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454" r:id="rId2"/>
    <p:sldId id="6028" r:id="rId3"/>
    <p:sldId id="6045" r:id="rId4"/>
    <p:sldId id="6029" r:id="rId5"/>
    <p:sldId id="6007" r:id="rId6"/>
    <p:sldId id="6031" r:id="rId7"/>
    <p:sldId id="6015" r:id="rId8"/>
    <p:sldId id="6034" r:id="rId9"/>
    <p:sldId id="6030" r:id="rId10"/>
    <p:sldId id="6037" r:id="rId11"/>
    <p:sldId id="6038" r:id="rId12"/>
    <p:sldId id="6039" r:id="rId13"/>
    <p:sldId id="6017" r:id="rId14"/>
    <p:sldId id="6041" r:id="rId15"/>
    <p:sldId id="6042" r:id="rId16"/>
    <p:sldId id="6043" r:id="rId17"/>
    <p:sldId id="6033" r:id="rId18"/>
    <p:sldId id="6008" r:id="rId19"/>
    <p:sldId id="6012"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B452F"/>
    <a:srgbClr val="C43A24"/>
    <a:srgbClr val="3C7E86"/>
    <a:srgbClr val="CC6600"/>
    <a:srgbClr val="FF0066"/>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869" autoAdjust="0"/>
  </p:normalViewPr>
  <p:slideViewPr>
    <p:cSldViewPr snapToGrid="0" showGuides="1">
      <p:cViewPr varScale="1">
        <p:scale>
          <a:sx n="60" d="100"/>
          <a:sy n="60" d="100"/>
        </p:scale>
        <p:origin x="892" y="52"/>
      </p:cViewPr>
      <p:guideLst>
        <p:guide orient="horz" pos="125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E45747-AB1E-4E58-8983-AD6F917B611C}" type="datetimeFigureOut">
              <a:rPr lang="zh-CN" altLang="en-US" smtClean="0"/>
              <a:t>2025/9/27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A02A46-91AF-4AAA-A2C3-66E2B0B64A06}" type="slidenum">
              <a:rPr lang="zh-CN" altLang="en-US" smtClean="0"/>
              <a:t>‹#›</a:t>
            </a:fld>
            <a:endParaRPr lang="zh-CN" altLang="en-US"/>
          </a:p>
        </p:txBody>
      </p:sp>
    </p:spTree>
    <p:extLst>
      <p:ext uri="{BB962C8B-B14F-4D97-AF65-F5344CB8AC3E}">
        <p14:creationId xmlns:p14="http://schemas.microsoft.com/office/powerpoint/2010/main" val="3849304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C7A02A46-91AF-4AAA-A2C3-66E2B0B64A06}" type="slidenum">
              <a:rPr lang="zh-CN" altLang="en-US" smtClean="0"/>
              <a:t>18</a:t>
            </a:fld>
            <a:endParaRPr lang="zh-CN" altLang="en-US"/>
          </a:p>
        </p:txBody>
      </p:sp>
    </p:spTree>
    <p:extLst>
      <p:ext uri="{BB962C8B-B14F-4D97-AF65-F5344CB8AC3E}">
        <p14:creationId xmlns:p14="http://schemas.microsoft.com/office/powerpoint/2010/main" val="22335215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BB9F374-FA18-413C-8CD7-13401F2F2801}"/>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7B5879D-8E30-4161-B183-33368590B7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9FBD8FB-D660-4B0B-B2B0-B3B15058A682}"/>
              </a:ext>
            </a:extLst>
          </p:cNvPr>
          <p:cNvSpPr>
            <a:spLocks noGrp="1"/>
          </p:cNvSpPr>
          <p:nvPr>
            <p:ph type="dt" sz="half" idx="10"/>
          </p:nvPr>
        </p:nvSpPr>
        <p:spPr/>
        <p:txBody>
          <a:bodyPr/>
          <a:lstStyle/>
          <a:p>
            <a:fld id="{2F415F13-7103-4F9D-AF26-FAED7C5BD94E}" type="datetimeFigureOut">
              <a:rPr lang="zh-CN" altLang="en-US" smtClean="0"/>
              <a:t>2025/9/27</a:t>
            </a:fld>
            <a:endParaRPr lang="zh-CN" altLang="en-US"/>
          </a:p>
        </p:txBody>
      </p:sp>
      <p:sp>
        <p:nvSpPr>
          <p:cNvPr id="5" name="页脚占位符 4">
            <a:extLst>
              <a:ext uri="{FF2B5EF4-FFF2-40B4-BE49-F238E27FC236}">
                <a16:creationId xmlns:a16="http://schemas.microsoft.com/office/drawing/2014/main" id="{8D1D6AD1-A878-4D91-BD8F-3EF17D9BC13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32A1FFF-9438-4BC9-9CF9-C03EAE4F330A}"/>
              </a:ext>
            </a:extLst>
          </p:cNvPr>
          <p:cNvSpPr>
            <a:spLocks noGrp="1"/>
          </p:cNvSpPr>
          <p:nvPr>
            <p:ph type="sldNum" sz="quarter" idx="12"/>
          </p:nvPr>
        </p:nvSpPr>
        <p:spPr/>
        <p:txBody>
          <a:bodyPr/>
          <a:lstStyle/>
          <a:p>
            <a:fld id="{D0DCA2A9-E469-437D-8676-62A1835E2EBD}" type="slidenum">
              <a:rPr lang="zh-CN" altLang="en-US" smtClean="0"/>
              <a:t>‹#›</a:t>
            </a:fld>
            <a:endParaRPr lang="zh-CN" altLang="en-US"/>
          </a:p>
        </p:txBody>
      </p:sp>
      <p:pic>
        <p:nvPicPr>
          <p:cNvPr id="26" name="图片 25">
            <a:extLst>
              <a:ext uri="{FF2B5EF4-FFF2-40B4-BE49-F238E27FC236}">
                <a16:creationId xmlns:a16="http://schemas.microsoft.com/office/drawing/2014/main" id="{B26608B0-97FB-471C-B9EA-C5E897544B3B}"/>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l="8228" t="29114" r="10759" b="25316"/>
          <a:stretch/>
        </p:blipFill>
        <p:spPr>
          <a:xfrm>
            <a:off x="0" y="0"/>
            <a:ext cx="12192000" cy="6858000"/>
          </a:xfrm>
          <a:prstGeom prst="rect">
            <a:avLst/>
          </a:prstGeom>
        </p:spPr>
      </p:pic>
    </p:spTree>
    <p:extLst>
      <p:ext uri="{BB962C8B-B14F-4D97-AF65-F5344CB8AC3E}">
        <p14:creationId xmlns:p14="http://schemas.microsoft.com/office/powerpoint/2010/main" val="42229917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78316EB8-51C5-4915-8E44-FD985B75E09E}"/>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l="12868" t="29860" r="15533" b="29865"/>
          <a:stretch/>
        </p:blipFill>
        <p:spPr>
          <a:xfrm>
            <a:off x="0" y="0"/>
            <a:ext cx="12192000" cy="6858000"/>
          </a:xfrm>
          <a:prstGeom prst="rect">
            <a:avLst/>
          </a:prstGeom>
        </p:spPr>
      </p:pic>
      <p:sp>
        <p:nvSpPr>
          <p:cNvPr id="9" name="矩形: 圆角 8">
            <a:extLst>
              <a:ext uri="{FF2B5EF4-FFF2-40B4-BE49-F238E27FC236}">
                <a16:creationId xmlns:a16="http://schemas.microsoft.com/office/drawing/2014/main" id="{3944EA43-1105-42D1-A60A-9DF79C3C6F89}"/>
              </a:ext>
            </a:extLst>
          </p:cNvPr>
          <p:cNvSpPr/>
          <p:nvPr userDrawn="1"/>
        </p:nvSpPr>
        <p:spPr>
          <a:xfrm>
            <a:off x="304800" y="279400"/>
            <a:ext cx="11557000" cy="6299200"/>
          </a:xfrm>
          <a:prstGeom prst="roundRect">
            <a:avLst>
              <a:gd name="adj" fmla="val 748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a:extLst>
              <a:ext uri="{FF2B5EF4-FFF2-40B4-BE49-F238E27FC236}">
                <a16:creationId xmlns:a16="http://schemas.microsoft.com/office/drawing/2014/main" id="{D6DFF0AD-6854-4C44-A8B6-926D1D9590F7}"/>
              </a:ext>
            </a:extLst>
          </p:cNvPr>
          <p:cNvGrpSpPr/>
          <p:nvPr userDrawn="1"/>
        </p:nvGrpSpPr>
        <p:grpSpPr>
          <a:xfrm>
            <a:off x="567852" y="450380"/>
            <a:ext cx="3140548" cy="768085"/>
            <a:chOff x="567852" y="450380"/>
            <a:chExt cx="3140548" cy="768085"/>
          </a:xfrm>
        </p:grpSpPr>
        <p:sp>
          <p:nvSpPr>
            <p:cNvPr id="11" name="椭圆 10">
              <a:extLst>
                <a:ext uri="{FF2B5EF4-FFF2-40B4-BE49-F238E27FC236}">
                  <a16:creationId xmlns:a16="http://schemas.microsoft.com/office/drawing/2014/main" id="{768A03B3-0379-483D-BC79-A86BB52CA947}"/>
                </a:ext>
              </a:extLst>
            </p:cNvPr>
            <p:cNvSpPr/>
            <p:nvPr/>
          </p:nvSpPr>
          <p:spPr>
            <a:xfrm>
              <a:off x="567852" y="450380"/>
              <a:ext cx="768085" cy="768085"/>
            </a:xfrm>
            <a:prstGeom prst="ellipse">
              <a:avLst/>
            </a:prstGeom>
            <a:solidFill>
              <a:srgbClr val="C43A2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r>
                <a:rPr lang="en-US" altLang="zh-CN" sz="2400" dirty="0">
                  <a:solidFill>
                    <a:schemeClr val="bg1"/>
                  </a:solidFill>
                  <a:latin typeface="字魂107号-萌趣欢乐体" panose="00000500000000000000" pitchFamily="2" charset="-122"/>
                  <a:ea typeface="字魂107号-萌趣欢乐体" panose="00000500000000000000" pitchFamily="2" charset="-122"/>
                  <a:cs typeface="+mn-ea"/>
                </a:rPr>
                <a:t>02</a:t>
              </a:r>
              <a:endParaRPr lang="zh-CN" altLang="en-US" sz="2400" dirty="0">
                <a:solidFill>
                  <a:schemeClr val="bg1"/>
                </a:solidFill>
                <a:latin typeface="字魂107号-萌趣欢乐体" panose="00000500000000000000" pitchFamily="2" charset="-122"/>
                <a:ea typeface="字魂107号-萌趣欢乐体" panose="00000500000000000000" pitchFamily="2" charset="-122"/>
                <a:cs typeface="+mn-ea"/>
              </a:endParaRPr>
            </a:p>
          </p:txBody>
        </p:sp>
        <p:sp>
          <p:nvSpPr>
            <p:cNvPr id="12" name="矩形 11">
              <a:extLst>
                <a:ext uri="{FF2B5EF4-FFF2-40B4-BE49-F238E27FC236}">
                  <a16:creationId xmlns:a16="http://schemas.microsoft.com/office/drawing/2014/main" id="{09B83DEE-4159-4511-8AFB-E5877A2BA593}"/>
                </a:ext>
              </a:extLst>
            </p:cNvPr>
            <p:cNvSpPr/>
            <p:nvPr/>
          </p:nvSpPr>
          <p:spPr>
            <a:xfrm>
              <a:off x="1537926" y="542034"/>
              <a:ext cx="2170474" cy="584775"/>
            </a:xfrm>
            <a:prstGeom prst="rect">
              <a:avLst/>
            </a:prstGeom>
          </p:spPr>
          <p:txBody>
            <a:bodyPr wrap="square">
              <a:spAutoFit/>
            </a:bodyPr>
            <a:lstStyle/>
            <a:p>
              <a:pPr algn="dist">
                <a:lnSpc>
                  <a:spcPct val="100000"/>
                </a:lnSpc>
              </a:pPr>
              <a:r>
                <a:rPr lang="zh-CN" altLang="en-US" sz="3200" dirty="0">
                  <a:latin typeface="字魂107号-萌趣欢乐体" panose="00000500000000000000" pitchFamily="2" charset="-122"/>
                  <a:ea typeface="字魂107号-萌趣欢乐体" panose="00000500000000000000" pitchFamily="2" charset="-122"/>
                  <a:cs typeface="+mn-ea"/>
                  <a:sym typeface="+mn-lt"/>
                </a:rPr>
                <a:t>室内安全</a:t>
              </a:r>
            </a:p>
          </p:txBody>
        </p:sp>
      </p:grpSp>
    </p:spTree>
    <p:extLst>
      <p:ext uri="{BB962C8B-B14F-4D97-AF65-F5344CB8AC3E}">
        <p14:creationId xmlns:p14="http://schemas.microsoft.com/office/powerpoint/2010/main" val="18647422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内容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78316EB8-51C5-4915-8E44-FD985B75E09E}"/>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l="12868" t="29860" r="15533" b="29865"/>
          <a:stretch/>
        </p:blipFill>
        <p:spPr>
          <a:xfrm>
            <a:off x="0" y="0"/>
            <a:ext cx="12192000" cy="6858000"/>
          </a:xfrm>
          <a:prstGeom prst="rect">
            <a:avLst/>
          </a:prstGeom>
        </p:spPr>
      </p:pic>
      <p:sp>
        <p:nvSpPr>
          <p:cNvPr id="9" name="矩形: 圆角 8">
            <a:extLst>
              <a:ext uri="{FF2B5EF4-FFF2-40B4-BE49-F238E27FC236}">
                <a16:creationId xmlns:a16="http://schemas.microsoft.com/office/drawing/2014/main" id="{3944EA43-1105-42D1-A60A-9DF79C3C6F89}"/>
              </a:ext>
            </a:extLst>
          </p:cNvPr>
          <p:cNvSpPr/>
          <p:nvPr userDrawn="1"/>
        </p:nvSpPr>
        <p:spPr>
          <a:xfrm>
            <a:off x="304800" y="279400"/>
            <a:ext cx="11557000" cy="6299200"/>
          </a:xfrm>
          <a:prstGeom prst="roundRect">
            <a:avLst>
              <a:gd name="adj" fmla="val 748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a:extLst>
              <a:ext uri="{FF2B5EF4-FFF2-40B4-BE49-F238E27FC236}">
                <a16:creationId xmlns:a16="http://schemas.microsoft.com/office/drawing/2014/main" id="{D6DFF0AD-6854-4C44-A8B6-926D1D9590F7}"/>
              </a:ext>
            </a:extLst>
          </p:cNvPr>
          <p:cNvGrpSpPr/>
          <p:nvPr userDrawn="1"/>
        </p:nvGrpSpPr>
        <p:grpSpPr>
          <a:xfrm>
            <a:off x="567852" y="450380"/>
            <a:ext cx="3140548" cy="768085"/>
            <a:chOff x="567852" y="450380"/>
            <a:chExt cx="3140548" cy="768085"/>
          </a:xfrm>
        </p:grpSpPr>
        <p:sp>
          <p:nvSpPr>
            <p:cNvPr id="11" name="椭圆 10">
              <a:extLst>
                <a:ext uri="{FF2B5EF4-FFF2-40B4-BE49-F238E27FC236}">
                  <a16:creationId xmlns:a16="http://schemas.microsoft.com/office/drawing/2014/main" id="{768A03B3-0379-483D-BC79-A86BB52CA947}"/>
                </a:ext>
              </a:extLst>
            </p:cNvPr>
            <p:cNvSpPr/>
            <p:nvPr/>
          </p:nvSpPr>
          <p:spPr>
            <a:xfrm>
              <a:off x="567852" y="450380"/>
              <a:ext cx="768085" cy="768085"/>
            </a:xfrm>
            <a:prstGeom prst="ellipse">
              <a:avLst/>
            </a:prstGeom>
            <a:solidFill>
              <a:srgbClr val="C43A2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r>
                <a:rPr lang="en-US" altLang="zh-CN" sz="2400" dirty="0">
                  <a:solidFill>
                    <a:schemeClr val="bg1"/>
                  </a:solidFill>
                  <a:latin typeface="字魂107号-萌趣欢乐体" panose="00000500000000000000" pitchFamily="2" charset="-122"/>
                  <a:ea typeface="字魂107号-萌趣欢乐体" panose="00000500000000000000" pitchFamily="2" charset="-122"/>
                  <a:cs typeface="+mn-ea"/>
                </a:rPr>
                <a:t>03</a:t>
              </a:r>
              <a:endParaRPr lang="zh-CN" altLang="en-US" sz="2400" dirty="0">
                <a:solidFill>
                  <a:schemeClr val="bg1"/>
                </a:solidFill>
                <a:latin typeface="字魂107号-萌趣欢乐体" panose="00000500000000000000" pitchFamily="2" charset="-122"/>
                <a:ea typeface="字魂107号-萌趣欢乐体" panose="00000500000000000000" pitchFamily="2" charset="-122"/>
                <a:cs typeface="+mn-ea"/>
              </a:endParaRPr>
            </a:p>
          </p:txBody>
        </p:sp>
        <p:sp>
          <p:nvSpPr>
            <p:cNvPr id="12" name="矩形 11">
              <a:extLst>
                <a:ext uri="{FF2B5EF4-FFF2-40B4-BE49-F238E27FC236}">
                  <a16:creationId xmlns:a16="http://schemas.microsoft.com/office/drawing/2014/main" id="{09B83DEE-4159-4511-8AFB-E5877A2BA593}"/>
                </a:ext>
              </a:extLst>
            </p:cNvPr>
            <p:cNvSpPr/>
            <p:nvPr/>
          </p:nvSpPr>
          <p:spPr>
            <a:xfrm>
              <a:off x="1537926" y="542034"/>
              <a:ext cx="2170474" cy="584775"/>
            </a:xfrm>
            <a:prstGeom prst="rect">
              <a:avLst/>
            </a:prstGeom>
          </p:spPr>
          <p:txBody>
            <a:bodyPr wrap="square">
              <a:spAutoFit/>
            </a:bodyPr>
            <a:lstStyle/>
            <a:p>
              <a:pPr algn="dist">
                <a:lnSpc>
                  <a:spcPct val="100000"/>
                </a:lnSpc>
              </a:pPr>
              <a:r>
                <a:rPr lang="zh-CN" altLang="en-US" sz="3200" dirty="0">
                  <a:latin typeface="字魂107号-萌趣欢乐体" panose="00000500000000000000" pitchFamily="2" charset="-122"/>
                  <a:ea typeface="字魂107号-萌趣欢乐体" panose="00000500000000000000" pitchFamily="2" charset="-122"/>
                  <a:cs typeface="+mn-ea"/>
                  <a:sym typeface="+mn-lt"/>
                </a:rPr>
                <a:t>交通安全</a:t>
              </a:r>
            </a:p>
          </p:txBody>
        </p:sp>
      </p:grpSp>
    </p:spTree>
    <p:extLst>
      <p:ext uri="{BB962C8B-B14F-4D97-AF65-F5344CB8AC3E}">
        <p14:creationId xmlns:p14="http://schemas.microsoft.com/office/powerpoint/2010/main" val="35993146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内容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78316EB8-51C5-4915-8E44-FD985B75E09E}"/>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l="12868" t="29860" r="15533" b="29865"/>
          <a:stretch/>
        </p:blipFill>
        <p:spPr>
          <a:xfrm>
            <a:off x="0" y="0"/>
            <a:ext cx="12192000" cy="6858000"/>
          </a:xfrm>
          <a:prstGeom prst="rect">
            <a:avLst/>
          </a:prstGeom>
        </p:spPr>
      </p:pic>
      <p:sp>
        <p:nvSpPr>
          <p:cNvPr id="9" name="矩形: 圆角 8">
            <a:extLst>
              <a:ext uri="{FF2B5EF4-FFF2-40B4-BE49-F238E27FC236}">
                <a16:creationId xmlns:a16="http://schemas.microsoft.com/office/drawing/2014/main" id="{3944EA43-1105-42D1-A60A-9DF79C3C6F89}"/>
              </a:ext>
            </a:extLst>
          </p:cNvPr>
          <p:cNvSpPr/>
          <p:nvPr userDrawn="1"/>
        </p:nvSpPr>
        <p:spPr>
          <a:xfrm>
            <a:off x="304800" y="279400"/>
            <a:ext cx="11557000" cy="6299200"/>
          </a:xfrm>
          <a:prstGeom prst="roundRect">
            <a:avLst>
              <a:gd name="adj" fmla="val 748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a:extLst>
              <a:ext uri="{FF2B5EF4-FFF2-40B4-BE49-F238E27FC236}">
                <a16:creationId xmlns:a16="http://schemas.microsoft.com/office/drawing/2014/main" id="{D6DFF0AD-6854-4C44-A8B6-926D1D9590F7}"/>
              </a:ext>
            </a:extLst>
          </p:cNvPr>
          <p:cNvGrpSpPr/>
          <p:nvPr userDrawn="1"/>
        </p:nvGrpSpPr>
        <p:grpSpPr>
          <a:xfrm>
            <a:off x="567852" y="450380"/>
            <a:ext cx="3140548" cy="768085"/>
            <a:chOff x="567852" y="450380"/>
            <a:chExt cx="3140548" cy="768085"/>
          </a:xfrm>
        </p:grpSpPr>
        <p:sp>
          <p:nvSpPr>
            <p:cNvPr id="11" name="椭圆 10">
              <a:extLst>
                <a:ext uri="{FF2B5EF4-FFF2-40B4-BE49-F238E27FC236}">
                  <a16:creationId xmlns:a16="http://schemas.microsoft.com/office/drawing/2014/main" id="{768A03B3-0379-483D-BC79-A86BB52CA947}"/>
                </a:ext>
              </a:extLst>
            </p:cNvPr>
            <p:cNvSpPr/>
            <p:nvPr/>
          </p:nvSpPr>
          <p:spPr>
            <a:xfrm>
              <a:off x="567852" y="450380"/>
              <a:ext cx="768085" cy="768085"/>
            </a:xfrm>
            <a:prstGeom prst="ellipse">
              <a:avLst/>
            </a:prstGeom>
            <a:solidFill>
              <a:srgbClr val="C43A2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r>
                <a:rPr lang="en-US" altLang="zh-CN" sz="2400" dirty="0">
                  <a:solidFill>
                    <a:schemeClr val="bg1"/>
                  </a:solidFill>
                  <a:latin typeface="字魂107号-萌趣欢乐体" panose="00000500000000000000" pitchFamily="2" charset="-122"/>
                  <a:ea typeface="字魂107号-萌趣欢乐体" panose="00000500000000000000" pitchFamily="2" charset="-122"/>
                  <a:cs typeface="+mn-ea"/>
                </a:rPr>
                <a:t>04</a:t>
              </a:r>
              <a:endParaRPr lang="zh-CN" altLang="en-US" sz="2400" dirty="0">
                <a:solidFill>
                  <a:schemeClr val="bg1"/>
                </a:solidFill>
                <a:latin typeface="字魂107号-萌趣欢乐体" panose="00000500000000000000" pitchFamily="2" charset="-122"/>
                <a:ea typeface="字魂107号-萌趣欢乐体" panose="00000500000000000000" pitchFamily="2" charset="-122"/>
                <a:cs typeface="+mn-ea"/>
              </a:endParaRPr>
            </a:p>
          </p:txBody>
        </p:sp>
        <p:sp>
          <p:nvSpPr>
            <p:cNvPr id="12" name="矩形 11">
              <a:extLst>
                <a:ext uri="{FF2B5EF4-FFF2-40B4-BE49-F238E27FC236}">
                  <a16:creationId xmlns:a16="http://schemas.microsoft.com/office/drawing/2014/main" id="{09B83DEE-4159-4511-8AFB-E5877A2BA593}"/>
                </a:ext>
              </a:extLst>
            </p:cNvPr>
            <p:cNvSpPr/>
            <p:nvPr/>
          </p:nvSpPr>
          <p:spPr>
            <a:xfrm>
              <a:off x="1537926" y="542034"/>
              <a:ext cx="2170474" cy="584775"/>
            </a:xfrm>
            <a:prstGeom prst="rect">
              <a:avLst/>
            </a:prstGeom>
          </p:spPr>
          <p:txBody>
            <a:bodyPr wrap="square">
              <a:spAutoFit/>
            </a:bodyPr>
            <a:lstStyle/>
            <a:p>
              <a:pPr algn="dist">
                <a:lnSpc>
                  <a:spcPct val="100000"/>
                </a:lnSpc>
              </a:pPr>
              <a:r>
                <a:rPr lang="zh-CN" altLang="en-US" sz="3200" dirty="0">
                  <a:latin typeface="字魂107号-萌趣欢乐体" panose="00000500000000000000" pitchFamily="2" charset="-122"/>
                  <a:ea typeface="字魂107号-萌趣欢乐体" panose="00000500000000000000" pitchFamily="2" charset="-122"/>
                  <a:cs typeface="+mn-ea"/>
                  <a:sym typeface="+mn-lt"/>
                </a:rPr>
                <a:t>从我做起</a:t>
              </a:r>
            </a:p>
          </p:txBody>
        </p:sp>
      </p:grpSp>
    </p:spTree>
    <p:extLst>
      <p:ext uri="{BB962C8B-B14F-4D97-AF65-F5344CB8AC3E}">
        <p14:creationId xmlns:p14="http://schemas.microsoft.com/office/powerpoint/2010/main" val="15605529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3D9B9B-69AA-40DC-ABCC-6F8FCBDE942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3665BA87-4651-4988-AEED-543106A21D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ACCB7C73-04C2-4E14-8740-B43FE62162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80D9FC5-7BA7-43BA-9F3F-BBB58D53022E}"/>
              </a:ext>
            </a:extLst>
          </p:cNvPr>
          <p:cNvSpPr>
            <a:spLocks noGrp="1"/>
          </p:cNvSpPr>
          <p:nvPr>
            <p:ph type="dt" sz="half" idx="10"/>
          </p:nvPr>
        </p:nvSpPr>
        <p:spPr/>
        <p:txBody>
          <a:bodyPr/>
          <a:lstStyle/>
          <a:p>
            <a:fld id="{2F415F13-7103-4F9D-AF26-FAED7C5BD94E}" type="datetimeFigureOut">
              <a:rPr lang="zh-CN" altLang="en-US" smtClean="0"/>
              <a:t>2025/9/27</a:t>
            </a:fld>
            <a:endParaRPr lang="zh-CN" altLang="en-US"/>
          </a:p>
        </p:txBody>
      </p:sp>
      <p:sp>
        <p:nvSpPr>
          <p:cNvPr id="6" name="页脚占位符 5">
            <a:extLst>
              <a:ext uri="{FF2B5EF4-FFF2-40B4-BE49-F238E27FC236}">
                <a16:creationId xmlns:a16="http://schemas.microsoft.com/office/drawing/2014/main" id="{1FCDE7BF-9241-4622-96F5-85574C11F36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1F1198D-2D7B-4D8F-9A34-C61527E76D35}"/>
              </a:ext>
            </a:extLst>
          </p:cNvPr>
          <p:cNvSpPr>
            <a:spLocks noGrp="1"/>
          </p:cNvSpPr>
          <p:nvPr>
            <p:ph type="sldNum" sz="quarter" idx="12"/>
          </p:nvPr>
        </p:nvSpPr>
        <p:spPr/>
        <p:txBody>
          <a:bodyPr/>
          <a:lstStyle/>
          <a:p>
            <a:fld id="{D0DCA2A9-E469-437D-8676-62A1835E2EBD}" type="slidenum">
              <a:rPr lang="zh-CN" altLang="en-US" smtClean="0"/>
              <a:t>‹#›</a:t>
            </a:fld>
            <a:endParaRPr lang="zh-CN" altLang="en-US"/>
          </a:p>
        </p:txBody>
      </p:sp>
    </p:spTree>
    <p:extLst>
      <p:ext uri="{BB962C8B-B14F-4D97-AF65-F5344CB8AC3E}">
        <p14:creationId xmlns:p14="http://schemas.microsoft.com/office/powerpoint/2010/main" val="27190834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A82A54A-B34E-432D-9A2B-171FABA0AAB3}"/>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783FB80A-78EE-44DE-9885-33BAD900A675}"/>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59B1B2C-27D5-46DD-B207-02CAD856E766}"/>
              </a:ext>
            </a:extLst>
          </p:cNvPr>
          <p:cNvSpPr>
            <a:spLocks noGrp="1"/>
          </p:cNvSpPr>
          <p:nvPr>
            <p:ph type="dt" sz="half" idx="10"/>
          </p:nvPr>
        </p:nvSpPr>
        <p:spPr/>
        <p:txBody>
          <a:bodyPr/>
          <a:lstStyle/>
          <a:p>
            <a:fld id="{2F415F13-7103-4F9D-AF26-FAED7C5BD94E}" type="datetimeFigureOut">
              <a:rPr lang="zh-CN" altLang="en-US" smtClean="0"/>
              <a:t>2025/9/27</a:t>
            </a:fld>
            <a:endParaRPr lang="zh-CN" altLang="en-US"/>
          </a:p>
        </p:txBody>
      </p:sp>
      <p:sp>
        <p:nvSpPr>
          <p:cNvPr id="5" name="页脚占位符 4">
            <a:extLst>
              <a:ext uri="{FF2B5EF4-FFF2-40B4-BE49-F238E27FC236}">
                <a16:creationId xmlns:a16="http://schemas.microsoft.com/office/drawing/2014/main" id="{0136EC42-5A41-4FC2-867D-F23A7EEF703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4A4FBA3-1AEC-446D-A3A1-AC78CBB3E917}"/>
              </a:ext>
            </a:extLst>
          </p:cNvPr>
          <p:cNvSpPr>
            <a:spLocks noGrp="1"/>
          </p:cNvSpPr>
          <p:nvPr>
            <p:ph type="sldNum" sz="quarter" idx="12"/>
          </p:nvPr>
        </p:nvSpPr>
        <p:spPr/>
        <p:txBody>
          <a:bodyPr/>
          <a:lstStyle/>
          <a:p>
            <a:fld id="{D0DCA2A9-E469-437D-8676-62A1835E2EBD}" type="slidenum">
              <a:rPr lang="zh-CN" altLang="en-US" smtClean="0"/>
              <a:t>‹#›</a:t>
            </a:fld>
            <a:endParaRPr lang="zh-CN" altLang="en-US"/>
          </a:p>
        </p:txBody>
      </p:sp>
    </p:spTree>
    <p:extLst>
      <p:ext uri="{BB962C8B-B14F-4D97-AF65-F5344CB8AC3E}">
        <p14:creationId xmlns:p14="http://schemas.microsoft.com/office/powerpoint/2010/main" val="35080587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053D1187-E66A-480B-B305-2DB88CF8ECDA}"/>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8184F6AF-98B6-4BA5-B0EA-A7EFFFCA2E0A}"/>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136B358-9BA3-45C6-A919-5518951DAE33}"/>
              </a:ext>
            </a:extLst>
          </p:cNvPr>
          <p:cNvSpPr>
            <a:spLocks noGrp="1"/>
          </p:cNvSpPr>
          <p:nvPr>
            <p:ph type="dt" sz="half" idx="10"/>
          </p:nvPr>
        </p:nvSpPr>
        <p:spPr/>
        <p:txBody>
          <a:bodyPr/>
          <a:lstStyle/>
          <a:p>
            <a:fld id="{2F415F13-7103-4F9D-AF26-FAED7C5BD94E}" type="datetimeFigureOut">
              <a:rPr lang="zh-CN" altLang="en-US" smtClean="0"/>
              <a:t>2025/9/27</a:t>
            </a:fld>
            <a:endParaRPr lang="zh-CN" altLang="en-US"/>
          </a:p>
        </p:txBody>
      </p:sp>
      <p:sp>
        <p:nvSpPr>
          <p:cNvPr id="5" name="页脚占位符 4">
            <a:extLst>
              <a:ext uri="{FF2B5EF4-FFF2-40B4-BE49-F238E27FC236}">
                <a16:creationId xmlns:a16="http://schemas.microsoft.com/office/drawing/2014/main" id="{3F94F259-F033-4A5B-A9DF-A779EFD7F26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92F505B-A541-45F4-BD5C-C77C5E4EA264}"/>
              </a:ext>
            </a:extLst>
          </p:cNvPr>
          <p:cNvSpPr>
            <a:spLocks noGrp="1"/>
          </p:cNvSpPr>
          <p:nvPr>
            <p:ph type="sldNum" sz="quarter" idx="12"/>
          </p:nvPr>
        </p:nvSpPr>
        <p:spPr/>
        <p:txBody>
          <a:bodyPr/>
          <a:lstStyle/>
          <a:p>
            <a:fld id="{D0DCA2A9-E469-437D-8676-62A1835E2EBD}" type="slidenum">
              <a:rPr lang="zh-CN" altLang="en-US" smtClean="0"/>
              <a:t>‹#›</a:t>
            </a:fld>
            <a:endParaRPr lang="zh-CN" altLang="en-US"/>
          </a:p>
        </p:txBody>
      </p:sp>
    </p:spTree>
    <p:extLst>
      <p:ext uri="{BB962C8B-B14F-4D97-AF65-F5344CB8AC3E}">
        <p14:creationId xmlns:p14="http://schemas.microsoft.com/office/powerpoint/2010/main" val="28824299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DD249ED-C955-4552-879E-095BBEEC20E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D82D5F6-6538-4875-B4C7-E82E3AACCB1B}"/>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849099B-0BAB-49B7-9C47-61C5C87576E1}"/>
              </a:ext>
            </a:extLst>
          </p:cNvPr>
          <p:cNvSpPr>
            <a:spLocks noGrp="1"/>
          </p:cNvSpPr>
          <p:nvPr>
            <p:ph type="dt" sz="half" idx="10"/>
          </p:nvPr>
        </p:nvSpPr>
        <p:spPr/>
        <p:txBody>
          <a:bodyPr/>
          <a:lstStyle/>
          <a:p>
            <a:fld id="{2F415F13-7103-4F9D-AF26-FAED7C5BD94E}" type="datetimeFigureOut">
              <a:rPr lang="zh-CN" altLang="en-US" smtClean="0"/>
              <a:t>2025/9/27</a:t>
            </a:fld>
            <a:endParaRPr lang="zh-CN" altLang="en-US"/>
          </a:p>
        </p:txBody>
      </p:sp>
      <p:sp>
        <p:nvSpPr>
          <p:cNvPr id="5" name="页脚占位符 4">
            <a:extLst>
              <a:ext uri="{FF2B5EF4-FFF2-40B4-BE49-F238E27FC236}">
                <a16:creationId xmlns:a16="http://schemas.microsoft.com/office/drawing/2014/main" id="{C9BCBF33-2E46-4F9B-B68C-428C509965E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D642B5B-B0D3-4DA9-9861-2248669BEB12}"/>
              </a:ext>
            </a:extLst>
          </p:cNvPr>
          <p:cNvSpPr>
            <a:spLocks noGrp="1"/>
          </p:cNvSpPr>
          <p:nvPr>
            <p:ph type="sldNum" sz="quarter" idx="12"/>
          </p:nvPr>
        </p:nvSpPr>
        <p:spPr/>
        <p:txBody>
          <a:bodyPr/>
          <a:lstStyle/>
          <a:p>
            <a:fld id="{D0DCA2A9-E469-437D-8676-62A1835E2EBD}" type="slidenum">
              <a:rPr lang="zh-CN" altLang="en-US" smtClean="0"/>
              <a:t>‹#›</a:t>
            </a:fld>
            <a:endParaRPr lang="zh-CN" altLang="en-US"/>
          </a:p>
        </p:txBody>
      </p:sp>
    </p:spTree>
    <p:extLst>
      <p:ext uri="{BB962C8B-B14F-4D97-AF65-F5344CB8AC3E}">
        <p14:creationId xmlns:p14="http://schemas.microsoft.com/office/powerpoint/2010/main" val="10666340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BB9F374-FA18-413C-8CD7-13401F2F2801}"/>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7B5879D-8E30-4161-B183-33368590B7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9FBD8FB-D660-4B0B-B2B0-B3B15058A682}"/>
              </a:ext>
            </a:extLst>
          </p:cNvPr>
          <p:cNvSpPr>
            <a:spLocks noGrp="1"/>
          </p:cNvSpPr>
          <p:nvPr>
            <p:ph type="dt" sz="half" idx="10"/>
          </p:nvPr>
        </p:nvSpPr>
        <p:spPr/>
        <p:txBody>
          <a:bodyPr/>
          <a:lstStyle/>
          <a:p>
            <a:fld id="{2F415F13-7103-4F9D-AF26-FAED7C5BD94E}" type="datetimeFigureOut">
              <a:rPr lang="zh-CN" altLang="en-US" smtClean="0"/>
              <a:t>2025/9/27</a:t>
            </a:fld>
            <a:endParaRPr lang="zh-CN" altLang="en-US"/>
          </a:p>
        </p:txBody>
      </p:sp>
      <p:sp>
        <p:nvSpPr>
          <p:cNvPr id="5" name="页脚占位符 4">
            <a:extLst>
              <a:ext uri="{FF2B5EF4-FFF2-40B4-BE49-F238E27FC236}">
                <a16:creationId xmlns:a16="http://schemas.microsoft.com/office/drawing/2014/main" id="{8D1D6AD1-A878-4D91-BD8F-3EF17D9BC13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32A1FFF-9438-4BC9-9CF9-C03EAE4F330A}"/>
              </a:ext>
            </a:extLst>
          </p:cNvPr>
          <p:cNvSpPr>
            <a:spLocks noGrp="1"/>
          </p:cNvSpPr>
          <p:nvPr>
            <p:ph type="sldNum" sz="quarter" idx="12"/>
          </p:nvPr>
        </p:nvSpPr>
        <p:spPr/>
        <p:txBody>
          <a:bodyPr/>
          <a:lstStyle/>
          <a:p>
            <a:fld id="{D0DCA2A9-E469-437D-8676-62A1835E2EBD}" type="slidenum">
              <a:rPr lang="zh-CN" altLang="en-US" smtClean="0"/>
              <a:t>‹#›</a:t>
            </a:fld>
            <a:endParaRPr lang="zh-CN" altLang="en-US"/>
          </a:p>
        </p:txBody>
      </p:sp>
      <p:pic>
        <p:nvPicPr>
          <p:cNvPr id="26" name="图片 25">
            <a:extLst>
              <a:ext uri="{FF2B5EF4-FFF2-40B4-BE49-F238E27FC236}">
                <a16:creationId xmlns:a16="http://schemas.microsoft.com/office/drawing/2014/main" id="{B26608B0-97FB-471C-B9EA-C5E897544B3B}"/>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l="8228" t="29114" r="10759" b="25316"/>
          <a:stretch/>
        </p:blipFill>
        <p:spPr>
          <a:xfrm>
            <a:off x="0" y="0"/>
            <a:ext cx="12192000" cy="6858000"/>
          </a:xfrm>
          <a:prstGeom prst="rect">
            <a:avLst/>
          </a:prstGeom>
        </p:spPr>
      </p:pic>
    </p:spTree>
    <p:extLst>
      <p:ext uri="{BB962C8B-B14F-4D97-AF65-F5344CB8AC3E}">
        <p14:creationId xmlns:p14="http://schemas.microsoft.com/office/powerpoint/2010/main" val="9756954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D96655-5F52-451D-86B3-B1470C5D9D98}"/>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42C44332-6257-45DB-BAB3-291187544D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D0B563AA-99FE-4B80-A893-FC07B1D7480A}"/>
              </a:ext>
            </a:extLst>
          </p:cNvPr>
          <p:cNvSpPr>
            <a:spLocks noGrp="1"/>
          </p:cNvSpPr>
          <p:nvPr>
            <p:ph type="dt" sz="half" idx="10"/>
          </p:nvPr>
        </p:nvSpPr>
        <p:spPr/>
        <p:txBody>
          <a:bodyPr/>
          <a:lstStyle/>
          <a:p>
            <a:fld id="{2F415F13-7103-4F9D-AF26-FAED7C5BD94E}" type="datetimeFigureOut">
              <a:rPr lang="zh-CN" altLang="en-US" smtClean="0"/>
              <a:t>2025/9/27</a:t>
            </a:fld>
            <a:endParaRPr lang="zh-CN" altLang="en-US"/>
          </a:p>
        </p:txBody>
      </p:sp>
      <p:sp>
        <p:nvSpPr>
          <p:cNvPr id="5" name="页脚占位符 4">
            <a:extLst>
              <a:ext uri="{FF2B5EF4-FFF2-40B4-BE49-F238E27FC236}">
                <a16:creationId xmlns:a16="http://schemas.microsoft.com/office/drawing/2014/main" id="{5AA408BA-2588-40AB-B37F-CB882244360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622D3B1-0381-4885-B73A-C0E7F470C6C8}"/>
              </a:ext>
            </a:extLst>
          </p:cNvPr>
          <p:cNvSpPr>
            <a:spLocks noGrp="1"/>
          </p:cNvSpPr>
          <p:nvPr>
            <p:ph type="sldNum" sz="quarter" idx="12"/>
          </p:nvPr>
        </p:nvSpPr>
        <p:spPr/>
        <p:txBody>
          <a:bodyPr/>
          <a:lstStyle/>
          <a:p>
            <a:fld id="{D0DCA2A9-E469-437D-8676-62A1835E2EBD}" type="slidenum">
              <a:rPr lang="zh-CN" altLang="en-US" smtClean="0"/>
              <a:t>‹#›</a:t>
            </a:fld>
            <a:endParaRPr lang="zh-CN" altLang="en-US"/>
          </a:p>
        </p:txBody>
      </p:sp>
    </p:spTree>
    <p:extLst>
      <p:ext uri="{BB962C8B-B14F-4D97-AF65-F5344CB8AC3E}">
        <p14:creationId xmlns:p14="http://schemas.microsoft.com/office/powerpoint/2010/main" val="33778080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67A054-A05A-46FC-B7FD-22EAC676720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C270CF5-2009-4D22-B232-8234891026A6}"/>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CA2A1279-2411-4632-BA85-4E4316A86464}"/>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8EBB6627-D1CC-4458-8930-770D753563E8}"/>
              </a:ext>
            </a:extLst>
          </p:cNvPr>
          <p:cNvSpPr>
            <a:spLocks noGrp="1"/>
          </p:cNvSpPr>
          <p:nvPr>
            <p:ph type="dt" sz="half" idx="10"/>
          </p:nvPr>
        </p:nvSpPr>
        <p:spPr/>
        <p:txBody>
          <a:bodyPr/>
          <a:lstStyle/>
          <a:p>
            <a:fld id="{2F415F13-7103-4F9D-AF26-FAED7C5BD94E}" type="datetimeFigureOut">
              <a:rPr lang="zh-CN" altLang="en-US" smtClean="0"/>
              <a:t>2025/9/27</a:t>
            </a:fld>
            <a:endParaRPr lang="zh-CN" altLang="en-US"/>
          </a:p>
        </p:txBody>
      </p:sp>
      <p:sp>
        <p:nvSpPr>
          <p:cNvPr id="6" name="页脚占位符 5">
            <a:extLst>
              <a:ext uri="{FF2B5EF4-FFF2-40B4-BE49-F238E27FC236}">
                <a16:creationId xmlns:a16="http://schemas.microsoft.com/office/drawing/2014/main" id="{397C8B33-8257-4899-966D-E1146323590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E0645EE-DC58-4F4B-B78C-2B637443B244}"/>
              </a:ext>
            </a:extLst>
          </p:cNvPr>
          <p:cNvSpPr>
            <a:spLocks noGrp="1"/>
          </p:cNvSpPr>
          <p:nvPr>
            <p:ph type="sldNum" sz="quarter" idx="12"/>
          </p:nvPr>
        </p:nvSpPr>
        <p:spPr/>
        <p:txBody>
          <a:bodyPr/>
          <a:lstStyle/>
          <a:p>
            <a:fld id="{D0DCA2A9-E469-437D-8676-62A1835E2EBD}" type="slidenum">
              <a:rPr lang="zh-CN" altLang="en-US" smtClean="0"/>
              <a:t>‹#›</a:t>
            </a:fld>
            <a:endParaRPr lang="zh-CN" altLang="en-US"/>
          </a:p>
        </p:txBody>
      </p:sp>
    </p:spTree>
    <p:extLst>
      <p:ext uri="{BB962C8B-B14F-4D97-AF65-F5344CB8AC3E}">
        <p14:creationId xmlns:p14="http://schemas.microsoft.com/office/powerpoint/2010/main" val="20608401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2FCFCE-BC5D-445E-8734-EA1B0A6F9B86}"/>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2D49CD1D-239E-491E-ACC2-DFAA97CB65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DB9FA7A5-8E39-4E7C-B56A-14353FFF9E8C}"/>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D0B87F5C-8FA9-4250-8F3E-F2D8000C4E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D8C94DEA-881A-47EA-85C7-477126147DDD}"/>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D2909EC0-840E-4698-9DBC-839B4C933913}"/>
              </a:ext>
            </a:extLst>
          </p:cNvPr>
          <p:cNvSpPr>
            <a:spLocks noGrp="1"/>
          </p:cNvSpPr>
          <p:nvPr>
            <p:ph type="dt" sz="half" idx="10"/>
          </p:nvPr>
        </p:nvSpPr>
        <p:spPr/>
        <p:txBody>
          <a:bodyPr/>
          <a:lstStyle/>
          <a:p>
            <a:fld id="{2F415F13-7103-4F9D-AF26-FAED7C5BD94E}" type="datetimeFigureOut">
              <a:rPr lang="zh-CN" altLang="en-US" smtClean="0"/>
              <a:t>2025/9/27</a:t>
            </a:fld>
            <a:endParaRPr lang="zh-CN" altLang="en-US"/>
          </a:p>
        </p:txBody>
      </p:sp>
      <p:sp>
        <p:nvSpPr>
          <p:cNvPr id="8" name="页脚占位符 7">
            <a:extLst>
              <a:ext uri="{FF2B5EF4-FFF2-40B4-BE49-F238E27FC236}">
                <a16:creationId xmlns:a16="http://schemas.microsoft.com/office/drawing/2014/main" id="{604D91F5-B816-49FC-91DF-9BC6541E2CB8}"/>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27D5A5F8-4B05-4631-AC68-EC1C25BA723E}"/>
              </a:ext>
            </a:extLst>
          </p:cNvPr>
          <p:cNvSpPr>
            <a:spLocks noGrp="1"/>
          </p:cNvSpPr>
          <p:nvPr>
            <p:ph type="sldNum" sz="quarter" idx="12"/>
          </p:nvPr>
        </p:nvSpPr>
        <p:spPr/>
        <p:txBody>
          <a:bodyPr/>
          <a:lstStyle/>
          <a:p>
            <a:fld id="{D0DCA2A9-E469-437D-8676-62A1835E2EBD}" type="slidenum">
              <a:rPr lang="zh-CN" altLang="en-US" smtClean="0"/>
              <a:t>‹#›</a:t>
            </a:fld>
            <a:endParaRPr lang="zh-CN" altLang="en-US"/>
          </a:p>
        </p:txBody>
      </p:sp>
    </p:spTree>
    <p:extLst>
      <p:ext uri="{BB962C8B-B14F-4D97-AF65-F5344CB8AC3E}">
        <p14:creationId xmlns:p14="http://schemas.microsoft.com/office/powerpoint/2010/main" val="38796188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C7C6F43-D7DA-4956-8C11-D0FD0C3D3EDD}"/>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4E4D56BF-5880-4E86-A7ED-208D303D22A7}"/>
              </a:ext>
            </a:extLst>
          </p:cNvPr>
          <p:cNvSpPr>
            <a:spLocks noGrp="1"/>
          </p:cNvSpPr>
          <p:nvPr>
            <p:ph type="dt" sz="half" idx="10"/>
          </p:nvPr>
        </p:nvSpPr>
        <p:spPr/>
        <p:txBody>
          <a:bodyPr/>
          <a:lstStyle/>
          <a:p>
            <a:fld id="{2F415F13-7103-4F9D-AF26-FAED7C5BD94E}" type="datetimeFigureOut">
              <a:rPr lang="zh-CN" altLang="en-US" smtClean="0"/>
              <a:t>2025/9/27</a:t>
            </a:fld>
            <a:endParaRPr lang="zh-CN" altLang="en-US"/>
          </a:p>
        </p:txBody>
      </p:sp>
      <p:sp>
        <p:nvSpPr>
          <p:cNvPr id="4" name="页脚占位符 3">
            <a:extLst>
              <a:ext uri="{FF2B5EF4-FFF2-40B4-BE49-F238E27FC236}">
                <a16:creationId xmlns:a16="http://schemas.microsoft.com/office/drawing/2014/main" id="{E70B7EC3-E3CC-4CA7-BCA4-756ADF125796}"/>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7E4F3431-0213-41DE-B75F-BFB3D3DCC9ED}"/>
              </a:ext>
            </a:extLst>
          </p:cNvPr>
          <p:cNvSpPr>
            <a:spLocks noGrp="1"/>
          </p:cNvSpPr>
          <p:nvPr>
            <p:ph type="sldNum" sz="quarter" idx="12"/>
          </p:nvPr>
        </p:nvSpPr>
        <p:spPr/>
        <p:txBody>
          <a:bodyPr/>
          <a:lstStyle/>
          <a:p>
            <a:fld id="{D0DCA2A9-E469-437D-8676-62A1835E2EBD}" type="slidenum">
              <a:rPr lang="zh-CN" altLang="en-US" smtClean="0"/>
              <a:t>‹#›</a:t>
            </a:fld>
            <a:endParaRPr lang="zh-CN" altLang="en-US"/>
          </a:p>
        </p:txBody>
      </p:sp>
    </p:spTree>
    <p:extLst>
      <p:ext uri="{BB962C8B-B14F-4D97-AF65-F5344CB8AC3E}">
        <p14:creationId xmlns:p14="http://schemas.microsoft.com/office/powerpoint/2010/main" val="11952006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D35193B-383B-42D8-B8D3-B1394E4219C4}"/>
              </a:ext>
            </a:extLst>
          </p:cNvPr>
          <p:cNvSpPr>
            <a:spLocks noGrp="1"/>
          </p:cNvSpPr>
          <p:nvPr>
            <p:ph type="dt" sz="half" idx="10"/>
          </p:nvPr>
        </p:nvSpPr>
        <p:spPr/>
        <p:txBody>
          <a:bodyPr/>
          <a:lstStyle/>
          <a:p>
            <a:fld id="{2F415F13-7103-4F9D-AF26-FAED7C5BD94E}" type="datetimeFigureOut">
              <a:rPr lang="zh-CN" altLang="en-US" smtClean="0"/>
              <a:t>2025/9/27</a:t>
            </a:fld>
            <a:endParaRPr lang="zh-CN" altLang="en-US"/>
          </a:p>
        </p:txBody>
      </p:sp>
      <p:sp>
        <p:nvSpPr>
          <p:cNvPr id="3" name="页脚占位符 2">
            <a:extLst>
              <a:ext uri="{FF2B5EF4-FFF2-40B4-BE49-F238E27FC236}">
                <a16:creationId xmlns:a16="http://schemas.microsoft.com/office/drawing/2014/main" id="{7269DB03-E8F7-4C0A-B6D7-6F06D733A364}"/>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9019E2E0-B8C3-48EA-AEBF-5975BFAF3043}"/>
              </a:ext>
            </a:extLst>
          </p:cNvPr>
          <p:cNvSpPr>
            <a:spLocks noGrp="1"/>
          </p:cNvSpPr>
          <p:nvPr>
            <p:ph type="sldNum" sz="quarter" idx="12"/>
          </p:nvPr>
        </p:nvSpPr>
        <p:spPr/>
        <p:txBody>
          <a:bodyPr/>
          <a:lstStyle/>
          <a:p>
            <a:fld id="{D0DCA2A9-E469-437D-8676-62A1835E2EBD}" type="slidenum">
              <a:rPr lang="zh-CN" altLang="en-US" smtClean="0"/>
              <a:t>‹#›</a:t>
            </a:fld>
            <a:endParaRPr lang="zh-CN" altLang="en-US"/>
          </a:p>
        </p:txBody>
      </p:sp>
    </p:spTree>
    <p:extLst>
      <p:ext uri="{BB962C8B-B14F-4D97-AF65-F5344CB8AC3E}">
        <p14:creationId xmlns:p14="http://schemas.microsoft.com/office/powerpoint/2010/main" val="30342304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78316EB8-51C5-4915-8E44-FD985B75E09E}"/>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l="12868" t="29860" r="15533" b="29865"/>
          <a:stretch/>
        </p:blipFill>
        <p:spPr>
          <a:xfrm>
            <a:off x="0" y="0"/>
            <a:ext cx="12192000" cy="6858000"/>
          </a:xfrm>
          <a:prstGeom prst="rect">
            <a:avLst/>
          </a:prstGeom>
        </p:spPr>
      </p:pic>
      <p:sp>
        <p:nvSpPr>
          <p:cNvPr id="9" name="矩形: 圆角 8">
            <a:extLst>
              <a:ext uri="{FF2B5EF4-FFF2-40B4-BE49-F238E27FC236}">
                <a16:creationId xmlns:a16="http://schemas.microsoft.com/office/drawing/2014/main" id="{3944EA43-1105-42D1-A60A-9DF79C3C6F89}"/>
              </a:ext>
            </a:extLst>
          </p:cNvPr>
          <p:cNvSpPr/>
          <p:nvPr userDrawn="1"/>
        </p:nvSpPr>
        <p:spPr>
          <a:xfrm>
            <a:off x="304800" y="279400"/>
            <a:ext cx="11557000" cy="6299200"/>
          </a:xfrm>
          <a:prstGeom prst="roundRect">
            <a:avLst>
              <a:gd name="adj" fmla="val 748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5475673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www.facebook.com/groups/629898828017053"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6CC842F1-00B7-4271-A211-A8969016F0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57CA3185-623D-4948-A01B-A66FE8C03E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16C9B7B-9171-4DF7-83EE-E9C3F109F0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415F13-7103-4F9D-AF26-FAED7C5BD94E}" type="datetimeFigureOut">
              <a:rPr lang="zh-CN" altLang="en-US" smtClean="0"/>
              <a:t>2025/9/27</a:t>
            </a:fld>
            <a:endParaRPr lang="zh-CN" altLang="en-US"/>
          </a:p>
        </p:txBody>
      </p:sp>
      <p:sp>
        <p:nvSpPr>
          <p:cNvPr id="5" name="页脚占位符 4">
            <a:extLst>
              <a:ext uri="{FF2B5EF4-FFF2-40B4-BE49-F238E27FC236}">
                <a16:creationId xmlns:a16="http://schemas.microsoft.com/office/drawing/2014/main" id="{692E0EAB-29F4-4595-B2F5-83A4586EC0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AC08D210-C4F2-407A-A4ED-55F3575DB8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DCA2A9-E469-437D-8676-62A1835E2EBD}" type="slidenum">
              <a:rPr lang="zh-CN" altLang="en-US" smtClean="0"/>
              <a:t>‹#›</a:t>
            </a:fld>
            <a:endParaRPr lang="zh-CN" altLang="en-US"/>
          </a:p>
        </p:txBody>
      </p:sp>
      <p:sp>
        <p:nvSpPr>
          <p:cNvPr id="7" name="Title Placeholder 1">
            <a:extLst>
              <a:ext uri="{FF2B5EF4-FFF2-40B4-BE49-F238E27FC236}">
                <a16:creationId xmlns:a16="http://schemas.microsoft.com/office/drawing/2014/main" id="{F2FD0145-AE76-18A7-845D-8BB5A5DA8F8B}"/>
              </a:ext>
            </a:extLst>
          </p:cNvPr>
          <p:cNvSpPr txBox="1">
            <a:spLocks/>
          </p:cNvSpPr>
          <p:nvPr userDrawn="1"/>
        </p:nvSpPr>
        <p:spPr>
          <a:xfrm>
            <a:off x="304800" y="183092"/>
            <a:ext cx="5486400" cy="762000"/>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Click to edit Master title style</a:t>
            </a:r>
          </a:p>
        </p:txBody>
      </p:sp>
      <p:sp>
        <p:nvSpPr>
          <p:cNvPr id="8" name="Text Placeholder 2">
            <a:extLst>
              <a:ext uri="{FF2B5EF4-FFF2-40B4-BE49-F238E27FC236}">
                <a16:creationId xmlns:a16="http://schemas.microsoft.com/office/drawing/2014/main" id="{CF499A6E-DE2E-4667-DB2A-7393D0118E8C}"/>
              </a:ext>
            </a:extLst>
          </p:cNvPr>
          <p:cNvSpPr txBox="1">
            <a:spLocks/>
          </p:cNvSpPr>
          <p:nvPr userDrawn="1"/>
        </p:nvSpPr>
        <p:spPr>
          <a:xfrm>
            <a:off x="304800" y="1066800"/>
            <a:ext cx="5486400" cy="30173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a:extLst>
              <a:ext uri="{FF2B5EF4-FFF2-40B4-BE49-F238E27FC236}">
                <a16:creationId xmlns:a16="http://schemas.microsoft.com/office/drawing/2014/main" id="{DC3EC598-5A39-6865-0A65-33D8CFEE856B}"/>
              </a:ext>
            </a:extLst>
          </p:cNvPr>
          <p:cNvSpPr txBox="1">
            <a:spLocks/>
          </p:cNvSpPr>
          <p:nvPr userDrawn="1"/>
        </p:nvSpPr>
        <p:spPr>
          <a:xfrm>
            <a:off x="304800" y="4237567"/>
            <a:ext cx="1422400" cy="243417"/>
          </a:xfrm>
          <a:prstGeom prst="rect">
            <a:avLst/>
          </a:prstGeom>
        </p:spPr>
        <p:txBody>
          <a:bodyPr vert="horz" lIns="91440" tIns="45720" rIns="91440" bIns="45720" rtlCol="0" anchor="ctr"/>
          <a:lstStyle>
            <a:defPPr>
              <a:defRPr lang="zh-CN"/>
            </a:defPPr>
            <a:lvl1pPr marL="0" algn="l"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8BD707-D9CF-40AE-B4C6-C98DA3205C09}" type="datetimeFigureOut">
              <a:rPr lang="en-US" smtClean="0"/>
              <a:pPr/>
              <a:t>9/27/2025</a:t>
            </a:fld>
            <a:endParaRPr lang="en-US"/>
          </a:p>
        </p:txBody>
      </p:sp>
      <p:sp>
        <p:nvSpPr>
          <p:cNvPr id="10" name="Slide Number Placeholder 5">
            <a:extLst>
              <a:ext uri="{FF2B5EF4-FFF2-40B4-BE49-F238E27FC236}">
                <a16:creationId xmlns:a16="http://schemas.microsoft.com/office/drawing/2014/main" id="{D850D9FA-0B90-2A41-4505-4BC3B2CC73A4}"/>
              </a:ext>
            </a:extLst>
          </p:cNvPr>
          <p:cNvSpPr txBox="1">
            <a:spLocks/>
          </p:cNvSpPr>
          <p:nvPr userDrawn="1"/>
        </p:nvSpPr>
        <p:spPr>
          <a:xfrm>
            <a:off x="4368800" y="4237567"/>
            <a:ext cx="1422400" cy="243417"/>
          </a:xfrm>
          <a:prstGeom prst="rect">
            <a:avLst/>
          </a:prstGeom>
        </p:spPr>
        <p:txBody>
          <a:bodyPr vert="horz" lIns="91440" tIns="45720" rIns="91440" bIns="45720" rtlCol="0" anchor="ctr"/>
          <a:lstStyle>
            <a:defPPr>
              <a:defRPr lang="zh-CN"/>
            </a:defPPr>
            <a:lvl1pPr marL="0" algn="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a:t>
            </a:fld>
            <a:endParaRPr lang="en-US"/>
          </a:p>
        </p:txBody>
      </p:sp>
      <p:sp>
        <p:nvSpPr>
          <p:cNvPr id="11" name="TextBox 3">
            <a:extLst>
              <a:ext uri="{FF2B5EF4-FFF2-40B4-BE49-F238E27FC236}">
                <a16:creationId xmlns:a16="http://schemas.microsoft.com/office/drawing/2014/main" id="{89349198-1619-4733-3B8C-81E1E99A240D}"/>
              </a:ext>
            </a:extLst>
          </p:cNvPr>
          <p:cNvSpPr txBox="1"/>
          <p:nvPr userDrawn="1"/>
        </p:nvSpPr>
        <p:spPr>
          <a:xfrm>
            <a:off x="2960915" y="8562658"/>
            <a:ext cx="6812280" cy="1015663"/>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7">
                  <a:extLst>
                    <a:ext uri="{A12FA001-AC4F-418D-AE19-62706E023703}">
                      <ahyp:hlinkClr xmlns:ahyp="http://schemas.microsoft.com/office/drawing/2018/hyperlinkcolor" val="tx"/>
                    </a:ext>
                  </a:extLst>
                </a:hlinkClick>
              </a:rPr>
              <a:t>MĂNG NON- TÀI LIỆU TIỂU HỌC | Facebook</a:t>
            </a:r>
            <a:endParaRPr kumimoji="0" lang="en-US" sz="2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20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14" name="Picture 13">
            <a:extLst>
              <a:ext uri="{FF2B5EF4-FFF2-40B4-BE49-F238E27FC236}">
                <a16:creationId xmlns:a16="http://schemas.microsoft.com/office/drawing/2014/main" id="{4667B8CC-DFB1-9905-403B-9EF7328F2F3E}"/>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511478" y="8204200"/>
            <a:ext cx="1658442" cy="1701800"/>
          </a:xfrm>
          <a:prstGeom prst="rect">
            <a:avLst/>
          </a:prstGeom>
        </p:spPr>
      </p:pic>
      <p:sp>
        <p:nvSpPr>
          <p:cNvPr id="15" name="Date Placeholder 3">
            <a:extLst>
              <a:ext uri="{FF2B5EF4-FFF2-40B4-BE49-F238E27FC236}">
                <a16:creationId xmlns:a16="http://schemas.microsoft.com/office/drawing/2014/main" id="{E2235F51-0283-E51C-71E9-B74C6064FDA5}"/>
              </a:ext>
            </a:extLst>
          </p:cNvPr>
          <p:cNvSpPr txBox="1">
            <a:spLocks/>
          </p:cNvSpPr>
          <p:nvPr userDrawn="1"/>
        </p:nvSpPr>
        <p:spPr>
          <a:xfrm>
            <a:off x="304800" y="4237568"/>
            <a:ext cx="1422400" cy="243417"/>
          </a:xfrm>
          <a:prstGeom prst="rect">
            <a:avLst/>
          </a:prstGeom>
        </p:spPr>
        <p:txBody>
          <a:bodyPr vert="horz" lIns="60960" tIns="30480" rIns="60960" bIns="3048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8BD707-D9CF-40AE-B4C6-C98DA3205C09}" type="datetimeFigureOut">
              <a:rPr lang="en-US" sz="800" smtClean="0"/>
              <a:pPr/>
              <a:t>9/27/2025</a:t>
            </a:fld>
            <a:endParaRPr lang="en-US" sz="800"/>
          </a:p>
        </p:txBody>
      </p:sp>
      <p:sp>
        <p:nvSpPr>
          <p:cNvPr id="16" name="Slide Number Placeholder 5">
            <a:extLst>
              <a:ext uri="{FF2B5EF4-FFF2-40B4-BE49-F238E27FC236}">
                <a16:creationId xmlns:a16="http://schemas.microsoft.com/office/drawing/2014/main" id="{7924915E-EDD7-01D6-8F3B-E375D942A5D3}"/>
              </a:ext>
            </a:extLst>
          </p:cNvPr>
          <p:cNvSpPr txBox="1">
            <a:spLocks/>
          </p:cNvSpPr>
          <p:nvPr userDrawn="1"/>
        </p:nvSpPr>
        <p:spPr>
          <a:xfrm>
            <a:off x="4368800" y="4237568"/>
            <a:ext cx="1422400" cy="243417"/>
          </a:xfrm>
          <a:prstGeom prst="rect">
            <a:avLst/>
          </a:prstGeom>
        </p:spPr>
        <p:txBody>
          <a:bodyPr vert="horz" lIns="60960" tIns="30480" rIns="60960" bIns="3048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800" smtClean="0"/>
              <a:pPr/>
              <a:t>‹#›</a:t>
            </a:fld>
            <a:endParaRPr lang="en-US" sz="800"/>
          </a:p>
        </p:txBody>
      </p:sp>
      <p:pic>
        <p:nvPicPr>
          <p:cNvPr id="17" name="Picture 6">
            <a:extLst>
              <a:ext uri="{FF2B5EF4-FFF2-40B4-BE49-F238E27FC236}">
                <a16:creationId xmlns:a16="http://schemas.microsoft.com/office/drawing/2014/main" id="{6E26969E-9E82-B277-B084-F6F2ABBFCDE0}"/>
              </a:ext>
            </a:extLst>
          </p:cNvPr>
          <p:cNvPicPr>
            <a:picLocks noChangeAspect="1"/>
          </p:cNvPicPr>
          <p:nvPr userDrawn="1"/>
        </p:nvPicPr>
        <p:blipFill rotWithShape="1">
          <a:blip r:embed="rId19" cstate="email">
            <a:extLst>
              <a:ext uri="{28A0092B-C50C-407E-A947-70E740481C1C}">
                <a14:useLocalDpi xmlns:a14="http://schemas.microsoft.com/office/drawing/2010/main" val="0"/>
              </a:ext>
            </a:extLst>
          </a:blip>
          <a:srcRect t="37667"/>
          <a:stretch/>
        </p:blipFill>
        <p:spPr>
          <a:xfrm>
            <a:off x="-35258828" y="-14364868"/>
            <a:ext cx="1706580" cy="1808962"/>
          </a:xfrm>
          <a:prstGeom prst="rect">
            <a:avLst/>
          </a:prstGeom>
        </p:spPr>
      </p:pic>
      <p:pic>
        <p:nvPicPr>
          <p:cNvPr id="18" name="Picture 6">
            <a:extLst>
              <a:ext uri="{FF2B5EF4-FFF2-40B4-BE49-F238E27FC236}">
                <a16:creationId xmlns:a16="http://schemas.microsoft.com/office/drawing/2014/main" id="{0051A23A-9500-7BCA-5F6F-E5AD82E3FE9E}"/>
              </a:ext>
            </a:extLst>
          </p:cNvPr>
          <p:cNvPicPr>
            <a:picLocks noChangeAspect="1"/>
          </p:cNvPicPr>
          <p:nvPr userDrawn="1"/>
        </p:nvPicPr>
        <p:blipFill rotWithShape="1">
          <a:blip r:embed="rId19" cstate="email">
            <a:extLst>
              <a:ext uri="{28A0092B-C50C-407E-A947-70E740481C1C}">
                <a14:useLocalDpi xmlns:a14="http://schemas.microsoft.com/office/drawing/2010/main" val="0"/>
              </a:ext>
            </a:extLst>
          </a:blip>
          <a:srcRect t="37667"/>
          <a:stretch/>
        </p:blipFill>
        <p:spPr>
          <a:xfrm>
            <a:off x="56181172" y="-14364868"/>
            <a:ext cx="1706580" cy="1808962"/>
          </a:xfrm>
          <a:prstGeom prst="rect">
            <a:avLst/>
          </a:prstGeom>
        </p:spPr>
      </p:pic>
      <p:pic>
        <p:nvPicPr>
          <p:cNvPr id="19" name="Picture 6">
            <a:extLst>
              <a:ext uri="{FF2B5EF4-FFF2-40B4-BE49-F238E27FC236}">
                <a16:creationId xmlns:a16="http://schemas.microsoft.com/office/drawing/2014/main" id="{7D7D30C9-3405-13FD-C6D1-C53B2585E0EF}"/>
              </a:ext>
            </a:extLst>
          </p:cNvPr>
          <p:cNvPicPr>
            <a:picLocks noChangeAspect="1"/>
          </p:cNvPicPr>
          <p:nvPr userDrawn="1"/>
        </p:nvPicPr>
        <p:blipFill rotWithShape="1">
          <a:blip r:embed="rId19" cstate="email">
            <a:extLst>
              <a:ext uri="{28A0092B-C50C-407E-A947-70E740481C1C}">
                <a14:useLocalDpi xmlns:a14="http://schemas.microsoft.com/office/drawing/2010/main" val="0"/>
              </a:ext>
            </a:extLst>
          </a:blip>
          <a:srcRect t="37667"/>
          <a:stretch/>
        </p:blipFill>
        <p:spPr>
          <a:xfrm>
            <a:off x="-35258828" y="25487732"/>
            <a:ext cx="1706580" cy="1808962"/>
          </a:xfrm>
          <a:prstGeom prst="rect">
            <a:avLst/>
          </a:prstGeom>
        </p:spPr>
      </p:pic>
      <p:pic>
        <p:nvPicPr>
          <p:cNvPr id="20" name="Picture 6">
            <a:extLst>
              <a:ext uri="{FF2B5EF4-FFF2-40B4-BE49-F238E27FC236}">
                <a16:creationId xmlns:a16="http://schemas.microsoft.com/office/drawing/2014/main" id="{DFAFE4A5-B75E-BD71-D9C3-74299D5AFC55}"/>
              </a:ext>
            </a:extLst>
          </p:cNvPr>
          <p:cNvPicPr>
            <a:picLocks noChangeAspect="1"/>
          </p:cNvPicPr>
          <p:nvPr userDrawn="1"/>
        </p:nvPicPr>
        <p:blipFill rotWithShape="1">
          <a:blip r:embed="rId19" cstate="email">
            <a:extLst>
              <a:ext uri="{28A0092B-C50C-407E-A947-70E740481C1C}">
                <a14:useLocalDpi xmlns:a14="http://schemas.microsoft.com/office/drawing/2010/main" val="0"/>
              </a:ext>
            </a:extLst>
          </a:blip>
          <a:srcRect t="37667"/>
          <a:stretch/>
        </p:blipFill>
        <p:spPr>
          <a:xfrm>
            <a:off x="56181172" y="25487732"/>
            <a:ext cx="1706580" cy="1808962"/>
          </a:xfrm>
          <a:prstGeom prst="rect">
            <a:avLst/>
          </a:prstGeom>
        </p:spPr>
      </p:pic>
      <p:pic>
        <p:nvPicPr>
          <p:cNvPr id="21" name="Picture 6">
            <a:extLst>
              <a:ext uri="{FF2B5EF4-FFF2-40B4-BE49-F238E27FC236}">
                <a16:creationId xmlns:a16="http://schemas.microsoft.com/office/drawing/2014/main" id="{DF5F5C9C-D91C-0955-353F-41D0033AAD51}"/>
              </a:ext>
            </a:extLst>
          </p:cNvPr>
          <p:cNvPicPr>
            <a:picLocks noChangeAspect="1"/>
          </p:cNvPicPr>
          <p:nvPr userDrawn="1"/>
        </p:nvPicPr>
        <p:blipFill rotWithShape="1">
          <a:blip r:embed="rId19" cstate="email">
            <a:extLst>
              <a:ext uri="{28A0092B-C50C-407E-A947-70E740481C1C}">
                <a14:useLocalDpi xmlns:a14="http://schemas.microsoft.com/office/drawing/2010/main" val="0"/>
              </a:ext>
            </a:extLst>
          </a:blip>
          <a:srcRect t="37667"/>
          <a:stretch/>
        </p:blipFill>
        <p:spPr>
          <a:xfrm>
            <a:off x="-23219228" y="-6211468"/>
            <a:ext cx="1706580" cy="1808962"/>
          </a:xfrm>
          <a:prstGeom prst="rect">
            <a:avLst/>
          </a:prstGeom>
        </p:spPr>
      </p:pic>
      <p:pic>
        <p:nvPicPr>
          <p:cNvPr id="22" name="Picture 6">
            <a:extLst>
              <a:ext uri="{FF2B5EF4-FFF2-40B4-BE49-F238E27FC236}">
                <a16:creationId xmlns:a16="http://schemas.microsoft.com/office/drawing/2014/main" id="{85F5FF2B-2052-903E-44B8-3868408CDA36}"/>
              </a:ext>
            </a:extLst>
          </p:cNvPr>
          <p:cNvPicPr>
            <a:picLocks noChangeAspect="1"/>
          </p:cNvPicPr>
          <p:nvPr userDrawn="1"/>
        </p:nvPicPr>
        <p:blipFill rotWithShape="1">
          <a:blip r:embed="rId19" cstate="email">
            <a:extLst>
              <a:ext uri="{28A0092B-C50C-407E-A947-70E740481C1C}">
                <a14:useLocalDpi xmlns:a14="http://schemas.microsoft.com/office/drawing/2010/main" val="0"/>
              </a:ext>
            </a:extLst>
          </a:blip>
          <a:srcRect t="37667"/>
          <a:stretch/>
        </p:blipFill>
        <p:spPr>
          <a:xfrm>
            <a:off x="43531972" y="-5306987"/>
            <a:ext cx="1706580" cy="1808962"/>
          </a:xfrm>
          <a:prstGeom prst="rect">
            <a:avLst/>
          </a:prstGeom>
        </p:spPr>
      </p:pic>
      <p:pic>
        <p:nvPicPr>
          <p:cNvPr id="23" name="Picture 6">
            <a:extLst>
              <a:ext uri="{FF2B5EF4-FFF2-40B4-BE49-F238E27FC236}">
                <a16:creationId xmlns:a16="http://schemas.microsoft.com/office/drawing/2014/main" id="{2D6FA13D-5C05-7541-02FB-33235B5361CD}"/>
              </a:ext>
            </a:extLst>
          </p:cNvPr>
          <p:cNvPicPr>
            <a:picLocks noChangeAspect="1"/>
          </p:cNvPicPr>
          <p:nvPr userDrawn="1"/>
        </p:nvPicPr>
        <p:blipFill rotWithShape="1">
          <a:blip r:embed="rId19" cstate="email">
            <a:extLst>
              <a:ext uri="{28A0092B-C50C-407E-A947-70E740481C1C}">
                <a14:useLocalDpi xmlns:a14="http://schemas.microsoft.com/office/drawing/2010/main" val="0"/>
              </a:ext>
            </a:extLst>
          </a:blip>
          <a:srcRect t="37667"/>
          <a:stretch/>
        </p:blipFill>
        <p:spPr>
          <a:xfrm>
            <a:off x="-23219228" y="19163132"/>
            <a:ext cx="1706580" cy="1808962"/>
          </a:xfrm>
          <a:prstGeom prst="rect">
            <a:avLst/>
          </a:prstGeom>
        </p:spPr>
      </p:pic>
      <p:pic>
        <p:nvPicPr>
          <p:cNvPr id="24" name="Picture 6">
            <a:extLst>
              <a:ext uri="{FF2B5EF4-FFF2-40B4-BE49-F238E27FC236}">
                <a16:creationId xmlns:a16="http://schemas.microsoft.com/office/drawing/2014/main" id="{3044B6B9-58A4-8C2D-6C88-9892EBFBD215}"/>
              </a:ext>
            </a:extLst>
          </p:cNvPr>
          <p:cNvPicPr>
            <a:picLocks noChangeAspect="1"/>
          </p:cNvPicPr>
          <p:nvPr userDrawn="1"/>
        </p:nvPicPr>
        <p:blipFill rotWithShape="1">
          <a:blip r:embed="rId19" cstate="email">
            <a:extLst>
              <a:ext uri="{28A0092B-C50C-407E-A947-70E740481C1C}">
                <a14:useLocalDpi xmlns:a14="http://schemas.microsoft.com/office/drawing/2010/main" val="0"/>
              </a:ext>
            </a:extLst>
          </a:blip>
          <a:srcRect t="37667"/>
          <a:stretch/>
        </p:blipFill>
        <p:spPr>
          <a:xfrm>
            <a:off x="43531972" y="20067614"/>
            <a:ext cx="1706580" cy="1808962"/>
          </a:xfrm>
          <a:prstGeom prst="rect">
            <a:avLst/>
          </a:prstGeom>
        </p:spPr>
      </p:pic>
    </p:spTree>
    <p:extLst>
      <p:ext uri="{BB962C8B-B14F-4D97-AF65-F5344CB8AC3E}">
        <p14:creationId xmlns:p14="http://schemas.microsoft.com/office/powerpoint/2010/main" val="22016994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4" r:id="rId3"/>
    <p:sldLayoutId id="2147483651" r:id="rId4"/>
    <p:sldLayoutId id="2147483652" r:id="rId5"/>
    <p:sldLayoutId id="2147483653" r:id="rId6"/>
    <p:sldLayoutId id="2147483654" r:id="rId7"/>
    <p:sldLayoutId id="2147483655" r:id="rId8"/>
    <p:sldLayoutId id="2147483656" r:id="rId9"/>
    <p:sldLayoutId id="2147483661" r:id="rId10"/>
    <p:sldLayoutId id="2147483662" r:id="rId11"/>
    <p:sldLayoutId id="2147483663" r:id="rId12"/>
    <p:sldLayoutId id="2147483657" r:id="rId13"/>
    <p:sldLayoutId id="2147483658" r:id="rId14"/>
    <p:sldLayoutId id="2147483659" r:id="rId15"/>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14.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6.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0.png"/><Relationship Id="rId7"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77E3905-C3F2-404A-8242-FA65D57270D5}"/>
              </a:ext>
            </a:extLst>
          </p:cNvPr>
          <p:cNvSpPr/>
          <p:nvPr/>
        </p:nvSpPr>
        <p:spPr>
          <a:xfrm>
            <a:off x="127591" y="0"/>
            <a:ext cx="11919097" cy="671977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200"/>
          </a:p>
        </p:txBody>
      </p:sp>
      <p:pic>
        <p:nvPicPr>
          <p:cNvPr id="3" name="Picture 2">
            <a:extLst>
              <a:ext uri="{FF2B5EF4-FFF2-40B4-BE49-F238E27FC236}">
                <a16:creationId xmlns:a16="http://schemas.microsoft.com/office/drawing/2014/main" id="{C48E0EC9-9680-4C4A-903C-EE0B96A52835}"/>
              </a:ext>
            </a:extLst>
          </p:cNvPr>
          <p:cNvPicPr>
            <a:picLocks noChangeAspect="1"/>
          </p:cNvPicPr>
          <p:nvPr/>
        </p:nvPicPr>
        <p:blipFill>
          <a:blip r:embed="rId2"/>
          <a:stretch>
            <a:fillRect/>
          </a:stretch>
        </p:blipFill>
        <p:spPr>
          <a:xfrm>
            <a:off x="591634" y="267089"/>
            <a:ext cx="1743585" cy="1702317"/>
          </a:xfrm>
          <a:prstGeom prst="rect">
            <a:avLst/>
          </a:prstGeom>
        </p:spPr>
      </p:pic>
      <p:sp>
        <p:nvSpPr>
          <p:cNvPr id="4" name="Hộp Văn bản 11">
            <a:extLst>
              <a:ext uri="{FF2B5EF4-FFF2-40B4-BE49-F238E27FC236}">
                <a16:creationId xmlns:a16="http://schemas.microsoft.com/office/drawing/2014/main" id="{257CBD5F-7781-40A6-8D97-A364856FCC62}"/>
              </a:ext>
            </a:extLst>
          </p:cNvPr>
          <p:cNvSpPr txBox="1"/>
          <p:nvPr/>
        </p:nvSpPr>
        <p:spPr>
          <a:xfrm>
            <a:off x="2576600" y="313291"/>
            <a:ext cx="8151973" cy="646331"/>
          </a:xfrm>
          <a:custGeom>
            <a:avLst/>
            <a:gdLst>
              <a:gd name="connsiteX0" fmla="*/ 0 w 7691120"/>
              <a:gd name="connsiteY0" fmla="*/ 323172 h 1938992"/>
              <a:gd name="connsiteX1" fmla="*/ 346944 w 7691120"/>
              <a:gd name="connsiteY1" fmla="*/ 0 h 1938992"/>
              <a:gd name="connsiteX2" fmla="*/ 7344175 w 7691120"/>
              <a:gd name="connsiteY2" fmla="*/ 0 h 1938992"/>
              <a:gd name="connsiteX3" fmla="*/ 7691120 w 7691120"/>
              <a:gd name="connsiteY3" fmla="*/ 323172 h 1938992"/>
              <a:gd name="connsiteX4" fmla="*/ 7691120 w 7691120"/>
              <a:gd name="connsiteY4" fmla="*/ 1615820 h 1938992"/>
              <a:gd name="connsiteX5" fmla="*/ 7344175 w 7691120"/>
              <a:gd name="connsiteY5" fmla="*/ 1938992 h 1938992"/>
              <a:gd name="connsiteX6" fmla="*/ 346944 w 7691120"/>
              <a:gd name="connsiteY6" fmla="*/ 1938992 h 1938992"/>
              <a:gd name="connsiteX7" fmla="*/ 0 w 7691120"/>
              <a:gd name="connsiteY7" fmla="*/ 1615820 h 1938992"/>
              <a:gd name="connsiteX8" fmla="*/ 0 w 7691120"/>
              <a:gd name="connsiteY8" fmla="*/ 323172 h 1938992"/>
              <a:gd name="connsiteX0" fmla="*/ 0 w 7691120"/>
              <a:gd name="connsiteY0" fmla="*/ 323172 h 1938992"/>
              <a:gd name="connsiteX1" fmla="*/ 346944 w 7691120"/>
              <a:gd name="connsiteY1" fmla="*/ 0 h 1938992"/>
              <a:gd name="connsiteX2" fmla="*/ 7344175 w 7691120"/>
              <a:gd name="connsiteY2" fmla="*/ 0 h 1938992"/>
              <a:gd name="connsiteX3" fmla="*/ 7691120 w 7691120"/>
              <a:gd name="connsiteY3" fmla="*/ 323172 h 1938992"/>
              <a:gd name="connsiteX4" fmla="*/ 7691120 w 7691120"/>
              <a:gd name="connsiteY4" fmla="*/ 1615820 h 1938992"/>
              <a:gd name="connsiteX5" fmla="*/ 7344175 w 7691120"/>
              <a:gd name="connsiteY5" fmla="*/ 1938992 h 1938992"/>
              <a:gd name="connsiteX6" fmla="*/ 346944 w 7691120"/>
              <a:gd name="connsiteY6" fmla="*/ 1938992 h 1938992"/>
              <a:gd name="connsiteX7" fmla="*/ 0 w 7691120"/>
              <a:gd name="connsiteY7" fmla="*/ 1615820 h 1938992"/>
              <a:gd name="connsiteX8" fmla="*/ 0 w 7691120"/>
              <a:gd name="connsiteY8" fmla="*/ 323172 h 1938992"/>
              <a:gd name="connsiteX0" fmla="*/ 0 w 7691120"/>
              <a:gd name="connsiteY0" fmla="*/ 323172 h 1938992"/>
              <a:gd name="connsiteX1" fmla="*/ 346944 w 7691120"/>
              <a:gd name="connsiteY1" fmla="*/ 0 h 1938992"/>
              <a:gd name="connsiteX2" fmla="*/ 7344175 w 7691120"/>
              <a:gd name="connsiteY2" fmla="*/ 0 h 1938992"/>
              <a:gd name="connsiteX3" fmla="*/ 7691120 w 7691120"/>
              <a:gd name="connsiteY3" fmla="*/ 323172 h 1938992"/>
              <a:gd name="connsiteX4" fmla="*/ 7691120 w 7691120"/>
              <a:gd name="connsiteY4" fmla="*/ 1615820 h 1938992"/>
              <a:gd name="connsiteX5" fmla="*/ 7344175 w 7691120"/>
              <a:gd name="connsiteY5" fmla="*/ 1938992 h 1938992"/>
              <a:gd name="connsiteX6" fmla="*/ 346944 w 7691120"/>
              <a:gd name="connsiteY6" fmla="*/ 1938992 h 1938992"/>
              <a:gd name="connsiteX7" fmla="*/ 0 w 7691120"/>
              <a:gd name="connsiteY7" fmla="*/ 1615820 h 1938992"/>
              <a:gd name="connsiteX8" fmla="*/ 0 w 7691120"/>
              <a:gd name="connsiteY8" fmla="*/ 323172 h 193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91120" h="1938992" fill="none" extrusionOk="0">
                <a:moveTo>
                  <a:pt x="0" y="323172"/>
                </a:moveTo>
                <a:cubicBezTo>
                  <a:pt x="-1774" y="202230"/>
                  <a:pt x="178001" y="-44873"/>
                  <a:pt x="346944" y="0"/>
                </a:cubicBezTo>
                <a:cubicBezTo>
                  <a:pt x="2741766" y="119023"/>
                  <a:pt x="3888245" y="-426939"/>
                  <a:pt x="7344175" y="0"/>
                </a:cubicBezTo>
                <a:cubicBezTo>
                  <a:pt x="7613526" y="28399"/>
                  <a:pt x="7658541" y="186452"/>
                  <a:pt x="7691120" y="323172"/>
                </a:cubicBezTo>
                <a:cubicBezTo>
                  <a:pt x="7687759" y="547921"/>
                  <a:pt x="7731902" y="1068894"/>
                  <a:pt x="7691120" y="1615820"/>
                </a:cubicBezTo>
                <a:cubicBezTo>
                  <a:pt x="7756709" y="1829130"/>
                  <a:pt x="7594682" y="1990996"/>
                  <a:pt x="7344175" y="1938992"/>
                </a:cubicBezTo>
                <a:cubicBezTo>
                  <a:pt x="4523422" y="1920560"/>
                  <a:pt x="1347560" y="1729649"/>
                  <a:pt x="346944" y="1938992"/>
                </a:cubicBezTo>
                <a:cubicBezTo>
                  <a:pt x="126554" y="1995946"/>
                  <a:pt x="-49681" y="1874890"/>
                  <a:pt x="0" y="1615820"/>
                </a:cubicBezTo>
                <a:cubicBezTo>
                  <a:pt x="68256" y="1464932"/>
                  <a:pt x="152646" y="460095"/>
                  <a:pt x="0" y="323172"/>
                </a:cubicBezTo>
                <a:close/>
              </a:path>
              <a:path w="7691120" h="1938992" stroke="0" extrusionOk="0">
                <a:moveTo>
                  <a:pt x="0" y="323172"/>
                </a:moveTo>
                <a:cubicBezTo>
                  <a:pt x="5531" y="165558"/>
                  <a:pt x="206079" y="-2826"/>
                  <a:pt x="346944" y="0"/>
                </a:cubicBezTo>
                <a:cubicBezTo>
                  <a:pt x="1904044" y="-149534"/>
                  <a:pt x="5936626" y="-287049"/>
                  <a:pt x="7344175" y="0"/>
                </a:cubicBezTo>
                <a:cubicBezTo>
                  <a:pt x="7479645" y="46529"/>
                  <a:pt x="7695316" y="121020"/>
                  <a:pt x="7691120" y="323172"/>
                </a:cubicBezTo>
                <a:cubicBezTo>
                  <a:pt x="7722582" y="910865"/>
                  <a:pt x="7768441" y="983634"/>
                  <a:pt x="7691120" y="1615820"/>
                </a:cubicBezTo>
                <a:cubicBezTo>
                  <a:pt x="7689888" y="1784083"/>
                  <a:pt x="7515731" y="1969386"/>
                  <a:pt x="7344175" y="1938992"/>
                </a:cubicBezTo>
                <a:cubicBezTo>
                  <a:pt x="5028970" y="2173572"/>
                  <a:pt x="3800404" y="2431539"/>
                  <a:pt x="346944" y="1938992"/>
                </a:cubicBezTo>
                <a:cubicBezTo>
                  <a:pt x="186583" y="1912829"/>
                  <a:pt x="-23309" y="1755491"/>
                  <a:pt x="0" y="1615820"/>
                </a:cubicBezTo>
                <a:cubicBezTo>
                  <a:pt x="-47092" y="1296396"/>
                  <a:pt x="105674" y="857506"/>
                  <a:pt x="0" y="323172"/>
                </a:cubicBezTo>
                <a:close/>
              </a:path>
              <a:path w="7691120" h="1938992" fill="none" stroke="0" extrusionOk="0">
                <a:moveTo>
                  <a:pt x="0" y="323172"/>
                </a:moveTo>
                <a:cubicBezTo>
                  <a:pt x="768" y="172920"/>
                  <a:pt x="163236" y="-16542"/>
                  <a:pt x="346944" y="0"/>
                </a:cubicBezTo>
                <a:cubicBezTo>
                  <a:pt x="2602459" y="-33439"/>
                  <a:pt x="3788417" y="-316183"/>
                  <a:pt x="7344175" y="0"/>
                </a:cubicBezTo>
                <a:cubicBezTo>
                  <a:pt x="7534020" y="-5656"/>
                  <a:pt x="7713121" y="132430"/>
                  <a:pt x="7691120" y="323172"/>
                </a:cubicBezTo>
                <a:cubicBezTo>
                  <a:pt x="7647447" y="670749"/>
                  <a:pt x="7623643" y="1158584"/>
                  <a:pt x="7691120" y="1615820"/>
                </a:cubicBezTo>
                <a:cubicBezTo>
                  <a:pt x="7686412" y="1796587"/>
                  <a:pt x="7527012" y="1974751"/>
                  <a:pt x="7344175" y="1938992"/>
                </a:cubicBezTo>
                <a:cubicBezTo>
                  <a:pt x="6618380" y="1871106"/>
                  <a:pt x="2465779" y="2099911"/>
                  <a:pt x="346944" y="1938992"/>
                </a:cubicBezTo>
                <a:cubicBezTo>
                  <a:pt x="161530" y="1899029"/>
                  <a:pt x="-5848" y="1829066"/>
                  <a:pt x="0" y="1615820"/>
                </a:cubicBezTo>
                <a:cubicBezTo>
                  <a:pt x="56671" y="1429010"/>
                  <a:pt x="148428" y="494943"/>
                  <a:pt x="0" y="323172"/>
                </a:cubicBezTo>
                <a:close/>
              </a:path>
              <a:path w="7691120" h="1938992" fill="none" stroke="0" extrusionOk="0">
                <a:moveTo>
                  <a:pt x="0" y="323172"/>
                </a:moveTo>
                <a:cubicBezTo>
                  <a:pt x="-14349" y="195017"/>
                  <a:pt x="195201" y="-28390"/>
                  <a:pt x="346944" y="0"/>
                </a:cubicBezTo>
                <a:cubicBezTo>
                  <a:pt x="2650073" y="22811"/>
                  <a:pt x="3842214" y="-340549"/>
                  <a:pt x="7344175" y="0"/>
                </a:cubicBezTo>
                <a:cubicBezTo>
                  <a:pt x="7572008" y="16816"/>
                  <a:pt x="7672979" y="166034"/>
                  <a:pt x="7691120" y="323172"/>
                </a:cubicBezTo>
                <a:cubicBezTo>
                  <a:pt x="7686205" y="559389"/>
                  <a:pt x="7631618" y="1116711"/>
                  <a:pt x="7691120" y="1615820"/>
                </a:cubicBezTo>
                <a:cubicBezTo>
                  <a:pt x="7715711" y="1843160"/>
                  <a:pt x="7538197" y="1970929"/>
                  <a:pt x="7344175" y="1938992"/>
                </a:cubicBezTo>
                <a:cubicBezTo>
                  <a:pt x="4463321" y="1935792"/>
                  <a:pt x="1309473" y="1937762"/>
                  <a:pt x="346944" y="1938992"/>
                </a:cubicBezTo>
                <a:cubicBezTo>
                  <a:pt x="150610" y="1929880"/>
                  <a:pt x="-25012" y="1876484"/>
                  <a:pt x="0" y="1615820"/>
                </a:cubicBezTo>
                <a:cubicBezTo>
                  <a:pt x="80964" y="1432089"/>
                  <a:pt x="143400" y="458643"/>
                  <a:pt x="0" y="323172"/>
                </a:cubicBezTo>
                <a:close/>
              </a:path>
            </a:pathLst>
          </a:custGeom>
          <a:ln w="28575">
            <a:noFill/>
            <a:extLst>
              <a:ext uri="{C807C97D-BFC1-408E-A445-0C87EB9F89A2}">
                <ask:lineSketchStyleProps xmlns:ask="http://schemas.microsoft.com/office/drawing/2018/sketchyshapes" xmlns="" sd="2173784308">
                  <a:custGeom>
                    <a:avLst/>
                    <a:gdLst>
                      <a:gd name="connsiteX0" fmla="*/ 0 w 7691120"/>
                      <a:gd name="connsiteY0" fmla="*/ 323172 h 1938992"/>
                      <a:gd name="connsiteX1" fmla="*/ 346944 w 7691120"/>
                      <a:gd name="connsiteY1" fmla="*/ 0 h 1938992"/>
                      <a:gd name="connsiteX2" fmla="*/ 7344175 w 7691120"/>
                      <a:gd name="connsiteY2" fmla="*/ 0 h 1938992"/>
                      <a:gd name="connsiteX3" fmla="*/ 7691120 w 7691120"/>
                      <a:gd name="connsiteY3" fmla="*/ 323172 h 1938992"/>
                      <a:gd name="connsiteX4" fmla="*/ 7691120 w 7691120"/>
                      <a:gd name="connsiteY4" fmla="*/ 1615820 h 1938992"/>
                      <a:gd name="connsiteX5" fmla="*/ 7344175 w 7691120"/>
                      <a:gd name="connsiteY5" fmla="*/ 1938992 h 1938992"/>
                      <a:gd name="connsiteX6" fmla="*/ 346944 w 7691120"/>
                      <a:gd name="connsiteY6" fmla="*/ 1938992 h 1938992"/>
                      <a:gd name="connsiteX7" fmla="*/ 0 w 7691120"/>
                      <a:gd name="connsiteY7" fmla="*/ 1615820 h 1938992"/>
                      <a:gd name="connsiteX8" fmla="*/ 0 w 7691120"/>
                      <a:gd name="connsiteY8" fmla="*/ 323172 h 1938992"/>
                      <a:gd name="connsiteX0" fmla="*/ 0 w 7691120"/>
                      <a:gd name="connsiteY0" fmla="*/ 323172 h 1938992"/>
                      <a:gd name="connsiteX1" fmla="*/ 346944 w 7691120"/>
                      <a:gd name="connsiteY1" fmla="*/ 0 h 1938992"/>
                      <a:gd name="connsiteX2" fmla="*/ 7344175 w 7691120"/>
                      <a:gd name="connsiteY2" fmla="*/ 0 h 1938992"/>
                      <a:gd name="connsiteX3" fmla="*/ 7691120 w 7691120"/>
                      <a:gd name="connsiteY3" fmla="*/ 323172 h 1938992"/>
                      <a:gd name="connsiteX4" fmla="*/ 7691120 w 7691120"/>
                      <a:gd name="connsiteY4" fmla="*/ 1615820 h 1938992"/>
                      <a:gd name="connsiteX5" fmla="*/ 7344175 w 7691120"/>
                      <a:gd name="connsiteY5" fmla="*/ 1938992 h 1938992"/>
                      <a:gd name="connsiteX6" fmla="*/ 346944 w 7691120"/>
                      <a:gd name="connsiteY6" fmla="*/ 1938992 h 1938992"/>
                      <a:gd name="connsiteX7" fmla="*/ 0 w 7691120"/>
                      <a:gd name="connsiteY7" fmla="*/ 1615820 h 1938992"/>
                      <a:gd name="connsiteX8" fmla="*/ 0 w 7691120"/>
                      <a:gd name="connsiteY8" fmla="*/ 323172 h 193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91120" h="1938992" fill="none" extrusionOk="0">
                        <a:moveTo>
                          <a:pt x="0" y="323172"/>
                        </a:moveTo>
                        <a:cubicBezTo>
                          <a:pt x="-852" y="172043"/>
                          <a:pt x="175190" y="-39202"/>
                          <a:pt x="346944" y="0"/>
                        </a:cubicBezTo>
                        <a:cubicBezTo>
                          <a:pt x="2753068" y="60484"/>
                          <a:pt x="3869899" y="-210303"/>
                          <a:pt x="7344175" y="0"/>
                        </a:cubicBezTo>
                        <a:cubicBezTo>
                          <a:pt x="7586366" y="18167"/>
                          <a:pt x="7670368" y="171104"/>
                          <a:pt x="7691120" y="323172"/>
                        </a:cubicBezTo>
                        <a:cubicBezTo>
                          <a:pt x="7638529" y="594722"/>
                          <a:pt x="7695039" y="1152514"/>
                          <a:pt x="7691120" y="1615820"/>
                        </a:cubicBezTo>
                        <a:cubicBezTo>
                          <a:pt x="7718603" y="1808623"/>
                          <a:pt x="7571842" y="1970434"/>
                          <a:pt x="7344175" y="1938992"/>
                        </a:cubicBezTo>
                        <a:cubicBezTo>
                          <a:pt x="4504036" y="1949753"/>
                          <a:pt x="1381390" y="1799248"/>
                          <a:pt x="346944" y="1938992"/>
                        </a:cubicBezTo>
                        <a:cubicBezTo>
                          <a:pt x="142433" y="1964307"/>
                          <a:pt x="-39661" y="1858189"/>
                          <a:pt x="0" y="1615820"/>
                        </a:cubicBezTo>
                        <a:cubicBezTo>
                          <a:pt x="54328" y="1454986"/>
                          <a:pt x="126295" y="471766"/>
                          <a:pt x="0" y="323172"/>
                        </a:cubicBezTo>
                        <a:close/>
                      </a:path>
                      <a:path w="7691120" h="1938992" stroke="0" extrusionOk="0">
                        <a:moveTo>
                          <a:pt x="0" y="323172"/>
                        </a:moveTo>
                        <a:cubicBezTo>
                          <a:pt x="1571" y="158007"/>
                          <a:pt x="183243" y="4361"/>
                          <a:pt x="346944" y="0"/>
                        </a:cubicBezTo>
                        <a:cubicBezTo>
                          <a:pt x="1700207" y="-109255"/>
                          <a:pt x="5654244" y="-184379"/>
                          <a:pt x="7344175" y="0"/>
                        </a:cubicBezTo>
                        <a:cubicBezTo>
                          <a:pt x="7490660" y="24690"/>
                          <a:pt x="7698680" y="126265"/>
                          <a:pt x="7691120" y="323172"/>
                        </a:cubicBezTo>
                        <a:cubicBezTo>
                          <a:pt x="7716800" y="924747"/>
                          <a:pt x="7776849" y="983199"/>
                          <a:pt x="7691120" y="1615820"/>
                        </a:cubicBezTo>
                        <a:cubicBezTo>
                          <a:pt x="7689685" y="1791335"/>
                          <a:pt x="7522280" y="1952359"/>
                          <a:pt x="7344175" y="1938992"/>
                        </a:cubicBezTo>
                        <a:cubicBezTo>
                          <a:pt x="5084233" y="2081072"/>
                          <a:pt x="3668890" y="2264486"/>
                          <a:pt x="346944" y="1938992"/>
                        </a:cubicBezTo>
                        <a:cubicBezTo>
                          <a:pt x="179898" y="1917220"/>
                          <a:pt x="-15152" y="1768789"/>
                          <a:pt x="0" y="1615820"/>
                        </a:cubicBezTo>
                        <a:cubicBezTo>
                          <a:pt x="-44246" y="1288504"/>
                          <a:pt x="87930" y="867192"/>
                          <a:pt x="0" y="323172"/>
                        </a:cubicBezTo>
                        <a:close/>
                      </a:path>
                      <a:path w="7691120" h="1938992" fill="none" stroke="0" extrusionOk="0">
                        <a:moveTo>
                          <a:pt x="0" y="323172"/>
                        </a:moveTo>
                        <a:cubicBezTo>
                          <a:pt x="-4539" y="159324"/>
                          <a:pt x="172631" y="-5767"/>
                          <a:pt x="346944" y="0"/>
                        </a:cubicBezTo>
                        <a:cubicBezTo>
                          <a:pt x="2578776" y="-36458"/>
                          <a:pt x="3817418" y="-157214"/>
                          <a:pt x="7344175" y="0"/>
                        </a:cubicBezTo>
                        <a:cubicBezTo>
                          <a:pt x="7538389" y="9061"/>
                          <a:pt x="7696308" y="130388"/>
                          <a:pt x="7691120" y="323172"/>
                        </a:cubicBezTo>
                        <a:cubicBezTo>
                          <a:pt x="7649171" y="595621"/>
                          <a:pt x="7624412" y="1178387"/>
                          <a:pt x="7691120" y="1615820"/>
                        </a:cubicBezTo>
                        <a:cubicBezTo>
                          <a:pt x="7701879" y="1824660"/>
                          <a:pt x="7548493" y="1952853"/>
                          <a:pt x="7344175" y="1938992"/>
                        </a:cubicBezTo>
                        <a:cubicBezTo>
                          <a:pt x="4465182" y="1965118"/>
                          <a:pt x="1296968" y="1994669"/>
                          <a:pt x="346944" y="1938992"/>
                        </a:cubicBezTo>
                        <a:cubicBezTo>
                          <a:pt x="162173" y="1903529"/>
                          <a:pt x="-3965" y="1843731"/>
                          <a:pt x="0" y="1615820"/>
                        </a:cubicBezTo>
                        <a:cubicBezTo>
                          <a:pt x="53658" y="1450592"/>
                          <a:pt x="133567" y="463004"/>
                          <a:pt x="0" y="323172"/>
                        </a:cubicBezTo>
                        <a:close/>
                      </a:path>
                    </a:pathLst>
                  </a:cu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wrap="square" rtlCol="0">
            <a:spAutoFit/>
          </a:bodyPr>
          <a:lstStyle/>
          <a:p>
            <a:pPr lvl="0" algn="ctr">
              <a:defRPr/>
            </a:pPr>
            <a:r>
              <a:rPr lang="en-US" sz="3600" dirty="0">
                <a:solidFill>
                  <a:prstClr val="black"/>
                </a:solidFill>
                <a:latin typeface="Times New Roman" panose="02020603050405020304" pitchFamily="18" charset="0"/>
                <a:cs typeface="Times New Roman" panose="02020603050405020304" pitchFamily="18" charset="0"/>
              </a:rPr>
              <a:t>TRƯỜNG TIỂU HỌC ĐOÀN KẾT</a:t>
            </a:r>
          </a:p>
        </p:txBody>
      </p:sp>
      <p:sp>
        <p:nvSpPr>
          <p:cNvPr id="5" name="Hộp Văn bản 11">
            <a:extLst>
              <a:ext uri="{FF2B5EF4-FFF2-40B4-BE49-F238E27FC236}">
                <a16:creationId xmlns:a16="http://schemas.microsoft.com/office/drawing/2014/main" id="{AB8E7A0E-0106-47E0-A285-C1E31EAB720F}"/>
              </a:ext>
            </a:extLst>
          </p:cNvPr>
          <p:cNvSpPr txBox="1"/>
          <p:nvPr/>
        </p:nvSpPr>
        <p:spPr>
          <a:xfrm>
            <a:off x="3346412" y="5481994"/>
            <a:ext cx="6299200" cy="584775"/>
          </a:xfrm>
          <a:custGeom>
            <a:avLst/>
            <a:gdLst>
              <a:gd name="connsiteX0" fmla="*/ 0 w 7691120"/>
              <a:gd name="connsiteY0" fmla="*/ 323172 h 1938992"/>
              <a:gd name="connsiteX1" fmla="*/ 346944 w 7691120"/>
              <a:gd name="connsiteY1" fmla="*/ 0 h 1938992"/>
              <a:gd name="connsiteX2" fmla="*/ 7344175 w 7691120"/>
              <a:gd name="connsiteY2" fmla="*/ 0 h 1938992"/>
              <a:gd name="connsiteX3" fmla="*/ 7691120 w 7691120"/>
              <a:gd name="connsiteY3" fmla="*/ 323172 h 1938992"/>
              <a:gd name="connsiteX4" fmla="*/ 7691120 w 7691120"/>
              <a:gd name="connsiteY4" fmla="*/ 1615820 h 1938992"/>
              <a:gd name="connsiteX5" fmla="*/ 7344175 w 7691120"/>
              <a:gd name="connsiteY5" fmla="*/ 1938992 h 1938992"/>
              <a:gd name="connsiteX6" fmla="*/ 346944 w 7691120"/>
              <a:gd name="connsiteY6" fmla="*/ 1938992 h 1938992"/>
              <a:gd name="connsiteX7" fmla="*/ 0 w 7691120"/>
              <a:gd name="connsiteY7" fmla="*/ 1615820 h 1938992"/>
              <a:gd name="connsiteX8" fmla="*/ 0 w 7691120"/>
              <a:gd name="connsiteY8" fmla="*/ 323172 h 1938992"/>
              <a:gd name="connsiteX0" fmla="*/ 0 w 7691120"/>
              <a:gd name="connsiteY0" fmla="*/ 323172 h 1938992"/>
              <a:gd name="connsiteX1" fmla="*/ 346944 w 7691120"/>
              <a:gd name="connsiteY1" fmla="*/ 0 h 1938992"/>
              <a:gd name="connsiteX2" fmla="*/ 7344175 w 7691120"/>
              <a:gd name="connsiteY2" fmla="*/ 0 h 1938992"/>
              <a:gd name="connsiteX3" fmla="*/ 7691120 w 7691120"/>
              <a:gd name="connsiteY3" fmla="*/ 323172 h 1938992"/>
              <a:gd name="connsiteX4" fmla="*/ 7691120 w 7691120"/>
              <a:gd name="connsiteY4" fmla="*/ 1615820 h 1938992"/>
              <a:gd name="connsiteX5" fmla="*/ 7344175 w 7691120"/>
              <a:gd name="connsiteY5" fmla="*/ 1938992 h 1938992"/>
              <a:gd name="connsiteX6" fmla="*/ 346944 w 7691120"/>
              <a:gd name="connsiteY6" fmla="*/ 1938992 h 1938992"/>
              <a:gd name="connsiteX7" fmla="*/ 0 w 7691120"/>
              <a:gd name="connsiteY7" fmla="*/ 1615820 h 1938992"/>
              <a:gd name="connsiteX8" fmla="*/ 0 w 7691120"/>
              <a:gd name="connsiteY8" fmla="*/ 323172 h 1938992"/>
              <a:gd name="connsiteX0" fmla="*/ 0 w 7691120"/>
              <a:gd name="connsiteY0" fmla="*/ 323172 h 1938992"/>
              <a:gd name="connsiteX1" fmla="*/ 346944 w 7691120"/>
              <a:gd name="connsiteY1" fmla="*/ 0 h 1938992"/>
              <a:gd name="connsiteX2" fmla="*/ 7344175 w 7691120"/>
              <a:gd name="connsiteY2" fmla="*/ 0 h 1938992"/>
              <a:gd name="connsiteX3" fmla="*/ 7691120 w 7691120"/>
              <a:gd name="connsiteY3" fmla="*/ 323172 h 1938992"/>
              <a:gd name="connsiteX4" fmla="*/ 7691120 w 7691120"/>
              <a:gd name="connsiteY4" fmla="*/ 1615820 h 1938992"/>
              <a:gd name="connsiteX5" fmla="*/ 7344175 w 7691120"/>
              <a:gd name="connsiteY5" fmla="*/ 1938992 h 1938992"/>
              <a:gd name="connsiteX6" fmla="*/ 346944 w 7691120"/>
              <a:gd name="connsiteY6" fmla="*/ 1938992 h 1938992"/>
              <a:gd name="connsiteX7" fmla="*/ 0 w 7691120"/>
              <a:gd name="connsiteY7" fmla="*/ 1615820 h 1938992"/>
              <a:gd name="connsiteX8" fmla="*/ 0 w 7691120"/>
              <a:gd name="connsiteY8" fmla="*/ 323172 h 193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91120" h="1938992" fill="none" extrusionOk="0">
                <a:moveTo>
                  <a:pt x="0" y="323172"/>
                </a:moveTo>
                <a:cubicBezTo>
                  <a:pt x="-1774" y="202230"/>
                  <a:pt x="178001" y="-44873"/>
                  <a:pt x="346944" y="0"/>
                </a:cubicBezTo>
                <a:cubicBezTo>
                  <a:pt x="2741766" y="119023"/>
                  <a:pt x="3888245" y="-426939"/>
                  <a:pt x="7344175" y="0"/>
                </a:cubicBezTo>
                <a:cubicBezTo>
                  <a:pt x="7613526" y="28399"/>
                  <a:pt x="7658541" y="186452"/>
                  <a:pt x="7691120" y="323172"/>
                </a:cubicBezTo>
                <a:cubicBezTo>
                  <a:pt x="7687759" y="547921"/>
                  <a:pt x="7731902" y="1068894"/>
                  <a:pt x="7691120" y="1615820"/>
                </a:cubicBezTo>
                <a:cubicBezTo>
                  <a:pt x="7756709" y="1829130"/>
                  <a:pt x="7594682" y="1990996"/>
                  <a:pt x="7344175" y="1938992"/>
                </a:cubicBezTo>
                <a:cubicBezTo>
                  <a:pt x="4523422" y="1920560"/>
                  <a:pt x="1347560" y="1729649"/>
                  <a:pt x="346944" y="1938992"/>
                </a:cubicBezTo>
                <a:cubicBezTo>
                  <a:pt x="126554" y="1995946"/>
                  <a:pt x="-49681" y="1874890"/>
                  <a:pt x="0" y="1615820"/>
                </a:cubicBezTo>
                <a:cubicBezTo>
                  <a:pt x="68256" y="1464932"/>
                  <a:pt x="152646" y="460095"/>
                  <a:pt x="0" y="323172"/>
                </a:cubicBezTo>
                <a:close/>
              </a:path>
              <a:path w="7691120" h="1938992" stroke="0" extrusionOk="0">
                <a:moveTo>
                  <a:pt x="0" y="323172"/>
                </a:moveTo>
                <a:cubicBezTo>
                  <a:pt x="5531" y="165558"/>
                  <a:pt x="206079" y="-2826"/>
                  <a:pt x="346944" y="0"/>
                </a:cubicBezTo>
                <a:cubicBezTo>
                  <a:pt x="1904044" y="-149534"/>
                  <a:pt x="5936626" y="-287049"/>
                  <a:pt x="7344175" y="0"/>
                </a:cubicBezTo>
                <a:cubicBezTo>
                  <a:pt x="7479645" y="46529"/>
                  <a:pt x="7695316" y="121020"/>
                  <a:pt x="7691120" y="323172"/>
                </a:cubicBezTo>
                <a:cubicBezTo>
                  <a:pt x="7722582" y="910865"/>
                  <a:pt x="7768441" y="983634"/>
                  <a:pt x="7691120" y="1615820"/>
                </a:cubicBezTo>
                <a:cubicBezTo>
                  <a:pt x="7689888" y="1784083"/>
                  <a:pt x="7515731" y="1969386"/>
                  <a:pt x="7344175" y="1938992"/>
                </a:cubicBezTo>
                <a:cubicBezTo>
                  <a:pt x="5028970" y="2173572"/>
                  <a:pt x="3800404" y="2431539"/>
                  <a:pt x="346944" y="1938992"/>
                </a:cubicBezTo>
                <a:cubicBezTo>
                  <a:pt x="186583" y="1912829"/>
                  <a:pt x="-23309" y="1755491"/>
                  <a:pt x="0" y="1615820"/>
                </a:cubicBezTo>
                <a:cubicBezTo>
                  <a:pt x="-47092" y="1296396"/>
                  <a:pt x="105674" y="857506"/>
                  <a:pt x="0" y="323172"/>
                </a:cubicBezTo>
                <a:close/>
              </a:path>
              <a:path w="7691120" h="1938992" fill="none" stroke="0" extrusionOk="0">
                <a:moveTo>
                  <a:pt x="0" y="323172"/>
                </a:moveTo>
                <a:cubicBezTo>
                  <a:pt x="768" y="172920"/>
                  <a:pt x="163236" y="-16542"/>
                  <a:pt x="346944" y="0"/>
                </a:cubicBezTo>
                <a:cubicBezTo>
                  <a:pt x="2602459" y="-33439"/>
                  <a:pt x="3788417" y="-316183"/>
                  <a:pt x="7344175" y="0"/>
                </a:cubicBezTo>
                <a:cubicBezTo>
                  <a:pt x="7534020" y="-5656"/>
                  <a:pt x="7713121" y="132430"/>
                  <a:pt x="7691120" y="323172"/>
                </a:cubicBezTo>
                <a:cubicBezTo>
                  <a:pt x="7647447" y="670749"/>
                  <a:pt x="7623643" y="1158584"/>
                  <a:pt x="7691120" y="1615820"/>
                </a:cubicBezTo>
                <a:cubicBezTo>
                  <a:pt x="7686412" y="1796587"/>
                  <a:pt x="7527012" y="1974751"/>
                  <a:pt x="7344175" y="1938992"/>
                </a:cubicBezTo>
                <a:cubicBezTo>
                  <a:pt x="6618380" y="1871106"/>
                  <a:pt x="2465779" y="2099911"/>
                  <a:pt x="346944" y="1938992"/>
                </a:cubicBezTo>
                <a:cubicBezTo>
                  <a:pt x="161530" y="1899029"/>
                  <a:pt x="-5848" y="1829066"/>
                  <a:pt x="0" y="1615820"/>
                </a:cubicBezTo>
                <a:cubicBezTo>
                  <a:pt x="56671" y="1429010"/>
                  <a:pt x="148428" y="494943"/>
                  <a:pt x="0" y="323172"/>
                </a:cubicBezTo>
                <a:close/>
              </a:path>
              <a:path w="7691120" h="1938992" fill="none" stroke="0" extrusionOk="0">
                <a:moveTo>
                  <a:pt x="0" y="323172"/>
                </a:moveTo>
                <a:cubicBezTo>
                  <a:pt x="-14349" y="195017"/>
                  <a:pt x="195201" y="-28390"/>
                  <a:pt x="346944" y="0"/>
                </a:cubicBezTo>
                <a:cubicBezTo>
                  <a:pt x="2650073" y="22811"/>
                  <a:pt x="3842214" y="-340549"/>
                  <a:pt x="7344175" y="0"/>
                </a:cubicBezTo>
                <a:cubicBezTo>
                  <a:pt x="7572008" y="16816"/>
                  <a:pt x="7672979" y="166034"/>
                  <a:pt x="7691120" y="323172"/>
                </a:cubicBezTo>
                <a:cubicBezTo>
                  <a:pt x="7686205" y="559389"/>
                  <a:pt x="7631618" y="1116711"/>
                  <a:pt x="7691120" y="1615820"/>
                </a:cubicBezTo>
                <a:cubicBezTo>
                  <a:pt x="7715711" y="1843160"/>
                  <a:pt x="7538197" y="1970929"/>
                  <a:pt x="7344175" y="1938992"/>
                </a:cubicBezTo>
                <a:cubicBezTo>
                  <a:pt x="4463321" y="1935792"/>
                  <a:pt x="1309473" y="1937762"/>
                  <a:pt x="346944" y="1938992"/>
                </a:cubicBezTo>
                <a:cubicBezTo>
                  <a:pt x="150610" y="1929880"/>
                  <a:pt x="-25012" y="1876484"/>
                  <a:pt x="0" y="1615820"/>
                </a:cubicBezTo>
                <a:cubicBezTo>
                  <a:pt x="80964" y="1432089"/>
                  <a:pt x="143400" y="458643"/>
                  <a:pt x="0" y="323172"/>
                </a:cubicBezTo>
                <a:close/>
              </a:path>
            </a:pathLst>
          </a:custGeom>
          <a:ln w="28575">
            <a:noFill/>
            <a:extLst>
              <a:ext uri="{C807C97D-BFC1-408E-A445-0C87EB9F89A2}">
                <ask:lineSketchStyleProps xmlns:ask="http://schemas.microsoft.com/office/drawing/2018/sketchyshapes" xmlns="" sd="2173784308">
                  <a:custGeom>
                    <a:avLst/>
                    <a:gdLst>
                      <a:gd name="connsiteX0" fmla="*/ 0 w 7691120"/>
                      <a:gd name="connsiteY0" fmla="*/ 323172 h 1938992"/>
                      <a:gd name="connsiteX1" fmla="*/ 346944 w 7691120"/>
                      <a:gd name="connsiteY1" fmla="*/ 0 h 1938992"/>
                      <a:gd name="connsiteX2" fmla="*/ 7344175 w 7691120"/>
                      <a:gd name="connsiteY2" fmla="*/ 0 h 1938992"/>
                      <a:gd name="connsiteX3" fmla="*/ 7691120 w 7691120"/>
                      <a:gd name="connsiteY3" fmla="*/ 323172 h 1938992"/>
                      <a:gd name="connsiteX4" fmla="*/ 7691120 w 7691120"/>
                      <a:gd name="connsiteY4" fmla="*/ 1615820 h 1938992"/>
                      <a:gd name="connsiteX5" fmla="*/ 7344175 w 7691120"/>
                      <a:gd name="connsiteY5" fmla="*/ 1938992 h 1938992"/>
                      <a:gd name="connsiteX6" fmla="*/ 346944 w 7691120"/>
                      <a:gd name="connsiteY6" fmla="*/ 1938992 h 1938992"/>
                      <a:gd name="connsiteX7" fmla="*/ 0 w 7691120"/>
                      <a:gd name="connsiteY7" fmla="*/ 1615820 h 1938992"/>
                      <a:gd name="connsiteX8" fmla="*/ 0 w 7691120"/>
                      <a:gd name="connsiteY8" fmla="*/ 323172 h 1938992"/>
                      <a:gd name="connsiteX0" fmla="*/ 0 w 7691120"/>
                      <a:gd name="connsiteY0" fmla="*/ 323172 h 1938992"/>
                      <a:gd name="connsiteX1" fmla="*/ 346944 w 7691120"/>
                      <a:gd name="connsiteY1" fmla="*/ 0 h 1938992"/>
                      <a:gd name="connsiteX2" fmla="*/ 7344175 w 7691120"/>
                      <a:gd name="connsiteY2" fmla="*/ 0 h 1938992"/>
                      <a:gd name="connsiteX3" fmla="*/ 7691120 w 7691120"/>
                      <a:gd name="connsiteY3" fmla="*/ 323172 h 1938992"/>
                      <a:gd name="connsiteX4" fmla="*/ 7691120 w 7691120"/>
                      <a:gd name="connsiteY4" fmla="*/ 1615820 h 1938992"/>
                      <a:gd name="connsiteX5" fmla="*/ 7344175 w 7691120"/>
                      <a:gd name="connsiteY5" fmla="*/ 1938992 h 1938992"/>
                      <a:gd name="connsiteX6" fmla="*/ 346944 w 7691120"/>
                      <a:gd name="connsiteY6" fmla="*/ 1938992 h 1938992"/>
                      <a:gd name="connsiteX7" fmla="*/ 0 w 7691120"/>
                      <a:gd name="connsiteY7" fmla="*/ 1615820 h 1938992"/>
                      <a:gd name="connsiteX8" fmla="*/ 0 w 7691120"/>
                      <a:gd name="connsiteY8" fmla="*/ 323172 h 193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91120" h="1938992" fill="none" extrusionOk="0">
                        <a:moveTo>
                          <a:pt x="0" y="323172"/>
                        </a:moveTo>
                        <a:cubicBezTo>
                          <a:pt x="-852" y="172043"/>
                          <a:pt x="175190" y="-39202"/>
                          <a:pt x="346944" y="0"/>
                        </a:cubicBezTo>
                        <a:cubicBezTo>
                          <a:pt x="2753068" y="60484"/>
                          <a:pt x="3869899" y="-210303"/>
                          <a:pt x="7344175" y="0"/>
                        </a:cubicBezTo>
                        <a:cubicBezTo>
                          <a:pt x="7586366" y="18167"/>
                          <a:pt x="7670368" y="171104"/>
                          <a:pt x="7691120" y="323172"/>
                        </a:cubicBezTo>
                        <a:cubicBezTo>
                          <a:pt x="7638529" y="594722"/>
                          <a:pt x="7695039" y="1152514"/>
                          <a:pt x="7691120" y="1615820"/>
                        </a:cubicBezTo>
                        <a:cubicBezTo>
                          <a:pt x="7718603" y="1808623"/>
                          <a:pt x="7571842" y="1970434"/>
                          <a:pt x="7344175" y="1938992"/>
                        </a:cubicBezTo>
                        <a:cubicBezTo>
                          <a:pt x="4504036" y="1949753"/>
                          <a:pt x="1381390" y="1799248"/>
                          <a:pt x="346944" y="1938992"/>
                        </a:cubicBezTo>
                        <a:cubicBezTo>
                          <a:pt x="142433" y="1964307"/>
                          <a:pt x="-39661" y="1858189"/>
                          <a:pt x="0" y="1615820"/>
                        </a:cubicBezTo>
                        <a:cubicBezTo>
                          <a:pt x="54328" y="1454986"/>
                          <a:pt x="126295" y="471766"/>
                          <a:pt x="0" y="323172"/>
                        </a:cubicBezTo>
                        <a:close/>
                      </a:path>
                      <a:path w="7691120" h="1938992" stroke="0" extrusionOk="0">
                        <a:moveTo>
                          <a:pt x="0" y="323172"/>
                        </a:moveTo>
                        <a:cubicBezTo>
                          <a:pt x="1571" y="158007"/>
                          <a:pt x="183243" y="4361"/>
                          <a:pt x="346944" y="0"/>
                        </a:cubicBezTo>
                        <a:cubicBezTo>
                          <a:pt x="1700207" y="-109255"/>
                          <a:pt x="5654244" y="-184379"/>
                          <a:pt x="7344175" y="0"/>
                        </a:cubicBezTo>
                        <a:cubicBezTo>
                          <a:pt x="7490660" y="24690"/>
                          <a:pt x="7698680" y="126265"/>
                          <a:pt x="7691120" y="323172"/>
                        </a:cubicBezTo>
                        <a:cubicBezTo>
                          <a:pt x="7716800" y="924747"/>
                          <a:pt x="7776849" y="983199"/>
                          <a:pt x="7691120" y="1615820"/>
                        </a:cubicBezTo>
                        <a:cubicBezTo>
                          <a:pt x="7689685" y="1791335"/>
                          <a:pt x="7522280" y="1952359"/>
                          <a:pt x="7344175" y="1938992"/>
                        </a:cubicBezTo>
                        <a:cubicBezTo>
                          <a:pt x="5084233" y="2081072"/>
                          <a:pt x="3668890" y="2264486"/>
                          <a:pt x="346944" y="1938992"/>
                        </a:cubicBezTo>
                        <a:cubicBezTo>
                          <a:pt x="179898" y="1917220"/>
                          <a:pt x="-15152" y="1768789"/>
                          <a:pt x="0" y="1615820"/>
                        </a:cubicBezTo>
                        <a:cubicBezTo>
                          <a:pt x="-44246" y="1288504"/>
                          <a:pt x="87930" y="867192"/>
                          <a:pt x="0" y="323172"/>
                        </a:cubicBezTo>
                        <a:close/>
                      </a:path>
                      <a:path w="7691120" h="1938992" fill="none" stroke="0" extrusionOk="0">
                        <a:moveTo>
                          <a:pt x="0" y="323172"/>
                        </a:moveTo>
                        <a:cubicBezTo>
                          <a:pt x="-4539" y="159324"/>
                          <a:pt x="172631" y="-5767"/>
                          <a:pt x="346944" y="0"/>
                        </a:cubicBezTo>
                        <a:cubicBezTo>
                          <a:pt x="2578776" y="-36458"/>
                          <a:pt x="3817418" y="-157214"/>
                          <a:pt x="7344175" y="0"/>
                        </a:cubicBezTo>
                        <a:cubicBezTo>
                          <a:pt x="7538389" y="9061"/>
                          <a:pt x="7696308" y="130388"/>
                          <a:pt x="7691120" y="323172"/>
                        </a:cubicBezTo>
                        <a:cubicBezTo>
                          <a:pt x="7649171" y="595621"/>
                          <a:pt x="7624412" y="1178387"/>
                          <a:pt x="7691120" y="1615820"/>
                        </a:cubicBezTo>
                        <a:cubicBezTo>
                          <a:pt x="7701879" y="1824660"/>
                          <a:pt x="7548493" y="1952853"/>
                          <a:pt x="7344175" y="1938992"/>
                        </a:cubicBezTo>
                        <a:cubicBezTo>
                          <a:pt x="4465182" y="1965118"/>
                          <a:pt x="1296968" y="1994669"/>
                          <a:pt x="346944" y="1938992"/>
                        </a:cubicBezTo>
                        <a:cubicBezTo>
                          <a:pt x="162173" y="1903529"/>
                          <a:pt x="-3965" y="1843731"/>
                          <a:pt x="0" y="1615820"/>
                        </a:cubicBezTo>
                        <a:cubicBezTo>
                          <a:pt x="53658" y="1450592"/>
                          <a:pt x="133567" y="463004"/>
                          <a:pt x="0" y="323172"/>
                        </a:cubicBezTo>
                        <a:close/>
                      </a:path>
                    </a:pathLst>
                  </a:cu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wrap="square" rtlCol="0">
            <a:spAutoFit/>
          </a:bodyPr>
          <a:lstStyle/>
          <a:p>
            <a:pPr lvl="0" algn="ctr">
              <a:defRPr/>
            </a:pPr>
            <a:r>
              <a:rPr lang="en-US" sz="3200" dirty="0">
                <a:solidFill>
                  <a:prstClr val="black"/>
                </a:solidFill>
                <a:latin typeface="Times New Roman" panose="02020603050405020304" pitchFamily="18" charset="0"/>
                <a:cs typeface="Times New Roman" panose="02020603050405020304" pitchFamily="18" charset="0"/>
              </a:rPr>
              <a:t>GV </a:t>
            </a:r>
            <a:r>
              <a:rPr lang="en-US" sz="3200" dirty="0" err="1">
                <a:solidFill>
                  <a:prstClr val="black"/>
                </a:solidFill>
                <a:latin typeface="Times New Roman" panose="02020603050405020304" pitchFamily="18" charset="0"/>
                <a:cs typeface="Times New Roman" panose="02020603050405020304" pitchFamily="18" charset="0"/>
              </a:rPr>
              <a:t>Khúc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Hải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Yến</a:t>
            </a:r>
            <a:r>
              <a:rPr lang="en-US" sz="3200" dirty="0">
                <a:solidFill>
                  <a:prstClr val="black"/>
                </a:solidFill>
                <a:latin typeface="Times New Roman" panose="02020603050405020304" pitchFamily="18" charset="0"/>
                <a:cs typeface="Times New Roman" panose="02020603050405020304" pitchFamily="18" charset="0"/>
              </a:rPr>
              <a:t> – </a:t>
            </a:r>
            <a:r>
              <a:rPr lang="en-US" sz="3200" dirty="0" err="1">
                <a:solidFill>
                  <a:prstClr val="black"/>
                </a:solidFill>
                <a:latin typeface="Times New Roman" panose="02020603050405020304" pitchFamily="18" charset="0"/>
                <a:cs typeface="Times New Roman" panose="02020603050405020304" pitchFamily="18" charset="0"/>
              </a:rPr>
              <a:t>Lớp</a:t>
            </a:r>
            <a:r>
              <a:rPr lang="en-US" sz="3200" dirty="0">
                <a:solidFill>
                  <a:prstClr val="black"/>
                </a:solidFill>
                <a:latin typeface="Times New Roman" panose="02020603050405020304" pitchFamily="18" charset="0"/>
                <a:cs typeface="Times New Roman" panose="02020603050405020304" pitchFamily="18" charset="0"/>
              </a:rPr>
              <a:t> 5A3</a:t>
            </a:r>
          </a:p>
        </p:txBody>
      </p:sp>
      <p:pic>
        <p:nvPicPr>
          <p:cNvPr id="10" name="Picture 9">
            <a:extLst>
              <a:ext uri="{FF2B5EF4-FFF2-40B4-BE49-F238E27FC236}">
                <a16:creationId xmlns:a16="http://schemas.microsoft.com/office/drawing/2014/main" id="{4482C93F-7412-48AA-A52C-EC90C681B59F}"/>
              </a:ext>
            </a:extLst>
          </p:cNvPr>
          <p:cNvPicPr>
            <a:picLocks noChangeAspect="1"/>
          </p:cNvPicPr>
          <p:nvPr/>
        </p:nvPicPr>
        <p:blipFill>
          <a:blip r:embed="rId3"/>
          <a:stretch>
            <a:fillRect/>
          </a:stretch>
        </p:blipFill>
        <p:spPr>
          <a:xfrm>
            <a:off x="3829683" y="1118248"/>
            <a:ext cx="5645808" cy="2448557"/>
          </a:xfrm>
          <a:prstGeom prst="rect">
            <a:avLst/>
          </a:prstGeom>
        </p:spPr>
      </p:pic>
      <p:pic>
        <p:nvPicPr>
          <p:cNvPr id="11" name="Picture 10">
            <a:extLst>
              <a:ext uri="{FF2B5EF4-FFF2-40B4-BE49-F238E27FC236}">
                <a16:creationId xmlns:a16="http://schemas.microsoft.com/office/drawing/2014/main" id="{C7A6D3BE-762A-435A-867E-E58B88E09C42}"/>
              </a:ext>
            </a:extLst>
          </p:cNvPr>
          <p:cNvPicPr>
            <a:picLocks noChangeAspect="1"/>
          </p:cNvPicPr>
          <p:nvPr/>
        </p:nvPicPr>
        <p:blipFill>
          <a:blip r:embed="rId4"/>
          <a:stretch>
            <a:fillRect/>
          </a:stretch>
        </p:blipFill>
        <p:spPr>
          <a:xfrm>
            <a:off x="1400655" y="2592025"/>
            <a:ext cx="8244957" cy="2666564"/>
          </a:xfrm>
          <a:prstGeom prst="rect">
            <a:avLst/>
          </a:prstGeom>
        </p:spPr>
      </p:pic>
    </p:spTree>
    <p:extLst>
      <p:ext uri="{BB962C8B-B14F-4D97-AF65-F5344CB8AC3E}">
        <p14:creationId xmlns:p14="http://schemas.microsoft.com/office/powerpoint/2010/main" val="41319144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a:extLst>
              <a:ext uri="{FF2B5EF4-FFF2-40B4-BE49-F238E27FC236}">
                <a16:creationId xmlns:a16="http://schemas.microsoft.com/office/drawing/2014/main" id="{B26608B0-97FB-471C-B9EA-C5E897544B3B}"/>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8228" t="29114" r="10759" b="25316"/>
          <a:stretch/>
        </p:blipFill>
        <p:spPr>
          <a:xfrm>
            <a:off x="0" y="0"/>
            <a:ext cx="12192000" cy="6858000"/>
          </a:xfrm>
          <a:prstGeom prst="rect">
            <a:avLst/>
          </a:prstGeom>
        </p:spPr>
      </p:pic>
      <p:pic>
        <p:nvPicPr>
          <p:cNvPr id="71" name="图片 70">
            <a:extLst>
              <a:ext uri="{FF2B5EF4-FFF2-40B4-BE49-F238E27FC236}">
                <a16:creationId xmlns:a16="http://schemas.microsoft.com/office/drawing/2014/main" id="{6070A8CB-E279-4EA7-B440-83024B283177}"/>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75165" t="32152" r="1683" b="35271"/>
          <a:stretch/>
        </p:blipFill>
        <p:spPr>
          <a:xfrm flipH="1">
            <a:off x="292099" y="429016"/>
            <a:ext cx="2709612" cy="1390011"/>
          </a:xfrm>
          <a:prstGeom prst="rect">
            <a:avLst/>
          </a:prstGeom>
        </p:spPr>
      </p:pic>
      <p:sp>
        <p:nvSpPr>
          <p:cNvPr id="15" name="Rectangle: Rounded Corners 14">
            <a:extLst>
              <a:ext uri="{FF2B5EF4-FFF2-40B4-BE49-F238E27FC236}">
                <a16:creationId xmlns:a16="http://schemas.microsoft.com/office/drawing/2014/main" id="{2F47028B-F232-FEDC-DFAF-44BF34D27B7D}"/>
              </a:ext>
            </a:extLst>
          </p:cNvPr>
          <p:cNvSpPr/>
          <p:nvPr/>
        </p:nvSpPr>
        <p:spPr>
          <a:xfrm>
            <a:off x="292099" y="685800"/>
            <a:ext cx="11333843" cy="5511801"/>
          </a:xfrm>
          <a:prstGeom prst="roundRect">
            <a:avLst/>
          </a:prstGeom>
          <a:solidFill>
            <a:schemeClr val="bg1"/>
          </a:solidFill>
          <a:ln w="38100">
            <a:solidFill>
              <a:srgbClr val="349A5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sp>
        <p:nvSpPr>
          <p:cNvPr id="20" name="TextBox 19">
            <a:extLst>
              <a:ext uri="{FF2B5EF4-FFF2-40B4-BE49-F238E27FC236}">
                <a16:creationId xmlns:a16="http://schemas.microsoft.com/office/drawing/2014/main" id="{A9161510-C1CC-E388-DEB5-B92E42E08958}"/>
              </a:ext>
            </a:extLst>
          </p:cNvPr>
          <p:cNvSpPr txBox="1"/>
          <p:nvPr/>
        </p:nvSpPr>
        <p:spPr>
          <a:xfrm>
            <a:off x="507091" y="713971"/>
            <a:ext cx="10903857" cy="5262979"/>
          </a:xfrm>
          <a:prstGeom prst="rect">
            <a:avLst/>
          </a:prstGeom>
          <a:noFill/>
        </p:spPr>
        <p:txBody>
          <a:bodyPr wrap="square" rtlCol="0">
            <a:spAutoFit/>
          </a:bodyPr>
          <a:lstStyle/>
          <a:p>
            <a:pPr algn="ctr"/>
            <a:r>
              <a:rPr lang="vi-VN" sz="2800" b="1" dirty="0">
                <a:solidFill>
                  <a:srgbClr val="C00000"/>
                </a:solidFill>
                <a:latin typeface="Cambria" panose="02040503050406030204" pitchFamily="18" charset="0"/>
                <a:ea typeface="Cambria" panose="02040503050406030204" pitchFamily="18" charset="0"/>
              </a:rPr>
              <a:t>Mở bài: </a:t>
            </a:r>
          </a:p>
          <a:p>
            <a:pPr algn="just"/>
            <a:r>
              <a:rPr lang="vi-VN" sz="2800" b="1" dirty="0">
                <a:latin typeface="Cambria" panose="02040503050406030204" pitchFamily="18" charset="0"/>
                <a:ea typeface="Cambria" panose="02040503050406030204" pitchFamily="18" charset="0"/>
              </a:rPr>
              <a:t>- Có lẽ trong chúng ta, ai cũng có tiếp xúc với những con vật nuôi ở nhà phải không các bạn? Con Chó giữ nhà, con Mèo bắt chuột, Họa Mi ca hát ... Những con vật ấy thật đáng yêu làm sao?</a:t>
            </a:r>
          </a:p>
          <a:p>
            <a:pPr algn="just"/>
            <a:r>
              <a:rPr lang="vi-VN" sz="2800" b="1" dirty="0">
                <a:latin typeface="Cambria" panose="02040503050406030204" pitchFamily="18" charset="0"/>
                <a:ea typeface="Cambria" panose="02040503050406030204" pitchFamily="18" charset="0"/>
              </a:rPr>
              <a:t>- Nhưng có bao giờ bạn nào chú ý đến con vật nhỏ bé xấu xí tưởng như là vô tích sự mà lại có lần nó được phong là "anh hùng" không? Không nói ra chắc không ai nghĩ đến, nhưng khi tôi đọc câu hát này các bạn sẽ thấy quen và ai cũng biết: </a:t>
            </a:r>
          </a:p>
          <a:p>
            <a:pPr algn="just"/>
            <a:r>
              <a:rPr lang="vi-VN" sz="2800" b="1" dirty="0">
                <a:latin typeface="Cambria" panose="02040503050406030204" pitchFamily="18" charset="0"/>
                <a:ea typeface="Cambria" panose="02040503050406030204" pitchFamily="18" charset="0"/>
              </a:rPr>
              <a:t>				“Con Cóc là cậu ông Trời</a:t>
            </a:r>
          </a:p>
          <a:p>
            <a:pPr algn="just"/>
            <a:r>
              <a:rPr lang="vi-VN" sz="2800" b="1" dirty="0">
                <a:latin typeface="Cambria" panose="02040503050406030204" pitchFamily="18" charset="0"/>
                <a:ea typeface="Cambria" panose="02040503050406030204" pitchFamily="18" charset="0"/>
              </a:rPr>
              <a:t> 				Ai mà đánh Cóc thì trời đánh cho”.</a:t>
            </a:r>
          </a:p>
          <a:p>
            <a:pPr algn="just"/>
            <a:r>
              <a:rPr lang="vi-VN" sz="2800" b="1" dirty="0">
                <a:latin typeface="Cambria" panose="02040503050406030204" pitchFamily="18" charset="0"/>
                <a:ea typeface="Cambria" panose="02040503050406030204" pitchFamily="18" charset="0"/>
              </a:rPr>
              <a:t>-</a:t>
            </a:r>
            <a:r>
              <a:rPr lang="en-US" sz="2800" b="1" dirty="0">
                <a:latin typeface="Cambria" panose="02040503050406030204" pitchFamily="18" charset="0"/>
                <a:ea typeface="Cambria" panose="02040503050406030204" pitchFamily="18" charset="0"/>
              </a:rPr>
              <a:t> </a:t>
            </a:r>
            <a:r>
              <a:rPr lang="vi-VN" sz="2800" b="1" dirty="0">
                <a:latin typeface="Cambria" panose="02040503050406030204" pitchFamily="18" charset="0"/>
                <a:ea typeface="Cambria" panose="02040503050406030204" pitchFamily="18" charset="0"/>
              </a:rPr>
              <a:t>Tại sao "Con Cóc là cậu ông Trời"? Tôi sẽ kể cho các bạn nghe về câu chuyện này nhé!</a:t>
            </a:r>
            <a:endParaRPr lang="en-SG" sz="2800" b="1" dirty="0">
              <a:latin typeface="Cambria" panose="02040503050406030204" pitchFamily="18" charset="0"/>
              <a:ea typeface="Cambria" panose="02040503050406030204" pitchFamily="18" charset="0"/>
            </a:endParaRPr>
          </a:p>
        </p:txBody>
      </p:sp>
      <p:pic>
        <p:nvPicPr>
          <p:cNvPr id="24" name="Picture 23">
            <a:extLst>
              <a:ext uri="{FF2B5EF4-FFF2-40B4-BE49-F238E27FC236}">
                <a16:creationId xmlns:a16="http://schemas.microsoft.com/office/drawing/2014/main" id="{C31D1FEB-955D-8FEB-9DE2-978897EDE1E2}"/>
              </a:ext>
            </a:extLst>
          </p:cNvPr>
          <p:cNvPicPr>
            <a:picLocks noChangeAspect="1"/>
          </p:cNvPicPr>
          <p:nvPr/>
        </p:nvPicPr>
        <p:blipFill>
          <a:blip r:embed="rId4"/>
          <a:stretch>
            <a:fillRect/>
          </a:stretch>
        </p:blipFill>
        <p:spPr>
          <a:xfrm>
            <a:off x="8743625" y="56433"/>
            <a:ext cx="7857090" cy="1099740"/>
          </a:xfrm>
          <a:prstGeom prst="rect">
            <a:avLst/>
          </a:prstGeom>
        </p:spPr>
      </p:pic>
    </p:spTree>
    <p:extLst>
      <p:ext uri="{BB962C8B-B14F-4D97-AF65-F5344CB8AC3E}">
        <p14:creationId xmlns:p14="http://schemas.microsoft.com/office/powerpoint/2010/main" val="32929958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a:extLst>
              <a:ext uri="{FF2B5EF4-FFF2-40B4-BE49-F238E27FC236}">
                <a16:creationId xmlns:a16="http://schemas.microsoft.com/office/drawing/2014/main" id="{B26608B0-97FB-471C-B9EA-C5E897544B3B}"/>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8228" t="29114" r="10759" b="25316"/>
          <a:stretch/>
        </p:blipFill>
        <p:spPr>
          <a:xfrm>
            <a:off x="0" y="0"/>
            <a:ext cx="12192000" cy="6858000"/>
          </a:xfrm>
          <a:prstGeom prst="rect">
            <a:avLst/>
          </a:prstGeom>
        </p:spPr>
      </p:pic>
      <p:pic>
        <p:nvPicPr>
          <p:cNvPr id="71" name="图片 70">
            <a:extLst>
              <a:ext uri="{FF2B5EF4-FFF2-40B4-BE49-F238E27FC236}">
                <a16:creationId xmlns:a16="http://schemas.microsoft.com/office/drawing/2014/main" id="{6070A8CB-E279-4EA7-B440-83024B283177}"/>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75165" t="32152" r="1683" b="35271"/>
          <a:stretch/>
        </p:blipFill>
        <p:spPr>
          <a:xfrm flipH="1">
            <a:off x="292099" y="429016"/>
            <a:ext cx="2709612" cy="1390011"/>
          </a:xfrm>
          <a:prstGeom prst="rect">
            <a:avLst/>
          </a:prstGeom>
        </p:spPr>
      </p:pic>
      <p:sp>
        <p:nvSpPr>
          <p:cNvPr id="15" name="Rectangle: Rounded Corners 14">
            <a:extLst>
              <a:ext uri="{FF2B5EF4-FFF2-40B4-BE49-F238E27FC236}">
                <a16:creationId xmlns:a16="http://schemas.microsoft.com/office/drawing/2014/main" id="{2F47028B-F232-FEDC-DFAF-44BF34D27B7D}"/>
              </a:ext>
            </a:extLst>
          </p:cNvPr>
          <p:cNvSpPr/>
          <p:nvPr/>
        </p:nvSpPr>
        <p:spPr>
          <a:xfrm>
            <a:off x="292099" y="685800"/>
            <a:ext cx="11333843" cy="5511801"/>
          </a:xfrm>
          <a:prstGeom prst="roundRect">
            <a:avLst/>
          </a:prstGeom>
          <a:solidFill>
            <a:schemeClr val="bg1"/>
          </a:solidFill>
          <a:ln w="38100">
            <a:solidFill>
              <a:srgbClr val="349A5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sp>
        <p:nvSpPr>
          <p:cNvPr id="20" name="TextBox 19">
            <a:extLst>
              <a:ext uri="{FF2B5EF4-FFF2-40B4-BE49-F238E27FC236}">
                <a16:creationId xmlns:a16="http://schemas.microsoft.com/office/drawing/2014/main" id="{A9161510-C1CC-E388-DEB5-B92E42E08958}"/>
              </a:ext>
            </a:extLst>
          </p:cNvPr>
          <p:cNvSpPr txBox="1"/>
          <p:nvPr/>
        </p:nvSpPr>
        <p:spPr>
          <a:xfrm>
            <a:off x="507091" y="713971"/>
            <a:ext cx="10903857" cy="526297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Thân bài: </a:t>
            </a:r>
            <a:endParaRPr kumimoji="0" lang="en-SG" sz="28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a:p>
            <a:pPr marL="457200" marR="0" lvl="0" indent="-457200" algn="just" defTabSz="914400" rtl="0" eaLnBrk="1" fontAlgn="auto" latinLnBrk="0" hangingPunct="1">
              <a:lnSpc>
                <a:spcPct val="100000"/>
              </a:lnSpc>
              <a:spcBef>
                <a:spcPts val="0"/>
              </a:spcBef>
              <a:spcAft>
                <a:spcPts val="0"/>
              </a:spcAft>
              <a:buClrTx/>
              <a:buSzTx/>
              <a:buFontTx/>
              <a:buChar char="-"/>
              <a:tabLst/>
              <a:defRPr/>
            </a:pPr>
            <a:r>
              <a:rPr kumimoji="0" lang="vi-VN" sz="2800" b="1"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Ngày xửa ngày xưa, trời làm hạn hán rất lâu, sông hồ đều hết nước, ruộng đồng nứt nẻ, cây cối chết khô, các loài vật mệt mỏi, rũ rượi thoi thóp dưới cơn khát.</a:t>
            </a:r>
            <a:r>
              <a:rPr kumimoji="0" lang="en-SG" sz="2800" b="1"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 </a:t>
            </a:r>
          </a:p>
          <a:p>
            <a:pPr marL="457200" marR="0" lvl="0" indent="-457200" algn="just" defTabSz="914400" rtl="0" eaLnBrk="1" fontAlgn="auto" latinLnBrk="0" hangingPunct="1">
              <a:lnSpc>
                <a:spcPct val="100000"/>
              </a:lnSpc>
              <a:spcBef>
                <a:spcPts val="0"/>
              </a:spcBef>
              <a:spcAft>
                <a:spcPts val="0"/>
              </a:spcAft>
              <a:buClrTx/>
              <a:buSzTx/>
              <a:buFontTx/>
              <a:buChar char="-"/>
              <a:tabLst/>
              <a:defRPr/>
            </a:pPr>
            <a:r>
              <a:rPr kumimoji="0" lang="vi-VN" sz="2800" b="1"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Cóc thấy nguy quá bèn lên thiên đình kiện trời. </a:t>
            </a:r>
            <a:endParaRPr kumimoji="0" lang="en-SG" sz="2800" b="1"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endParaRPr>
          </a:p>
          <a:p>
            <a:pPr marL="457200" marR="0" lvl="0" indent="-457200" algn="just" defTabSz="914400" rtl="0" eaLnBrk="1" fontAlgn="auto" latinLnBrk="0" hangingPunct="1">
              <a:lnSpc>
                <a:spcPct val="100000"/>
              </a:lnSpc>
              <a:spcBef>
                <a:spcPts val="0"/>
              </a:spcBef>
              <a:spcAft>
                <a:spcPts val="0"/>
              </a:spcAft>
              <a:buClrTx/>
              <a:buSzTx/>
              <a:buFontTx/>
              <a:buChar char="-"/>
              <a:tabLst/>
              <a:defRPr/>
            </a:pPr>
            <a:r>
              <a:rPr kumimoji="0" lang="vi-VN" sz="2800" b="1"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Cóc gặp Cua, Cua đòi theo. Cóc gặp Gấu, gặp Cọp. Gấu, Cọp xin tháp tùng cùng lên trời kiện tụng. Đi được một lúc, bốn con gặp Ong và Cáo. Nghe nói chuyện lên trời, Ong và Cáo lại xin đi cùng.</a:t>
            </a:r>
            <a:endParaRPr kumimoji="0" lang="en-SG" sz="2800" b="1"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endParaRPr>
          </a:p>
          <a:p>
            <a:pPr marL="457200" marR="0" lvl="0" indent="-457200" algn="just" defTabSz="914400" rtl="0" eaLnBrk="1" fontAlgn="auto" latinLnBrk="0" hangingPunct="1">
              <a:lnSpc>
                <a:spcPct val="100000"/>
              </a:lnSpc>
              <a:spcBef>
                <a:spcPts val="0"/>
              </a:spcBef>
              <a:spcAft>
                <a:spcPts val="0"/>
              </a:spcAft>
              <a:buClrTx/>
              <a:buSzTx/>
              <a:buFontTx/>
              <a:buChar char="-"/>
              <a:tabLst/>
              <a:defRPr/>
            </a:pPr>
            <a:r>
              <a:rPr kumimoji="0" lang="vi-VN" sz="2800" b="1"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Thật là đại phúc cho muôn loài. Xin các bác cho chúng em đi với! Chúng em nguyện theo các bác đến tận cùng trời, thẳng lên thiên đình để làm cho ra lẽ và để tự cứu mình.</a:t>
            </a:r>
          </a:p>
        </p:txBody>
      </p:sp>
      <p:pic>
        <p:nvPicPr>
          <p:cNvPr id="24" name="Picture 23">
            <a:extLst>
              <a:ext uri="{FF2B5EF4-FFF2-40B4-BE49-F238E27FC236}">
                <a16:creationId xmlns:a16="http://schemas.microsoft.com/office/drawing/2014/main" id="{C31D1FEB-955D-8FEB-9DE2-978897EDE1E2}"/>
              </a:ext>
            </a:extLst>
          </p:cNvPr>
          <p:cNvPicPr>
            <a:picLocks noChangeAspect="1"/>
          </p:cNvPicPr>
          <p:nvPr/>
        </p:nvPicPr>
        <p:blipFill>
          <a:blip r:embed="rId4"/>
          <a:stretch>
            <a:fillRect/>
          </a:stretch>
        </p:blipFill>
        <p:spPr>
          <a:xfrm>
            <a:off x="8743625" y="56433"/>
            <a:ext cx="7857090" cy="1099740"/>
          </a:xfrm>
          <a:prstGeom prst="rect">
            <a:avLst/>
          </a:prstGeom>
        </p:spPr>
      </p:pic>
    </p:spTree>
    <p:extLst>
      <p:ext uri="{BB962C8B-B14F-4D97-AF65-F5344CB8AC3E}">
        <p14:creationId xmlns:p14="http://schemas.microsoft.com/office/powerpoint/2010/main" val="11411025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BE45B32-7AE1-9930-FC3D-F2B667E028CA}"/>
              </a:ext>
            </a:extLst>
          </p:cNvPr>
          <p:cNvSpPr txBox="1"/>
          <p:nvPr/>
        </p:nvSpPr>
        <p:spPr>
          <a:xfrm>
            <a:off x="533399" y="494276"/>
            <a:ext cx="11125201" cy="6186309"/>
          </a:xfrm>
          <a:prstGeom prst="rect">
            <a:avLst/>
          </a:prstGeom>
          <a:noFill/>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kumimoji="0" lang="vi-VN"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Thế</a:t>
            </a:r>
            <a:r>
              <a:rPr kumimoji="0" lang="en-SG"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a:t>
            </a:r>
            <a:r>
              <a:rPr kumimoji="0" lang="en-SG"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cả</a:t>
            </a:r>
            <a:r>
              <a:rPr kumimoji="0" lang="en-SG"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bọn</a:t>
            </a:r>
            <a:r>
              <a:rPr kumimoji="0" lang="en-SG"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tuy</a:t>
            </a:r>
            <a:r>
              <a:rPr kumimoji="0" lang="en-SG"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cổ</a:t>
            </a:r>
            <a:r>
              <a:rPr kumimoji="0" lang="en-SG"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họng</a:t>
            </a:r>
            <a:r>
              <a:rPr kumimoji="0" lang="en-SG"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khát</a:t>
            </a:r>
            <a:r>
              <a:rPr kumimoji="0" lang="en-SG"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khô</a:t>
            </a:r>
            <a:r>
              <a:rPr kumimoji="0" lang="en-SG"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nhưng</a:t>
            </a:r>
            <a:r>
              <a:rPr kumimoji="0" lang="en-SG"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lòng</a:t>
            </a:r>
            <a:r>
              <a:rPr kumimoji="0" lang="en-SG"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đầy</a:t>
            </a:r>
            <a:r>
              <a:rPr kumimoji="0" lang="en-SG"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quyết</a:t>
            </a:r>
            <a:r>
              <a:rPr kumimoji="0" lang="en-SG"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tâm</a:t>
            </a:r>
            <a:r>
              <a:rPr kumimoji="0" lang="en-SG"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đã</a:t>
            </a:r>
            <a:r>
              <a:rPr kumimoji="0" lang="en-SG"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kéo</a:t>
            </a:r>
            <a:r>
              <a:rPr kumimoji="0" lang="en-SG"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nhau</a:t>
            </a:r>
            <a:r>
              <a:rPr kumimoji="0" lang="en-SG"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lên</a:t>
            </a:r>
            <a:r>
              <a:rPr kumimoji="0" lang="en-SG"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thiên</a:t>
            </a:r>
            <a:r>
              <a:rPr kumimoji="0" lang="en-SG"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đình</a:t>
            </a:r>
            <a:r>
              <a:rPr kumimoji="0" lang="en-SG"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kiện</a:t>
            </a:r>
            <a:r>
              <a:rPr kumimoji="0" lang="en-SG"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Trời</a:t>
            </a:r>
            <a:r>
              <a:rPr kumimoji="0" lang="en-SG"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dưới</a:t>
            </a:r>
            <a:r>
              <a:rPr kumimoji="0" lang="en-SG"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sự</a:t>
            </a:r>
            <a:r>
              <a:rPr kumimoji="0" lang="en-SG"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chỉ</a:t>
            </a:r>
            <a:r>
              <a:rPr kumimoji="0" lang="en-SG"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huy</a:t>
            </a:r>
            <a:r>
              <a:rPr kumimoji="0" lang="en-SG"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SG"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chú</a:t>
            </a:r>
            <a:r>
              <a:rPr kumimoji="0" lang="en-SG"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Cóc</a:t>
            </a:r>
            <a:r>
              <a:rPr kumimoji="0" lang="en-SG"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endParaRPr kumimoji="0" lang="vi-VN"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R="0" lvl="0" algn="just" defTabSz="914400" rtl="0" eaLnBrk="1" fontAlgn="auto" latinLnBrk="0" hangingPunct="1">
              <a:lnSpc>
                <a:spcPct val="100000"/>
              </a:lnSpc>
              <a:spcBef>
                <a:spcPts val="0"/>
              </a:spcBef>
              <a:spcAft>
                <a:spcPts val="0"/>
              </a:spcAft>
              <a:buClrTx/>
              <a:buSzTx/>
              <a:tabLst/>
              <a:defRPr/>
            </a:pPr>
            <a:r>
              <a:rPr kumimoji="0" lang="vi-VN"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Tới</a:t>
            </a:r>
            <a:r>
              <a:rPr kumimoji="0" lang="en-SG"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thiên</a:t>
            </a:r>
            <a:r>
              <a:rPr kumimoji="0" lang="en-SG"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đình</a:t>
            </a:r>
            <a:r>
              <a:rPr kumimoji="0" lang="en-SG"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Cóc</a:t>
            </a:r>
            <a:r>
              <a:rPr kumimoji="0" lang="en-SG"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thông</a:t>
            </a:r>
            <a:r>
              <a:rPr kumimoji="0" lang="en-SG"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minh</a:t>
            </a:r>
            <a:r>
              <a:rPr kumimoji="0" lang="en-SG"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nên</a:t>
            </a:r>
            <a:r>
              <a:rPr kumimoji="0" lang="en-SG"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phân</a:t>
            </a:r>
            <a:r>
              <a:rPr kumimoji="0" lang="en-SG"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công</a:t>
            </a:r>
            <a:r>
              <a:rPr kumimoji="0" lang="en-SG"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ai </a:t>
            </a:r>
            <a:r>
              <a:rPr kumimoji="0" lang="en-SG"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vào</a:t>
            </a:r>
            <a:r>
              <a:rPr kumimoji="0" lang="en-SG"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việc</a:t>
            </a:r>
            <a:r>
              <a:rPr kumimoji="0" lang="en-SG"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đó</a:t>
            </a:r>
            <a:r>
              <a:rPr kumimoji="0" lang="en-SG"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rất</a:t>
            </a:r>
            <a:r>
              <a:rPr kumimoji="0" lang="en-SG"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hợp</a:t>
            </a:r>
            <a:r>
              <a:rPr kumimoji="0" lang="en-SG"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với</a:t>
            </a:r>
            <a:r>
              <a:rPr kumimoji="0" lang="en-SG"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tài</a:t>
            </a:r>
            <a:r>
              <a:rPr kumimoji="0" lang="en-SG"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năng</a:t>
            </a:r>
            <a:r>
              <a:rPr kumimoji="0" lang="en-SG"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SG"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mình</a:t>
            </a:r>
            <a:r>
              <a:rPr kumimoji="0" lang="en-SG"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Riêng</a:t>
            </a:r>
            <a:r>
              <a:rPr kumimoji="0" lang="en-SG"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Cóc</a:t>
            </a:r>
            <a:r>
              <a:rPr kumimoji="0" lang="en-SG"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nhảy</a:t>
            </a:r>
            <a:r>
              <a:rPr kumimoji="0" lang="en-SG"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lên</a:t>
            </a:r>
            <a:r>
              <a:rPr kumimoji="0" lang="en-SG"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bậc</a:t>
            </a:r>
            <a:r>
              <a:rPr kumimoji="0" lang="en-SG"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treo</a:t>
            </a:r>
            <a:r>
              <a:rPr kumimoji="0" lang="en-SG"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cái</a:t>
            </a:r>
            <a:r>
              <a:rPr kumimoji="0" lang="en-SG"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trống</a:t>
            </a:r>
            <a:r>
              <a:rPr kumimoji="0" lang="en-SG"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để</a:t>
            </a:r>
            <a:r>
              <a:rPr kumimoji="0" lang="en-SG"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gióng</a:t>
            </a:r>
            <a:r>
              <a:rPr kumimoji="0" lang="en-SG"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trống</a:t>
            </a:r>
            <a:r>
              <a:rPr kumimoji="0" lang="en-SG"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kêu</a:t>
            </a:r>
            <a:r>
              <a:rPr kumimoji="0" lang="en-SG"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oan</a:t>
            </a:r>
            <a:r>
              <a:rPr kumimoji="0" lang="en-SG"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Cóc</a:t>
            </a:r>
            <a:r>
              <a:rPr kumimoji="0" lang="en-SG"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đánh</a:t>
            </a:r>
            <a:r>
              <a:rPr kumimoji="0" lang="en-SG"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một</a:t>
            </a:r>
            <a:r>
              <a:rPr kumimoji="0" lang="en-SG"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hồi</a:t>
            </a:r>
            <a:r>
              <a:rPr kumimoji="0" lang="en-SG"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trống</a:t>
            </a:r>
            <a:r>
              <a:rPr kumimoji="0" lang="en-SG"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làm</a:t>
            </a:r>
            <a:r>
              <a:rPr kumimoji="0" lang="en-SG"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vang </a:t>
            </a:r>
            <a:r>
              <a:rPr kumimoji="0" lang="en-SG"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động</a:t>
            </a:r>
            <a:r>
              <a:rPr kumimoji="0" lang="en-SG"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cả</a:t>
            </a:r>
            <a:r>
              <a:rPr kumimoji="0" lang="en-SG"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thiên</a:t>
            </a:r>
            <a:r>
              <a:rPr kumimoji="0" lang="en-SG"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đình</a:t>
            </a:r>
            <a:r>
              <a:rPr kumimoji="0" lang="en-SG"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Ngọc</a:t>
            </a:r>
            <a:r>
              <a:rPr kumimoji="0" lang="en-SG"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Hoàng </a:t>
            </a:r>
            <a:r>
              <a:rPr kumimoji="0" lang="en-SG"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sai</a:t>
            </a:r>
            <a:r>
              <a:rPr kumimoji="0" lang="en-SG"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Thiên</a:t>
            </a:r>
            <a:r>
              <a:rPr kumimoji="0" lang="en-SG"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Lôi</a:t>
            </a:r>
            <a:r>
              <a:rPr kumimoji="0" lang="en-SG"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ra</a:t>
            </a:r>
            <a:r>
              <a:rPr kumimoji="0" lang="en-SG"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xem</a:t>
            </a:r>
            <a:r>
              <a:rPr kumimoji="0" lang="en-SG"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coi</a:t>
            </a:r>
            <a:r>
              <a:rPr kumimoji="0" lang="en-SG"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chuyện</a:t>
            </a:r>
            <a:r>
              <a:rPr kumimoji="0" lang="en-SG"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gì</a:t>
            </a:r>
            <a:r>
              <a:rPr kumimoji="0" lang="en-SG"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thì</a:t>
            </a:r>
            <a:r>
              <a:rPr kumimoji="0" lang="en-SG"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chỉ</a:t>
            </a:r>
            <a:r>
              <a:rPr kumimoji="0" lang="en-SG"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thấy</a:t>
            </a:r>
            <a:r>
              <a:rPr kumimoji="0" lang="en-SG"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có</a:t>
            </a:r>
            <a:r>
              <a:rPr kumimoji="0" lang="en-SG"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một</a:t>
            </a:r>
            <a:r>
              <a:rPr kumimoji="0" lang="en-SG"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con </a:t>
            </a:r>
            <a:r>
              <a:rPr kumimoji="0" lang="en-SG"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Cóc</a:t>
            </a:r>
            <a:r>
              <a:rPr kumimoji="0" lang="en-SG"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ngồi</a:t>
            </a:r>
            <a:r>
              <a:rPr kumimoji="0" lang="en-SG"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chễm</a:t>
            </a:r>
            <a:r>
              <a:rPr kumimoji="0" lang="en-SG"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chệ</a:t>
            </a:r>
            <a:r>
              <a:rPr kumimoji="0" lang="en-SG"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trên</a:t>
            </a:r>
            <a:r>
              <a:rPr kumimoji="0" lang="en-SG"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mặt</a:t>
            </a:r>
            <a:r>
              <a:rPr kumimoji="0" lang="en-SG"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trống</a:t>
            </a:r>
            <a:r>
              <a:rPr kumimoji="0" lang="en-SG"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endParaRPr kumimoji="0" lang="vi-VN"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R="0" lvl="0" algn="just" defTabSz="914400" rtl="0" eaLnBrk="1" fontAlgn="auto" latinLnBrk="0" hangingPunct="1">
              <a:lnSpc>
                <a:spcPct val="100000"/>
              </a:lnSpc>
              <a:spcBef>
                <a:spcPts val="0"/>
              </a:spcBef>
              <a:spcAft>
                <a:spcPts val="0"/>
              </a:spcAft>
              <a:buClrTx/>
              <a:buSzTx/>
              <a:tabLst/>
              <a:defRPr/>
            </a:pPr>
            <a:r>
              <a:rPr lang="vi-VN"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Thiên</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Lôi</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vào</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tâu</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lại</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Ngọc</a:t>
            </a:r>
            <a:r>
              <a:rPr lang="en-SG" sz="3200" b="1" dirty="0">
                <a:latin typeface="Cambria" panose="02040503050406030204" pitchFamily="18" charset="0"/>
                <a:ea typeface="Cambria" panose="02040503050406030204" pitchFamily="18" charset="0"/>
              </a:rPr>
              <a:t> Hoàng </a:t>
            </a:r>
            <a:r>
              <a:rPr lang="en-SG" sz="3200" b="1" dirty="0" err="1">
                <a:latin typeface="Cambria" panose="02040503050406030204" pitchFamily="18" charset="0"/>
                <a:ea typeface="Cambria" panose="02040503050406030204" pitchFamily="18" charset="0"/>
              </a:rPr>
              <a:t>bực</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mình</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liền</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sai</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Gà</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ra</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mổ</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cho</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Cóc</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một</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trận</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nên</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thân</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Nào</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ngờ</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Gà</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vừa</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bước</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ra</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đã</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bị</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Cáo</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nhảy</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tới</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vồ</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lấy</a:t>
            </a:r>
            <a:r>
              <a:rPr lang="en-SG" sz="3200" b="1" dirty="0">
                <a:latin typeface="Cambria" panose="02040503050406030204" pitchFamily="18" charset="0"/>
                <a:ea typeface="Cambria" panose="02040503050406030204" pitchFamily="18" charset="0"/>
              </a:rPr>
              <a:t> mang </a:t>
            </a:r>
            <a:r>
              <a:rPr lang="en-SG" sz="3200" b="1" dirty="0" err="1">
                <a:latin typeface="Cambria" panose="02040503050406030204" pitchFamily="18" charset="0"/>
                <a:ea typeface="Cambria" panose="02040503050406030204" pitchFamily="18" charset="0"/>
              </a:rPr>
              <a:t>đi</a:t>
            </a:r>
            <a:r>
              <a:rPr lang="en-SG" sz="3200" b="1" dirty="0">
                <a:latin typeface="Cambria" panose="02040503050406030204" pitchFamily="18" charset="0"/>
                <a:ea typeface="Cambria" panose="02040503050406030204" pitchFamily="18" charset="0"/>
              </a:rPr>
              <a:t>.</a:t>
            </a:r>
            <a:endParaRPr kumimoji="0" lang="vi-VN"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457200" marR="0" lvl="0" indent="-457200" algn="just" defTabSz="914400" rtl="0" eaLnBrk="1" fontAlgn="auto" latinLnBrk="0" hangingPunct="1">
              <a:lnSpc>
                <a:spcPct val="100000"/>
              </a:lnSpc>
              <a:spcBef>
                <a:spcPts val="0"/>
              </a:spcBef>
              <a:spcAft>
                <a:spcPts val="0"/>
              </a:spcAft>
              <a:buClrTx/>
              <a:buSzTx/>
              <a:buFontTx/>
              <a:buChar char="-"/>
              <a:tabLst/>
              <a:defRPr/>
            </a:pPr>
            <a:endParaRPr kumimoji="0" lang="en-SG"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7653962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BE45B32-7AE1-9930-FC3D-F2B667E028CA}"/>
              </a:ext>
            </a:extLst>
          </p:cNvPr>
          <p:cNvSpPr txBox="1"/>
          <p:nvPr/>
        </p:nvSpPr>
        <p:spPr>
          <a:xfrm>
            <a:off x="468086" y="537818"/>
            <a:ext cx="11430000" cy="5509200"/>
          </a:xfrm>
          <a:prstGeom prst="rect">
            <a:avLst/>
          </a:prstGeom>
          <a:noFill/>
        </p:spPr>
        <p:txBody>
          <a:bodyPr wrap="square">
            <a:spAutoFit/>
          </a:bodyPr>
          <a:lstStyle/>
          <a:p>
            <a:pPr algn="just"/>
            <a:r>
              <a:rPr lang="vi-VN"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Ngọc</a:t>
            </a:r>
            <a:r>
              <a:rPr lang="en-SG" sz="3200" b="1" dirty="0">
                <a:latin typeface="Cambria" panose="02040503050406030204" pitchFamily="18" charset="0"/>
                <a:ea typeface="Cambria" panose="02040503050406030204" pitchFamily="18" charset="0"/>
              </a:rPr>
              <a:t> Hoàng hay tin </a:t>
            </a:r>
            <a:r>
              <a:rPr lang="en-SG" sz="3200" b="1" dirty="0" err="1">
                <a:latin typeface="Cambria" panose="02040503050406030204" pitchFamily="18" charset="0"/>
                <a:ea typeface="Cambria" panose="02040503050406030204" pitchFamily="18" charset="0"/>
              </a:rPr>
              <a:t>nổi</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giận</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liền</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sai</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Chó</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ra</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cắn</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cho</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Cóc</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một</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trận</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hết</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đường</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gây</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rối</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Nhưng</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Chó</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vừa</a:t>
            </a:r>
            <a:r>
              <a:rPr lang="en-SG" sz="3200" b="1" dirty="0">
                <a:latin typeface="Cambria" panose="02040503050406030204" pitchFamily="18" charset="0"/>
                <a:ea typeface="Cambria" panose="02040503050406030204" pitchFamily="18" charset="0"/>
              </a:rPr>
              <a:t> hung hang</a:t>
            </a:r>
            <a:r>
              <a:rPr lang="vi-VN"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nhảy</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ra</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khỏi</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cửa</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thì</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Gấu</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đã</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tiến</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đến</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ăn</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thịt</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ngay</a:t>
            </a:r>
            <a:r>
              <a:rPr lang="en-SG" sz="3200" b="1" dirty="0">
                <a:latin typeface="Cambria" panose="02040503050406030204" pitchFamily="18" charset="0"/>
                <a:ea typeface="Cambria" panose="02040503050406030204" pitchFamily="18" charset="0"/>
              </a:rPr>
              <a:t>. </a:t>
            </a:r>
            <a:endParaRPr lang="vi-VN" sz="3200" b="1" dirty="0">
              <a:latin typeface="Cambria" panose="02040503050406030204" pitchFamily="18" charset="0"/>
              <a:ea typeface="Cambria" panose="02040503050406030204" pitchFamily="18" charset="0"/>
            </a:endParaRPr>
          </a:p>
          <a:p>
            <a:pPr algn="just"/>
            <a:r>
              <a:rPr lang="vi-VN"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Ngọc</a:t>
            </a:r>
            <a:r>
              <a:rPr lang="en-SG" sz="3200" b="1" dirty="0">
                <a:latin typeface="Cambria" panose="02040503050406030204" pitchFamily="18" charset="0"/>
                <a:ea typeface="Cambria" panose="02040503050406030204" pitchFamily="18" charset="0"/>
              </a:rPr>
              <a:t> Hoàng </a:t>
            </a:r>
            <a:r>
              <a:rPr lang="en-SG" sz="3200" b="1" dirty="0" err="1">
                <a:latin typeface="Cambria" panose="02040503050406030204" pitchFamily="18" charset="0"/>
                <a:ea typeface="Cambria" panose="02040503050406030204" pitchFamily="18" charset="0"/>
              </a:rPr>
              <a:t>càng</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thêm</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tức</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giận</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đập</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tay</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xuống</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bàn</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thét</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Thiên</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Lôi</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ra</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ứng</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chiến</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đánh</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cho</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Cóc</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vài</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lưỡi</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búa</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đến</a:t>
            </a:r>
            <a:r>
              <a:rPr lang="en-SG" sz="3200" b="1" dirty="0">
                <a:latin typeface="Cambria" panose="02040503050406030204" pitchFamily="18" charset="0"/>
                <a:ea typeface="Cambria" panose="02040503050406030204" pitchFamily="18" charset="0"/>
              </a:rPr>
              <a:t> tan </a:t>
            </a:r>
            <a:r>
              <a:rPr lang="en-SG" sz="3200" b="1" dirty="0" err="1">
                <a:latin typeface="Cambria" panose="02040503050406030204" pitchFamily="18" charset="0"/>
                <a:ea typeface="Cambria" panose="02040503050406030204" pitchFamily="18" charset="0"/>
              </a:rPr>
              <a:t>xương</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nát</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thịt</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mới</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thôi</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Nào</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ngờ</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Thiên</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Lôi</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vừa</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ra</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bị</a:t>
            </a:r>
            <a:r>
              <a:rPr lang="en-SG" sz="3200" b="1" dirty="0">
                <a:latin typeface="Cambria" panose="02040503050406030204" pitchFamily="18" charset="0"/>
                <a:ea typeface="Cambria" panose="02040503050406030204" pitchFamily="18" charset="0"/>
              </a:rPr>
              <a:t> Ong </a:t>
            </a:r>
            <a:r>
              <a:rPr lang="en-SG" sz="3200" b="1" dirty="0" err="1">
                <a:latin typeface="Cambria" panose="02040503050406030204" pitchFamily="18" charset="0"/>
                <a:ea typeface="Cambria" panose="02040503050406030204" pitchFamily="18" charset="0"/>
              </a:rPr>
              <a:t>đốt</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túi</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bụi</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vào</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mặt</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mũi</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tay</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chân</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Đau</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quá</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nhức</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quá</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Thiên</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Lôi</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kêu</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cứu</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rồi</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nhảy</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vào</a:t>
            </a:r>
            <a:r>
              <a:rPr lang="en-SG" sz="3200" b="1" dirty="0">
                <a:latin typeface="Cambria" panose="02040503050406030204" pitchFamily="18" charset="0"/>
                <a:ea typeface="Cambria" panose="02040503050406030204" pitchFamily="18" charset="0"/>
              </a:rPr>
              <a:t> chum </a:t>
            </a:r>
            <a:r>
              <a:rPr lang="en-SG" sz="3200" b="1" dirty="0" err="1">
                <a:latin typeface="Cambria" panose="02040503050406030204" pitchFamily="18" charset="0"/>
                <a:ea typeface="Cambria" panose="02040503050406030204" pitchFamily="18" charset="0"/>
              </a:rPr>
              <a:t>nước</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tránh</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nạn</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thì</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lại</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bị</a:t>
            </a:r>
            <a:r>
              <a:rPr lang="en-SG" sz="3200" b="1" dirty="0">
                <a:latin typeface="Cambria" panose="02040503050406030204" pitchFamily="18" charset="0"/>
                <a:ea typeface="Cambria" panose="02040503050406030204" pitchFamily="18" charset="0"/>
              </a:rPr>
              <a:t> Cua </a:t>
            </a:r>
            <a:r>
              <a:rPr lang="en-SG" sz="3200" b="1" dirty="0" err="1">
                <a:latin typeface="Cambria" panose="02040503050406030204" pitchFamily="18" charset="0"/>
                <a:ea typeface="Cambria" panose="02040503050406030204" pitchFamily="18" charset="0"/>
              </a:rPr>
              <a:t>giương</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càng</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kẹp</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vào</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mông</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đau</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điếng</a:t>
            </a:r>
            <a:r>
              <a:rPr lang="en-SG" sz="3200" b="1" dirty="0">
                <a:latin typeface="Cambria" panose="02040503050406030204" pitchFamily="18" charset="0"/>
                <a:ea typeface="Cambria" panose="02040503050406030204" pitchFamily="18" charset="0"/>
              </a:rPr>
              <a:t>. </a:t>
            </a:r>
            <a:endParaRPr lang="vi-VN" sz="3200" b="1" dirty="0">
              <a:latin typeface="Cambria" panose="02040503050406030204" pitchFamily="18" charset="0"/>
              <a:ea typeface="Cambria" panose="02040503050406030204" pitchFamily="18" charset="0"/>
            </a:endParaRPr>
          </a:p>
          <a:p>
            <a:pPr algn="just"/>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Hoảng</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hồn</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Thiên</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Lôi</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vội</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nhảy</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ra</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thì</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bị</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Hổ</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tấn</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công</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Hổ</a:t>
            </a:r>
            <a:r>
              <a:rPr lang="en-SG" sz="3200" b="1" dirty="0">
                <a:latin typeface="Cambria" panose="02040503050406030204" pitchFamily="18" charset="0"/>
                <a:ea typeface="Cambria" panose="02040503050406030204" pitchFamily="18" charset="0"/>
              </a:rPr>
              <a:t> </a:t>
            </a:r>
            <a:r>
              <a:rPr lang="vi-VN" sz="3200" b="1" dirty="0">
                <a:latin typeface="Cambria" panose="02040503050406030204" pitchFamily="18" charset="0"/>
                <a:ea typeface="Cambria" panose="02040503050406030204" pitchFamily="18" charset="0"/>
              </a:rPr>
              <a:t>vồ </a:t>
            </a:r>
            <a:r>
              <a:rPr lang="en-SG" sz="3200" b="1" dirty="0" err="1">
                <a:latin typeface="Cambria" panose="02040503050406030204" pitchFamily="18" charset="0"/>
                <a:ea typeface="Cambria" panose="02040503050406030204" pitchFamily="18" charset="0"/>
              </a:rPr>
              <a:t>lấy</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Thiên</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Lôi</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xé</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xác</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ra</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từng</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mảnh</a:t>
            </a:r>
            <a:r>
              <a:rPr lang="en-SG" sz="3200" b="1"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9451318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BE45B32-7AE1-9930-FC3D-F2B667E028CA}"/>
              </a:ext>
            </a:extLst>
          </p:cNvPr>
          <p:cNvSpPr txBox="1"/>
          <p:nvPr/>
        </p:nvSpPr>
        <p:spPr>
          <a:xfrm>
            <a:off x="468086" y="537818"/>
            <a:ext cx="11430000" cy="5509200"/>
          </a:xfrm>
          <a:prstGeom prst="rect">
            <a:avLst/>
          </a:prstGeom>
          <a:noFill/>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Thế là quân của thiên đình bị một trận thất điên bát đảo. Ngọc Hoàng thấy thế nguy bèn chấp nhận thương lượng với Cóc. Được lệnh Cóc vào diện kiến Ngọc Hoàng và trình bày mọi lẽ:</a:t>
            </a:r>
          </a:p>
          <a:p>
            <a:pPr marR="0" lvl="0" algn="just" defTabSz="914400" rtl="0" eaLnBrk="1" fontAlgn="auto" latinLnBrk="0" hangingPunct="1">
              <a:lnSpc>
                <a:spcPct val="100000"/>
              </a:lnSpc>
              <a:spcBef>
                <a:spcPts val="0"/>
              </a:spcBef>
              <a:spcAft>
                <a:spcPts val="0"/>
              </a:spcAft>
              <a:buClrTx/>
              <a:buSzTx/>
              <a:tabLst/>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-Tâu Ngọc Hoàng, nơi trần gian hiện đang khốn khổ vì nạn hạn hán, biết bao con người và muôn vật phải chết khô, chết khát vì thiếu nước. Mong được Ngọc Hoàng rủ lòng thương cho mưa xuống để cứu muôn loài.</a:t>
            </a:r>
          </a:p>
          <a:p>
            <a:pPr marR="0" lvl="0" algn="just" defTabSz="914400" rtl="0" eaLnBrk="1" fontAlgn="auto" latinLnBrk="0" hangingPunct="1">
              <a:lnSpc>
                <a:spcPct val="100000"/>
              </a:lnSpc>
              <a:spcBef>
                <a:spcPts val="0"/>
              </a:spcBef>
              <a:spcAft>
                <a:spcPts val="0"/>
              </a:spcAft>
              <a:buClrTx/>
              <a:buSzTx/>
              <a:tabLst/>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Nghe xong Ngọc Hoàng hứa sẽ làm mưa và từ nay nếu ở dưới trần có hạn hán thì Cóc nghiến răng kêu lên mấy tiếng Ngọc Hoàng sẽ cho mưa. </a:t>
            </a:r>
            <a:endParaRPr kumimoji="0" lang="en-SG"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40602323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58A2F50-B0B4-EFBD-880B-B862F34C4813}"/>
              </a:ext>
            </a:extLst>
          </p:cNvPr>
          <p:cNvSpPr txBox="1"/>
          <p:nvPr/>
        </p:nvSpPr>
        <p:spPr>
          <a:xfrm>
            <a:off x="402771" y="435430"/>
            <a:ext cx="11049000" cy="5632311"/>
          </a:xfrm>
          <a:prstGeom prst="rect">
            <a:avLst/>
          </a:prstGeom>
          <a:noFill/>
        </p:spPr>
        <p:txBody>
          <a:bodyPr wrap="square">
            <a:spAutoFit/>
          </a:bodyPr>
          <a:lstStyle/>
          <a:p>
            <a:pPr marL="457200" indent="-457200" algn="just">
              <a:buFontTx/>
              <a:buChar char="-"/>
            </a:pPr>
            <a:r>
              <a:rPr lang="en-SG" sz="3600" b="1" dirty="0" err="1">
                <a:latin typeface="Cambria" panose="02040503050406030204" pitchFamily="18" charset="0"/>
                <a:ea typeface="Cambria" panose="02040503050406030204" pitchFamily="18" charset="0"/>
              </a:rPr>
              <a:t>Được</a:t>
            </a:r>
            <a:r>
              <a:rPr lang="en-SG" sz="3600" b="1" dirty="0">
                <a:latin typeface="Cambria" panose="02040503050406030204" pitchFamily="18" charset="0"/>
                <a:ea typeface="Cambria" panose="02040503050406030204" pitchFamily="18" charset="0"/>
              </a:rPr>
              <a:t> </a:t>
            </a:r>
            <a:r>
              <a:rPr lang="en-SG" sz="3600" b="1" dirty="0" err="1">
                <a:latin typeface="Cambria" panose="02040503050406030204" pitchFamily="18" charset="0"/>
                <a:ea typeface="Cambria" panose="02040503050406030204" pitchFamily="18" charset="0"/>
              </a:rPr>
              <a:t>Ngọc</a:t>
            </a:r>
            <a:r>
              <a:rPr lang="en-SG" sz="3600" b="1" dirty="0">
                <a:latin typeface="Cambria" panose="02040503050406030204" pitchFamily="18" charset="0"/>
                <a:ea typeface="Cambria" panose="02040503050406030204" pitchFamily="18" charset="0"/>
              </a:rPr>
              <a:t> Hoàng </a:t>
            </a:r>
            <a:r>
              <a:rPr lang="en-SG" sz="3600" b="1" dirty="0" err="1">
                <a:latin typeface="Cambria" panose="02040503050406030204" pitchFamily="18" charset="0"/>
                <a:ea typeface="Cambria" panose="02040503050406030204" pitchFamily="18" charset="0"/>
              </a:rPr>
              <a:t>hứa</a:t>
            </a:r>
            <a:r>
              <a:rPr lang="en-SG" sz="3600" b="1" dirty="0">
                <a:latin typeface="Cambria" panose="02040503050406030204" pitchFamily="18" charset="0"/>
                <a:ea typeface="Cambria" panose="02040503050406030204" pitchFamily="18" charset="0"/>
              </a:rPr>
              <a:t>, </a:t>
            </a:r>
            <a:r>
              <a:rPr lang="en-SG" sz="3600" b="1" dirty="0" err="1">
                <a:latin typeface="Cambria" panose="02040503050406030204" pitchFamily="18" charset="0"/>
                <a:ea typeface="Cambria" panose="02040503050406030204" pitchFamily="18" charset="0"/>
              </a:rPr>
              <a:t>Cóc</a:t>
            </a:r>
            <a:r>
              <a:rPr lang="en-SG" sz="3600" b="1" dirty="0">
                <a:latin typeface="Cambria" panose="02040503050406030204" pitchFamily="18" charset="0"/>
                <a:ea typeface="Cambria" panose="02040503050406030204" pitchFamily="18" charset="0"/>
              </a:rPr>
              <a:t> </a:t>
            </a:r>
            <a:r>
              <a:rPr lang="en-SG" sz="3600" b="1" dirty="0" err="1">
                <a:latin typeface="Cambria" panose="02040503050406030204" pitchFamily="18" charset="0"/>
                <a:ea typeface="Cambria" panose="02040503050406030204" pitchFamily="18" charset="0"/>
              </a:rPr>
              <a:t>mừng</a:t>
            </a:r>
            <a:r>
              <a:rPr lang="en-SG" sz="3600" b="1" dirty="0">
                <a:latin typeface="Cambria" panose="02040503050406030204" pitchFamily="18" charset="0"/>
                <a:ea typeface="Cambria" panose="02040503050406030204" pitchFamily="18" charset="0"/>
              </a:rPr>
              <a:t> </a:t>
            </a:r>
            <a:r>
              <a:rPr lang="en-SG" sz="3600" b="1" dirty="0" err="1">
                <a:latin typeface="Cambria" panose="02040503050406030204" pitchFamily="18" charset="0"/>
                <a:ea typeface="Cambria" panose="02040503050406030204" pitchFamily="18" charset="0"/>
              </a:rPr>
              <a:t>rỡ</a:t>
            </a:r>
            <a:r>
              <a:rPr lang="en-SG" sz="3600" b="1" dirty="0">
                <a:latin typeface="Cambria" panose="02040503050406030204" pitchFamily="18" charset="0"/>
                <a:ea typeface="Cambria" panose="02040503050406030204" pitchFamily="18" charset="0"/>
              </a:rPr>
              <a:t> </a:t>
            </a:r>
            <a:r>
              <a:rPr lang="en-SG" sz="3600" b="1" dirty="0" err="1">
                <a:latin typeface="Cambria" panose="02040503050406030204" pitchFamily="18" charset="0"/>
                <a:ea typeface="Cambria" panose="02040503050406030204" pitchFamily="18" charset="0"/>
              </a:rPr>
              <a:t>cùng</a:t>
            </a:r>
            <a:r>
              <a:rPr lang="en-SG" sz="3600" b="1" dirty="0">
                <a:latin typeface="Cambria" panose="02040503050406030204" pitchFamily="18" charset="0"/>
                <a:ea typeface="Cambria" panose="02040503050406030204" pitchFamily="18" charset="0"/>
              </a:rPr>
              <a:t> </a:t>
            </a:r>
            <a:r>
              <a:rPr lang="en-SG" sz="3600" b="1" dirty="0" err="1">
                <a:latin typeface="Cambria" panose="02040503050406030204" pitchFamily="18" charset="0"/>
                <a:ea typeface="Cambria" panose="02040503050406030204" pitchFamily="18" charset="0"/>
              </a:rPr>
              <a:t>các</a:t>
            </a:r>
            <a:r>
              <a:rPr lang="en-SG" sz="3600" b="1" dirty="0">
                <a:latin typeface="Cambria" panose="02040503050406030204" pitchFamily="18" charset="0"/>
                <a:ea typeface="Cambria" panose="02040503050406030204" pitchFamily="18" charset="0"/>
              </a:rPr>
              <a:t> </a:t>
            </a:r>
            <a:r>
              <a:rPr lang="en-SG" sz="3600" b="1" dirty="0" err="1">
                <a:latin typeface="Cambria" panose="02040503050406030204" pitchFamily="18" charset="0"/>
                <a:ea typeface="Cambria" panose="02040503050406030204" pitchFamily="18" charset="0"/>
              </a:rPr>
              <a:t>bạn</a:t>
            </a:r>
            <a:r>
              <a:rPr lang="en-SG" sz="3600" b="1" dirty="0">
                <a:latin typeface="Cambria" panose="02040503050406030204" pitchFamily="18" charset="0"/>
                <a:ea typeface="Cambria" panose="02040503050406030204" pitchFamily="18" charset="0"/>
              </a:rPr>
              <a:t> </a:t>
            </a:r>
            <a:r>
              <a:rPr lang="en-SG" sz="3600" b="1" dirty="0" err="1">
                <a:latin typeface="Cambria" panose="02040503050406030204" pitchFamily="18" charset="0"/>
                <a:ea typeface="Cambria" panose="02040503050406030204" pitchFamily="18" charset="0"/>
              </a:rPr>
              <a:t>về</a:t>
            </a:r>
            <a:r>
              <a:rPr lang="en-SG" sz="3600" b="1" dirty="0">
                <a:latin typeface="Cambria" panose="02040503050406030204" pitchFamily="18" charset="0"/>
                <a:ea typeface="Cambria" panose="02040503050406030204" pitchFamily="18" charset="0"/>
              </a:rPr>
              <a:t> </a:t>
            </a:r>
            <a:r>
              <a:rPr lang="en-SG" sz="3600" b="1" dirty="0" err="1">
                <a:latin typeface="Cambria" panose="02040503050406030204" pitchFamily="18" charset="0"/>
                <a:ea typeface="Cambria" panose="02040503050406030204" pitchFamily="18" charset="0"/>
              </a:rPr>
              <a:t>trần</a:t>
            </a:r>
            <a:r>
              <a:rPr lang="en-SG" sz="3600" b="1" dirty="0">
                <a:latin typeface="Cambria" panose="02040503050406030204" pitchFamily="18" charset="0"/>
                <a:ea typeface="Cambria" panose="02040503050406030204" pitchFamily="18" charset="0"/>
              </a:rPr>
              <a:t>. Ai </a:t>
            </a:r>
            <a:r>
              <a:rPr lang="en-SG" sz="3600" b="1" dirty="0" err="1">
                <a:latin typeface="Cambria" panose="02040503050406030204" pitchFamily="18" charset="0"/>
                <a:ea typeface="Cambria" panose="02040503050406030204" pitchFamily="18" charset="0"/>
              </a:rPr>
              <a:t>cũng</a:t>
            </a:r>
            <a:r>
              <a:rPr lang="en-SG" sz="3600" b="1" dirty="0">
                <a:latin typeface="Cambria" panose="02040503050406030204" pitchFamily="18" charset="0"/>
                <a:ea typeface="Cambria" panose="02040503050406030204" pitchFamily="18" charset="0"/>
              </a:rPr>
              <a:t> </a:t>
            </a:r>
            <a:r>
              <a:rPr lang="en-SG" sz="3600" b="1" dirty="0" err="1">
                <a:latin typeface="Cambria" panose="02040503050406030204" pitchFamily="18" charset="0"/>
                <a:ea typeface="Cambria" panose="02040503050406030204" pitchFamily="18" charset="0"/>
              </a:rPr>
              <a:t>vui</a:t>
            </a:r>
            <a:r>
              <a:rPr lang="en-SG" sz="3600" b="1" dirty="0">
                <a:latin typeface="Cambria" panose="02040503050406030204" pitchFamily="18" charset="0"/>
                <a:ea typeface="Cambria" panose="02040503050406030204" pitchFamily="18" charset="0"/>
              </a:rPr>
              <a:t> </a:t>
            </a:r>
            <a:r>
              <a:rPr lang="en-SG" sz="3600" b="1" dirty="0" err="1">
                <a:latin typeface="Cambria" panose="02040503050406030204" pitchFamily="18" charset="0"/>
                <a:ea typeface="Cambria" panose="02040503050406030204" pitchFamily="18" charset="0"/>
              </a:rPr>
              <a:t>mừng</a:t>
            </a:r>
            <a:r>
              <a:rPr lang="en-SG" sz="3600" b="1" dirty="0">
                <a:latin typeface="Cambria" panose="02040503050406030204" pitchFamily="18" charset="0"/>
                <a:ea typeface="Cambria" panose="02040503050406030204" pitchFamily="18" charset="0"/>
              </a:rPr>
              <a:t> </a:t>
            </a:r>
            <a:r>
              <a:rPr lang="en-SG" sz="3600" b="1" dirty="0" err="1">
                <a:latin typeface="Cambria" panose="02040503050406030204" pitchFamily="18" charset="0"/>
                <a:ea typeface="Cambria" panose="02040503050406030204" pitchFamily="18" charset="0"/>
              </a:rPr>
              <a:t>hớn</a:t>
            </a:r>
            <a:r>
              <a:rPr lang="en-SG" sz="3600" b="1" dirty="0">
                <a:latin typeface="Cambria" panose="02040503050406030204" pitchFamily="18" charset="0"/>
                <a:ea typeface="Cambria" panose="02040503050406030204" pitchFamily="18" charset="0"/>
              </a:rPr>
              <a:t> </a:t>
            </a:r>
            <a:r>
              <a:rPr lang="en-SG" sz="3600" b="1" dirty="0" err="1">
                <a:latin typeface="Cambria" panose="02040503050406030204" pitchFamily="18" charset="0"/>
                <a:ea typeface="Cambria" panose="02040503050406030204" pitchFamily="18" charset="0"/>
              </a:rPr>
              <a:t>hở</a:t>
            </a:r>
            <a:r>
              <a:rPr lang="en-SG" sz="3600" b="1" dirty="0">
                <a:latin typeface="Cambria" panose="02040503050406030204" pitchFamily="18" charset="0"/>
                <a:ea typeface="Cambria" panose="02040503050406030204" pitchFamily="18" charset="0"/>
              </a:rPr>
              <a:t> </a:t>
            </a:r>
            <a:r>
              <a:rPr lang="en-SG" sz="3600" b="1" dirty="0" err="1">
                <a:latin typeface="Cambria" panose="02040503050406030204" pitchFamily="18" charset="0"/>
                <a:ea typeface="Cambria" panose="02040503050406030204" pitchFamily="18" charset="0"/>
              </a:rPr>
              <a:t>tôn</a:t>
            </a:r>
            <a:r>
              <a:rPr lang="en-SG" sz="3600" b="1" dirty="0">
                <a:latin typeface="Cambria" panose="02040503050406030204" pitchFamily="18" charset="0"/>
                <a:ea typeface="Cambria" panose="02040503050406030204" pitchFamily="18" charset="0"/>
              </a:rPr>
              <a:t> </a:t>
            </a:r>
            <a:r>
              <a:rPr lang="en-SG" sz="3600" b="1" dirty="0" err="1">
                <a:latin typeface="Cambria" panose="02040503050406030204" pitchFamily="18" charset="0"/>
                <a:ea typeface="Cambria" panose="02040503050406030204" pitchFamily="18" charset="0"/>
              </a:rPr>
              <a:t>vinh</a:t>
            </a:r>
            <a:r>
              <a:rPr lang="en-SG" sz="3600" b="1" dirty="0">
                <a:latin typeface="Cambria" panose="02040503050406030204" pitchFamily="18" charset="0"/>
                <a:ea typeface="Cambria" panose="02040503050406030204" pitchFamily="18" charset="0"/>
              </a:rPr>
              <a:t> </a:t>
            </a:r>
            <a:r>
              <a:rPr lang="en-SG" sz="3600" b="1" dirty="0" err="1">
                <a:latin typeface="Cambria" panose="02040503050406030204" pitchFamily="18" charset="0"/>
                <a:ea typeface="Cambria" panose="02040503050406030204" pitchFamily="18" charset="0"/>
              </a:rPr>
              <a:t>Cóc</a:t>
            </a:r>
            <a:r>
              <a:rPr lang="en-SG" sz="3600" b="1" dirty="0">
                <a:latin typeface="Cambria" panose="02040503050406030204" pitchFamily="18" charset="0"/>
                <a:ea typeface="Cambria" panose="02040503050406030204" pitchFamily="18" charset="0"/>
              </a:rPr>
              <a:t> </a:t>
            </a:r>
            <a:r>
              <a:rPr lang="en-SG" sz="3600" b="1" dirty="0" err="1">
                <a:latin typeface="Cambria" panose="02040503050406030204" pitchFamily="18" charset="0"/>
                <a:ea typeface="Cambria" panose="02040503050406030204" pitchFamily="18" charset="0"/>
              </a:rPr>
              <a:t>có</a:t>
            </a:r>
            <a:r>
              <a:rPr lang="en-SG" sz="3600" b="1" dirty="0">
                <a:latin typeface="Cambria" panose="02040503050406030204" pitchFamily="18" charset="0"/>
                <a:ea typeface="Cambria" panose="02040503050406030204" pitchFamily="18" charset="0"/>
              </a:rPr>
              <a:t> </a:t>
            </a:r>
            <a:r>
              <a:rPr lang="en-SG" sz="3600" b="1" dirty="0" err="1">
                <a:latin typeface="Cambria" panose="02040503050406030204" pitchFamily="18" charset="0"/>
                <a:ea typeface="Cambria" panose="02040503050406030204" pitchFamily="18" charset="0"/>
              </a:rPr>
              <a:t>công</a:t>
            </a:r>
            <a:r>
              <a:rPr lang="en-SG" sz="3600" b="1" dirty="0">
                <a:latin typeface="Cambria" panose="02040503050406030204" pitchFamily="18" charset="0"/>
                <a:ea typeface="Cambria" panose="02040503050406030204" pitchFamily="18" charset="0"/>
              </a:rPr>
              <a:t> </a:t>
            </a:r>
            <a:r>
              <a:rPr lang="en-SG" sz="3600" b="1" dirty="0" err="1">
                <a:latin typeface="Cambria" panose="02040503050406030204" pitchFamily="18" charset="0"/>
                <a:ea typeface="Cambria" panose="02040503050406030204" pitchFamily="18" charset="0"/>
              </a:rPr>
              <a:t>lớn</a:t>
            </a:r>
            <a:r>
              <a:rPr lang="en-SG" sz="3600" b="1" dirty="0">
                <a:latin typeface="Cambria" panose="02040503050406030204" pitchFamily="18" charset="0"/>
                <a:ea typeface="Cambria" panose="02040503050406030204" pitchFamily="18" charset="0"/>
              </a:rPr>
              <a:t> </a:t>
            </a:r>
            <a:r>
              <a:rPr lang="en-SG" sz="3600" b="1" dirty="0" err="1">
                <a:latin typeface="Cambria" panose="02040503050406030204" pitchFamily="18" charset="0"/>
                <a:ea typeface="Cambria" panose="02040503050406030204" pitchFamily="18" charset="0"/>
              </a:rPr>
              <a:t>trong</a:t>
            </a:r>
            <a:r>
              <a:rPr lang="en-SG" sz="3600" b="1" dirty="0">
                <a:latin typeface="Cambria" panose="02040503050406030204" pitchFamily="18" charset="0"/>
                <a:ea typeface="Cambria" panose="02040503050406030204" pitchFamily="18" charset="0"/>
              </a:rPr>
              <a:t> </a:t>
            </a:r>
            <a:r>
              <a:rPr lang="en-SG" sz="3600" b="1" dirty="0" err="1">
                <a:latin typeface="Cambria" panose="02040503050406030204" pitchFamily="18" charset="0"/>
                <a:ea typeface="Cambria" panose="02040503050406030204" pitchFamily="18" charset="0"/>
              </a:rPr>
              <a:t>việc</a:t>
            </a:r>
            <a:r>
              <a:rPr lang="en-SG" sz="3600" b="1" dirty="0">
                <a:latin typeface="Cambria" panose="02040503050406030204" pitchFamily="18" charset="0"/>
                <a:ea typeface="Cambria" panose="02040503050406030204" pitchFamily="18" charset="0"/>
              </a:rPr>
              <a:t> </a:t>
            </a:r>
            <a:r>
              <a:rPr lang="en-SG" sz="3600" b="1" dirty="0" err="1">
                <a:latin typeface="Cambria" panose="02040503050406030204" pitchFamily="18" charset="0"/>
                <a:ea typeface="Cambria" panose="02040503050406030204" pitchFamily="18" charset="0"/>
              </a:rPr>
              <a:t>kiện</a:t>
            </a:r>
            <a:r>
              <a:rPr lang="en-SG" sz="3600" b="1" dirty="0">
                <a:latin typeface="Cambria" panose="02040503050406030204" pitchFamily="18" charset="0"/>
                <a:ea typeface="Cambria" panose="02040503050406030204" pitchFamily="18" charset="0"/>
              </a:rPr>
              <a:t> </a:t>
            </a:r>
            <a:r>
              <a:rPr lang="en-SG" sz="3600" b="1" dirty="0" err="1">
                <a:latin typeface="Cambria" panose="02040503050406030204" pitchFamily="18" charset="0"/>
                <a:ea typeface="Cambria" panose="02040503050406030204" pitchFamily="18" charset="0"/>
              </a:rPr>
              <a:t>trời</a:t>
            </a:r>
            <a:r>
              <a:rPr lang="en-SG" sz="3600" b="1" dirty="0">
                <a:latin typeface="Cambria" panose="02040503050406030204" pitchFamily="18" charset="0"/>
                <a:ea typeface="Cambria" panose="02040503050406030204" pitchFamily="18" charset="0"/>
              </a:rPr>
              <a:t>. </a:t>
            </a:r>
            <a:endParaRPr lang="vi-VN" sz="3600" b="1" dirty="0">
              <a:latin typeface="Cambria" panose="02040503050406030204" pitchFamily="18" charset="0"/>
              <a:ea typeface="Cambria" panose="02040503050406030204" pitchFamily="18" charset="0"/>
            </a:endParaRPr>
          </a:p>
          <a:p>
            <a:pPr marL="457200" indent="-457200" algn="just">
              <a:buFontTx/>
              <a:buChar char="-"/>
            </a:pPr>
            <a:r>
              <a:rPr lang="en-SG" sz="3600" b="1" dirty="0" err="1">
                <a:latin typeface="Cambria" panose="02040503050406030204" pitchFamily="18" charset="0"/>
                <a:ea typeface="Cambria" panose="02040503050406030204" pitchFamily="18" charset="0"/>
              </a:rPr>
              <a:t>Vừa</a:t>
            </a:r>
            <a:r>
              <a:rPr lang="en-SG" sz="3600" b="1" dirty="0">
                <a:latin typeface="Cambria" panose="02040503050406030204" pitchFamily="18" charset="0"/>
                <a:ea typeface="Cambria" panose="02040503050406030204" pitchFamily="18" charset="0"/>
              </a:rPr>
              <a:t> </a:t>
            </a:r>
            <a:r>
              <a:rPr lang="en-SG" sz="3600" b="1" dirty="0" err="1">
                <a:latin typeface="Cambria" panose="02040503050406030204" pitchFamily="18" charset="0"/>
                <a:ea typeface="Cambria" panose="02040503050406030204" pitchFamily="18" charset="0"/>
              </a:rPr>
              <a:t>đến</a:t>
            </a:r>
            <a:r>
              <a:rPr lang="en-SG" sz="3600" b="1" dirty="0">
                <a:latin typeface="Cambria" panose="02040503050406030204" pitchFamily="18" charset="0"/>
                <a:ea typeface="Cambria" panose="02040503050406030204" pitchFamily="18" charset="0"/>
              </a:rPr>
              <a:t> </a:t>
            </a:r>
            <a:r>
              <a:rPr lang="en-SG" sz="3600" b="1" dirty="0" err="1">
                <a:latin typeface="Cambria" panose="02040503050406030204" pitchFamily="18" charset="0"/>
                <a:ea typeface="Cambria" panose="02040503050406030204" pitchFamily="18" charset="0"/>
              </a:rPr>
              <a:t>trần</a:t>
            </a:r>
            <a:r>
              <a:rPr lang="en-SG" sz="3600" b="1" dirty="0">
                <a:latin typeface="Cambria" panose="02040503050406030204" pitchFamily="18" charset="0"/>
                <a:ea typeface="Cambria" panose="02040503050406030204" pitchFamily="18" charset="0"/>
              </a:rPr>
              <a:t> </a:t>
            </a:r>
            <a:r>
              <a:rPr lang="en-SG" sz="3600" b="1" dirty="0" err="1">
                <a:latin typeface="Cambria" panose="02040503050406030204" pitchFamily="18" charset="0"/>
                <a:ea typeface="Cambria" panose="02040503050406030204" pitchFamily="18" charset="0"/>
              </a:rPr>
              <a:t>gian</a:t>
            </a:r>
            <a:r>
              <a:rPr lang="en-SG" sz="3600" b="1" dirty="0">
                <a:latin typeface="Cambria" panose="02040503050406030204" pitchFamily="18" charset="0"/>
                <a:ea typeface="Cambria" panose="02040503050406030204" pitchFamily="18" charset="0"/>
              </a:rPr>
              <a:t> </a:t>
            </a:r>
            <a:r>
              <a:rPr lang="en-SG" sz="3600" b="1" dirty="0" err="1">
                <a:latin typeface="Cambria" panose="02040503050406030204" pitchFamily="18" charset="0"/>
                <a:ea typeface="Cambria" panose="02040503050406030204" pitchFamily="18" charset="0"/>
              </a:rPr>
              <a:t>thì</a:t>
            </a:r>
            <a:r>
              <a:rPr lang="en-SG" sz="3600" b="1" dirty="0">
                <a:latin typeface="Cambria" panose="02040503050406030204" pitchFamily="18" charset="0"/>
                <a:ea typeface="Cambria" panose="02040503050406030204" pitchFamily="18" charset="0"/>
              </a:rPr>
              <a:t> </a:t>
            </a:r>
            <a:r>
              <a:rPr lang="en-SG" sz="3600" b="1" dirty="0" err="1">
                <a:latin typeface="Cambria" panose="02040503050406030204" pitchFamily="18" charset="0"/>
                <a:ea typeface="Cambria" panose="02040503050406030204" pitchFamily="18" charset="0"/>
              </a:rPr>
              <a:t>mưa</a:t>
            </a:r>
            <a:r>
              <a:rPr lang="en-SG" sz="3600" b="1" dirty="0">
                <a:latin typeface="Cambria" panose="02040503050406030204" pitchFamily="18" charset="0"/>
                <a:ea typeface="Cambria" panose="02040503050406030204" pitchFamily="18" charset="0"/>
              </a:rPr>
              <a:t> to </a:t>
            </a:r>
            <a:r>
              <a:rPr lang="en-SG" sz="3600" b="1" dirty="0" err="1">
                <a:latin typeface="Cambria" panose="02040503050406030204" pitchFamily="18" charset="0"/>
                <a:ea typeface="Cambria" panose="02040503050406030204" pitchFamily="18" charset="0"/>
              </a:rPr>
              <a:t>kéo</a:t>
            </a:r>
            <a:r>
              <a:rPr lang="en-SG" sz="3600" b="1" dirty="0">
                <a:latin typeface="Cambria" panose="02040503050406030204" pitchFamily="18" charset="0"/>
                <a:ea typeface="Cambria" panose="02040503050406030204" pitchFamily="18" charset="0"/>
              </a:rPr>
              <a:t> </a:t>
            </a:r>
            <a:r>
              <a:rPr lang="en-SG" sz="3600" b="1" dirty="0" err="1">
                <a:latin typeface="Cambria" panose="02040503050406030204" pitchFamily="18" charset="0"/>
                <a:ea typeface="Cambria" panose="02040503050406030204" pitchFamily="18" charset="0"/>
              </a:rPr>
              <a:t>đến</a:t>
            </a:r>
            <a:r>
              <a:rPr lang="en-SG" sz="3600" b="1" dirty="0">
                <a:latin typeface="Cambria" panose="02040503050406030204" pitchFamily="18" charset="0"/>
                <a:ea typeface="Cambria" panose="02040503050406030204" pitchFamily="18" charset="0"/>
              </a:rPr>
              <a:t> </a:t>
            </a:r>
            <a:r>
              <a:rPr lang="en-SG" sz="3600" b="1" dirty="0" err="1">
                <a:latin typeface="Cambria" panose="02040503050406030204" pitchFamily="18" charset="0"/>
                <a:ea typeface="Cambria" panose="02040503050406030204" pitchFamily="18" charset="0"/>
              </a:rPr>
              <a:t>tưới</a:t>
            </a:r>
            <a:r>
              <a:rPr lang="en-SG" sz="3600" b="1" dirty="0">
                <a:latin typeface="Cambria" panose="02040503050406030204" pitchFamily="18" charset="0"/>
                <a:ea typeface="Cambria" panose="02040503050406030204" pitchFamily="18" charset="0"/>
              </a:rPr>
              <a:t> </a:t>
            </a:r>
            <a:r>
              <a:rPr lang="en-SG" sz="3600" b="1" dirty="0" err="1">
                <a:latin typeface="Cambria" panose="02040503050406030204" pitchFamily="18" charset="0"/>
                <a:ea typeface="Cambria" panose="02040503050406030204" pitchFamily="18" charset="0"/>
              </a:rPr>
              <a:t>mát</a:t>
            </a:r>
            <a:r>
              <a:rPr lang="en-SG" sz="3600" b="1" dirty="0">
                <a:latin typeface="Cambria" panose="02040503050406030204" pitchFamily="18" charset="0"/>
                <a:ea typeface="Cambria" panose="02040503050406030204" pitchFamily="18" charset="0"/>
              </a:rPr>
              <a:t> </a:t>
            </a:r>
            <a:r>
              <a:rPr lang="en-SG" sz="3600" b="1" dirty="0" err="1">
                <a:latin typeface="Cambria" panose="02040503050406030204" pitchFamily="18" charset="0"/>
                <a:ea typeface="Cambria" panose="02040503050406030204" pitchFamily="18" charset="0"/>
              </a:rPr>
              <a:t>cả</a:t>
            </a:r>
            <a:r>
              <a:rPr lang="en-SG" sz="3600" b="1" dirty="0">
                <a:latin typeface="Cambria" panose="02040503050406030204" pitchFamily="18" charset="0"/>
                <a:ea typeface="Cambria" panose="02040503050406030204" pitchFamily="18" charset="0"/>
              </a:rPr>
              <a:t> </a:t>
            </a:r>
            <a:r>
              <a:rPr lang="en-SG" sz="3600" b="1" dirty="0" err="1">
                <a:latin typeface="Cambria" panose="02040503050406030204" pitchFamily="18" charset="0"/>
                <a:ea typeface="Cambria" panose="02040503050406030204" pitchFamily="18" charset="0"/>
              </a:rPr>
              <a:t>ruộng</a:t>
            </a:r>
            <a:r>
              <a:rPr lang="en-SG" sz="3600" b="1" dirty="0">
                <a:latin typeface="Cambria" panose="02040503050406030204" pitchFamily="18" charset="0"/>
                <a:ea typeface="Cambria" panose="02040503050406030204" pitchFamily="18" charset="0"/>
              </a:rPr>
              <a:t> </a:t>
            </a:r>
            <a:r>
              <a:rPr lang="en-SG" sz="3600" b="1" dirty="0" err="1">
                <a:latin typeface="Cambria" panose="02040503050406030204" pitchFamily="18" charset="0"/>
                <a:ea typeface="Cambria" panose="02040503050406030204" pitchFamily="18" charset="0"/>
              </a:rPr>
              <a:t>đồng</a:t>
            </a:r>
            <a:r>
              <a:rPr lang="en-SG" sz="3600" b="1" dirty="0">
                <a:latin typeface="Cambria" panose="02040503050406030204" pitchFamily="18" charset="0"/>
                <a:ea typeface="Cambria" panose="02040503050406030204" pitchFamily="18" charset="0"/>
              </a:rPr>
              <a:t>, </a:t>
            </a:r>
            <a:r>
              <a:rPr lang="en-SG" sz="3600" b="1" dirty="0" err="1">
                <a:latin typeface="Cambria" panose="02040503050406030204" pitchFamily="18" charset="0"/>
                <a:ea typeface="Cambria" panose="02040503050406030204" pitchFamily="18" charset="0"/>
              </a:rPr>
              <a:t>vườn</a:t>
            </a:r>
            <a:r>
              <a:rPr lang="en-SG" sz="3600" b="1" dirty="0">
                <a:latin typeface="Cambria" panose="02040503050406030204" pitchFamily="18" charset="0"/>
                <a:ea typeface="Cambria" panose="02040503050406030204" pitchFamily="18" charset="0"/>
              </a:rPr>
              <a:t> </a:t>
            </a:r>
            <a:r>
              <a:rPr lang="en-SG" sz="3600" b="1" dirty="0" err="1">
                <a:latin typeface="Cambria" panose="02040503050406030204" pitchFamily="18" charset="0"/>
                <a:ea typeface="Cambria" panose="02040503050406030204" pitchFamily="18" charset="0"/>
              </a:rPr>
              <a:t>tược</a:t>
            </a:r>
            <a:r>
              <a:rPr lang="en-SG" sz="3600" b="1" dirty="0">
                <a:latin typeface="Cambria" panose="02040503050406030204" pitchFamily="18" charset="0"/>
                <a:ea typeface="Cambria" panose="02040503050406030204" pitchFamily="18" charset="0"/>
              </a:rPr>
              <a:t>. </a:t>
            </a:r>
            <a:r>
              <a:rPr lang="en-SG" sz="3600" b="1" dirty="0" err="1">
                <a:latin typeface="Cambria" panose="02040503050406030204" pitchFamily="18" charset="0"/>
                <a:ea typeface="Cambria" panose="02040503050406030204" pitchFamily="18" charset="0"/>
              </a:rPr>
              <a:t>Cỏ</a:t>
            </a:r>
            <a:r>
              <a:rPr lang="en-SG" sz="3600" b="1" dirty="0">
                <a:latin typeface="Cambria" panose="02040503050406030204" pitchFamily="18" charset="0"/>
                <a:ea typeface="Cambria" panose="02040503050406030204" pitchFamily="18" charset="0"/>
              </a:rPr>
              <a:t> </a:t>
            </a:r>
            <a:r>
              <a:rPr lang="en-SG" sz="3600" b="1" dirty="0" err="1">
                <a:latin typeface="Cambria" panose="02040503050406030204" pitchFamily="18" charset="0"/>
                <a:ea typeface="Cambria" panose="02040503050406030204" pitchFamily="18" charset="0"/>
              </a:rPr>
              <a:t>cây</a:t>
            </a:r>
            <a:r>
              <a:rPr lang="en-SG" sz="3600" b="1" dirty="0">
                <a:latin typeface="Cambria" panose="02040503050406030204" pitchFamily="18" charset="0"/>
                <a:ea typeface="Cambria" panose="02040503050406030204" pitchFamily="18" charset="0"/>
              </a:rPr>
              <a:t> </a:t>
            </a:r>
            <a:r>
              <a:rPr lang="en-SG" sz="3600" b="1" dirty="0" err="1">
                <a:latin typeface="Cambria" panose="02040503050406030204" pitchFamily="18" charset="0"/>
                <a:ea typeface="Cambria" panose="02040503050406030204" pitchFamily="18" charset="0"/>
              </a:rPr>
              <a:t>hoa</a:t>
            </a:r>
            <a:r>
              <a:rPr lang="en-SG" sz="3600" b="1" dirty="0">
                <a:latin typeface="Cambria" panose="02040503050406030204" pitchFamily="18" charset="0"/>
                <a:ea typeface="Cambria" panose="02040503050406030204" pitchFamily="18" charset="0"/>
              </a:rPr>
              <a:t> </a:t>
            </a:r>
            <a:r>
              <a:rPr lang="en-SG" sz="3600" b="1" dirty="0" err="1">
                <a:latin typeface="Cambria" panose="02040503050406030204" pitchFamily="18" charset="0"/>
                <a:ea typeface="Cambria" panose="02040503050406030204" pitchFamily="18" charset="0"/>
              </a:rPr>
              <a:t>lá</a:t>
            </a:r>
            <a:r>
              <a:rPr lang="en-SG" sz="3600" b="1" dirty="0">
                <a:latin typeface="Cambria" panose="02040503050406030204" pitchFamily="18" charset="0"/>
                <a:ea typeface="Cambria" panose="02040503050406030204" pitchFamily="18" charset="0"/>
              </a:rPr>
              <a:t> </a:t>
            </a:r>
            <a:r>
              <a:rPr lang="en-SG" sz="3600" b="1" dirty="0" err="1">
                <a:latin typeface="Cambria" panose="02040503050406030204" pitchFamily="18" charset="0"/>
                <a:ea typeface="Cambria" panose="02040503050406030204" pitchFamily="18" charset="0"/>
              </a:rPr>
              <a:t>bừng</a:t>
            </a:r>
            <a:r>
              <a:rPr lang="en-SG" sz="3600" b="1" dirty="0">
                <a:latin typeface="Cambria" panose="02040503050406030204" pitchFamily="18" charset="0"/>
                <a:ea typeface="Cambria" panose="02040503050406030204" pitchFamily="18" charset="0"/>
              </a:rPr>
              <a:t> </a:t>
            </a:r>
            <a:r>
              <a:rPr lang="en-SG" sz="3600" b="1" dirty="0" err="1">
                <a:latin typeface="Cambria" panose="02040503050406030204" pitchFamily="18" charset="0"/>
                <a:ea typeface="Cambria" panose="02040503050406030204" pitchFamily="18" charset="0"/>
              </a:rPr>
              <a:t>sống</a:t>
            </a:r>
            <a:r>
              <a:rPr lang="en-SG" sz="3600" b="1" dirty="0">
                <a:latin typeface="Cambria" panose="02040503050406030204" pitchFamily="18" charset="0"/>
                <a:ea typeface="Cambria" panose="02040503050406030204" pitchFamily="18" charset="0"/>
              </a:rPr>
              <a:t> </a:t>
            </a:r>
            <a:r>
              <a:rPr lang="en-SG" sz="3600" b="1" dirty="0" err="1">
                <a:latin typeface="Cambria" panose="02040503050406030204" pitchFamily="18" charset="0"/>
                <a:ea typeface="Cambria" panose="02040503050406030204" pitchFamily="18" charset="0"/>
              </a:rPr>
              <a:t>dậy</a:t>
            </a:r>
            <a:r>
              <a:rPr lang="en-SG" sz="3600" b="1" dirty="0">
                <a:latin typeface="Cambria" panose="02040503050406030204" pitchFamily="18" charset="0"/>
                <a:ea typeface="Cambria" panose="02040503050406030204" pitchFamily="18" charset="0"/>
              </a:rPr>
              <a:t>. </a:t>
            </a:r>
            <a:r>
              <a:rPr lang="en-SG" sz="3600" b="1" dirty="0" err="1">
                <a:latin typeface="Cambria" panose="02040503050406030204" pitchFamily="18" charset="0"/>
                <a:ea typeface="Cambria" panose="02040503050406030204" pitchFamily="18" charset="0"/>
              </a:rPr>
              <a:t>Cả</a:t>
            </a:r>
            <a:r>
              <a:rPr lang="en-SG" sz="3600" b="1" dirty="0">
                <a:latin typeface="Cambria" panose="02040503050406030204" pitchFamily="18" charset="0"/>
                <a:ea typeface="Cambria" panose="02040503050406030204" pitchFamily="18" charset="0"/>
              </a:rPr>
              <a:t> </a:t>
            </a:r>
            <a:r>
              <a:rPr lang="en-SG" sz="3600" b="1" dirty="0" err="1">
                <a:latin typeface="Cambria" panose="02040503050406030204" pitchFamily="18" charset="0"/>
                <a:ea typeface="Cambria" panose="02040503050406030204" pitchFamily="18" charset="0"/>
              </a:rPr>
              <a:t>muôn</a:t>
            </a:r>
            <a:r>
              <a:rPr lang="en-SG" sz="3600" b="1" dirty="0">
                <a:latin typeface="Cambria" panose="02040503050406030204" pitchFamily="18" charset="0"/>
                <a:ea typeface="Cambria" panose="02040503050406030204" pitchFamily="18" charset="0"/>
              </a:rPr>
              <a:t> </a:t>
            </a:r>
            <a:r>
              <a:rPr lang="en-SG" sz="3600" b="1" dirty="0" err="1">
                <a:latin typeface="Cambria" panose="02040503050406030204" pitchFamily="18" charset="0"/>
                <a:ea typeface="Cambria" panose="02040503050406030204" pitchFamily="18" charset="0"/>
              </a:rPr>
              <a:t>vật</a:t>
            </a:r>
            <a:r>
              <a:rPr lang="en-SG" sz="3600" b="1" dirty="0">
                <a:latin typeface="Cambria" panose="02040503050406030204" pitchFamily="18" charset="0"/>
                <a:ea typeface="Cambria" panose="02040503050406030204" pitchFamily="18" charset="0"/>
              </a:rPr>
              <a:t> </a:t>
            </a:r>
            <a:r>
              <a:rPr lang="en-SG" sz="3600" b="1" dirty="0" err="1">
                <a:latin typeface="Cambria" panose="02040503050406030204" pitchFamily="18" charset="0"/>
                <a:ea typeface="Cambria" panose="02040503050406030204" pitchFamily="18" charset="0"/>
              </a:rPr>
              <a:t>lẫn</a:t>
            </a:r>
            <a:r>
              <a:rPr lang="en-SG" sz="3600" b="1" dirty="0">
                <a:latin typeface="Cambria" panose="02040503050406030204" pitchFamily="18" charset="0"/>
                <a:ea typeface="Cambria" panose="02040503050406030204" pitchFamily="18" charset="0"/>
              </a:rPr>
              <a:t> con </a:t>
            </a:r>
            <a:r>
              <a:rPr lang="en-SG" sz="3600" b="1" dirty="0" err="1">
                <a:latin typeface="Cambria" panose="02040503050406030204" pitchFamily="18" charset="0"/>
                <a:ea typeface="Cambria" panose="02040503050406030204" pitchFamily="18" charset="0"/>
              </a:rPr>
              <a:t>người</a:t>
            </a:r>
            <a:r>
              <a:rPr lang="en-SG" sz="3600" b="1" dirty="0">
                <a:latin typeface="Cambria" panose="02040503050406030204" pitchFamily="18" charset="0"/>
                <a:ea typeface="Cambria" panose="02040503050406030204" pitchFamily="18" charset="0"/>
              </a:rPr>
              <a:t> </a:t>
            </a:r>
            <a:r>
              <a:rPr lang="en-SG" sz="3600" b="1" dirty="0" err="1">
                <a:latin typeface="Cambria" panose="02040503050406030204" pitchFamily="18" charset="0"/>
                <a:ea typeface="Cambria" panose="02040503050406030204" pitchFamily="18" charset="0"/>
              </a:rPr>
              <a:t>đồng</a:t>
            </a:r>
            <a:r>
              <a:rPr lang="en-SG" sz="3600" b="1" dirty="0">
                <a:latin typeface="Cambria" panose="02040503050406030204" pitchFamily="18" charset="0"/>
                <a:ea typeface="Cambria" panose="02040503050406030204" pitchFamily="18" charset="0"/>
              </a:rPr>
              <a:t> ca </a:t>
            </a:r>
            <a:r>
              <a:rPr lang="en-SG" sz="3600" b="1" dirty="0" err="1">
                <a:latin typeface="Cambria" panose="02040503050406030204" pitchFamily="18" charset="0"/>
                <a:ea typeface="Cambria" panose="02040503050406030204" pitchFamily="18" charset="0"/>
              </a:rPr>
              <a:t>hát</a:t>
            </a:r>
            <a:r>
              <a:rPr lang="en-SG" sz="3600" b="1" dirty="0">
                <a:latin typeface="Cambria" panose="02040503050406030204" pitchFamily="18" charset="0"/>
                <a:ea typeface="Cambria" panose="02040503050406030204" pitchFamily="18" charset="0"/>
              </a:rPr>
              <a:t> </a:t>
            </a:r>
            <a:r>
              <a:rPr lang="en-SG" sz="3600" b="1" dirty="0" err="1">
                <a:latin typeface="Cambria" panose="02040503050406030204" pitchFamily="18" charset="0"/>
                <a:ea typeface="Cambria" panose="02040503050406030204" pitchFamily="18" charset="0"/>
              </a:rPr>
              <a:t>chào</a:t>
            </a:r>
            <a:r>
              <a:rPr lang="en-SG" sz="3600" b="1" dirty="0">
                <a:latin typeface="Cambria" panose="02040503050406030204" pitchFamily="18" charset="0"/>
                <a:ea typeface="Cambria" panose="02040503050406030204" pitchFamily="18" charset="0"/>
              </a:rPr>
              <a:t> </a:t>
            </a:r>
            <a:r>
              <a:rPr lang="en-SG" sz="3600" b="1" dirty="0" err="1">
                <a:latin typeface="Cambria" panose="02040503050406030204" pitchFamily="18" charset="0"/>
                <a:ea typeface="Cambria" panose="02040503050406030204" pitchFamily="18" charset="0"/>
              </a:rPr>
              <a:t>đón</a:t>
            </a:r>
            <a:r>
              <a:rPr lang="en-SG" sz="3600" b="1" dirty="0">
                <a:latin typeface="Cambria" panose="02040503050406030204" pitchFamily="18" charset="0"/>
                <a:ea typeface="Cambria" panose="02040503050406030204" pitchFamily="18" charset="0"/>
              </a:rPr>
              <a:t> </a:t>
            </a:r>
            <a:r>
              <a:rPr lang="en-SG" sz="3600" b="1" dirty="0" err="1">
                <a:latin typeface="Cambria" panose="02040503050406030204" pitchFamily="18" charset="0"/>
                <a:ea typeface="Cambria" panose="02040503050406030204" pitchFamily="18" charset="0"/>
              </a:rPr>
              <a:t>Cóc</a:t>
            </a:r>
            <a:r>
              <a:rPr lang="en-SG" sz="3600" b="1" dirty="0">
                <a:latin typeface="Cambria" panose="02040503050406030204" pitchFamily="18" charset="0"/>
                <a:ea typeface="Cambria" panose="02040503050406030204" pitchFamily="18" charset="0"/>
              </a:rPr>
              <a:t> </a:t>
            </a:r>
            <a:r>
              <a:rPr lang="en-SG" sz="3600" b="1" dirty="0" err="1">
                <a:latin typeface="Cambria" panose="02040503050406030204" pitchFamily="18" charset="0"/>
                <a:ea typeface="Cambria" panose="02040503050406030204" pitchFamily="18" charset="0"/>
              </a:rPr>
              <a:t>như</a:t>
            </a:r>
            <a:r>
              <a:rPr lang="en-SG" sz="3600" b="1" dirty="0">
                <a:latin typeface="Cambria" panose="02040503050406030204" pitchFamily="18" charset="0"/>
                <a:ea typeface="Cambria" panose="02040503050406030204" pitchFamily="18" charset="0"/>
              </a:rPr>
              <a:t> </a:t>
            </a:r>
            <a:r>
              <a:rPr lang="en-SG" sz="3600" b="1" dirty="0" err="1">
                <a:latin typeface="Cambria" panose="02040503050406030204" pitchFamily="18" charset="0"/>
                <a:ea typeface="Cambria" panose="02040503050406030204" pitchFamily="18" charset="0"/>
              </a:rPr>
              <a:t>một</a:t>
            </a:r>
            <a:r>
              <a:rPr lang="en-SG" sz="3600" b="1" dirty="0">
                <a:latin typeface="Cambria" panose="02040503050406030204" pitchFamily="18" charset="0"/>
                <a:ea typeface="Cambria" panose="02040503050406030204" pitchFamily="18" charset="0"/>
              </a:rPr>
              <a:t> </a:t>
            </a:r>
            <a:r>
              <a:rPr lang="en-SG" sz="3600" b="1" dirty="0" err="1">
                <a:latin typeface="Cambria" panose="02040503050406030204" pitchFamily="18" charset="0"/>
                <a:ea typeface="Cambria" panose="02040503050406030204" pitchFamily="18" charset="0"/>
              </a:rPr>
              <a:t>vị</a:t>
            </a:r>
            <a:r>
              <a:rPr lang="en-SG" sz="3600" b="1" dirty="0">
                <a:latin typeface="Cambria" panose="02040503050406030204" pitchFamily="18" charset="0"/>
                <a:ea typeface="Cambria" panose="02040503050406030204" pitchFamily="18" charset="0"/>
              </a:rPr>
              <a:t> "</a:t>
            </a:r>
            <a:r>
              <a:rPr lang="en-SG" sz="3600" b="1" dirty="0" err="1">
                <a:latin typeface="Cambria" panose="02040503050406030204" pitchFamily="18" charset="0"/>
                <a:ea typeface="Cambria" panose="02040503050406030204" pitchFamily="18" charset="0"/>
              </a:rPr>
              <a:t>anh</a:t>
            </a:r>
            <a:r>
              <a:rPr lang="en-SG" sz="3600" b="1" dirty="0">
                <a:latin typeface="Cambria" panose="02040503050406030204" pitchFamily="18" charset="0"/>
                <a:ea typeface="Cambria" panose="02040503050406030204" pitchFamily="18" charset="0"/>
              </a:rPr>
              <a:t> </a:t>
            </a:r>
            <a:r>
              <a:rPr lang="en-SG" sz="3600" b="1" dirty="0" err="1">
                <a:latin typeface="Cambria" panose="02040503050406030204" pitchFamily="18" charset="0"/>
                <a:ea typeface="Cambria" panose="02040503050406030204" pitchFamily="18" charset="0"/>
              </a:rPr>
              <a:t>hùng</a:t>
            </a:r>
            <a:r>
              <a:rPr lang="en-SG" sz="3600" b="1" dirty="0">
                <a:latin typeface="Cambria" panose="02040503050406030204" pitchFamily="18" charset="0"/>
                <a:ea typeface="Cambria" panose="02040503050406030204" pitchFamily="18" charset="0"/>
              </a:rPr>
              <a:t> </a:t>
            </a:r>
            <a:r>
              <a:rPr lang="en-SG" sz="3600" b="1" dirty="0" err="1">
                <a:latin typeface="Cambria" panose="02040503050406030204" pitchFamily="18" charset="0"/>
                <a:ea typeface="Cambria" panose="02040503050406030204" pitchFamily="18" charset="0"/>
              </a:rPr>
              <a:t>cứu</a:t>
            </a:r>
            <a:r>
              <a:rPr lang="en-SG" sz="3600" b="1" dirty="0">
                <a:latin typeface="Cambria" panose="02040503050406030204" pitchFamily="18" charset="0"/>
                <a:ea typeface="Cambria" panose="02040503050406030204" pitchFamily="18" charset="0"/>
              </a:rPr>
              <a:t> </a:t>
            </a:r>
            <a:r>
              <a:rPr lang="en-SG" sz="3600" b="1" dirty="0" err="1">
                <a:latin typeface="Cambria" panose="02040503050406030204" pitchFamily="18" charset="0"/>
                <a:ea typeface="Cambria" panose="02040503050406030204" pitchFamily="18" charset="0"/>
              </a:rPr>
              <a:t>thế</a:t>
            </a:r>
            <a:r>
              <a:rPr lang="en-SG" sz="3600" b="1" dirty="0">
                <a:latin typeface="Cambria" panose="02040503050406030204" pitchFamily="18" charset="0"/>
                <a:ea typeface="Cambria" panose="02040503050406030204" pitchFamily="18" charset="0"/>
              </a:rPr>
              <a:t>". </a:t>
            </a:r>
            <a:r>
              <a:rPr lang="en-SG" sz="3600" b="1" dirty="0" err="1">
                <a:latin typeface="Cambria" panose="02040503050406030204" pitchFamily="18" charset="0"/>
                <a:ea typeface="Cambria" panose="02040503050406030204" pitchFamily="18" charset="0"/>
              </a:rPr>
              <a:t>Và</a:t>
            </a:r>
            <a:r>
              <a:rPr lang="en-SG" sz="3600" b="1" dirty="0">
                <a:latin typeface="Cambria" panose="02040503050406030204" pitchFamily="18" charset="0"/>
                <a:ea typeface="Cambria" panose="02040503050406030204" pitchFamily="18" charset="0"/>
              </a:rPr>
              <a:t> </a:t>
            </a:r>
            <a:r>
              <a:rPr lang="en-SG" sz="3600" b="1" dirty="0" err="1">
                <a:latin typeface="Cambria" panose="02040503050406030204" pitchFamily="18" charset="0"/>
                <a:ea typeface="Cambria" panose="02040503050406030204" pitchFamily="18" charset="0"/>
              </a:rPr>
              <a:t>từ</a:t>
            </a:r>
            <a:r>
              <a:rPr lang="en-SG" sz="3600" b="1" dirty="0">
                <a:latin typeface="Cambria" panose="02040503050406030204" pitchFamily="18" charset="0"/>
                <a:ea typeface="Cambria" panose="02040503050406030204" pitchFamily="18" charset="0"/>
              </a:rPr>
              <a:t> </a:t>
            </a:r>
            <a:r>
              <a:rPr lang="en-SG" sz="3600" b="1" dirty="0" err="1">
                <a:latin typeface="Cambria" panose="02040503050406030204" pitchFamily="18" charset="0"/>
                <a:ea typeface="Cambria" panose="02040503050406030204" pitchFamily="18" charset="0"/>
              </a:rPr>
              <a:t>đó</a:t>
            </a:r>
            <a:r>
              <a:rPr lang="en-SG" sz="3600" b="1" dirty="0">
                <a:latin typeface="Cambria" panose="02040503050406030204" pitchFamily="18" charset="0"/>
                <a:ea typeface="Cambria" panose="02040503050406030204" pitchFamily="18" charset="0"/>
              </a:rPr>
              <a:t> </a:t>
            </a:r>
            <a:r>
              <a:rPr lang="en-SG" sz="3600" b="1" dirty="0" err="1">
                <a:latin typeface="Cambria" panose="02040503050406030204" pitchFamily="18" charset="0"/>
                <a:ea typeface="Cambria" panose="02040503050406030204" pitchFamily="18" charset="0"/>
              </a:rPr>
              <a:t>nhân</a:t>
            </a:r>
            <a:r>
              <a:rPr lang="en-SG" sz="3600" b="1" dirty="0">
                <a:latin typeface="Cambria" panose="02040503050406030204" pitchFamily="18" charset="0"/>
                <a:ea typeface="Cambria" panose="02040503050406030204" pitchFamily="18" charset="0"/>
              </a:rPr>
              <a:t> </a:t>
            </a:r>
            <a:r>
              <a:rPr lang="en-SG" sz="3600" b="1" dirty="0" err="1">
                <a:latin typeface="Cambria" panose="02040503050406030204" pitchFamily="18" charset="0"/>
                <a:ea typeface="Cambria" panose="02040503050406030204" pitchFamily="18" charset="0"/>
              </a:rPr>
              <a:t>gian</a:t>
            </a:r>
            <a:r>
              <a:rPr lang="en-SG" sz="3600" b="1" dirty="0">
                <a:latin typeface="Cambria" panose="02040503050406030204" pitchFamily="18" charset="0"/>
                <a:ea typeface="Cambria" panose="02040503050406030204" pitchFamily="18" charset="0"/>
              </a:rPr>
              <a:t> </a:t>
            </a:r>
            <a:r>
              <a:rPr lang="en-SG" sz="3600" b="1" dirty="0" err="1">
                <a:latin typeface="Cambria" panose="02040503050406030204" pitchFamily="18" charset="0"/>
                <a:ea typeface="Cambria" panose="02040503050406030204" pitchFamily="18" charset="0"/>
              </a:rPr>
              <a:t>mới</a:t>
            </a:r>
            <a:r>
              <a:rPr lang="en-SG" sz="3600" b="1" dirty="0">
                <a:latin typeface="Cambria" panose="02040503050406030204" pitchFamily="18" charset="0"/>
                <a:ea typeface="Cambria" panose="02040503050406030204" pitchFamily="18" charset="0"/>
              </a:rPr>
              <a:t> </a:t>
            </a:r>
            <a:r>
              <a:rPr lang="en-SG" sz="3600" b="1" dirty="0" err="1">
                <a:latin typeface="Cambria" panose="02040503050406030204" pitchFamily="18" charset="0"/>
                <a:ea typeface="Cambria" panose="02040503050406030204" pitchFamily="18" charset="0"/>
              </a:rPr>
              <a:t>truyền</a:t>
            </a:r>
            <a:r>
              <a:rPr lang="en-SG" sz="3600" b="1" dirty="0">
                <a:latin typeface="Cambria" panose="02040503050406030204" pitchFamily="18" charset="0"/>
                <a:ea typeface="Cambria" panose="02040503050406030204" pitchFamily="18" charset="0"/>
              </a:rPr>
              <a:t> </a:t>
            </a:r>
            <a:r>
              <a:rPr lang="en-SG" sz="3600" b="1" dirty="0" err="1">
                <a:latin typeface="Cambria" panose="02040503050406030204" pitchFamily="18" charset="0"/>
                <a:ea typeface="Cambria" panose="02040503050406030204" pitchFamily="18" charset="0"/>
              </a:rPr>
              <a:t>câu</a:t>
            </a:r>
            <a:r>
              <a:rPr lang="en-SG" sz="3600" b="1" dirty="0">
                <a:latin typeface="Cambria" panose="02040503050406030204" pitchFamily="18" charset="0"/>
                <a:ea typeface="Cambria" panose="02040503050406030204" pitchFamily="18" charset="0"/>
              </a:rPr>
              <a:t> ca:</a:t>
            </a:r>
            <a:r>
              <a:rPr lang="vi-VN" sz="3600" b="1" dirty="0">
                <a:latin typeface="Cambria" panose="02040503050406030204" pitchFamily="18" charset="0"/>
                <a:ea typeface="Cambria" panose="02040503050406030204" pitchFamily="18" charset="0"/>
              </a:rPr>
              <a:t> </a:t>
            </a:r>
          </a:p>
          <a:p>
            <a:pPr algn="ctr"/>
            <a:r>
              <a:rPr lang="vi-VN" sz="3600" b="1" dirty="0">
                <a:latin typeface="Cambria" panose="02040503050406030204" pitchFamily="18" charset="0"/>
                <a:ea typeface="Cambria" panose="02040503050406030204" pitchFamily="18" charset="0"/>
              </a:rPr>
              <a:t>“</a:t>
            </a:r>
            <a:r>
              <a:rPr lang="en-SG" sz="3600" b="1" dirty="0">
                <a:latin typeface="Cambria" panose="02040503050406030204" pitchFamily="18" charset="0"/>
                <a:ea typeface="Cambria" panose="02040503050406030204" pitchFamily="18" charset="0"/>
              </a:rPr>
              <a:t>Con </a:t>
            </a:r>
            <a:r>
              <a:rPr lang="en-SG" sz="3600" b="1" dirty="0" err="1">
                <a:latin typeface="Cambria" panose="02040503050406030204" pitchFamily="18" charset="0"/>
                <a:ea typeface="Cambria" panose="02040503050406030204" pitchFamily="18" charset="0"/>
              </a:rPr>
              <a:t>Cóc</a:t>
            </a:r>
            <a:r>
              <a:rPr lang="en-SG" sz="3600" b="1" dirty="0">
                <a:latin typeface="Cambria" panose="02040503050406030204" pitchFamily="18" charset="0"/>
                <a:ea typeface="Cambria" panose="02040503050406030204" pitchFamily="18" charset="0"/>
              </a:rPr>
              <a:t> </a:t>
            </a:r>
            <a:r>
              <a:rPr lang="en-SG" sz="3600" b="1" dirty="0" err="1">
                <a:latin typeface="Cambria" panose="02040503050406030204" pitchFamily="18" charset="0"/>
                <a:ea typeface="Cambria" panose="02040503050406030204" pitchFamily="18" charset="0"/>
              </a:rPr>
              <a:t>là</a:t>
            </a:r>
            <a:r>
              <a:rPr lang="en-SG" sz="3600" b="1" dirty="0">
                <a:latin typeface="Cambria" panose="02040503050406030204" pitchFamily="18" charset="0"/>
                <a:ea typeface="Cambria" panose="02040503050406030204" pitchFamily="18" charset="0"/>
              </a:rPr>
              <a:t> </a:t>
            </a:r>
            <a:r>
              <a:rPr lang="en-SG" sz="3600" b="1" dirty="0" err="1">
                <a:latin typeface="Cambria" panose="02040503050406030204" pitchFamily="18" charset="0"/>
                <a:ea typeface="Cambria" panose="02040503050406030204" pitchFamily="18" charset="0"/>
              </a:rPr>
              <a:t>cậu</a:t>
            </a:r>
            <a:r>
              <a:rPr lang="en-SG" sz="3600" b="1" dirty="0">
                <a:latin typeface="Cambria" panose="02040503050406030204" pitchFamily="18" charset="0"/>
                <a:ea typeface="Cambria" panose="02040503050406030204" pitchFamily="18" charset="0"/>
              </a:rPr>
              <a:t> </a:t>
            </a:r>
            <a:r>
              <a:rPr lang="en-SG" sz="3600" b="1" dirty="0" err="1">
                <a:latin typeface="Cambria" panose="02040503050406030204" pitchFamily="18" charset="0"/>
                <a:ea typeface="Cambria" panose="02040503050406030204" pitchFamily="18" charset="0"/>
              </a:rPr>
              <a:t>ông</a:t>
            </a:r>
            <a:r>
              <a:rPr lang="en-SG" sz="3600" b="1" dirty="0">
                <a:latin typeface="Cambria" panose="02040503050406030204" pitchFamily="18" charset="0"/>
                <a:ea typeface="Cambria" panose="02040503050406030204" pitchFamily="18" charset="0"/>
              </a:rPr>
              <a:t> </a:t>
            </a:r>
            <a:r>
              <a:rPr lang="en-SG" sz="3600" b="1" dirty="0" err="1">
                <a:latin typeface="Cambria" panose="02040503050406030204" pitchFamily="18" charset="0"/>
                <a:ea typeface="Cambria" panose="02040503050406030204" pitchFamily="18" charset="0"/>
              </a:rPr>
              <a:t>Trời</a:t>
            </a:r>
            <a:endParaRPr lang="vi-VN" sz="3600" b="1" dirty="0">
              <a:latin typeface="Cambria" panose="02040503050406030204" pitchFamily="18" charset="0"/>
              <a:ea typeface="Cambria" panose="02040503050406030204" pitchFamily="18" charset="0"/>
            </a:endParaRPr>
          </a:p>
          <a:p>
            <a:pPr algn="ctr"/>
            <a:r>
              <a:rPr lang="en-SG" sz="3600" b="1" dirty="0" err="1">
                <a:latin typeface="Cambria" panose="02040503050406030204" pitchFamily="18" charset="0"/>
                <a:ea typeface="Cambria" panose="02040503050406030204" pitchFamily="18" charset="0"/>
              </a:rPr>
              <a:t>Nếu</a:t>
            </a:r>
            <a:r>
              <a:rPr lang="en-SG" sz="3600" b="1" dirty="0">
                <a:latin typeface="Cambria" panose="02040503050406030204" pitchFamily="18" charset="0"/>
                <a:ea typeface="Cambria" panose="02040503050406030204" pitchFamily="18" charset="0"/>
              </a:rPr>
              <a:t> ai </a:t>
            </a:r>
            <a:r>
              <a:rPr lang="en-SG" sz="3600" b="1" dirty="0" err="1">
                <a:latin typeface="Cambria" panose="02040503050406030204" pitchFamily="18" charset="0"/>
                <a:ea typeface="Cambria" panose="02040503050406030204" pitchFamily="18" charset="0"/>
              </a:rPr>
              <a:t>đánh</a:t>
            </a:r>
            <a:r>
              <a:rPr lang="en-SG" sz="3600" b="1" dirty="0">
                <a:latin typeface="Cambria" panose="02040503050406030204" pitchFamily="18" charset="0"/>
                <a:ea typeface="Cambria" panose="02040503050406030204" pitchFamily="18" charset="0"/>
              </a:rPr>
              <a:t> </a:t>
            </a:r>
            <a:r>
              <a:rPr lang="en-SG" sz="3600" b="1" dirty="0" err="1">
                <a:latin typeface="Cambria" panose="02040503050406030204" pitchFamily="18" charset="0"/>
                <a:ea typeface="Cambria" panose="02040503050406030204" pitchFamily="18" charset="0"/>
              </a:rPr>
              <a:t>Cóc</a:t>
            </a:r>
            <a:r>
              <a:rPr lang="en-SG" sz="3600" b="1" dirty="0">
                <a:latin typeface="Cambria" panose="02040503050406030204" pitchFamily="18" charset="0"/>
                <a:ea typeface="Cambria" panose="02040503050406030204" pitchFamily="18" charset="0"/>
              </a:rPr>
              <a:t> </a:t>
            </a:r>
            <a:r>
              <a:rPr lang="en-SG" sz="3600" b="1" dirty="0" err="1">
                <a:latin typeface="Cambria" panose="02040503050406030204" pitchFamily="18" charset="0"/>
                <a:ea typeface="Cambria" panose="02040503050406030204" pitchFamily="18" charset="0"/>
              </a:rPr>
              <a:t>thì</a:t>
            </a:r>
            <a:r>
              <a:rPr lang="en-SG" sz="3600" b="1" dirty="0">
                <a:latin typeface="Cambria" panose="02040503050406030204" pitchFamily="18" charset="0"/>
                <a:ea typeface="Cambria" panose="02040503050406030204" pitchFamily="18" charset="0"/>
              </a:rPr>
              <a:t> </a:t>
            </a:r>
            <a:r>
              <a:rPr lang="en-SG" sz="3600" b="1" dirty="0" err="1">
                <a:latin typeface="Cambria" panose="02040503050406030204" pitchFamily="18" charset="0"/>
                <a:ea typeface="Cambria" panose="02040503050406030204" pitchFamily="18" charset="0"/>
              </a:rPr>
              <a:t>Trời</a:t>
            </a:r>
            <a:r>
              <a:rPr lang="en-SG" sz="3600" b="1" dirty="0">
                <a:latin typeface="Cambria" panose="02040503050406030204" pitchFamily="18" charset="0"/>
                <a:ea typeface="Cambria" panose="02040503050406030204" pitchFamily="18" charset="0"/>
              </a:rPr>
              <a:t> </a:t>
            </a:r>
            <a:r>
              <a:rPr lang="en-SG" sz="3600" b="1" dirty="0" err="1">
                <a:latin typeface="Cambria" panose="02040503050406030204" pitchFamily="18" charset="0"/>
                <a:ea typeface="Cambria" panose="02040503050406030204" pitchFamily="18" charset="0"/>
              </a:rPr>
              <a:t>đánh</a:t>
            </a:r>
            <a:r>
              <a:rPr lang="en-SG" sz="3600" b="1" dirty="0">
                <a:latin typeface="Cambria" panose="02040503050406030204" pitchFamily="18" charset="0"/>
                <a:ea typeface="Cambria" panose="02040503050406030204" pitchFamily="18" charset="0"/>
              </a:rPr>
              <a:t> </a:t>
            </a:r>
            <a:r>
              <a:rPr lang="en-SG" sz="3600" b="1" dirty="0" err="1">
                <a:latin typeface="Cambria" panose="02040503050406030204" pitchFamily="18" charset="0"/>
                <a:ea typeface="Cambria" panose="02040503050406030204" pitchFamily="18" charset="0"/>
              </a:rPr>
              <a:t>cho</a:t>
            </a:r>
            <a:r>
              <a:rPr lang="en-SG" sz="3600" b="1" dirty="0">
                <a:latin typeface="Cambria" panose="02040503050406030204" pitchFamily="18" charset="0"/>
                <a:ea typeface="Cambria" panose="02040503050406030204" pitchFamily="18" charset="0"/>
              </a:rPr>
              <a:t>!</a:t>
            </a:r>
            <a:r>
              <a:rPr lang="vi-VN" sz="3600" b="1" dirty="0">
                <a:latin typeface="Cambria" panose="02040503050406030204" pitchFamily="18" charset="0"/>
                <a:ea typeface="Cambria" panose="02040503050406030204" pitchFamily="18" charset="0"/>
              </a:rPr>
              <a:t>”</a:t>
            </a:r>
            <a:endParaRPr lang="en-SG" sz="36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62199630"/>
      </p:ext>
    </p:extLst>
  </p:cSld>
  <p:clrMapOvr>
    <a:masterClrMapping/>
  </p:clrMapOvr>
  <p:transition spd="slow">
    <p:wheel spokes="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E9DDDBA-DDB3-AD7D-04F1-CB9DDA0AB6BE}"/>
              </a:ext>
            </a:extLst>
          </p:cNvPr>
          <p:cNvSpPr txBox="1"/>
          <p:nvPr/>
        </p:nvSpPr>
        <p:spPr>
          <a:xfrm>
            <a:off x="996041" y="1163047"/>
            <a:ext cx="10390415" cy="3939540"/>
          </a:xfrm>
          <a:prstGeom prst="rect">
            <a:avLst/>
          </a:prstGeom>
          <a:noFill/>
        </p:spPr>
        <p:txBody>
          <a:bodyPr wrap="square">
            <a:spAutoFit/>
          </a:bodyPr>
          <a:lstStyle/>
          <a:p>
            <a:pPr algn="just"/>
            <a:r>
              <a:rPr lang="en-SG" sz="4000" b="1" dirty="0">
                <a:latin typeface="Cambria" panose="02040503050406030204" pitchFamily="18" charset="0"/>
                <a:ea typeface="Cambria" panose="02040503050406030204" pitchFamily="18" charset="0"/>
              </a:rPr>
              <a:t> </a:t>
            </a:r>
            <a:r>
              <a:rPr lang="vi-VN" sz="5000" b="1" dirty="0">
                <a:latin typeface="Cambria" panose="02040503050406030204" pitchFamily="18" charset="0"/>
                <a:ea typeface="Cambria" panose="02040503050406030204" pitchFamily="18" charset="0"/>
              </a:rPr>
              <a:t>- </a:t>
            </a:r>
            <a:r>
              <a:rPr lang="en-SG" sz="5000" b="1" dirty="0" err="1">
                <a:latin typeface="Cambria" panose="02040503050406030204" pitchFamily="18" charset="0"/>
                <a:ea typeface="Cambria" panose="02040503050406030204" pitchFamily="18" charset="0"/>
              </a:rPr>
              <a:t>Vậy</a:t>
            </a:r>
            <a:r>
              <a:rPr lang="en-SG" sz="5000" b="1" dirty="0">
                <a:latin typeface="Cambria" panose="02040503050406030204" pitchFamily="18" charset="0"/>
                <a:ea typeface="Cambria" panose="02040503050406030204" pitchFamily="18" charset="0"/>
              </a:rPr>
              <a:t> </a:t>
            </a:r>
            <a:r>
              <a:rPr lang="en-SG" sz="5000" b="1" dirty="0" err="1">
                <a:latin typeface="Cambria" panose="02040503050406030204" pitchFamily="18" charset="0"/>
                <a:ea typeface="Cambria" panose="02040503050406030204" pitchFamily="18" charset="0"/>
              </a:rPr>
              <a:t>đó</a:t>
            </a:r>
            <a:r>
              <a:rPr lang="en-SG" sz="5000" b="1" dirty="0">
                <a:latin typeface="Cambria" panose="02040503050406030204" pitchFamily="18" charset="0"/>
                <a:ea typeface="Cambria" panose="02040503050406030204" pitchFamily="18" charset="0"/>
              </a:rPr>
              <a:t>, </a:t>
            </a:r>
            <a:r>
              <a:rPr lang="en-SG" sz="5000" b="1" dirty="0" err="1">
                <a:latin typeface="Cambria" panose="02040503050406030204" pitchFamily="18" charset="0"/>
                <a:ea typeface="Cambria" panose="02040503050406030204" pitchFamily="18" charset="0"/>
              </a:rPr>
              <a:t>công</a:t>
            </a:r>
            <a:r>
              <a:rPr lang="en-SG" sz="5000" b="1" dirty="0">
                <a:latin typeface="Cambria" panose="02040503050406030204" pitchFamily="18" charset="0"/>
                <a:ea typeface="Cambria" panose="02040503050406030204" pitchFamily="18" charset="0"/>
              </a:rPr>
              <a:t> </a:t>
            </a:r>
            <a:r>
              <a:rPr lang="en-SG" sz="5000" b="1" dirty="0" err="1">
                <a:latin typeface="Cambria" panose="02040503050406030204" pitchFamily="18" charset="0"/>
                <a:ea typeface="Cambria" panose="02040503050406030204" pitchFamily="18" charset="0"/>
              </a:rPr>
              <a:t>trạng</a:t>
            </a:r>
            <a:r>
              <a:rPr lang="en-SG" sz="5000" b="1" dirty="0">
                <a:latin typeface="Cambria" panose="02040503050406030204" pitchFamily="18" charset="0"/>
                <a:ea typeface="Cambria" panose="02040503050406030204" pitchFamily="18" charset="0"/>
              </a:rPr>
              <a:t> </a:t>
            </a:r>
            <a:r>
              <a:rPr lang="en-SG" sz="5000" b="1" dirty="0" err="1">
                <a:latin typeface="Cambria" panose="02040503050406030204" pitchFamily="18" charset="0"/>
                <a:ea typeface="Cambria" panose="02040503050406030204" pitchFamily="18" charset="0"/>
              </a:rPr>
              <a:t>của</a:t>
            </a:r>
            <a:r>
              <a:rPr lang="en-SG" sz="5000" b="1" dirty="0">
                <a:latin typeface="Cambria" panose="02040503050406030204" pitchFamily="18" charset="0"/>
                <a:ea typeface="Cambria" panose="02040503050406030204" pitchFamily="18" charset="0"/>
              </a:rPr>
              <a:t> </a:t>
            </a:r>
            <a:r>
              <a:rPr lang="en-SG" sz="5000" b="1" dirty="0" err="1">
                <a:latin typeface="Cambria" panose="02040503050406030204" pitchFamily="18" charset="0"/>
                <a:ea typeface="Cambria" panose="02040503050406030204" pitchFamily="18" charset="0"/>
              </a:rPr>
              <a:t>Cóc</a:t>
            </a:r>
            <a:r>
              <a:rPr lang="en-SG" sz="5000" b="1" dirty="0">
                <a:latin typeface="Cambria" panose="02040503050406030204" pitchFamily="18" charset="0"/>
                <a:ea typeface="Cambria" panose="02040503050406030204" pitchFamily="18" charset="0"/>
              </a:rPr>
              <a:t> to </a:t>
            </a:r>
            <a:r>
              <a:rPr lang="en-SG" sz="5000" b="1" dirty="0" err="1">
                <a:latin typeface="Cambria" panose="02040503050406030204" pitchFamily="18" charset="0"/>
                <a:ea typeface="Cambria" panose="02040503050406030204" pitchFamily="18" charset="0"/>
              </a:rPr>
              <a:t>lớn</a:t>
            </a:r>
            <a:r>
              <a:rPr lang="en-SG" sz="5000" b="1" dirty="0">
                <a:latin typeface="Cambria" panose="02040503050406030204" pitchFamily="18" charset="0"/>
                <a:ea typeface="Cambria" panose="02040503050406030204" pitchFamily="18" charset="0"/>
              </a:rPr>
              <a:t> </a:t>
            </a:r>
            <a:r>
              <a:rPr lang="en-SG" sz="5000" b="1" dirty="0" err="1">
                <a:latin typeface="Cambria" panose="02040503050406030204" pitchFamily="18" charset="0"/>
                <a:ea typeface="Cambria" panose="02040503050406030204" pitchFamily="18" charset="0"/>
              </a:rPr>
              <a:t>thế</a:t>
            </a:r>
            <a:r>
              <a:rPr lang="en-SG" sz="5000" b="1" dirty="0">
                <a:latin typeface="Cambria" panose="02040503050406030204" pitchFamily="18" charset="0"/>
                <a:ea typeface="Cambria" panose="02040503050406030204" pitchFamily="18" charset="0"/>
              </a:rPr>
              <a:t> </a:t>
            </a:r>
            <a:r>
              <a:rPr lang="en-SG" sz="5000" b="1" dirty="0" err="1">
                <a:latin typeface="Cambria" panose="02040503050406030204" pitchFamily="18" charset="0"/>
                <a:ea typeface="Cambria" panose="02040503050406030204" pitchFamily="18" charset="0"/>
              </a:rPr>
              <a:t>đấy</a:t>
            </a:r>
            <a:r>
              <a:rPr lang="en-SG" sz="5000" b="1" dirty="0">
                <a:latin typeface="Cambria" panose="02040503050406030204" pitchFamily="18" charset="0"/>
                <a:ea typeface="Cambria" panose="02040503050406030204" pitchFamily="18" charset="0"/>
              </a:rPr>
              <a:t>! </a:t>
            </a:r>
            <a:r>
              <a:rPr lang="en-SG" sz="5000" b="1" dirty="0" err="1">
                <a:latin typeface="Cambria" panose="02040503050406030204" pitchFamily="18" charset="0"/>
                <a:ea typeface="Cambria" panose="02040503050406030204" pitchFamily="18" charset="0"/>
              </a:rPr>
              <a:t>Các</a:t>
            </a:r>
            <a:r>
              <a:rPr lang="en-SG" sz="5000" b="1" dirty="0">
                <a:latin typeface="Cambria" panose="02040503050406030204" pitchFamily="18" charset="0"/>
                <a:ea typeface="Cambria" panose="02040503050406030204" pitchFamily="18" charset="0"/>
              </a:rPr>
              <a:t> </a:t>
            </a:r>
            <a:r>
              <a:rPr lang="en-SG" sz="5000" b="1" dirty="0" err="1">
                <a:latin typeface="Cambria" panose="02040503050406030204" pitchFamily="18" charset="0"/>
                <a:ea typeface="Cambria" panose="02040503050406030204" pitchFamily="18" charset="0"/>
              </a:rPr>
              <a:t>bạn</a:t>
            </a:r>
            <a:r>
              <a:rPr lang="en-SG" sz="5000" b="1" dirty="0">
                <a:latin typeface="Cambria" panose="02040503050406030204" pitchFamily="18" charset="0"/>
                <a:ea typeface="Cambria" panose="02040503050406030204" pitchFamily="18" charset="0"/>
              </a:rPr>
              <a:t> </a:t>
            </a:r>
            <a:r>
              <a:rPr lang="en-SG" sz="5000" b="1" dirty="0" err="1">
                <a:latin typeface="Cambria" panose="02040503050406030204" pitchFamily="18" charset="0"/>
                <a:ea typeface="Cambria" panose="02040503050406030204" pitchFamily="18" charset="0"/>
              </a:rPr>
              <a:t>chớ</a:t>
            </a:r>
            <a:r>
              <a:rPr lang="en-SG" sz="5000" b="1" dirty="0">
                <a:latin typeface="Cambria" panose="02040503050406030204" pitchFamily="18" charset="0"/>
                <a:ea typeface="Cambria" panose="02040503050406030204" pitchFamily="18" charset="0"/>
              </a:rPr>
              <a:t> </a:t>
            </a:r>
            <a:r>
              <a:rPr lang="en-SG" sz="5000" b="1" dirty="0" err="1">
                <a:latin typeface="Cambria" panose="02040503050406030204" pitchFamily="18" charset="0"/>
                <a:ea typeface="Cambria" panose="02040503050406030204" pitchFamily="18" charset="0"/>
              </a:rPr>
              <a:t>coi</a:t>
            </a:r>
            <a:r>
              <a:rPr lang="en-SG" sz="5000" b="1" dirty="0">
                <a:latin typeface="Cambria" panose="02040503050406030204" pitchFamily="18" charset="0"/>
                <a:ea typeface="Cambria" panose="02040503050406030204" pitchFamily="18" charset="0"/>
              </a:rPr>
              <a:t> </a:t>
            </a:r>
            <a:r>
              <a:rPr lang="en-SG" sz="5000" b="1" dirty="0" err="1">
                <a:latin typeface="Cambria" panose="02040503050406030204" pitchFamily="18" charset="0"/>
                <a:ea typeface="Cambria" panose="02040503050406030204" pitchFamily="18" charset="0"/>
              </a:rPr>
              <a:t>khinh</a:t>
            </a:r>
            <a:r>
              <a:rPr lang="en-SG" sz="5000" b="1" dirty="0">
                <a:latin typeface="Cambria" panose="02040503050406030204" pitchFamily="18" charset="0"/>
                <a:ea typeface="Cambria" panose="02040503050406030204" pitchFamily="18" charset="0"/>
              </a:rPr>
              <a:t>, </a:t>
            </a:r>
            <a:r>
              <a:rPr lang="en-SG" sz="5000" b="1" dirty="0" err="1">
                <a:latin typeface="Cambria" panose="02040503050406030204" pitchFamily="18" charset="0"/>
                <a:ea typeface="Cambria" panose="02040503050406030204" pitchFamily="18" charset="0"/>
              </a:rPr>
              <a:t>xem</a:t>
            </a:r>
            <a:r>
              <a:rPr lang="en-SG" sz="5000" b="1" dirty="0">
                <a:latin typeface="Cambria" panose="02040503050406030204" pitchFamily="18" charset="0"/>
                <a:ea typeface="Cambria" panose="02040503050406030204" pitchFamily="18" charset="0"/>
              </a:rPr>
              <a:t> </a:t>
            </a:r>
            <a:r>
              <a:rPr lang="en-SG" sz="5000" b="1" dirty="0" err="1">
                <a:latin typeface="Cambria" panose="02040503050406030204" pitchFamily="18" charset="0"/>
                <a:ea typeface="Cambria" panose="02040503050406030204" pitchFamily="18" charset="0"/>
              </a:rPr>
              <a:t>thường</a:t>
            </a:r>
            <a:r>
              <a:rPr lang="en-SG" sz="5000" b="1" dirty="0">
                <a:latin typeface="Cambria" panose="02040503050406030204" pitchFamily="18" charset="0"/>
                <a:ea typeface="Cambria" panose="02040503050406030204" pitchFamily="18" charset="0"/>
              </a:rPr>
              <a:t> </a:t>
            </a:r>
            <a:r>
              <a:rPr lang="en-SG" sz="5000" b="1" dirty="0" err="1">
                <a:latin typeface="Cambria" panose="02040503050406030204" pitchFamily="18" charset="0"/>
                <a:ea typeface="Cambria" panose="02040503050406030204" pitchFamily="18" charset="0"/>
              </a:rPr>
              <a:t>Cóc</a:t>
            </a:r>
            <a:r>
              <a:rPr lang="en-SG" sz="5000" b="1" dirty="0">
                <a:latin typeface="Cambria" panose="02040503050406030204" pitchFamily="18" charset="0"/>
                <a:ea typeface="Cambria" panose="02040503050406030204" pitchFamily="18" charset="0"/>
              </a:rPr>
              <a:t> </a:t>
            </a:r>
            <a:r>
              <a:rPr lang="en-SG" sz="5000" b="1" dirty="0" err="1">
                <a:latin typeface="Cambria" panose="02040503050406030204" pitchFamily="18" charset="0"/>
                <a:ea typeface="Cambria" panose="02040503050406030204" pitchFamily="18" charset="0"/>
              </a:rPr>
              <a:t>nhé</a:t>
            </a:r>
            <a:r>
              <a:rPr lang="en-SG" sz="5000" b="1" dirty="0">
                <a:latin typeface="Cambria" panose="02040503050406030204" pitchFamily="18" charset="0"/>
                <a:ea typeface="Cambria" panose="02040503050406030204" pitchFamily="18" charset="0"/>
              </a:rPr>
              <a:t>! </a:t>
            </a:r>
            <a:r>
              <a:rPr lang="en-SG" sz="5000" b="1" dirty="0" err="1">
                <a:latin typeface="Cambria" panose="02040503050406030204" pitchFamily="18" charset="0"/>
                <a:ea typeface="Cambria" panose="02040503050406030204" pitchFamily="18" charset="0"/>
              </a:rPr>
              <a:t>Đừng</a:t>
            </a:r>
            <a:r>
              <a:rPr lang="en-SG" sz="5000" b="1" dirty="0">
                <a:latin typeface="Cambria" panose="02040503050406030204" pitchFamily="18" charset="0"/>
                <a:ea typeface="Cambria" panose="02040503050406030204" pitchFamily="18" charset="0"/>
              </a:rPr>
              <a:t> </a:t>
            </a:r>
            <a:r>
              <a:rPr lang="en-SG" sz="5000" b="1" dirty="0" err="1">
                <a:latin typeface="Cambria" panose="02040503050406030204" pitchFamily="18" charset="0"/>
                <a:ea typeface="Cambria" panose="02040503050406030204" pitchFamily="18" charset="0"/>
              </a:rPr>
              <a:t>chú</a:t>
            </a:r>
            <a:r>
              <a:rPr lang="en-SG" sz="5000" b="1" dirty="0">
                <a:latin typeface="Cambria" panose="02040503050406030204" pitchFamily="18" charset="0"/>
                <a:ea typeface="Cambria" panose="02040503050406030204" pitchFamily="18" charset="0"/>
              </a:rPr>
              <a:t> ý </a:t>
            </a:r>
            <a:r>
              <a:rPr lang="en-SG" sz="5000" b="1" dirty="0" err="1">
                <a:latin typeface="Cambria" panose="02040503050406030204" pitchFamily="18" charset="0"/>
                <a:ea typeface="Cambria" panose="02040503050406030204" pitchFamily="18" charset="0"/>
              </a:rPr>
              <a:t>vào</a:t>
            </a:r>
            <a:r>
              <a:rPr lang="en-SG" sz="5000" b="1" dirty="0">
                <a:latin typeface="Cambria" panose="02040503050406030204" pitchFamily="18" charset="0"/>
                <a:ea typeface="Cambria" panose="02040503050406030204" pitchFamily="18" charset="0"/>
              </a:rPr>
              <a:t> </a:t>
            </a:r>
            <a:r>
              <a:rPr lang="en-SG" sz="5000" b="1" dirty="0" err="1">
                <a:latin typeface="Cambria" panose="02040503050406030204" pitchFamily="18" charset="0"/>
                <a:ea typeface="Cambria" panose="02040503050406030204" pitchFamily="18" charset="0"/>
              </a:rPr>
              <a:t>hình</a:t>
            </a:r>
            <a:r>
              <a:rPr lang="en-SG" sz="5000" b="1" dirty="0">
                <a:latin typeface="Cambria" panose="02040503050406030204" pitchFamily="18" charset="0"/>
                <a:ea typeface="Cambria" panose="02040503050406030204" pitchFamily="18" charset="0"/>
              </a:rPr>
              <a:t> </a:t>
            </a:r>
            <a:r>
              <a:rPr lang="en-SG" sz="5000" b="1" dirty="0" err="1">
                <a:latin typeface="Cambria" panose="02040503050406030204" pitchFamily="18" charset="0"/>
                <a:ea typeface="Cambria" panose="02040503050406030204" pitchFamily="18" charset="0"/>
              </a:rPr>
              <a:t>thể</a:t>
            </a:r>
            <a:r>
              <a:rPr lang="en-SG" sz="5000" b="1" dirty="0">
                <a:latin typeface="Cambria" panose="02040503050406030204" pitchFamily="18" charset="0"/>
                <a:ea typeface="Cambria" panose="02040503050406030204" pitchFamily="18" charset="0"/>
              </a:rPr>
              <a:t> </a:t>
            </a:r>
            <a:r>
              <a:rPr lang="en-SG" sz="5000" b="1" dirty="0" err="1">
                <a:latin typeface="Cambria" panose="02040503050406030204" pitchFamily="18" charset="0"/>
                <a:ea typeface="Cambria" panose="02040503050406030204" pitchFamily="18" charset="0"/>
              </a:rPr>
              <a:t>xấu</a:t>
            </a:r>
            <a:r>
              <a:rPr lang="en-SG" sz="5000" b="1" dirty="0">
                <a:latin typeface="Cambria" panose="02040503050406030204" pitchFamily="18" charset="0"/>
                <a:ea typeface="Cambria" panose="02040503050406030204" pitchFamily="18" charset="0"/>
              </a:rPr>
              <a:t> </a:t>
            </a:r>
            <a:r>
              <a:rPr lang="en-SG" sz="5000" b="1" dirty="0" err="1">
                <a:latin typeface="Cambria" panose="02040503050406030204" pitchFamily="18" charset="0"/>
                <a:ea typeface="Cambria" panose="02040503050406030204" pitchFamily="18" charset="0"/>
              </a:rPr>
              <a:t>xí</a:t>
            </a:r>
            <a:r>
              <a:rPr lang="en-SG" sz="5000" b="1" dirty="0">
                <a:latin typeface="Cambria" panose="02040503050406030204" pitchFamily="18" charset="0"/>
                <a:ea typeface="Cambria" panose="02040503050406030204" pitchFamily="18" charset="0"/>
              </a:rPr>
              <a:t> </a:t>
            </a:r>
            <a:r>
              <a:rPr lang="en-SG" sz="5000" b="1" dirty="0" err="1">
                <a:latin typeface="Cambria" panose="02040503050406030204" pitchFamily="18" charset="0"/>
                <a:ea typeface="Cambria" panose="02040503050406030204" pitchFamily="18" charset="0"/>
              </a:rPr>
              <a:t>của</a:t>
            </a:r>
            <a:r>
              <a:rPr lang="en-SG" sz="5000" b="1" dirty="0">
                <a:latin typeface="Cambria" panose="02040503050406030204" pitchFamily="18" charset="0"/>
                <a:ea typeface="Cambria" panose="02040503050406030204" pitchFamily="18" charset="0"/>
              </a:rPr>
              <a:t> </a:t>
            </a:r>
            <a:r>
              <a:rPr lang="en-SG" sz="5000" b="1" dirty="0" err="1">
                <a:latin typeface="Cambria" panose="02040503050406030204" pitchFamily="18" charset="0"/>
                <a:ea typeface="Cambria" panose="02040503050406030204" pitchFamily="18" charset="0"/>
              </a:rPr>
              <a:t>nó</a:t>
            </a:r>
            <a:r>
              <a:rPr lang="en-SG" sz="5000" b="1" dirty="0">
                <a:latin typeface="Cambria" panose="02040503050406030204" pitchFamily="18" charset="0"/>
                <a:ea typeface="Cambria" panose="02040503050406030204" pitchFamily="18" charset="0"/>
              </a:rPr>
              <a:t> </a:t>
            </a:r>
            <a:r>
              <a:rPr lang="en-SG" sz="5000" b="1" dirty="0" err="1">
                <a:latin typeface="Cambria" panose="02040503050406030204" pitchFamily="18" charset="0"/>
                <a:ea typeface="Cambria" panose="02040503050406030204" pitchFamily="18" charset="0"/>
              </a:rPr>
              <a:t>mà</a:t>
            </a:r>
            <a:r>
              <a:rPr lang="en-SG" sz="5000" b="1" dirty="0">
                <a:latin typeface="Cambria" panose="02040503050406030204" pitchFamily="18" charset="0"/>
                <a:ea typeface="Cambria" panose="02040503050406030204" pitchFamily="18" charset="0"/>
              </a:rPr>
              <a:t> </a:t>
            </a:r>
            <a:r>
              <a:rPr lang="en-SG" sz="5000" b="1" dirty="0" err="1">
                <a:latin typeface="Cambria" panose="02040503050406030204" pitchFamily="18" charset="0"/>
                <a:ea typeface="Cambria" panose="02040503050406030204" pitchFamily="18" charset="0"/>
              </a:rPr>
              <a:t>hãy</a:t>
            </a:r>
            <a:r>
              <a:rPr lang="en-SG" sz="5000" b="1" dirty="0">
                <a:latin typeface="Cambria" panose="02040503050406030204" pitchFamily="18" charset="0"/>
                <a:ea typeface="Cambria" panose="02040503050406030204" pitchFamily="18" charset="0"/>
              </a:rPr>
              <a:t> </a:t>
            </a:r>
            <a:r>
              <a:rPr lang="en-SG" sz="5000" b="1" dirty="0" err="1">
                <a:latin typeface="Cambria" panose="02040503050406030204" pitchFamily="18" charset="0"/>
                <a:ea typeface="Cambria" panose="02040503050406030204" pitchFamily="18" charset="0"/>
              </a:rPr>
              <a:t>nhớ</a:t>
            </a:r>
            <a:r>
              <a:rPr lang="en-SG" sz="5000" b="1" dirty="0">
                <a:latin typeface="Cambria" panose="02040503050406030204" pitchFamily="18" charset="0"/>
                <a:ea typeface="Cambria" panose="02040503050406030204" pitchFamily="18" charset="0"/>
              </a:rPr>
              <a:t> </a:t>
            </a:r>
            <a:r>
              <a:rPr lang="en-SG" sz="5000" b="1" dirty="0" err="1">
                <a:latin typeface="Cambria" panose="02040503050406030204" pitchFamily="18" charset="0"/>
                <a:ea typeface="Cambria" panose="02040503050406030204" pitchFamily="18" charset="0"/>
              </a:rPr>
              <a:t>đến</a:t>
            </a:r>
            <a:r>
              <a:rPr lang="en-SG" sz="5000" b="1" dirty="0">
                <a:latin typeface="Cambria" panose="02040503050406030204" pitchFamily="18" charset="0"/>
                <a:ea typeface="Cambria" panose="02040503050406030204" pitchFamily="18" charset="0"/>
              </a:rPr>
              <a:t> </a:t>
            </a:r>
            <a:r>
              <a:rPr lang="en-SG" sz="5000" b="1" dirty="0" err="1">
                <a:latin typeface="Cambria" panose="02040503050406030204" pitchFamily="18" charset="0"/>
                <a:ea typeface="Cambria" panose="02040503050406030204" pitchFamily="18" charset="0"/>
              </a:rPr>
              <a:t>chiến</a:t>
            </a:r>
            <a:r>
              <a:rPr lang="en-SG" sz="5000" b="1" dirty="0">
                <a:latin typeface="Cambria" panose="02040503050406030204" pitchFamily="18" charset="0"/>
                <a:ea typeface="Cambria" panose="02040503050406030204" pitchFamily="18" charset="0"/>
              </a:rPr>
              <a:t> </a:t>
            </a:r>
            <a:r>
              <a:rPr lang="en-SG" sz="5000" b="1" dirty="0" err="1">
                <a:latin typeface="Cambria" panose="02040503050406030204" pitchFamily="18" charset="0"/>
                <a:ea typeface="Cambria" panose="02040503050406030204" pitchFamily="18" charset="0"/>
              </a:rPr>
              <a:t>công</a:t>
            </a:r>
            <a:r>
              <a:rPr lang="en-SG" sz="5000" b="1" dirty="0">
                <a:latin typeface="Cambria" panose="02040503050406030204" pitchFamily="18" charset="0"/>
                <a:ea typeface="Cambria" panose="02040503050406030204" pitchFamily="18" charset="0"/>
              </a:rPr>
              <a:t> </a:t>
            </a:r>
            <a:r>
              <a:rPr lang="vi-VN" sz="5000" b="1" dirty="0">
                <a:latin typeface="Cambria" panose="02040503050406030204" pitchFamily="18" charset="0"/>
                <a:ea typeface="Cambria" panose="02040503050406030204" pitchFamily="18" charset="0"/>
              </a:rPr>
              <a:t>xưa.</a:t>
            </a:r>
            <a:endParaRPr lang="en-SG" sz="5000" b="1" dirty="0">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F73F9B15-BFB9-9A31-49F8-7C5F8886EF00}"/>
              </a:ext>
            </a:extLst>
          </p:cNvPr>
          <p:cNvSpPr txBox="1"/>
          <p:nvPr/>
        </p:nvSpPr>
        <p:spPr>
          <a:xfrm>
            <a:off x="2122715" y="340979"/>
            <a:ext cx="6096000" cy="7848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4500" b="1" dirty="0">
                <a:solidFill>
                  <a:srgbClr val="C00000"/>
                </a:solidFill>
                <a:latin typeface="Cambria" panose="02040503050406030204" pitchFamily="18" charset="0"/>
                <a:ea typeface="Cambria" panose="02040503050406030204" pitchFamily="18" charset="0"/>
              </a:rPr>
              <a:t>Kết</a:t>
            </a:r>
            <a:r>
              <a:rPr kumimoji="0" lang="vi-VN" sz="45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bài </a:t>
            </a:r>
            <a:endParaRPr kumimoji="0" lang="en-SG" sz="45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483495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771386F-F85A-3B9E-8724-D7C8275CD02E}"/>
              </a:ext>
            </a:extLst>
          </p:cNvPr>
          <p:cNvSpPr txBox="1"/>
          <p:nvPr/>
        </p:nvSpPr>
        <p:spPr>
          <a:xfrm>
            <a:off x="2471056" y="353986"/>
            <a:ext cx="6096000" cy="67710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3. Góp ý và chỉnh sửa</a:t>
            </a:r>
          </a:p>
        </p:txBody>
      </p:sp>
      <p:sp>
        <p:nvSpPr>
          <p:cNvPr id="5" name="ïṥḻiḓé">
            <a:extLst>
              <a:ext uri="{FF2B5EF4-FFF2-40B4-BE49-F238E27FC236}">
                <a16:creationId xmlns:a16="http://schemas.microsoft.com/office/drawing/2014/main" id="{EB3E2835-34B0-883C-FA1F-E9253E70D8C2}"/>
              </a:ext>
            </a:extLst>
          </p:cNvPr>
          <p:cNvSpPr/>
          <p:nvPr/>
        </p:nvSpPr>
        <p:spPr>
          <a:xfrm>
            <a:off x="1487170" y="2244820"/>
            <a:ext cx="2169795" cy="229347"/>
          </a:xfrm>
          <a:prstGeom prst="rect">
            <a:avLst/>
          </a:prstGeom>
          <a:noFill/>
          <a:ln w="762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70000" lnSpcReduction="20000"/>
          </a:bodyPr>
          <a:lstStyle/>
          <a:p>
            <a:pPr algn="ctr"/>
            <a:r>
              <a:rPr lang="zh-CN" altLang="en-US" sz="1600" b="1" dirty="0">
                <a:solidFill>
                  <a:schemeClr val="bg1"/>
                </a:solidFill>
                <a:latin typeface="字魂107号-萌趣欢乐体" panose="00000500000000000000" pitchFamily="2" charset="-122"/>
                <a:ea typeface="字魂107号-萌趣欢乐体" panose="00000500000000000000" pitchFamily="2" charset="-122"/>
              </a:rPr>
              <a:t>防压</a:t>
            </a:r>
            <a:endParaRPr sz="1600" b="1" dirty="0">
              <a:solidFill>
                <a:schemeClr val="bg1"/>
              </a:solidFill>
              <a:latin typeface="字魂107号-萌趣欢乐体" panose="00000500000000000000" pitchFamily="2" charset="-122"/>
              <a:ea typeface="字魂107号-萌趣欢乐体" panose="00000500000000000000" pitchFamily="2" charset="-122"/>
            </a:endParaRPr>
          </a:p>
        </p:txBody>
      </p:sp>
      <p:sp>
        <p:nvSpPr>
          <p:cNvPr id="7" name="矩形: 圆角 8">
            <a:extLst>
              <a:ext uri="{FF2B5EF4-FFF2-40B4-BE49-F238E27FC236}">
                <a16:creationId xmlns:a16="http://schemas.microsoft.com/office/drawing/2014/main" id="{6A2071D3-1FF6-B6C5-BCF3-A3F4E74E353C}"/>
              </a:ext>
            </a:extLst>
          </p:cNvPr>
          <p:cNvSpPr/>
          <p:nvPr/>
        </p:nvSpPr>
        <p:spPr>
          <a:xfrm>
            <a:off x="1663844" y="1575231"/>
            <a:ext cx="5498956" cy="950495"/>
          </a:xfrm>
          <a:prstGeom prst="roundRect">
            <a:avLst/>
          </a:prstGeom>
          <a:solidFill>
            <a:srgbClr val="CB45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ndParaRPr>
          </a:p>
        </p:txBody>
      </p:sp>
      <p:sp>
        <p:nvSpPr>
          <p:cNvPr id="8" name="ïś1îḑé">
            <a:extLst>
              <a:ext uri="{FF2B5EF4-FFF2-40B4-BE49-F238E27FC236}">
                <a16:creationId xmlns:a16="http://schemas.microsoft.com/office/drawing/2014/main" id="{1BABAF33-7BFF-48D7-6576-88213ECE6950}"/>
              </a:ext>
            </a:extLst>
          </p:cNvPr>
          <p:cNvSpPr/>
          <p:nvPr/>
        </p:nvSpPr>
        <p:spPr bwMode="auto">
          <a:xfrm>
            <a:off x="1932283" y="1622006"/>
            <a:ext cx="7581900" cy="625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20000"/>
              </a:lnSpc>
            </a:pPr>
            <a:r>
              <a:rPr lang="vi-VN" altLang="zh-CN" sz="4000" b="1" dirty="0">
                <a:solidFill>
                  <a:schemeClr val="bg1"/>
                </a:solidFill>
                <a:latin typeface="Cambria" panose="02040503050406030204" pitchFamily="18" charset="0"/>
                <a:ea typeface="Cambria" panose="02040503050406030204" pitchFamily="18" charset="0"/>
              </a:rPr>
              <a:t>Nội dung câu chuyện</a:t>
            </a:r>
            <a:endParaRPr lang="zh-CN" altLang="en-US" sz="4000" b="1" dirty="0">
              <a:solidFill>
                <a:schemeClr val="bg1"/>
              </a:solidFill>
              <a:latin typeface="Cambria" panose="02040503050406030204" pitchFamily="18" charset="0"/>
              <a:ea typeface="字魂107号-萌趣欢乐体" panose="00000500000000000000" pitchFamily="2" charset="-122"/>
            </a:endParaRPr>
          </a:p>
        </p:txBody>
      </p:sp>
      <p:sp>
        <p:nvSpPr>
          <p:cNvPr id="9" name="矩形: 圆角 8">
            <a:extLst>
              <a:ext uri="{FF2B5EF4-FFF2-40B4-BE49-F238E27FC236}">
                <a16:creationId xmlns:a16="http://schemas.microsoft.com/office/drawing/2014/main" id="{FC6BD73A-427D-B9F3-E427-F311B4A25BDD}"/>
              </a:ext>
            </a:extLst>
          </p:cNvPr>
          <p:cNvSpPr/>
          <p:nvPr/>
        </p:nvSpPr>
        <p:spPr>
          <a:xfrm>
            <a:off x="810985" y="2824873"/>
            <a:ext cx="7581900" cy="1663480"/>
          </a:xfrm>
          <a:prstGeom prst="roundRect">
            <a:avLst/>
          </a:prstGeom>
          <a:solidFill>
            <a:srgbClr val="CB45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0" name="ïś1îḑé">
            <a:extLst>
              <a:ext uri="{FF2B5EF4-FFF2-40B4-BE49-F238E27FC236}">
                <a16:creationId xmlns:a16="http://schemas.microsoft.com/office/drawing/2014/main" id="{1D792534-D670-EBEB-E164-DE4E5B4D8427}"/>
              </a:ext>
            </a:extLst>
          </p:cNvPr>
          <p:cNvSpPr/>
          <p:nvPr/>
        </p:nvSpPr>
        <p:spPr bwMode="auto">
          <a:xfrm>
            <a:off x="1006705" y="2869852"/>
            <a:ext cx="7467994" cy="625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20000"/>
              </a:lnSpc>
            </a:pPr>
            <a:r>
              <a:rPr lang="vi-VN" altLang="zh-CN" sz="4200" b="1" dirty="0">
                <a:solidFill>
                  <a:schemeClr val="bg1"/>
                </a:solidFill>
                <a:latin typeface="Cambria" panose="02040503050406030204" pitchFamily="18" charset="0"/>
                <a:ea typeface="字魂107号-萌趣欢乐体" panose="00000500000000000000" pitchFamily="2" charset="-122"/>
              </a:rPr>
              <a:t>Cách sáng tạo các chi tiết trong câu chuyện.</a:t>
            </a:r>
            <a:endParaRPr lang="zh-CN" altLang="en-US" sz="4200" b="1" dirty="0">
              <a:solidFill>
                <a:schemeClr val="bg1"/>
              </a:solidFill>
              <a:latin typeface="Cambria" panose="02040503050406030204" pitchFamily="18" charset="0"/>
              <a:ea typeface="字魂107号-萌趣欢乐体" panose="00000500000000000000" pitchFamily="2" charset="-122"/>
            </a:endParaRPr>
          </a:p>
        </p:txBody>
      </p:sp>
      <p:pic>
        <p:nvPicPr>
          <p:cNvPr id="11" name="图片 22">
            <a:extLst>
              <a:ext uri="{FF2B5EF4-FFF2-40B4-BE49-F238E27FC236}">
                <a16:creationId xmlns:a16="http://schemas.microsoft.com/office/drawing/2014/main" id="{2449A474-9FA0-CB4E-F7ED-BCC2AB388282}"/>
              </a:ext>
            </a:extLst>
          </p:cNvPr>
          <p:cNvPicPr>
            <a:picLocks noChangeAspect="1"/>
          </p:cNvPicPr>
          <p:nvPr/>
        </p:nvPicPr>
        <p:blipFill>
          <a:blip r:embed="rId2" cstate="email">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7064829" y="2610326"/>
            <a:ext cx="5127171" cy="5127171"/>
          </a:xfrm>
          <a:prstGeom prst="rect">
            <a:avLst/>
          </a:prstGeom>
        </p:spPr>
      </p:pic>
    </p:spTree>
    <p:extLst>
      <p:ext uri="{BB962C8B-B14F-4D97-AF65-F5344CB8AC3E}">
        <p14:creationId xmlns:p14="http://schemas.microsoft.com/office/powerpoint/2010/main" val="37186859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4B702974-43ED-3075-CA39-352A3EBBA6E6}"/>
              </a:ext>
            </a:extLst>
          </p:cNvPr>
          <p:cNvSpPr/>
          <p:nvPr/>
        </p:nvSpPr>
        <p:spPr>
          <a:xfrm>
            <a:off x="325765" y="2145942"/>
            <a:ext cx="8545285" cy="3845727"/>
          </a:xfrm>
          <a:prstGeom prst="roundRect">
            <a:avLst/>
          </a:prstGeom>
          <a:solidFill>
            <a:schemeClr val="bg1"/>
          </a:solidFill>
          <a:ln w="38100">
            <a:solidFill>
              <a:srgbClr val="349A5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pic>
        <p:nvPicPr>
          <p:cNvPr id="31" name="图片 30">
            <a:extLst>
              <a:ext uri="{FF2B5EF4-FFF2-40B4-BE49-F238E27FC236}">
                <a16:creationId xmlns:a16="http://schemas.microsoft.com/office/drawing/2014/main" id="{BD4B0BF2-EB21-48B0-A560-0721E48C815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70281" y="643466"/>
            <a:ext cx="2624663" cy="2624663"/>
          </a:xfrm>
          <a:prstGeom prst="rect">
            <a:avLst/>
          </a:prstGeom>
        </p:spPr>
      </p:pic>
      <p:pic>
        <p:nvPicPr>
          <p:cNvPr id="6" name="Picture 5">
            <a:extLst>
              <a:ext uri="{FF2B5EF4-FFF2-40B4-BE49-F238E27FC236}">
                <a16:creationId xmlns:a16="http://schemas.microsoft.com/office/drawing/2014/main" id="{E2BA3C1A-E108-42EB-2A4D-B94576B5AB25}"/>
              </a:ext>
            </a:extLst>
          </p:cNvPr>
          <p:cNvPicPr>
            <a:picLocks noChangeAspect="1"/>
          </p:cNvPicPr>
          <p:nvPr/>
        </p:nvPicPr>
        <p:blipFill>
          <a:blip r:embed="rId4"/>
          <a:stretch>
            <a:fillRect/>
          </a:stretch>
        </p:blipFill>
        <p:spPr>
          <a:xfrm>
            <a:off x="2280144" y="518753"/>
            <a:ext cx="7631712" cy="2270433"/>
          </a:xfrm>
          <a:prstGeom prst="rect">
            <a:avLst/>
          </a:prstGeom>
        </p:spPr>
      </p:pic>
      <p:pic>
        <p:nvPicPr>
          <p:cNvPr id="4" name="图片 3">
            <a:extLst>
              <a:ext uri="{FF2B5EF4-FFF2-40B4-BE49-F238E27FC236}">
                <a16:creationId xmlns:a16="http://schemas.microsoft.com/office/drawing/2014/main" id="{1D955D2C-1EBB-4C2B-B4CB-2159D47B00E8}"/>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t="32731" b="26111"/>
          <a:stretch/>
        </p:blipFill>
        <p:spPr>
          <a:xfrm>
            <a:off x="8308764" y="1122408"/>
            <a:ext cx="3239769" cy="1666778"/>
          </a:xfrm>
          <a:prstGeom prst="rect">
            <a:avLst/>
          </a:prstGeom>
        </p:spPr>
      </p:pic>
      <p:pic>
        <p:nvPicPr>
          <p:cNvPr id="32" name="图片 31">
            <a:extLst>
              <a:ext uri="{FF2B5EF4-FFF2-40B4-BE49-F238E27FC236}">
                <a16:creationId xmlns:a16="http://schemas.microsoft.com/office/drawing/2014/main" id="{0A88477C-0AA9-4022-A800-8A39A9BDB928}"/>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8871050" y="3589863"/>
            <a:ext cx="2115195" cy="2643992"/>
          </a:xfrm>
          <a:prstGeom prst="rect">
            <a:avLst/>
          </a:prstGeom>
        </p:spPr>
      </p:pic>
      <p:sp>
        <p:nvSpPr>
          <p:cNvPr id="2" name="TextBox 1">
            <a:extLst>
              <a:ext uri="{FF2B5EF4-FFF2-40B4-BE49-F238E27FC236}">
                <a16:creationId xmlns:a16="http://schemas.microsoft.com/office/drawing/2014/main" id="{24811DD4-BADD-7E0D-D54F-6916B4370FE5}"/>
              </a:ext>
            </a:extLst>
          </p:cNvPr>
          <p:cNvSpPr txBox="1"/>
          <p:nvPr/>
        </p:nvSpPr>
        <p:spPr>
          <a:xfrm>
            <a:off x="783770" y="2512648"/>
            <a:ext cx="7524994" cy="317009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5000" b="1" dirty="0">
                <a:solidFill>
                  <a:srgbClr val="002060"/>
                </a:solidFill>
                <a:latin typeface="Cambria" panose="02040503050406030204" pitchFamily="18" charset="0"/>
                <a:ea typeface="Cambria" panose="02040503050406030204" pitchFamily="18" charset="0"/>
              </a:rPr>
              <a:t>Chia sẻ với người thân dàn ý bài viết của em và trao đổi về cách sáng tạo cho câu chuyện.</a:t>
            </a:r>
            <a:endParaRPr kumimoji="0" lang="vi-VN" sz="5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6461604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1000"/>
                                        <p:tgtEl>
                                          <p:spTgt spid="32"/>
                                        </p:tgtEl>
                                      </p:cBhvr>
                                    </p:animEffect>
                                    <p:anim calcmode="lin" valueType="num">
                                      <p:cBhvr>
                                        <p:cTn id="18" dur="1000" fill="hold"/>
                                        <p:tgtEl>
                                          <p:spTgt spid="32"/>
                                        </p:tgtEl>
                                        <p:attrNameLst>
                                          <p:attrName>ppt_x</p:attrName>
                                        </p:attrNameLst>
                                      </p:cBhvr>
                                      <p:tavLst>
                                        <p:tav tm="0">
                                          <p:val>
                                            <p:strVal val="#ppt_x"/>
                                          </p:val>
                                        </p:tav>
                                        <p:tav tm="100000">
                                          <p:val>
                                            <p:strVal val="#ppt_x"/>
                                          </p:val>
                                        </p:tav>
                                      </p:tavLst>
                                    </p:anim>
                                    <p:anim calcmode="lin" valueType="num">
                                      <p:cBhvr>
                                        <p:cTn id="1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down)">
                                      <p:cBhvr>
                                        <p:cTn id="24" dur="500"/>
                                        <p:tgtEl>
                                          <p:spTgt spid="2"/>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a:extLst>
              <a:ext uri="{FF2B5EF4-FFF2-40B4-BE49-F238E27FC236}">
                <a16:creationId xmlns:a16="http://schemas.microsoft.com/office/drawing/2014/main" id="{B26608B0-97FB-471C-B9EA-C5E897544B3B}"/>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8228" t="29114" r="10759" b="25316"/>
          <a:stretch/>
        </p:blipFill>
        <p:spPr>
          <a:xfrm>
            <a:off x="0" y="0"/>
            <a:ext cx="12192000" cy="6858000"/>
          </a:xfrm>
          <a:prstGeom prst="rect">
            <a:avLst/>
          </a:prstGeom>
        </p:spPr>
      </p:pic>
      <p:pic>
        <p:nvPicPr>
          <p:cNvPr id="15" name="图片 14">
            <a:extLst>
              <a:ext uri="{FF2B5EF4-FFF2-40B4-BE49-F238E27FC236}">
                <a16:creationId xmlns:a16="http://schemas.microsoft.com/office/drawing/2014/main" id="{FCC9AB80-E728-4327-B7D2-8524DF86867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676523" y="1525676"/>
            <a:ext cx="6116316" cy="6116316"/>
          </a:xfrm>
          <a:prstGeom prst="rect">
            <a:avLst/>
          </a:prstGeom>
        </p:spPr>
      </p:pic>
      <p:pic>
        <p:nvPicPr>
          <p:cNvPr id="20" name="图片 19">
            <a:extLst>
              <a:ext uri="{FF2B5EF4-FFF2-40B4-BE49-F238E27FC236}">
                <a16:creationId xmlns:a16="http://schemas.microsoft.com/office/drawing/2014/main" id="{454C3E8C-02C8-46E0-854F-1AD28D55EC29}"/>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33350" y="4343403"/>
            <a:ext cx="3429000" cy="3429000"/>
          </a:xfrm>
          <a:prstGeom prst="rect">
            <a:avLst/>
          </a:prstGeom>
        </p:spPr>
      </p:pic>
      <p:pic>
        <p:nvPicPr>
          <p:cNvPr id="49" name="图片 48">
            <a:extLst>
              <a:ext uri="{FF2B5EF4-FFF2-40B4-BE49-F238E27FC236}">
                <a16:creationId xmlns:a16="http://schemas.microsoft.com/office/drawing/2014/main" id="{2646822A-57DB-4754-8CFD-C7F7852D0B7F}"/>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792839" y="4212642"/>
            <a:ext cx="1877138" cy="2346085"/>
          </a:xfrm>
          <a:prstGeom prst="rect">
            <a:avLst/>
          </a:prstGeom>
        </p:spPr>
      </p:pic>
      <p:pic>
        <p:nvPicPr>
          <p:cNvPr id="5" name="Picture 4">
            <a:extLst>
              <a:ext uri="{FF2B5EF4-FFF2-40B4-BE49-F238E27FC236}">
                <a16:creationId xmlns:a16="http://schemas.microsoft.com/office/drawing/2014/main" id="{622CCB40-8A49-71AF-04B0-069A4B7A4930}"/>
              </a:ext>
            </a:extLst>
          </p:cNvPr>
          <p:cNvPicPr>
            <a:picLocks noChangeAspect="1"/>
          </p:cNvPicPr>
          <p:nvPr/>
        </p:nvPicPr>
        <p:blipFill>
          <a:blip r:embed="rId6"/>
          <a:stretch>
            <a:fillRect/>
          </a:stretch>
        </p:blipFill>
        <p:spPr>
          <a:xfrm>
            <a:off x="-1393482" y="334775"/>
            <a:ext cx="13904652" cy="4249059"/>
          </a:xfrm>
          <a:prstGeom prst="rect">
            <a:avLst/>
          </a:prstGeom>
        </p:spPr>
      </p:pic>
    </p:spTree>
    <p:extLst>
      <p:ext uri="{BB962C8B-B14F-4D97-AF65-F5344CB8AC3E}">
        <p14:creationId xmlns:p14="http://schemas.microsoft.com/office/powerpoint/2010/main" val="40057924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fade">
                                      <p:cBhvr>
                                        <p:cTn id="17" dur="1000"/>
                                        <p:tgtEl>
                                          <p:spTgt spid="49"/>
                                        </p:tgtEl>
                                      </p:cBhvr>
                                    </p:animEffect>
                                    <p:anim calcmode="lin" valueType="num">
                                      <p:cBhvr>
                                        <p:cTn id="18" dur="1000" fill="hold"/>
                                        <p:tgtEl>
                                          <p:spTgt spid="49"/>
                                        </p:tgtEl>
                                        <p:attrNameLst>
                                          <p:attrName>ppt_x</p:attrName>
                                        </p:attrNameLst>
                                      </p:cBhvr>
                                      <p:tavLst>
                                        <p:tav tm="0">
                                          <p:val>
                                            <p:strVal val="#ppt_x"/>
                                          </p:val>
                                        </p:tav>
                                        <p:tav tm="100000">
                                          <p:val>
                                            <p:strVal val="#ppt_x"/>
                                          </p:val>
                                        </p:tav>
                                      </p:tavLst>
                                    </p:anim>
                                    <p:anim calcmode="lin" valueType="num">
                                      <p:cBhvr>
                                        <p:cTn id="1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a:extLst>
              <a:ext uri="{FF2B5EF4-FFF2-40B4-BE49-F238E27FC236}">
                <a16:creationId xmlns:a16="http://schemas.microsoft.com/office/drawing/2014/main" id="{B26608B0-97FB-471C-B9EA-C5E897544B3B}"/>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8228" t="29114" r="10759" b="25316"/>
          <a:stretch/>
        </p:blipFill>
        <p:spPr>
          <a:xfrm>
            <a:off x="0" y="22880"/>
            <a:ext cx="12192000" cy="6858000"/>
          </a:xfrm>
          <a:prstGeom prst="rect">
            <a:avLst/>
          </a:prstGeom>
        </p:spPr>
      </p:pic>
      <p:pic>
        <p:nvPicPr>
          <p:cNvPr id="15" name="图片 14">
            <a:extLst>
              <a:ext uri="{FF2B5EF4-FFF2-40B4-BE49-F238E27FC236}">
                <a16:creationId xmlns:a16="http://schemas.microsoft.com/office/drawing/2014/main" id="{FCC9AB80-E728-4327-B7D2-8524DF86867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2796" y="1453506"/>
            <a:ext cx="6139381" cy="6139381"/>
          </a:xfrm>
          <a:prstGeom prst="rect">
            <a:avLst/>
          </a:prstGeom>
        </p:spPr>
      </p:pic>
      <p:pic>
        <p:nvPicPr>
          <p:cNvPr id="20" name="图片 19">
            <a:extLst>
              <a:ext uri="{FF2B5EF4-FFF2-40B4-BE49-F238E27FC236}">
                <a16:creationId xmlns:a16="http://schemas.microsoft.com/office/drawing/2014/main" id="{454C3E8C-02C8-46E0-854F-1AD28D55EC29}"/>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743938" y="3961328"/>
            <a:ext cx="3429000" cy="3429000"/>
          </a:xfrm>
          <a:prstGeom prst="rect">
            <a:avLst/>
          </a:prstGeom>
        </p:spPr>
      </p:pic>
      <p:pic>
        <p:nvPicPr>
          <p:cNvPr id="54" name="图片 53">
            <a:extLst>
              <a:ext uri="{FF2B5EF4-FFF2-40B4-BE49-F238E27FC236}">
                <a16:creationId xmlns:a16="http://schemas.microsoft.com/office/drawing/2014/main" id="{54C9B516-72F4-4FA5-80FA-A499F9D5A6DB}"/>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l="7788" t="58761" r="71974" b="8662"/>
          <a:stretch/>
        </p:blipFill>
        <p:spPr>
          <a:xfrm>
            <a:off x="328024" y="253707"/>
            <a:ext cx="2368550" cy="1390011"/>
          </a:xfrm>
          <a:prstGeom prst="rect">
            <a:avLst/>
          </a:prstGeom>
        </p:spPr>
      </p:pic>
      <p:pic>
        <p:nvPicPr>
          <p:cNvPr id="11" name="Picture 10" descr="A logo with bamboo stems and a cartoon face&#10;&#10;Description automatically generated">
            <a:extLst>
              <a:ext uri="{FF2B5EF4-FFF2-40B4-BE49-F238E27FC236}">
                <a16:creationId xmlns:a16="http://schemas.microsoft.com/office/drawing/2014/main" id="{10943310-0F80-0941-6C89-EA7D1C7720E0}"/>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0262181" y="4065913"/>
            <a:ext cx="1083071" cy="1116720"/>
          </a:xfrm>
          <a:prstGeom prst="rect">
            <a:avLst/>
          </a:prstGeom>
        </p:spPr>
      </p:pic>
      <p:pic>
        <p:nvPicPr>
          <p:cNvPr id="4" name="Picture 3">
            <a:extLst>
              <a:ext uri="{FF2B5EF4-FFF2-40B4-BE49-F238E27FC236}">
                <a16:creationId xmlns:a16="http://schemas.microsoft.com/office/drawing/2014/main" id="{755E5BEF-FC8B-3324-E62B-4DBB049DA75F}"/>
              </a:ext>
            </a:extLst>
          </p:cNvPr>
          <p:cNvPicPr>
            <a:picLocks noChangeAspect="1"/>
          </p:cNvPicPr>
          <p:nvPr/>
        </p:nvPicPr>
        <p:blipFill>
          <a:blip r:embed="rId7"/>
          <a:stretch>
            <a:fillRect/>
          </a:stretch>
        </p:blipFill>
        <p:spPr>
          <a:xfrm>
            <a:off x="5404429" y="367368"/>
            <a:ext cx="5605051" cy="3535481"/>
          </a:xfrm>
          <a:prstGeom prst="rect">
            <a:avLst/>
          </a:prstGeom>
        </p:spPr>
      </p:pic>
    </p:spTree>
    <p:extLst>
      <p:ext uri="{BB962C8B-B14F-4D97-AF65-F5344CB8AC3E}">
        <p14:creationId xmlns:p14="http://schemas.microsoft.com/office/powerpoint/2010/main" val="38323282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a:extLst>
              <a:ext uri="{FF2B5EF4-FFF2-40B4-BE49-F238E27FC236}">
                <a16:creationId xmlns:a16="http://schemas.microsoft.com/office/drawing/2014/main" id="{B26608B0-97FB-471C-B9EA-C5E897544B3B}"/>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8228" t="29114" r="10759" b="25316"/>
          <a:stretch/>
        </p:blipFill>
        <p:spPr>
          <a:xfrm>
            <a:off x="0" y="0"/>
            <a:ext cx="12192000" cy="6858000"/>
          </a:xfrm>
          <a:prstGeom prst="rect">
            <a:avLst/>
          </a:prstGeom>
        </p:spPr>
      </p:pic>
      <p:pic>
        <p:nvPicPr>
          <p:cNvPr id="15" name="图片 14">
            <a:extLst>
              <a:ext uri="{FF2B5EF4-FFF2-40B4-BE49-F238E27FC236}">
                <a16:creationId xmlns:a16="http://schemas.microsoft.com/office/drawing/2014/main" id="{FCC9AB80-E728-4327-B7D2-8524DF86867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676523" y="1525676"/>
            <a:ext cx="6116316" cy="6116316"/>
          </a:xfrm>
          <a:prstGeom prst="rect">
            <a:avLst/>
          </a:prstGeom>
        </p:spPr>
      </p:pic>
      <p:pic>
        <p:nvPicPr>
          <p:cNvPr id="20" name="图片 19">
            <a:extLst>
              <a:ext uri="{FF2B5EF4-FFF2-40B4-BE49-F238E27FC236}">
                <a16:creationId xmlns:a16="http://schemas.microsoft.com/office/drawing/2014/main" id="{454C3E8C-02C8-46E0-854F-1AD28D55EC29}"/>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33350" y="4343403"/>
            <a:ext cx="3429000" cy="3429000"/>
          </a:xfrm>
          <a:prstGeom prst="rect">
            <a:avLst/>
          </a:prstGeom>
        </p:spPr>
      </p:pic>
      <p:pic>
        <p:nvPicPr>
          <p:cNvPr id="49" name="图片 48">
            <a:extLst>
              <a:ext uri="{FF2B5EF4-FFF2-40B4-BE49-F238E27FC236}">
                <a16:creationId xmlns:a16="http://schemas.microsoft.com/office/drawing/2014/main" id="{2646822A-57DB-4754-8CFD-C7F7852D0B7F}"/>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792839" y="4212642"/>
            <a:ext cx="1877138" cy="2346085"/>
          </a:xfrm>
          <a:prstGeom prst="rect">
            <a:avLst/>
          </a:prstGeom>
        </p:spPr>
      </p:pic>
      <p:sp>
        <p:nvSpPr>
          <p:cNvPr id="2" name="Rectangle: Rounded Corners 1">
            <a:extLst>
              <a:ext uri="{FF2B5EF4-FFF2-40B4-BE49-F238E27FC236}">
                <a16:creationId xmlns:a16="http://schemas.microsoft.com/office/drawing/2014/main" id="{6D3BAFF2-6BB4-6736-0CE9-094A2AC1E8C0}"/>
              </a:ext>
            </a:extLst>
          </p:cNvPr>
          <p:cNvSpPr/>
          <p:nvPr/>
        </p:nvSpPr>
        <p:spPr>
          <a:xfrm>
            <a:off x="419100" y="475902"/>
            <a:ext cx="9880600" cy="2822337"/>
          </a:xfrm>
          <a:prstGeom prst="roundRect">
            <a:avLst/>
          </a:prstGeom>
          <a:solidFill>
            <a:schemeClr val="bg1"/>
          </a:solidFill>
          <a:ln w="38100">
            <a:solidFill>
              <a:srgbClr val="349A5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sp>
        <p:nvSpPr>
          <p:cNvPr id="3" name="TextBox 2">
            <a:extLst>
              <a:ext uri="{FF2B5EF4-FFF2-40B4-BE49-F238E27FC236}">
                <a16:creationId xmlns:a16="http://schemas.microsoft.com/office/drawing/2014/main" id="{61B4A9BA-2C1E-9685-0758-EADCB9A92D17}"/>
              </a:ext>
            </a:extLst>
          </p:cNvPr>
          <p:cNvSpPr txBox="1"/>
          <p:nvPr/>
        </p:nvSpPr>
        <p:spPr>
          <a:xfrm>
            <a:off x="644525" y="571325"/>
            <a:ext cx="9429750" cy="2631490"/>
          </a:xfrm>
          <a:prstGeom prst="rect">
            <a:avLst/>
          </a:prstGeom>
          <a:noFill/>
        </p:spPr>
        <p:txBody>
          <a:bodyPr wrap="square">
            <a:spAutoFit/>
          </a:bodyPr>
          <a:lstStyle/>
          <a:p>
            <a:pPr algn="just"/>
            <a:r>
              <a:rPr lang="vi-VN" sz="5500" b="1" dirty="0">
                <a:latin typeface="Cambria" panose="02040503050406030204" pitchFamily="18" charset="0"/>
                <a:ea typeface="Cambria" panose="02040503050406030204" pitchFamily="18" charset="0"/>
              </a:rPr>
              <a:t>Hãy nêu tên các câu </a:t>
            </a:r>
            <a:r>
              <a:rPr lang="en-SG" sz="5500" b="1" dirty="0" err="1">
                <a:latin typeface="Cambria" panose="02040503050406030204" pitchFamily="18" charset="0"/>
                <a:ea typeface="Cambria" panose="02040503050406030204" pitchFamily="18" charset="0"/>
              </a:rPr>
              <a:t>chuyện</a:t>
            </a:r>
            <a:r>
              <a:rPr lang="en-SG" sz="5500" b="1" dirty="0">
                <a:latin typeface="Cambria" panose="02040503050406030204" pitchFamily="18" charset="0"/>
                <a:ea typeface="Cambria" panose="02040503050406030204" pitchFamily="18" charset="0"/>
              </a:rPr>
              <a:t> </a:t>
            </a:r>
            <a:r>
              <a:rPr lang="en-SG" sz="5500" b="1" dirty="0" err="1">
                <a:latin typeface="Cambria" panose="02040503050406030204" pitchFamily="18" charset="0"/>
                <a:ea typeface="Cambria" panose="02040503050406030204" pitchFamily="18" charset="0"/>
              </a:rPr>
              <a:t>có</a:t>
            </a:r>
            <a:r>
              <a:rPr lang="en-SG" sz="5500" b="1" dirty="0">
                <a:latin typeface="Cambria" panose="02040503050406030204" pitchFamily="18" charset="0"/>
                <a:ea typeface="Cambria" panose="02040503050406030204" pitchFamily="18" charset="0"/>
              </a:rPr>
              <a:t> </a:t>
            </a:r>
            <a:r>
              <a:rPr lang="en-SG" sz="5500" b="1" i="1" dirty="0" err="1">
                <a:solidFill>
                  <a:srgbClr val="C00000"/>
                </a:solidFill>
                <a:latin typeface="Cambria" panose="02040503050406030204" pitchFamily="18" charset="0"/>
                <a:ea typeface="Cambria" panose="02040503050406030204" pitchFamily="18" charset="0"/>
              </a:rPr>
              <a:t>nhân</a:t>
            </a:r>
            <a:r>
              <a:rPr lang="en-SG" sz="5500" b="1" i="1" dirty="0">
                <a:solidFill>
                  <a:srgbClr val="C00000"/>
                </a:solidFill>
                <a:latin typeface="Cambria" panose="02040503050406030204" pitchFamily="18" charset="0"/>
                <a:ea typeface="Cambria" panose="02040503050406030204" pitchFamily="18" charset="0"/>
              </a:rPr>
              <a:t> </a:t>
            </a:r>
            <a:r>
              <a:rPr lang="en-SG" sz="5500" b="1" i="1" dirty="0" err="1">
                <a:solidFill>
                  <a:srgbClr val="C00000"/>
                </a:solidFill>
                <a:latin typeface="Cambria" panose="02040503050406030204" pitchFamily="18" charset="0"/>
                <a:ea typeface="Cambria" panose="02040503050406030204" pitchFamily="18" charset="0"/>
              </a:rPr>
              <a:t>vật</a:t>
            </a:r>
            <a:r>
              <a:rPr lang="en-SG" sz="5500" b="1" i="1" dirty="0">
                <a:solidFill>
                  <a:srgbClr val="C00000"/>
                </a:solidFill>
                <a:latin typeface="Cambria" panose="02040503050406030204" pitchFamily="18" charset="0"/>
                <a:ea typeface="Cambria" panose="02040503050406030204" pitchFamily="18" charset="0"/>
              </a:rPr>
              <a:t> </a:t>
            </a:r>
            <a:r>
              <a:rPr lang="en-SG" sz="5500" b="1" dirty="0" err="1">
                <a:latin typeface="Cambria" panose="02040503050406030204" pitchFamily="18" charset="0"/>
                <a:ea typeface="Cambria" panose="02040503050406030204" pitchFamily="18" charset="0"/>
              </a:rPr>
              <a:t>chính</a:t>
            </a:r>
            <a:r>
              <a:rPr lang="en-SG" sz="5500" b="1" dirty="0">
                <a:latin typeface="Cambria" panose="02040503050406030204" pitchFamily="18" charset="0"/>
                <a:ea typeface="Cambria" panose="02040503050406030204" pitchFamily="18" charset="0"/>
              </a:rPr>
              <a:t> </a:t>
            </a:r>
            <a:r>
              <a:rPr lang="en-SG" sz="5500" b="1" i="1" dirty="0" err="1">
                <a:solidFill>
                  <a:srgbClr val="C00000"/>
                </a:solidFill>
                <a:latin typeface="Cambria" panose="02040503050406030204" pitchFamily="18" charset="0"/>
                <a:ea typeface="Cambria" panose="02040503050406030204" pitchFamily="18" charset="0"/>
              </a:rPr>
              <a:t>là</a:t>
            </a:r>
            <a:r>
              <a:rPr lang="en-SG" sz="5500" b="1" i="1" dirty="0">
                <a:solidFill>
                  <a:srgbClr val="C00000"/>
                </a:solidFill>
                <a:latin typeface="Cambria" panose="02040503050406030204" pitchFamily="18" charset="0"/>
                <a:ea typeface="Cambria" panose="02040503050406030204" pitchFamily="18" charset="0"/>
              </a:rPr>
              <a:t> con </a:t>
            </a:r>
            <a:r>
              <a:rPr lang="en-SG" sz="5500" b="1" i="1" dirty="0" err="1">
                <a:solidFill>
                  <a:srgbClr val="C00000"/>
                </a:solidFill>
                <a:latin typeface="Cambria" panose="02040503050406030204" pitchFamily="18" charset="0"/>
                <a:ea typeface="Cambria" panose="02040503050406030204" pitchFamily="18" charset="0"/>
              </a:rPr>
              <a:t>vật</a:t>
            </a:r>
            <a:r>
              <a:rPr lang="en-SG" sz="5500" b="1" i="1" dirty="0">
                <a:solidFill>
                  <a:srgbClr val="C00000"/>
                </a:solidFill>
                <a:latin typeface="Cambria" panose="02040503050406030204" pitchFamily="18" charset="0"/>
                <a:ea typeface="Cambria" panose="02040503050406030204" pitchFamily="18" charset="0"/>
              </a:rPr>
              <a:t> </a:t>
            </a:r>
            <a:r>
              <a:rPr lang="en-SG" sz="5500" b="1" i="1" dirty="0" err="1">
                <a:solidFill>
                  <a:srgbClr val="C00000"/>
                </a:solidFill>
                <a:latin typeface="Cambria" panose="02040503050406030204" pitchFamily="18" charset="0"/>
                <a:ea typeface="Cambria" panose="02040503050406030204" pitchFamily="18" charset="0"/>
              </a:rPr>
              <a:t>hoặc</a:t>
            </a:r>
            <a:r>
              <a:rPr lang="en-SG" sz="5500" b="1" i="1" dirty="0">
                <a:solidFill>
                  <a:srgbClr val="C00000"/>
                </a:solidFill>
                <a:latin typeface="Cambria" panose="02040503050406030204" pitchFamily="18" charset="0"/>
                <a:ea typeface="Cambria" panose="02040503050406030204" pitchFamily="18" charset="0"/>
              </a:rPr>
              <a:t> </a:t>
            </a:r>
            <a:r>
              <a:rPr lang="en-SG" sz="5500" b="1" i="1" dirty="0" err="1">
                <a:solidFill>
                  <a:srgbClr val="C00000"/>
                </a:solidFill>
                <a:latin typeface="Cambria" panose="02040503050406030204" pitchFamily="18" charset="0"/>
                <a:ea typeface="Cambria" panose="02040503050406030204" pitchFamily="18" charset="0"/>
              </a:rPr>
              <a:t>đồ</a:t>
            </a:r>
            <a:r>
              <a:rPr lang="en-SG" sz="5500" b="1" i="1" dirty="0">
                <a:solidFill>
                  <a:srgbClr val="C00000"/>
                </a:solidFill>
                <a:latin typeface="Cambria" panose="02040503050406030204" pitchFamily="18" charset="0"/>
                <a:ea typeface="Cambria" panose="02040503050406030204" pitchFamily="18" charset="0"/>
              </a:rPr>
              <a:t> </a:t>
            </a:r>
            <a:r>
              <a:rPr lang="en-SG" sz="5500" b="1" i="1" dirty="0" err="1">
                <a:solidFill>
                  <a:srgbClr val="C00000"/>
                </a:solidFill>
                <a:latin typeface="Cambria" panose="02040503050406030204" pitchFamily="18" charset="0"/>
                <a:ea typeface="Cambria" panose="02040503050406030204" pitchFamily="18" charset="0"/>
              </a:rPr>
              <a:t>vật</a:t>
            </a:r>
            <a:r>
              <a:rPr lang="vi-VN" sz="5500" b="1" i="1" dirty="0">
                <a:solidFill>
                  <a:srgbClr val="C00000"/>
                </a:solidFill>
                <a:latin typeface="Cambria" panose="02040503050406030204" pitchFamily="18" charset="0"/>
                <a:ea typeface="Cambria" panose="02040503050406030204" pitchFamily="18" charset="0"/>
              </a:rPr>
              <a:t> </a:t>
            </a:r>
            <a:r>
              <a:rPr lang="vi-VN" sz="5500" b="1" i="1" dirty="0">
                <a:latin typeface="Cambria" panose="02040503050406030204" pitchFamily="18" charset="0"/>
                <a:ea typeface="Cambria" panose="02040503050406030204" pitchFamily="18" charset="0"/>
              </a:rPr>
              <a:t>mà em biết</a:t>
            </a:r>
            <a:r>
              <a:rPr lang="vi-VN" sz="5500" b="1" i="1" dirty="0">
                <a:solidFill>
                  <a:srgbClr val="C00000"/>
                </a:solidFill>
                <a:latin typeface="Cambria" panose="02040503050406030204" pitchFamily="18" charset="0"/>
                <a:ea typeface="Cambria" panose="02040503050406030204" pitchFamily="18" charset="0"/>
              </a:rPr>
              <a:t>.</a:t>
            </a:r>
            <a:endParaRPr lang="en-SG" sz="5500" b="1" i="1" dirty="0">
              <a:solidFill>
                <a:srgbClr val="C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057001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fade">
                                      <p:cBhvr>
                                        <p:cTn id="17" dur="1000"/>
                                        <p:tgtEl>
                                          <p:spTgt spid="49"/>
                                        </p:tgtEl>
                                      </p:cBhvr>
                                    </p:animEffect>
                                    <p:anim calcmode="lin" valueType="num">
                                      <p:cBhvr>
                                        <p:cTn id="18" dur="1000" fill="hold"/>
                                        <p:tgtEl>
                                          <p:spTgt spid="49"/>
                                        </p:tgtEl>
                                        <p:attrNameLst>
                                          <p:attrName>ppt_x</p:attrName>
                                        </p:attrNameLst>
                                      </p:cBhvr>
                                      <p:tavLst>
                                        <p:tav tm="0">
                                          <p:val>
                                            <p:strVal val="#ppt_x"/>
                                          </p:val>
                                        </p:tav>
                                        <p:tav tm="100000">
                                          <p:val>
                                            <p:strVal val="#ppt_x"/>
                                          </p:val>
                                        </p:tav>
                                      </p:tavLst>
                                    </p:anim>
                                    <p:anim calcmode="lin" valueType="num">
                                      <p:cBhvr>
                                        <p:cTn id="1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down)">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a:extLst>
              <a:ext uri="{FF2B5EF4-FFF2-40B4-BE49-F238E27FC236}">
                <a16:creationId xmlns:a16="http://schemas.microsoft.com/office/drawing/2014/main" id="{B26608B0-97FB-471C-B9EA-C5E897544B3B}"/>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8228" t="29114" r="10759" b="25316"/>
          <a:stretch/>
        </p:blipFill>
        <p:spPr>
          <a:xfrm>
            <a:off x="0" y="22880"/>
            <a:ext cx="12192000" cy="6858000"/>
          </a:xfrm>
          <a:prstGeom prst="rect">
            <a:avLst/>
          </a:prstGeom>
        </p:spPr>
      </p:pic>
      <p:pic>
        <p:nvPicPr>
          <p:cNvPr id="20" name="图片 19">
            <a:extLst>
              <a:ext uri="{FF2B5EF4-FFF2-40B4-BE49-F238E27FC236}">
                <a16:creationId xmlns:a16="http://schemas.microsoft.com/office/drawing/2014/main" id="{454C3E8C-02C8-46E0-854F-1AD28D55EC2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9436" y="4936106"/>
            <a:ext cx="2250738" cy="2250738"/>
          </a:xfrm>
          <a:prstGeom prst="rect">
            <a:avLst/>
          </a:prstGeom>
        </p:spPr>
      </p:pic>
      <p:pic>
        <p:nvPicPr>
          <p:cNvPr id="54" name="图片 53">
            <a:extLst>
              <a:ext uri="{FF2B5EF4-FFF2-40B4-BE49-F238E27FC236}">
                <a16:creationId xmlns:a16="http://schemas.microsoft.com/office/drawing/2014/main" id="{54C9B516-72F4-4FA5-80FA-A499F9D5A6DB}"/>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l="7788" t="58761" r="71974" b="8662"/>
          <a:stretch/>
        </p:blipFill>
        <p:spPr>
          <a:xfrm>
            <a:off x="8418757" y="1058444"/>
            <a:ext cx="2368550" cy="1390011"/>
          </a:xfrm>
          <a:prstGeom prst="rect">
            <a:avLst/>
          </a:prstGeom>
        </p:spPr>
      </p:pic>
      <p:pic>
        <p:nvPicPr>
          <p:cNvPr id="2" name="图片 52">
            <a:extLst>
              <a:ext uri="{FF2B5EF4-FFF2-40B4-BE49-F238E27FC236}">
                <a16:creationId xmlns:a16="http://schemas.microsoft.com/office/drawing/2014/main" id="{393ECAFE-C1D7-1858-FD8B-2D410A5D146C}"/>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l="75165" t="32152" b="35271"/>
          <a:stretch/>
        </p:blipFill>
        <p:spPr>
          <a:xfrm>
            <a:off x="4758573" y="3638621"/>
            <a:ext cx="2906579" cy="1390011"/>
          </a:xfrm>
          <a:prstGeom prst="rect">
            <a:avLst/>
          </a:prstGeom>
        </p:spPr>
      </p:pic>
      <p:pic>
        <p:nvPicPr>
          <p:cNvPr id="7" name="Picture 6">
            <a:extLst>
              <a:ext uri="{FF2B5EF4-FFF2-40B4-BE49-F238E27FC236}">
                <a16:creationId xmlns:a16="http://schemas.microsoft.com/office/drawing/2014/main" id="{B5E69DD5-F944-75DA-75FD-E0FB7256B161}"/>
              </a:ext>
            </a:extLst>
          </p:cNvPr>
          <p:cNvPicPr>
            <a:picLocks noChangeAspect="1"/>
          </p:cNvPicPr>
          <p:nvPr/>
        </p:nvPicPr>
        <p:blipFill>
          <a:blip r:embed="rId5"/>
          <a:stretch>
            <a:fillRect/>
          </a:stretch>
        </p:blipFill>
        <p:spPr>
          <a:xfrm>
            <a:off x="1263670" y="564033"/>
            <a:ext cx="5316825" cy="4066109"/>
          </a:xfrm>
          <a:prstGeom prst="rect">
            <a:avLst/>
          </a:prstGeom>
        </p:spPr>
      </p:pic>
      <p:pic>
        <p:nvPicPr>
          <p:cNvPr id="8" name="图片 14">
            <a:extLst>
              <a:ext uri="{FF2B5EF4-FFF2-40B4-BE49-F238E27FC236}">
                <a16:creationId xmlns:a16="http://schemas.microsoft.com/office/drawing/2014/main" id="{FCC9AB80-E728-4327-B7D2-8524DF86867F}"/>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533341" y="1486749"/>
            <a:ext cx="6139381" cy="6139381"/>
          </a:xfrm>
          <a:prstGeom prst="rect">
            <a:avLst/>
          </a:prstGeom>
        </p:spPr>
      </p:pic>
    </p:spTree>
    <p:extLst>
      <p:ext uri="{BB962C8B-B14F-4D97-AF65-F5344CB8AC3E}">
        <p14:creationId xmlns:p14="http://schemas.microsoft.com/office/powerpoint/2010/main" val="11565816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a:extLst>
              <a:ext uri="{FF2B5EF4-FFF2-40B4-BE49-F238E27FC236}">
                <a16:creationId xmlns:a16="http://schemas.microsoft.com/office/drawing/2014/main" id="{B26608B0-97FB-471C-B9EA-C5E897544B3B}"/>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8228" t="29114" r="10759" b="25316"/>
          <a:stretch/>
        </p:blipFill>
        <p:spPr>
          <a:xfrm>
            <a:off x="0" y="0"/>
            <a:ext cx="12192000" cy="6858000"/>
          </a:xfrm>
          <a:prstGeom prst="rect">
            <a:avLst/>
          </a:prstGeom>
        </p:spPr>
      </p:pic>
      <p:sp>
        <p:nvSpPr>
          <p:cNvPr id="11" name="Rectangle: Rounded Corners 10">
            <a:extLst>
              <a:ext uri="{FF2B5EF4-FFF2-40B4-BE49-F238E27FC236}">
                <a16:creationId xmlns:a16="http://schemas.microsoft.com/office/drawing/2014/main" id="{8E06AB4D-B164-0E04-BA86-41AC67B28735}"/>
              </a:ext>
            </a:extLst>
          </p:cNvPr>
          <p:cNvSpPr/>
          <p:nvPr/>
        </p:nvSpPr>
        <p:spPr>
          <a:xfrm>
            <a:off x="419100" y="475902"/>
            <a:ext cx="8545285" cy="3845727"/>
          </a:xfrm>
          <a:prstGeom prst="roundRect">
            <a:avLst/>
          </a:prstGeom>
          <a:solidFill>
            <a:schemeClr val="bg1"/>
          </a:solidFill>
          <a:ln w="38100">
            <a:solidFill>
              <a:srgbClr val="349A5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pic>
        <p:nvPicPr>
          <p:cNvPr id="3" name="图片 2">
            <a:extLst>
              <a:ext uri="{FF2B5EF4-FFF2-40B4-BE49-F238E27FC236}">
                <a16:creationId xmlns:a16="http://schemas.microsoft.com/office/drawing/2014/main" id="{B3DB1EC1-4202-495F-B5B4-04EDEB3ED971}"/>
              </a:ext>
            </a:extLst>
          </p:cNvPr>
          <p:cNvPicPr>
            <a:picLocks noChangeAspect="1"/>
          </p:cNvPicPr>
          <p:nvPr/>
        </p:nvPicPr>
        <p:blipFill>
          <a:blip r:embed="rId3" cstate="email">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8640532" y="606177"/>
            <a:ext cx="3679807" cy="6474851"/>
          </a:xfrm>
          <a:prstGeom prst="rect">
            <a:avLst/>
          </a:prstGeom>
        </p:spPr>
      </p:pic>
      <p:sp>
        <p:nvSpPr>
          <p:cNvPr id="10" name="TextBox 9">
            <a:extLst>
              <a:ext uri="{FF2B5EF4-FFF2-40B4-BE49-F238E27FC236}">
                <a16:creationId xmlns:a16="http://schemas.microsoft.com/office/drawing/2014/main" id="{AC7763A8-7AFB-421C-167B-51E785F2C9EB}"/>
              </a:ext>
            </a:extLst>
          </p:cNvPr>
          <p:cNvSpPr txBox="1"/>
          <p:nvPr/>
        </p:nvSpPr>
        <p:spPr>
          <a:xfrm>
            <a:off x="628650" y="834666"/>
            <a:ext cx="8126184" cy="3170099"/>
          </a:xfrm>
          <a:prstGeom prst="rect">
            <a:avLst/>
          </a:prstGeom>
          <a:noFill/>
        </p:spPr>
        <p:txBody>
          <a:bodyPr wrap="square">
            <a:spAutoFit/>
          </a:bodyPr>
          <a:lstStyle/>
          <a:p>
            <a:pPr algn="just"/>
            <a:r>
              <a:rPr lang="en-SG" sz="3500" b="1" i="1" dirty="0" err="1">
                <a:solidFill>
                  <a:srgbClr val="002060"/>
                </a:solidFill>
                <a:latin typeface="Cambria" panose="02040503050406030204" pitchFamily="18" charset="0"/>
                <a:ea typeface="Cambria" panose="02040503050406030204" pitchFamily="18" charset="0"/>
              </a:rPr>
              <a:t>Chọn</a:t>
            </a:r>
            <a:r>
              <a:rPr lang="en-SG" sz="3500" b="1" i="1" dirty="0">
                <a:solidFill>
                  <a:srgbClr val="002060"/>
                </a:solidFill>
                <a:latin typeface="Cambria" panose="02040503050406030204" pitchFamily="18" charset="0"/>
                <a:ea typeface="Cambria" panose="02040503050406030204" pitchFamily="18" charset="0"/>
              </a:rPr>
              <a:t> 1 </a:t>
            </a:r>
            <a:r>
              <a:rPr lang="en-SG" sz="3500" b="1" i="1" dirty="0" err="1">
                <a:solidFill>
                  <a:srgbClr val="002060"/>
                </a:solidFill>
                <a:latin typeface="Cambria" panose="02040503050406030204" pitchFamily="18" charset="0"/>
                <a:ea typeface="Cambria" panose="02040503050406030204" pitchFamily="18" charset="0"/>
              </a:rPr>
              <a:t>trong</a:t>
            </a:r>
            <a:r>
              <a:rPr lang="en-SG" sz="3500" b="1" i="1" dirty="0">
                <a:solidFill>
                  <a:srgbClr val="002060"/>
                </a:solidFill>
                <a:latin typeface="Cambria" panose="02040503050406030204" pitchFamily="18" charset="0"/>
                <a:ea typeface="Cambria" panose="02040503050406030204" pitchFamily="18" charset="0"/>
              </a:rPr>
              <a:t> 2 </a:t>
            </a:r>
            <a:r>
              <a:rPr lang="en-SG" sz="3500" b="1" i="1" dirty="0" err="1">
                <a:solidFill>
                  <a:srgbClr val="002060"/>
                </a:solidFill>
                <a:latin typeface="Cambria" panose="02040503050406030204" pitchFamily="18" charset="0"/>
                <a:ea typeface="Cambria" panose="02040503050406030204" pitchFamily="18" charset="0"/>
              </a:rPr>
              <a:t>đề</a:t>
            </a:r>
            <a:r>
              <a:rPr lang="en-SG" sz="3500" b="1" i="1" dirty="0">
                <a:solidFill>
                  <a:srgbClr val="002060"/>
                </a:solidFill>
                <a:latin typeface="Cambria" panose="02040503050406030204" pitchFamily="18" charset="0"/>
                <a:ea typeface="Cambria" panose="02040503050406030204" pitchFamily="18" charset="0"/>
              </a:rPr>
              <a:t> </a:t>
            </a:r>
            <a:r>
              <a:rPr lang="en-SG" sz="3500" b="1" i="1" dirty="0" err="1">
                <a:solidFill>
                  <a:srgbClr val="002060"/>
                </a:solidFill>
                <a:latin typeface="Cambria" panose="02040503050406030204" pitchFamily="18" charset="0"/>
                <a:ea typeface="Cambria" panose="02040503050406030204" pitchFamily="18" charset="0"/>
              </a:rPr>
              <a:t>dưới</a:t>
            </a:r>
            <a:r>
              <a:rPr lang="en-SG" sz="3500" b="1" i="1" dirty="0">
                <a:solidFill>
                  <a:srgbClr val="002060"/>
                </a:solidFill>
                <a:latin typeface="Cambria" panose="02040503050406030204" pitchFamily="18" charset="0"/>
                <a:ea typeface="Cambria" panose="02040503050406030204" pitchFamily="18" charset="0"/>
              </a:rPr>
              <a:t> </a:t>
            </a:r>
            <a:r>
              <a:rPr lang="en-SG" sz="3500" b="1" i="1" dirty="0" err="1">
                <a:solidFill>
                  <a:srgbClr val="002060"/>
                </a:solidFill>
                <a:latin typeface="Cambria" panose="02040503050406030204" pitchFamily="18" charset="0"/>
                <a:ea typeface="Cambria" panose="02040503050406030204" pitchFamily="18" charset="0"/>
              </a:rPr>
              <a:t>đây</a:t>
            </a:r>
            <a:r>
              <a:rPr lang="en-SG" sz="3500" b="1" i="1" dirty="0">
                <a:solidFill>
                  <a:srgbClr val="002060"/>
                </a:solidFill>
                <a:latin typeface="Cambria" panose="02040503050406030204" pitchFamily="18" charset="0"/>
                <a:ea typeface="Cambria" panose="02040503050406030204" pitchFamily="18" charset="0"/>
              </a:rPr>
              <a:t>:</a:t>
            </a:r>
            <a:endParaRPr lang="vi-VN" sz="3500" b="1" i="1" dirty="0">
              <a:solidFill>
                <a:srgbClr val="002060"/>
              </a:solidFill>
              <a:latin typeface="Cambria" panose="02040503050406030204" pitchFamily="18" charset="0"/>
              <a:ea typeface="Cambria" panose="02040503050406030204" pitchFamily="18" charset="0"/>
            </a:endParaRPr>
          </a:p>
          <a:p>
            <a:pPr algn="just"/>
            <a:r>
              <a:rPr lang="en-SG" sz="3300" b="1" u="sng" dirty="0" err="1">
                <a:solidFill>
                  <a:srgbClr val="002060"/>
                </a:solidFill>
                <a:latin typeface="Cambria" panose="02040503050406030204" pitchFamily="18" charset="0"/>
                <a:ea typeface="Cambria" panose="02040503050406030204" pitchFamily="18" charset="0"/>
              </a:rPr>
              <a:t>Đề</a:t>
            </a:r>
            <a:r>
              <a:rPr lang="en-SG" sz="3300" b="1" u="sng" dirty="0">
                <a:solidFill>
                  <a:srgbClr val="002060"/>
                </a:solidFill>
                <a:latin typeface="Cambria" panose="02040503050406030204" pitchFamily="18" charset="0"/>
                <a:ea typeface="Cambria" panose="02040503050406030204" pitchFamily="18" charset="0"/>
              </a:rPr>
              <a:t> 1</a:t>
            </a:r>
            <a:r>
              <a:rPr lang="en-SG" sz="3300" b="1" dirty="0">
                <a:solidFill>
                  <a:srgbClr val="002060"/>
                </a:solidFill>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Viết</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bài</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văn</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kể</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sáng</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tạo</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câu</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chuyện</a:t>
            </a:r>
            <a:r>
              <a:rPr lang="en-SG" sz="3300" b="1" dirty="0">
                <a:latin typeface="Cambria" panose="02040503050406030204" pitchFamily="18" charset="0"/>
                <a:ea typeface="Cambria" panose="02040503050406030204" pitchFamily="18" charset="0"/>
              </a:rPr>
              <a:t> </a:t>
            </a:r>
            <a:endParaRPr lang="vi-VN" sz="3300" b="1" dirty="0">
              <a:latin typeface="Cambria" panose="02040503050406030204" pitchFamily="18" charset="0"/>
              <a:ea typeface="Cambria" panose="02040503050406030204" pitchFamily="18" charset="0"/>
            </a:endParaRPr>
          </a:p>
          <a:p>
            <a:pPr algn="just"/>
            <a:r>
              <a:rPr lang="en-SG" sz="3300" b="1" i="1" dirty="0">
                <a:solidFill>
                  <a:srgbClr val="C00000"/>
                </a:solidFill>
                <a:latin typeface="Cambria" panose="02040503050406030204" pitchFamily="18" charset="0"/>
                <a:ea typeface="Cambria" panose="02040503050406030204" pitchFamily="18" charset="0"/>
              </a:rPr>
              <a:t>Thanh </a:t>
            </a:r>
            <a:r>
              <a:rPr lang="en-SG" sz="3300" b="1" i="1" dirty="0" err="1">
                <a:solidFill>
                  <a:srgbClr val="C00000"/>
                </a:solidFill>
                <a:latin typeface="Cambria" panose="02040503050406030204" pitchFamily="18" charset="0"/>
                <a:ea typeface="Cambria" panose="02040503050406030204" pitchFamily="18" charset="0"/>
              </a:rPr>
              <a:t>âm</a:t>
            </a:r>
            <a:r>
              <a:rPr lang="en-SG" sz="3300" b="1" i="1" dirty="0">
                <a:solidFill>
                  <a:srgbClr val="C00000"/>
                </a:solidFill>
                <a:latin typeface="Cambria" panose="02040503050406030204" pitchFamily="18" charset="0"/>
                <a:ea typeface="Cambria" panose="02040503050406030204" pitchFamily="18" charset="0"/>
              </a:rPr>
              <a:t> </a:t>
            </a:r>
            <a:r>
              <a:rPr lang="en-SG" sz="3300" b="1" i="1" dirty="0" err="1">
                <a:solidFill>
                  <a:srgbClr val="C00000"/>
                </a:solidFill>
                <a:latin typeface="Cambria" panose="02040503050406030204" pitchFamily="18" charset="0"/>
                <a:ea typeface="Cambria" panose="02040503050406030204" pitchFamily="18" charset="0"/>
              </a:rPr>
              <a:t>của</a:t>
            </a:r>
            <a:r>
              <a:rPr lang="en-SG" sz="3300" b="1" i="1" dirty="0">
                <a:solidFill>
                  <a:srgbClr val="C00000"/>
                </a:solidFill>
                <a:latin typeface="Cambria" panose="02040503050406030204" pitchFamily="18" charset="0"/>
                <a:ea typeface="Cambria" panose="02040503050406030204" pitchFamily="18" charset="0"/>
              </a:rPr>
              <a:t> </a:t>
            </a:r>
            <a:r>
              <a:rPr lang="en-SG" sz="3300" b="1" i="1" dirty="0" err="1">
                <a:solidFill>
                  <a:srgbClr val="C00000"/>
                </a:solidFill>
                <a:latin typeface="Cambria" panose="02040503050406030204" pitchFamily="18" charset="0"/>
                <a:ea typeface="Cambria" panose="02040503050406030204" pitchFamily="18" charset="0"/>
              </a:rPr>
              <a:t>gió</a:t>
            </a:r>
            <a:r>
              <a:rPr lang="en-SG" sz="3300" b="1" i="1" dirty="0">
                <a:solidFill>
                  <a:srgbClr val="C00000"/>
                </a:solidFill>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hoặc</a:t>
            </a:r>
            <a:r>
              <a:rPr lang="en-SG" sz="3300" b="1" dirty="0">
                <a:latin typeface="Cambria" panose="02040503050406030204" pitchFamily="18" charset="0"/>
                <a:ea typeface="Cambria" panose="02040503050406030204" pitchFamily="18" charset="0"/>
              </a:rPr>
              <a:t> </a:t>
            </a:r>
            <a:r>
              <a:rPr lang="en-SG" sz="3300" b="1" i="1" dirty="0" err="1">
                <a:solidFill>
                  <a:srgbClr val="C00000"/>
                </a:solidFill>
                <a:latin typeface="Cambria" panose="02040503050406030204" pitchFamily="18" charset="0"/>
                <a:ea typeface="Cambria" panose="02040503050406030204" pitchFamily="18" charset="0"/>
              </a:rPr>
              <a:t>Cánh</a:t>
            </a:r>
            <a:r>
              <a:rPr lang="en-SG" sz="3300" b="1" i="1" dirty="0">
                <a:solidFill>
                  <a:srgbClr val="C00000"/>
                </a:solidFill>
                <a:latin typeface="Cambria" panose="02040503050406030204" pitchFamily="18" charset="0"/>
                <a:ea typeface="Cambria" panose="02040503050406030204" pitchFamily="18" charset="0"/>
              </a:rPr>
              <a:t> </a:t>
            </a:r>
            <a:r>
              <a:rPr lang="en-SG" sz="3300" b="1" i="1" dirty="0" err="1">
                <a:solidFill>
                  <a:srgbClr val="C00000"/>
                </a:solidFill>
                <a:latin typeface="Cambria" panose="02040503050406030204" pitchFamily="18" charset="0"/>
                <a:ea typeface="Cambria" panose="02040503050406030204" pitchFamily="18" charset="0"/>
              </a:rPr>
              <a:t>đồng</a:t>
            </a:r>
            <a:r>
              <a:rPr lang="en-SG" sz="3300" b="1" i="1" dirty="0">
                <a:solidFill>
                  <a:srgbClr val="C00000"/>
                </a:solidFill>
                <a:latin typeface="Cambria" panose="02040503050406030204" pitchFamily="18" charset="0"/>
                <a:ea typeface="Cambria" panose="02040503050406030204" pitchFamily="18" charset="0"/>
              </a:rPr>
              <a:t> </a:t>
            </a:r>
            <a:r>
              <a:rPr lang="en-SG" sz="3300" b="1" i="1" dirty="0" err="1">
                <a:solidFill>
                  <a:srgbClr val="C00000"/>
                </a:solidFill>
                <a:latin typeface="Cambria" panose="02040503050406030204" pitchFamily="18" charset="0"/>
                <a:ea typeface="Cambria" panose="02040503050406030204" pitchFamily="18" charset="0"/>
              </a:rPr>
              <a:t>hoa</a:t>
            </a:r>
            <a:r>
              <a:rPr lang="en-SG" sz="3300" b="1" dirty="0">
                <a:latin typeface="Cambria" panose="02040503050406030204" pitchFamily="18" charset="0"/>
                <a:ea typeface="Cambria" panose="02040503050406030204" pitchFamily="18" charset="0"/>
              </a:rPr>
              <a:t>.</a:t>
            </a:r>
            <a:endParaRPr lang="vi-VN" sz="3300" b="1" dirty="0">
              <a:latin typeface="Cambria" panose="02040503050406030204" pitchFamily="18" charset="0"/>
              <a:ea typeface="Cambria" panose="02040503050406030204" pitchFamily="18" charset="0"/>
            </a:endParaRPr>
          </a:p>
          <a:p>
            <a:pPr algn="just"/>
            <a:r>
              <a:rPr lang="en-SG" sz="3300" b="1" u="sng" dirty="0" err="1">
                <a:solidFill>
                  <a:srgbClr val="002060"/>
                </a:solidFill>
                <a:latin typeface="Cambria" panose="02040503050406030204" pitchFamily="18" charset="0"/>
                <a:ea typeface="Cambria" panose="02040503050406030204" pitchFamily="18" charset="0"/>
              </a:rPr>
              <a:t>Đề</a:t>
            </a:r>
            <a:r>
              <a:rPr lang="en-SG" sz="3300" b="1" u="sng" dirty="0">
                <a:solidFill>
                  <a:srgbClr val="002060"/>
                </a:solidFill>
                <a:latin typeface="Cambria" panose="02040503050406030204" pitchFamily="18" charset="0"/>
                <a:ea typeface="Cambria" panose="02040503050406030204" pitchFamily="18" charset="0"/>
              </a:rPr>
              <a:t> 2</a:t>
            </a:r>
            <a:r>
              <a:rPr lang="en-SG" sz="3300" b="1" dirty="0">
                <a:solidFill>
                  <a:srgbClr val="002060"/>
                </a:solidFill>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Viết</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bài</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văn</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kể</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sáng</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tạo</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một</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câu</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chuyện</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có</a:t>
            </a:r>
            <a:r>
              <a:rPr lang="en-SG" sz="3300" b="1" dirty="0">
                <a:latin typeface="Cambria" panose="02040503050406030204" pitchFamily="18" charset="0"/>
                <a:ea typeface="Cambria" panose="02040503050406030204" pitchFamily="18" charset="0"/>
              </a:rPr>
              <a:t> </a:t>
            </a:r>
            <a:r>
              <a:rPr lang="en-SG" sz="3300" b="1" i="1" dirty="0" err="1">
                <a:solidFill>
                  <a:srgbClr val="C00000"/>
                </a:solidFill>
                <a:latin typeface="Cambria" panose="02040503050406030204" pitchFamily="18" charset="0"/>
                <a:ea typeface="Cambria" panose="02040503050406030204" pitchFamily="18" charset="0"/>
              </a:rPr>
              <a:t>nhân</a:t>
            </a:r>
            <a:r>
              <a:rPr lang="en-SG" sz="3300" b="1" i="1" dirty="0">
                <a:solidFill>
                  <a:srgbClr val="C00000"/>
                </a:solidFill>
                <a:latin typeface="Cambria" panose="02040503050406030204" pitchFamily="18" charset="0"/>
                <a:ea typeface="Cambria" panose="02040503050406030204" pitchFamily="18" charset="0"/>
              </a:rPr>
              <a:t> </a:t>
            </a:r>
            <a:r>
              <a:rPr lang="en-SG" sz="3300" b="1" i="1" dirty="0" err="1">
                <a:solidFill>
                  <a:srgbClr val="C00000"/>
                </a:solidFill>
                <a:latin typeface="Cambria" panose="02040503050406030204" pitchFamily="18" charset="0"/>
                <a:ea typeface="Cambria" panose="02040503050406030204" pitchFamily="18" charset="0"/>
              </a:rPr>
              <a:t>vật</a:t>
            </a:r>
            <a:r>
              <a:rPr lang="en-SG" sz="3300" b="1" i="1" dirty="0">
                <a:solidFill>
                  <a:srgbClr val="C00000"/>
                </a:solidFill>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chính</a:t>
            </a:r>
            <a:r>
              <a:rPr lang="en-SG" sz="3300" b="1" dirty="0">
                <a:latin typeface="Cambria" panose="02040503050406030204" pitchFamily="18" charset="0"/>
                <a:ea typeface="Cambria" panose="02040503050406030204" pitchFamily="18" charset="0"/>
              </a:rPr>
              <a:t> </a:t>
            </a:r>
            <a:r>
              <a:rPr lang="en-SG" sz="3300" b="1" i="1" dirty="0" err="1">
                <a:solidFill>
                  <a:srgbClr val="C00000"/>
                </a:solidFill>
                <a:latin typeface="Cambria" panose="02040503050406030204" pitchFamily="18" charset="0"/>
                <a:ea typeface="Cambria" panose="02040503050406030204" pitchFamily="18" charset="0"/>
              </a:rPr>
              <a:t>là</a:t>
            </a:r>
            <a:r>
              <a:rPr lang="en-SG" sz="3300" b="1" i="1" dirty="0">
                <a:solidFill>
                  <a:srgbClr val="C00000"/>
                </a:solidFill>
                <a:latin typeface="Cambria" panose="02040503050406030204" pitchFamily="18" charset="0"/>
                <a:ea typeface="Cambria" panose="02040503050406030204" pitchFamily="18" charset="0"/>
              </a:rPr>
              <a:t> con </a:t>
            </a:r>
            <a:r>
              <a:rPr lang="en-SG" sz="3300" b="1" i="1" dirty="0" err="1">
                <a:solidFill>
                  <a:srgbClr val="C00000"/>
                </a:solidFill>
                <a:latin typeface="Cambria" panose="02040503050406030204" pitchFamily="18" charset="0"/>
                <a:ea typeface="Cambria" panose="02040503050406030204" pitchFamily="18" charset="0"/>
              </a:rPr>
              <a:t>vật</a:t>
            </a:r>
            <a:r>
              <a:rPr lang="en-SG" sz="3300" b="1" i="1" dirty="0">
                <a:solidFill>
                  <a:srgbClr val="C00000"/>
                </a:solidFill>
                <a:latin typeface="Cambria" panose="02040503050406030204" pitchFamily="18" charset="0"/>
                <a:ea typeface="Cambria" panose="02040503050406030204" pitchFamily="18" charset="0"/>
              </a:rPr>
              <a:t> </a:t>
            </a:r>
            <a:r>
              <a:rPr lang="en-SG" sz="3300" b="1" i="1" dirty="0" err="1">
                <a:solidFill>
                  <a:srgbClr val="C00000"/>
                </a:solidFill>
                <a:latin typeface="Cambria" panose="02040503050406030204" pitchFamily="18" charset="0"/>
                <a:ea typeface="Cambria" panose="02040503050406030204" pitchFamily="18" charset="0"/>
              </a:rPr>
              <a:t>hoặc</a:t>
            </a:r>
            <a:r>
              <a:rPr lang="en-SG" sz="3300" b="1" i="1" dirty="0">
                <a:solidFill>
                  <a:srgbClr val="C00000"/>
                </a:solidFill>
                <a:latin typeface="Cambria" panose="02040503050406030204" pitchFamily="18" charset="0"/>
                <a:ea typeface="Cambria" panose="02040503050406030204" pitchFamily="18" charset="0"/>
              </a:rPr>
              <a:t> </a:t>
            </a:r>
            <a:r>
              <a:rPr lang="en-SG" sz="3300" b="1" i="1" dirty="0" err="1">
                <a:solidFill>
                  <a:srgbClr val="C00000"/>
                </a:solidFill>
                <a:latin typeface="Cambria" panose="02040503050406030204" pitchFamily="18" charset="0"/>
                <a:ea typeface="Cambria" panose="02040503050406030204" pitchFamily="18" charset="0"/>
              </a:rPr>
              <a:t>đồ</a:t>
            </a:r>
            <a:r>
              <a:rPr lang="en-SG" sz="3300" b="1" i="1" dirty="0">
                <a:solidFill>
                  <a:srgbClr val="C00000"/>
                </a:solidFill>
                <a:latin typeface="Cambria" panose="02040503050406030204" pitchFamily="18" charset="0"/>
                <a:ea typeface="Cambria" panose="02040503050406030204" pitchFamily="18" charset="0"/>
              </a:rPr>
              <a:t> </a:t>
            </a:r>
            <a:r>
              <a:rPr lang="en-SG" sz="3300" b="1" i="1" dirty="0" err="1">
                <a:solidFill>
                  <a:srgbClr val="C00000"/>
                </a:solidFill>
                <a:latin typeface="Cambria" panose="02040503050406030204" pitchFamily="18" charset="0"/>
                <a:ea typeface="Cambria" panose="02040503050406030204" pitchFamily="18" charset="0"/>
              </a:rPr>
              <a:t>vật</a:t>
            </a:r>
            <a:r>
              <a:rPr lang="en-SG" sz="3300" b="1" i="1" dirty="0">
                <a:solidFill>
                  <a:srgbClr val="C0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1139475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diagram of different languages&#10;&#10;Description automatically generated">
            <a:extLst>
              <a:ext uri="{FF2B5EF4-FFF2-40B4-BE49-F238E27FC236}">
                <a16:creationId xmlns:a16="http://schemas.microsoft.com/office/drawing/2014/main" id="{32EA04A3-7D89-E90F-7B0A-3D22245FA073}"/>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568931" y="620486"/>
            <a:ext cx="11054137" cy="5305986"/>
          </a:xfrm>
          <a:prstGeom prst="rect">
            <a:avLst/>
          </a:prstGeom>
        </p:spPr>
      </p:pic>
    </p:spTree>
    <p:extLst>
      <p:ext uri="{BB962C8B-B14F-4D97-AF65-F5344CB8AC3E}">
        <p14:creationId xmlns:p14="http://schemas.microsoft.com/office/powerpoint/2010/main" val="5906707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ïś1îḑé">
            <a:extLst>
              <a:ext uri="{FF2B5EF4-FFF2-40B4-BE49-F238E27FC236}">
                <a16:creationId xmlns:a16="http://schemas.microsoft.com/office/drawing/2014/main" id="{EC2D4916-D2D4-45ED-A182-9AE5B93AF417}"/>
              </a:ext>
            </a:extLst>
          </p:cNvPr>
          <p:cNvSpPr/>
          <p:nvPr/>
        </p:nvSpPr>
        <p:spPr bwMode="auto">
          <a:xfrm>
            <a:off x="614123" y="2028926"/>
            <a:ext cx="7581900" cy="625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just">
              <a:lnSpc>
                <a:spcPct val="120000"/>
              </a:lnSpc>
            </a:pPr>
            <a:r>
              <a:rPr lang="en-SG" sz="4500" b="1" dirty="0">
                <a:solidFill>
                  <a:schemeClr val="tx1">
                    <a:lumMod val="95000"/>
                    <a:lumOff val="5000"/>
                  </a:schemeClr>
                </a:solidFill>
                <a:latin typeface="Cambria" panose="02040503050406030204" pitchFamily="18" charset="0"/>
                <a:ea typeface="Cambria" panose="02040503050406030204" pitchFamily="18" charset="0"/>
              </a:rPr>
              <a:t>    </a:t>
            </a:r>
            <a:r>
              <a:rPr lang="en-SG" sz="4500" b="1" dirty="0" err="1">
                <a:solidFill>
                  <a:schemeClr val="tx1">
                    <a:lumMod val="95000"/>
                    <a:lumOff val="5000"/>
                  </a:schemeClr>
                </a:solidFill>
                <a:latin typeface="Cambria" panose="02040503050406030204" pitchFamily="18" charset="0"/>
                <a:ea typeface="Cambria" panose="02040503050406030204" pitchFamily="18" charset="0"/>
              </a:rPr>
              <a:t>Giới</a:t>
            </a:r>
            <a:r>
              <a:rPr lang="en-SG" sz="4500" b="1" dirty="0">
                <a:solidFill>
                  <a:schemeClr val="tx1">
                    <a:lumMod val="95000"/>
                    <a:lumOff val="5000"/>
                  </a:schemeClr>
                </a:solidFill>
                <a:latin typeface="Cambria" panose="02040503050406030204" pitchFamily="18" charset="0"/>
                <a:ea typeface="Cambria" panose="02040503050406030204" pitchFamily="18" charset="0"/>
              </a:rPr>
              <a:t> </a:t>
            </a:r>
            <a:r>
              <a:rPr lang="en-SG" sz="4500" b="1" dirty="0" err="1">
                <a:solidFill>
                  <a:schemeClr val="tx1">
                    <a:lumMod val="95000"/>
                    <a:lumOff val="5000"/>
                  </a:schemeClr>
                </a:solidFill>
                <a:latin typeface="Cambria" panose="02040503050406030204" pitchFamily="18" charset="0"/>
                <a:ea typeface="Cambria" panose="02040503050406030204" pitchFamily="18" charset="0"/>
              </a:rPr>
              <a:t>thiệu</a:t>
            </a:r>
            <a:r>
              <a:rPr lang="en-SG" sz="4500" b="1" dirty="0">
                <a:solidFill>
                  <a:schemeClr val="tx1">
                    <a:lumMod val="95000"/>
                    <a:lumOff val="5000"/>
                  </a:schemeClr>
                </a:solidFill>
                <a:latin typeface="Cambria" panose="02040503050406030204" pitchFamily="18" charset="0"/>
                <a:ea typeface="Cambria" panose="02040503050406030204" pitchFamily="18" charset="0"/>
              </a:rPr>
              <a:t> </a:t>
            </a:r>
            <a:r>
              <a:rPr lang="en-SG" sz="4500" b="1" dirty="0" err="1">
                <a:solidFill>
                  <a:schemeClr val="tx1">
                    <a:lumMod val="95000"/>
                    <a:lumOff val="5000"/>
                  </a:schemeClr>
                </a:solidFill>
                <a:latin typeface="Cambria" panose="02040503050406030204" pitchFamily="18" charset="0"/>
                <a:ea typeface="Cambria" panose="02040503050406030204" pitchFamily="18" charset="0"/>
              </a:rPr>
              <a:t>tên</a:t>
            </a:r>
            <a:r>
              <a:rPr lang="en-SG" sz="4500" b="1" dirty="0">
                <a:solidFill>
                  <a:schemeClr val="tx1">
                    <a:lumMod val="95000"/>
                    <a:lumOff val="5000"/>
                  </a:schemeClr>
                </a:solidFill>
                <a:latin typeface="Cambria" panose="02040503050406030204" pitchFamily="18" charset="0"/>
                <a:ea typeface="Cambria" panose="02040503050406030204" pitchFamily="18" charset="0"/>
              </a:rPr>
              <a:t> </a:t>
            </a:r>
            <a:r>
              <a:rPr lang="en-SG" sz="4500" b="1" dirty="0" err="1">
                <a:solidFill>
                  <a:schemeClr val="tx1">
                    <a:lumMod val="95000"/>
                    <a:lumOff val="5000"/>
                  </a:schemeClr>
                </a:solidFill>
                <a:latin typeface="Cambria" panose="02040503050406030204" pitchFamily="18" charset="0"/>
                <a:ea typeface="Cambria" panose="02040503050406030204" pitchFamily="18" charset="0"/>
              </a:rPr>
              <a:t>câu</a:t>
            </a:r>
            <a:r>
              <a:rPr lang="en-SG" sz="4500" b="1" dirty="0">
                <a:solidFill>
                  <a:schemeClr val="tx1">
                    <a:lumMod val="95000"/>
                    <a:lumOff val="5000"/>
                  </a:schemeClr>
                </a:solidFill>
                <a:latin typeface="Cambria" panose="02040503050406030204" pitchFamily="18" charset="0"/>
                <a:ea typeface="Cambria" panose="02040503050406030204" pitchFamily="18" charset="0"/>
              </a:rPr>
              <a:t> </a:t>
            </a:r>
            <a:r>
              <a:rPr lang="en-SG" sz="4500" b="1" dirty="0" err="1">
                <a:solidFill>
                  <a:schemeClr val="tx1">
                    <a:lumMod val="95000"/>
                    <a:lumOff val="5000"/>
                  </a:schemeClr>
                </a:solidFill>
                <a:latin typeface="Cambria" panose="02040503050406030204" pitchFamily="18" charset="0"/>
                <a:ea typeface="Cambria" panose="02040503050406030204" pitchFamily="18" charset="0"/>
              </a:rPr>
              <a:t>chuyện</a:t>
            </a:r>
            <a:r>
              <a:rPr lang="en-SG" sz="4500" b="1" dirty="0">
                <a:solidFill>
                  <a:schemeClr val="tx1">
                    <a:lumMod val="95000"/>
                    <a:lumOff val="5000"/>
                  </a:schemeClr>
                </a:solidFill>
                <a:latin typeface="Cambria" panose="02040503050406030204" pitchFamily="18" charset="0"/>
                <a:ea typeface="Cambria" panose="02040503050406030204" pitchFamily="18" charset="0"/>
              </a:rPr>
              <a:t>, </a:t>
            </a:r>
            <a:r>
              <a:rPr lang="en-SG" sz="4500" b="1" dirty="0" err="1">
                <a:solidFill>
                  <a:schemeClr val="tx1">
                    <a:lumMod val="95000"/>
                    <a:lumOff val="5000"/>
                  </a:schemeClr>
                </a:solidFill>
                <a:latin typeface="Cambria" panose="02040503050406030204" pitchFamily="18" charset="0"/>
                <a:ea typeface="Cambria" panose="02040503050406030204" pitchFamily="18" charset="0"/>
              </a:rPr>
              <a:t>tên</a:t>
            </a:r>
            <a:r>
              <a:rPr lang="en-SG" sz="4500" b="1" dirty="0">
                <a:solidFill>
                  <a:schemeClr val="tx1">
                    <a:lumMod val="95000"/>
                    <a:lumOff val="5000"/>
                  </a:schemeClr>
                </a:solidFill>
                <a:latin typeface="Cambria" panose="02040503050406030204" pitchFamily="18" charset="0"/>
                <a:ea typeface="Cambria" panose="02040503050406030204" pitchFamily="18" charset="0"/>
              </a:rPr>
              <a:t> </a:t>
            </a:r>
            <a:r>
              <a:rPr lang="en-SG" sz="4500" b="1" dirty="0" err="1">
                <a:solidFill>
                  <a:schemeClr val="tx1">
                    <a:lumMod val="95000"/>
                    <a:lumOff val="5000"/>
                  </a:schemeClr>
                </a:solidFill>
                <a:latin typeface="Cambria" panose="02040503050406030204" pitchFamily="18" charset="0"/>
                <a:ea typeface="Cambria" panose="02040503050406030204" pitchFamily="18" charset="0"/>
              </a:rPr>
              <a:t>tác</a:t>
            </a:r>
            <a:r>
              <a:rPr lang="en-SG" sz="4500" b="1" dirty="0">
                <a:solidFill>
                  <a:schemeClr val="tx1">
                    <a:lumMod val="95000"/>
                    <a:lumOff val="5000"/>
                  </a:schemeClr>
                </a:solidFill>
                <a:latin typeface="Cambria" panose="02040503050406030204" pitchFamily="18" charset="0"/>
                <a:ea typeface="Cambria" panose="02040503050406030204" pitchFamily="18" charset="0"/>
              </a:rPr>
              <a:t> </a:t>
            </a:r>
            <a:r>
              <a:rPr lang="en-SG" sz="4500" b="1" dirty="0" err="1">
                <a:solidFill>
                  <a:schemeClr val="tx1">
                    <a:lumMod val="95000"/>
                    <a:lumOff val="5000"/>
                  </a:schemeClr>
                </a:solidFill>
                <a:latin typeface="Cambria" panose="02040503050406030204" pitchFamily="18" charset="0"/>
                <a:ea typeface="Cambria" panose="02040503050406030204" pitchFamily="18" charset="0"/>
              </a:rPr>
              <a:t>giả</a:t>
            </a:r>
            <a:r>
              <a:rPr lang="en-SG" sz="4500" b="1" dirty="0">
                <a:solidFill>
                  <a:schemeClr val="tx1">
                    <a:lumMod val="95000"/>
                    <a:lumOff val="5000"/>
                  </a:schemeClr>
                </a:solidFill>
                <a:latin typeface="Cambria" panose="02040503050406030204" pitchFamily="18" charset="0"/>
                <a:ea typeface="Cambria" panose="02040503050406030204" pitchFamily="18" charset="0"/>
              </a:rPr>
              <a:t>,... (</a:t>
            </a:r>
            <a:r>
              <a:rPr lang="en-SG" sz="4500" b="1" dirty="0" err="1">
                <a:solidFill>
                  <a:schemeClr val="tx1">
                    <a:lumMod val="95000"/>
                    <a:lumOff val="5000"/>
                  </a:schemeClr>
                </a:solidFill>
                <a:latin typeface="Cambria" panose="02040503050406030204" pitchFamily="18" charset="0"/>
                <a:ea typeface="Cambria" panose="02040503050406030204" pitchFamily="18" charset="0"/>
              </a:rPr>
              <a:t>Nếu</a:t>
            </a:r>
            <a:r>
              <a:rPr lang="en-SG" sz="4500" b="1" dirty="0">
                <a:solidFill>
                  <a:schemeClr val="tx1">
                    <a:lumMod val="95000"/>
                    <a:lumOff val="5000"/>
                  </a:schemeClr>
                </a:solidFill>
                <a:latin typeface="Cambria" panose="02040503050406030204" pitchFamily="18" charset="0"/>
                <a:ea typeface="Cambria" panose="02040503050406030204" pitchFamily="18" charset="0"/>
              </a:rPr>
              <a:t> </a:t>
            </a:r>
            <a:r>
              <a:rPr lang="en-SG" sz="4500" b="1" dirty="0" err="1">
                <a:solidFill>
                  <a:schemeClr val="tx1">
                    <a:lumMod val="95000"/>
                    <a:lumOff val="5000"/>
                  </a:schemeClr>
                </a:solidFill>
                <a:latin typeface="Cambria" panose="02040503050406030204" pitchFamily="18" charset="0"/>
                <a:ea typeface="Cambria" panose="02040503050406030204" pitchFamily="18" charset="0"/>
              </a:rPr>
              <a:t>đóng</a:t>
            </a:r>
            <a:r>
              <a:rPr lang="en-SG" sz="4500" b="1" dirty="0">
                <a:solidFill>
                  <a:schemeClr val="tx1">
                    <a:lumMod val="95000"/>
                    <a:lumOff val="5000"/>
                  </a:schemeClr>
                </a:solidFill>
                <a:latin typeface="Cambria" panose="02040503050406030204" pitchFamily="18" charset="0"/>
                <a:ea typeface="Cambria" panose="02040503050406030204" pitchFamily="18" charset="0"/>
              </a:rPr>
              <a:t> </a:t>
            </a:r>
            <a:r>
              <a:rPr lang="en-SG" sz="4500" b="1" dirty="0" err="1">
                <a:solidFill>
                  <a:schemeClr val="tx1">
                    <a:lumMod val="95000"/>
                    <a:lumOff val="5000"/>
                  </a:schemeClr>
                </a:solidFill>
                <a:latin typeface="Cambria" panose="02040503050406030204" pitchFamily="18" charset="0"/>
                <a:ea typeface="Cambria" panose="02040503050406030204" pitchFamily="18" charset="0"/>
              </a:rPr>
              <a:t>vai</a:t>
            </a:r>
            <a:r>
              <a:rPr lang="en-SG" sz="4500" b="1" dirty="0">
                <a:solidFill>
                  <a:schemeClr val="tx1">
                    <a:lumMod val="95000"/>
                    <a:lumOff val="5000"/>
                  </a:schemeClr>
                </a:solidFill>
                <a:latin typeface="Cambria" panose="02040503050406030204" pitchFamily="18" charset="0"/>
                <a:ea typeface="Cambria" panose="02040503050406030204" pitchFamily="18" charset="0"/>
              </a:rPr>
              <a:t> </a:t>
            </a:r>
            <a:r>
              <a:rPr lang="en-SG" sz="4500" b="1" dirty="0" err="1">
                <a:solidFill>
                  <a:schemeClr val="tx1">
                    <a:lumMod val="95000"/>
                    <a:lumOff val="5000"/>
                  </a:schemeClr>
                </a:solidFill>
                <a:latin typeface="Cambria" panose="02040503050406030204" pitchFamily="18" charset="0"/>
                <a:ea typeface="Cambria" panose="02040503050406030204" pitchFamily="18" charset="0"/>
              </a:rPr>
              <a:t>nhân</a:t>
            </a:r>
            <a:r>
              <a:rPr lang="en-SG" sz="4500" b="1" dirty="0">
                <a:solidFill>
                  <a:schemeClr val="tx1">
                    <a:lumMod val="95000"/>
                    <a:lumOff val="5000"/>
                  </a:schemeClr>
                </a:solidFill>
                <a:latin typeface="Cambria" panose="02040503050406030204" pitchFamily="18" charset="0"/>
                <a:ea typeface="Cambria" panose="02040503050406030204" pitchFamily="18" charset="0"/>
              </a:rPr>
              <a:t> </a:t>
            </a:r>
            <a:r>
              <a:rPr lang="en-SG" sz="4500" b="1" dirty="0" err="1">
                <a:solidFill>
                  <a:schemeClr val="tx1">
                    <a:lumMod val="95000"/>
                    <a:lumOff val="5000"/>
                  </a:schemeClr>
                </a:solidFill>
                <a:latin typeface="Cambria" panose="02040503050406030204" pitchFamily="18" charset="0"/>
                <a:ea typeface="Cambria" panose="02040503050406030204" pitchFamily="18" charset="0"/>
              </a:rPr>
              <a:t>vật</a:t>
            </a:r>
            <a:r>
              <a:rPr lang="en-SG" sz="4500" b="1" dirty="0">
                <a:solidFill>
                  <a:schemeClr val="tx1">
                    <a:lumMod val="95000"/>
                    <a:lumOff val="5000"/>
                  </a:schemeClr>
                </a:solidFill>
                <a:latin typeface="Cambria" panose="02040503050406030204" pitchFamily="18" charset="0"/>
                <a:ea typeface="Cambria" panose="02040503050406030204" pitchFamily="18" charset="0"/>
              </a:rPr>
              <a:t> </a:t>
            </a:r>
            <a:r>
              <a:rPr lang="en-SG" sz="4500" b="1" dirty="0" err="1">
                <a:solidFill>
                  <a:schemeClr val="tx1">
                    <a:lumMod val="95000"/>
                    <a:lumOff val="5000"/>
                  </a:schemeClr>
                </a:solidFill>
                <a:latin typeface="Cambria" panose="02040503050406030204" pitchFamily="18" charset="0"/>
                <a:ea typeface="Cambria" panose="02040503050406030204" pitchFamily="18" charset="0"/>
              </a:rPr>
              <a:t>để</a:t>
            </a:r>
            <a:r>
              <a:rPr lang="en-SG" sz="4500" b="1" dirty="0">
                <a:solidFill>
                  <a:schemeClr val="tx1">
                    <a:lumMod val="95000"/>
                    <a:lumOff val="5000"/>
                  </a:schemeClr>
                </a:solidFill>
                <a:latin typeface="Cambria" panose="02040503050406030204" pitchFamily="18" charset="0"/>
                <a:ea typeface="Cambria" panose="02040503050406030204" pitchFamily="18" charset="0"/>
              </a:rPr>
              <a:t> </a:t>
            </a:r>
            <a:r>
              <a:rPr lang="en-SG" sz="4500" b="1" dirty="0" err="1">
                <a:solidFill>
                  <a:schemeClr val="tx1">
                    <a:lumMod val="95000"/>
                    <a:lumOff val="5000"/>
                  </a:schemeClr>
                </a:solidFill>
                <a:latin typeface="Cambria" panose="02040503050406030204" pitchFamily="18" charset="0"/>
                <a:ea typeface="Cambria" panose="02040503050406030204" pitchFamily="18" charset="0"/>
              </a:rPr>
              <a:t>kể</a:t>
            </a:r>
            <a:r>
              <a:rPr lang="en-SG" sz="4500" b="1" dirty="0">
                <a:solidFill>
                  <a:schemeClr val="tx1">
                    <a:lumMod val="95000"/>
                    <a:lumOff val="5000"/>
                  </a:schemeClr>
                </a:solidFill>
                <a:latin typeface="Cambria" panose="02040503050406030204" pitchFamily="18" charset="0"/>
                <a:ea typeface="Cambria" panose="02040503050406030204" pitchFamily="18" charset="0"/>
              </a:rPr>
              <a:t> </a:t>
            </a:r>
            <a:r>
              <a:rPr lang="en-SG" sz="4500" b="1" dirty="0" err="1">
                <a:solidFill>
                  <a:schemeClr val="tx1">
                    <a:lumMod val="95000"/>
                    <a:lumOff val="5000"/>
                  </a:schemeClr>
                </a:solidFill>
                <a:latin typeface="Cambria" panose="02040503050406030204" pitchFamily="18" charset="0"/>
                <a:ea typeface="Cambria" panose="02040503050406030204" pitchFamily="18" charset="0"/>
              </a:rPr>
              <a:t>lại</a:t>
            </a:r>
            <a:r>
              <a:rPr lang="en-SG" sz="4500" b="1" dirty="0">
                <a:solidFill>
                  <a:schemeClr val="tx1">
                    <a:lumMod val="95000"/>
                    <a:lumOff val="5000"/>
                  </a:schemeClr>
                </a:solidFill>
                <a:latin typeface="Cambria" panose="02040503050406030204" pitchFamily="18" charset="0"/>
                <a:ea typeface="Cambria" panose="02040503050406030204" pitchFamily="18" charset="0"/>
              </a:rPr>
              <a:t> </a:t>
            </a:r>
            <a:r>
              <a:rPr lang="en-SG" sz="4500" b="1" dirty="0" err="1">
                <a:solidFill>
                  <a:schemeClr val="tx1">
                    <a:lumMod val="95000"/>
                    <a:lumOff val="5000"/>
                  </a:schemeClr>
                </a:solidFill>
                <a:latin typeface="Cambria" panose="02040503050406030204" pitchFamily="18" charset="0"/>
                <a:ea typeface="Cambria" panose="02040503050406030204" pitchFamily="18" charset="0"/>
              </a:rPr>
              <a:t>câu</a:t>
            </a:r>
            <a:r>
              <a:rPr lang="en-SG" sz="4500" b="1" dirty="0">
                <a:solidFill>
                  <a:schemeClr val="tx1">
                    <a:lumMod val="95000"/>
                    <a:lumOff val="5000"/>
                  </a:schemeClr>
                </a:solidFill>
                <a:latin typeface="Cambria" panose="02040503050406030204" pitchFamily="18" charset="0"/>
                <a:ea typeface="Cambria" panose="02040503050406030204" pitchFamily="18" charset="0"/>
              </a:rPr>
              <a:t> </a:t>
            </a:r>
            <a:r>
              <a:rPr lang="en-SG" sz="4500" b="1" dirty="0" err="1">
                <a:solidFill>
                  <a:schemeClr val="tx1">
                    <a:lumMod val="95000"/>
                    <a:lumOff val="5000"/>
                  </a:schemeClr>
                </a:solidFill>
                <a:latin typeface="Cambria" panose="02040503050406030204" pitchFamily="18" charset="0"/>
                <a:ea typeface="Cambria" panose="02040503050406030204" pitchFamily="18" charset="0"/>
              </a:rPr>
              <a:t>chuyện</a:t>
            </a:r>
            <a:r>
              <a:rPr lang="en-SG" sz="4500" b="1" dirty="0">
                <a:solidFill>
                  <a:schemeClr val="tx1">
                    <a:lumMod val="95000"/>
                    <a:lumOff val="5000"/>
                  </a:schemeClr>
                </a:solidFill>
                <a:latin typeface="Cambria" panose="02040503050406030204" pitchFamily="18" charset="0"/>
                <a:ea typeface="Cambria" panose="02040503050406030204" pitchFamily="18" charset="0"/>
              </a:rPr>
              <a:t>, </a:t>
            </a:r>
            <a:r>
              <a:rPr lang="en-SG" sz="4500" b="1" dirty="0" err="1">
                <a:solidFill>
                  <a:schemeClr val="tx1">
                    <a:lumMod val="95000"/>
                    <a:lumOff val="5000"/>
                  </a:schemeClr>
                </a:solidFill>
                <a:latin typeface="Cambria" panose="02040503050406030204" pitchFamily="18" charset="0"/>
                <a:ea typeface="Cambria" panose="02040503050406030204" pitchFamily="18" charset="0"/>
              </a:rPr>
              <a:t>em</a:t>
            </a:r>
            <a:r>
              <a:rPr lang="en-SG" sz="4500" b="1" dirty="0">
                <a:solidFill>
                  <a:schemeClr val="tx1">
                    <a:lumMod val="95000"/>
                    <a:lumOff val="5000"/>
                  </a:schemeClr>
                </a:solidFill>
                <a:latin typeface="Cambria" panose="02040503050406030204" pitchFamily="18" charset="0"/>
                <a:ea typeface="Cambria" panose="02040503050406030204" pitchFamily="18" charset="0"/>
              </a:rPr>
              <a:t> </a:t>
            </a:r>
            <a:r>
              <a:rPr lang="en-SG" sz="4500" b="1" dirty="0" err="1">
                <a:solidFill>
                  <a:schemeClr val="tx1">
                    <a:lumMod val="95000"/>
                    <a:lumOff val="5000"/>
                  </a:schemeClr>
                </a:solidFill>
                <a:latin typeface="Cambria" panose="02040503050406030204" pitchFamily="18" charset="0"/>
                <a:ea typeface="Cambria" panose="02040503050406030204" pitchFamily="18" charset="0"/>
              </a:rPr>
              <a:t>cần</a:t>
            </a:r>
            <a:r>
              <a:rPr lang="en-SG" sz="4500" b="1" dirty="0">
                <a:solidFill>
                  <a:schemeClr val="tx1">
                    <a:lumMod val="95000"/>
                    <a:lumOff val="5000"/>
                  </a:schemeClr>
                </a:solidFill>
                <a:latin typeface="Cambria" panose="02040503050406030204" pitchFamily="18" charset="0"/>
                <a:ea typeface="Cambria" panose="02040503050406030204" pitchFamily="18" charset="0"/>
              </a:rPr>
              <a:t> </a:t>
            </a:r>
            <a:r>
              <a:rPr lang="en-SG" sz="4500" b="1" dirty="0" err="1">
                <a:solidFill>
                  <a:schemeClr val="tx1">
                    <a:lumMod val="95000"/>
                    <a:lumOff val="5000"/>
                  </a:schemeClr>
                </a:solidFill>
                <a:latin typeface="Cambria" panose="02040503050406030204" pitchFamily="18" charset="0"/>
                <a:ea typeface="Cambria" panose="02040503050406030204" pitchFamily="18" charset="0"/>
              </a:rPr>
              <a:t>giới</a:t>
            </a:r>
            <a:r>
              <a:rPr lang="en-SG" sz="4500" b="1" dirty="0">
                <a:solidFill>
                  <a:schemeClr val="tx1">
                    <a:lumMod val="95000"/>
                    <a:lumOff val="5000"/>
                  </a:schemeClr>
                </a:solidFill>
                <a:latin typeface="Cambria" panose="02040503050406030204" pitchFamily="18" charset="0"/>
                <a:ea typeface="Cambria" panose="02040503050406030204" pitchFamily="18" charset="0"/>
              </a:rPr>
              <a:t> </a:t>
            </a:r>
            <a:r>
              <a:rPr lang="en-SG" sz="4500" b="1" dirty="0" err="1">
                <a:solidFill>
                  <a:schemeClr val="tx1">
                    <a:lumMod val="95000"/>
                    <a:lumOff val="5000"/>
                  </a:schemeClr>
                </a:solidFill>
                <a:latin typeface="Cambria" panose="02040503050406030204" pitchFamily="18" charset="0"/>
                <a:ea typeface="Cambria" panose="02040503050406030204" pitchFamily="18" charset="0"/>
              </a:rPr>
              <a:t>thiệu</a:t>
            </a:r>
            <a:r>
              <a:rPr lang="en-SG" sz="4500" b="1" dirty="0">
                <a:solidFill>
                  <a:schemeClr val="tx1">
                    <a:lumMod val="95000"/>
                    <a:lumOff val="5000"/>
                  </a:schemeClr>
                </a:solidFill>
                <a:latin typeface="Cambria" panose="02040503050406030204" pitchFamily="18" charset="0"/>
                <a:ea typeface="Cambria" panose="02040503050406030204" pitchFamily="18" charset="0"/>
              </a:rPr>
              <a:t> </a:t>
            </a:r>
            <a:r>
              <a:rPr lang="en-SG" sz="4500" b="1" dirty="0" err="1">
                <a:solidFill>
                  <a:schemeClr val="tx1">
                    <a:lumMod val="95000"/>
                    <a:lumOff val="5000"/>
                  </a:schemeClr>
                </a:solidFill>
                <a:latin typeface="Cambria" panose="02040503050406030204" pitchFamily="18" charset="0"/>
                <a:ea typeface="Cambria" panose="02040503050406030204" pitchFamily="18" charset="0"/>
              </a:rPr>
              <a:t>mình</a:t>
            </a:r>
            <a:r>
              <a:rPr lang="en-SG" sz="4500" b="1" dirty="0">
                <a:solidFill>
                  <a:schemeClr val="tx1">
                    <a:lumMod val="95000"/>
                    <a:lumOff val="5000"/>
                  </a:schemeClr>
                </a:solidFill>
                <a:latin typeface="Cambria" panose="02040503050406030204" pitchFamily="18" charset="0"/>
                <a:ea typeface="Cambria" panose="02040503050406030204" pitchFamily="18" charset="0"/>
              </a:rPr>
              <a:t> </a:t>
            </a:r>
            <a:r>
              <a:rPr lang="en-SG" sz="4500" b="1" dirty="0" err="1">
                <a:solidFill>
                  <a:schemeClr val="tx1">
                    <a:lumMod val="95000"/>
                    <a:lumOff val="5000"/>
                  </a:schemeClr>
                </a:solidFill>
                <a:latin typeface="Cambria" panose="02040503050406030204" pitchFamily="18" charset="0"/>
                <a:ea typeface="Cambria" panose="02040503050406030204" pitchFamily="18" charset="0"/>
              </a:rPr>
              <a:t>là</a:t>
            </a:r>
            <a:r>
              <a:rPr lang="en-SG" sz="4500" b="1" dirty="0">
                <a:solidFill>
                  <a:schemeClr val="tx1">
                    <a:lumMod val="95000"/>
                    <a:lumOff val="5000"/>
                  </a:schemeClr>
                </a:solidFill>
                <a:latin typeface="Cambria" panose="02040503050406030204" pitchFamily="18" charset="0"/>
                <a:ea typeface="Cambria" panose="02040503050406030204" pitchFamily="18" charset="0"/>
              </a:rPr>
              <a:t> </a:t>
            </a:r>
            <a:r>
              <a:rPr lang="en-SG" sz="4500" b="1" dirty="0" err="1">
                <a:solidFill>
                  <a:schemeClr val="tx1">
                    <a:lumMod val="95000"/>
                    <a:lumOff val="5000"/>
                  </a:schemeClr>
                </a:solidFill>
                <a:latin typeface="Cambria" panose="02040503050406030204" pitchFamily="18" charset="0"/>
                <a:ea typeface="Cambria" panose="02040503050406030204" pitchFamily="18" charset="0"/>
              </a:rPr>
              <a:t>nhân</a:t>
            </a:r>
            <a:r>
              <a:rPr lang="en-SG" sz="4500" b="1" dirty="0">
                <a:solidFill>
                  <a:schemeClr val="tx1">
                    <a:lumMod val="95000"/>
                    <a:lumOff val="5000"/>
                  </a:schemeClr>
                </a:solidFill>
                <a:latin typeface="Cambria" panose="02040503050406030204" pitchFamily="18" charset="0"/>
                <a:ea typeface="Cambria" panose="02040503050406030204" pitchFamily="18" charset="0"/>
              </a:rPr>
              <a:t> </a:t>
            </a:r>
            <a:r>
              <a:rPr lang="en-SG" sz="4500" b="1" dirty="0" err="1">
                <a:solidFill>
                  <a:schemeClr val="tx1">
                    <a:lumMod val="95000"/>
                    <a:lumOff val="5000"/>
                  </a:schemeClr>
                </a:solidFill>
                <a:latin typeface="Cambria" panose="02040503050406030204" pitchFamily="18" charset="0"/>
                <a:ea typeface="Cambria" panose="02040503050406030204" pitchFamily="18" charset="0"/>
              </a:rPr>
              <a:t>vật</a:t>
            </a:r>
            <a:r>
              <a:rPr lang="en-SG" sz="4500" b="1" dirty="0">
                <a:solidFill>
                  <a:schemeClr val="tx1">
                    <a:lumMod val="95000"/>
                    <a:lumOff val="5000"/>
                  </a:schemeClr>
                </a:solidFill>
                <a:latin typeface="Cambria" panose="02040503050406030204" pitchFamily="18" charset="0"/>
                <a:ea typeface="Cambria" panose="02040503050406030204" pitchFamily="18" charset="0"/>
              </a:rPr>
              <a:t> </a:t>
            </a:r>
            <a:r>
              <a:rPr lang="en-SG" sz="4500" b="1" dirty="0" err="1">
                <a:solidFill>
                  <a:schemeClr val="tx1">
                    <a:lumMod val="95000"/>
                    <a:lumOff val="5000"/>
                  </a:schemeClr>
                </a:solidFill>
                <a:latin typeface="Cambria" panose="02040503050406030204" pitchFamily="18" charset="0"/>
                <a:ea typeface="Cambria" panose="02040503050406030204" pitchFamily="18" charset="0"/>
              </a:rPr>
              <a:t>nào</a:t>
            </a:r>
            <a:r>
              <a:rPr lang="en-SG" sz="4500" b="1" dirty="0">
                <a:solidFill>
                  <a:schemeClr val="tx1">
                    <a:lumMod val="95000"/>
                    <a:lumOff val="5000"/>
                  </a:schemeClr>
                </a:solidFill>
                <a:latin typeface="Cambria" panose="02040503050406030204" pitchFamily="18" charset="0"/>
                <a:ea typeface="Cambria" panose="02040503050406030204" pitchFamily="18" charset="0"/>
              </a:rPr>
              <a:t>.)</a:t>
            </a:r>
            <a:endParaRPr lang="vi-VN" sz="4500" b="1" dirty="0">
              <a:solidFill>
                <a:schemeClr val="tx1">
                  <a:lumMod val="95000"/>
                  <a:lumOff val="5000"/>
                </a:schemeClr>
              </a:solidFill>
              <a:latin typeface="Cambria" panose="02040503050406030204" pitchFamily="18" charset="0"/>
              <a:ea typeface="Cambria" panose="02040503050406030204" pitchFamily="18" charset="0"/>
            </a:endParaRPr>
          </a:p>
          <a:p>
            <a:pPr algn="just">
              <a:lnSpc>
                <a:spcPct val="120000"/>
              </a:lnSpc>
            </a:pPr>
            <a:endParaRPr lang="zh-CN" altLang="en-US" sz="1200" dirty="0">
              <a:solidFill>
                <a:schemeClr val="tx1">
                  <a:lumMod val="95000"/>
                  <a:lumOff val="5000"/>
                </a:schemeClr>
              </a:solidFill>
              <a:latin typeface="字魂107号-萌趣欢乐体" panose="00000500000000000000" pitchFamily="2" charset="-122"/>
              <a:ea typeface="字魂107号-萌趣欢乐体" panose="00000500000000000000" pitchFamily="2" charset="-122"/>
            </a:endParaRPr>
          </a:p>
        </p:txBody>
      </p:sp>
      <p:sp>
        <p:nvSpPr>
          <p:cNvPr id="2" name="TextBox 1">
            <a:extLst>
              <a:ext uri="{FF2B5EF4-FFF2-40B4-BE49-F238E27FC236}">
                <a16:creationId xmlns:a16="http://schemas.microsoft.com/office/drawing/2014/main" id="{259EF2A7-3035-5E29-131A-0559FB182C1B}"/>
              </a:ext>
            </a:extLst>
          </p:cNvPr>
          <p:cNvSpPr txBox="1"/>
          <p:nvPr/>
        </p:nvSpPr>
        <p:spPr>
          <a:xfrm>
            <a:off x="482744" y="330710"/>
            <a:ext cx="3581400" cy="707886"/>
          </a:xfrm>
          <a:prstGeom prst="rect">
            <a:avLst/>
          </a:prstGeom>
          <a:noFill/>
        </p:spPr>
        <p:txBody>
          <a:bodyPr wrap="square" rtlCol="0">
            <a:spAutoFit/>
          </a:bodyPr>
          <a:lstStyle/>
          <a:p>
            <a:r>
              <a:rPr lang="vi-VN" sz="4000" b="1" dirty="0">
                <a:solidFill>
                  <a:srgbClr val="002060"/>
                </a:solidFill>
                <a:latin typeface="Cambria" panose="02040503050406030204" pitchFamily="18" charset="0"/>
                <a:ea typeface="Cambria" panose="02040503050406030204" pitchFamily="18" charset="0"/>
              </a:rPr>
              <a:t>2. Lập dàn ý</a:t>
            </a:r>
            <a:endParaRPr lang="en-SG" sz="4000" b="1" dirty="0">
              <a:solidFill>
                <a:srgbClr val="002060"/>
              </a:solidFill>
              <a:latin typeface="Cambria" panose="02040503050406030204" pitchFamily="18" charset="0"/>
              <a:ea typeface="Cambria" panose="02040503050406030204" pitchFamily="18" charset="0"/>
            </a:endParaRPr>
          </a:p>
        </p:txBody>
      </p:sp>
      <p:pic>
        <p:nvPicPr>
          <p:cNvPr id="10" name="Picture 9">
            <a:extLst>
              <a:ext uri="{FF2B5EF4-FFF2-40B4-BE49-F238E27FC236}">
                <a16:creationId xmlns:a16="http://schemas.microsoft.com/office/drawing/2014/main" id="{6BB314A3-5FA8-E83B-E3C9-D4C939E24D51}"/>
              </a:ext>
            </a:extLst>
          </p:cNvPr>
          <p:cNvPicPr>
            <a:picLocks noChangeAspect="1"/>
          </p:cNvPicPr>
          <p:nvPr/>
        </p:nvPicPr>
        <p:blipFill>
          <a:blip r:embed="rId2"/>
          <a:stretch>
            <a:fillRect/>
          </a:stretch>
        </p:blipFill>
        <p:spPr>
          <a:xfrm>
            <a:off x="3027667" y="1038596"/>
            <a:ext cx="6285521" cy="963251"/>
          </a:xfrm>
          <a:prstGeom prst="rect">
            <a:avLst/>
          </a:prstGeom>
        </p:spPr>
      </p:pic>
      <p:pic>
        <p:nvPicPr>
          <p:cNvPr id="3" name="图片 2">
            <a:extLst>
              <a:ext uri="{FF2B5EF4-FFF2-40B4-BE49-F238E27FC236}">
                <a16:creationId xmlns:a16="http://schemas.microsoft.com/office/drawing/2014/main" id="{F322311C-2DE2-CB56-E944-7C0C74AC295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036943" y="1038596"/>
            <a:ext cx="3881260" cy="5778988"/>
          </a:xfrm>
          <a:prstGeom prst="rect">
            <a:avLst/>
          </a:prstGeom>
        </p:spPr>
      </p:pic>
    </p:spTree>
    <p:extLst>
      <p:ext uri="{BB962C8B-B14F-4D97-AF65-F5344CB8AC3E}">
        <p14:creationId xmlns:p14="http://schemas.microsoft.com/office/powerpoint/2010/main" val="36496803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a:extLst>
              <a:ext uri="{FF2B5EF4-FFF2-40B4-BE49-F238E27FC236}">
                <a16:creationId xmlns:a16="http://schemas.microsoft.com/office/drawing/2014/main" id="{B26608B0-97FB-471C-B9EA-C5E897544B3B}"/>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8228" t="29114" r="10759" b="25316"/>
          <a:stretch/>
        </p:blipFill>
        <p:spPr>
          <a:xfrm>
            <a:off x="0" y="0"/>
            <a:ext cx="12192000" cy="6858000"/>
          </a:xfrm>
          <a:prstGeom prst="rect">
            <a:avLst/>
          </a:prstGeom>
        </p:spPr>
      </p:pic>
      <p:pic>
        <p:nvPicPr>
          <p:cNvPr id="42" name="图片 41">
            <a:extLst>
              <a:ext uri="{FF2B5EF4-FFF2-40B4-BE49-F238E27FC236}">
                <a16:creationId xmlns:a16="http://schemas.microsoft.com/office/drawing/2014/main" id="{60487474-1146-4612-A02B-59E451015755}"/>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75165" t="32152" b="35271"/>
          <a:stretch/>
        </p:blipFill>
        <p:spPr>
          <a:xfrm>
            <a:off x="9067801" y="2645358"/>
            <a:ext cx="2906579" cy="1390011"/>
          </a:xfrm>
          <a:prstGeom prst="rect">
            <a:avLst/>
          </a:prstGeom>
        </p:spPr>
      </p:pic>
      <p:pic>
        <p:nvPicPr>
          <p:cNvPr id="8" name="Picture 7">
            <a:extLst>
              <a:ext uri="{FF2B5EF4-FFF2-40B4-BE49-F238E27FC236}">
                <a16:creationId xmlns:a16="http://schemas.microsoft.com/office/drawing/2014/main" id="{66398306-D924-B0E7-C634-B97695C35F13}"/>
              </a:ext>
            </a:extLst>
          </p:cNvPr>
          <p:cNvPicPr>
            <a:picLocks noChangeAspect="1"/>
          </p:cNvPicPr>
          <p:nvPr/>
        </p:nvPicPr>
        <p:blipFill>
          <a:blip r:embed="rId4"/>
          <a:stretch>
            <a:fillRect/>
          </a:stretch>
        </p:blipFill>
        <p:spPr>
          <a:xfrm>
            <a:off x="3878757" y="161847"/>
            <a:ext cx="6285521" cy="932769"/>
          </a:xfrm>
          <a:prstGeom prst="rect">
            <a:avLst/>
          </a:prstGeom>
        </p:spPr>
      </p:pic>
      <p:sp>
        <p:nvSpPr>
          <p:cNvPr id="9" name="Rectangle: Rounded Corners 8">
            <a:extLst>
              <a:ext uri="{FF2B5EF4-FFF2-40B4-BE49-F238E27FC236}">
                <a16:creationId xmlns:a16="http://schemas.microsoft.com/office/drawing/2014/main" id="{345EB2D0-E438-03A1-E107-0B4BD0E07477}"/>
              </a:ext>
            </a:extLst>
          </p:cNvPr>
          <p:cNvSpPr/>
          <p:nvPr/>
        </p:nvSpPr>
        <p:spPr>
          <a:xfrm>
            <a:off x="311484" y="1086927"/>
            <a:ext cx="10312226" cy="1249668"/>
          </a:xfrm>
          <a:prstGeom prst="roundRect">
            <a:avLst/>
          </a:prstGeom>
          <a:solidFill>
            <a:schemeClr val="bg1"/>
          </a:solidFill>
          <a:ln w="38100">
            <a:solidFill>
              <a:srgbClr val="3C7E86"/>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defRPr/>
            </a:pPr>
            <a:r>
              <a:rPr lang="en-SG" sz="3500" b="1" dirty="0" err="1">
                <a:solidFill>
                  <a:srgbClr val="002060"/>
                </a:solidFill>
                <a:latin typeface="Cambria" panose="02040503050406030204" pitchFamily="18" charset="0"/>
                <a:ea typeface="Cambria" panose="02040503050406030204" pitchFamily="18" charset="0"/>
              </a:rPr>
              <a:t>Kể</a:t>
            </a:r>
            <a:r>
              <a:rPr lang="en-SG" sz="3500" b="1" dirty="0">
                <a:solidFill>
                  <a:srgbClr val="002060"/>
                </a:solidFill>
                <a:latin typeface="Cambria" panose="02040503050406030204" pitchFamily="18" charset="0"/>
                <a:ea typeface="Cambria" panose="02040503050406030204" pitchFamily="18" charset="0"/>
              </a:rPr>
              <a:t> </a:t>
            </a:r>
            <a:r>
              <a:rPr lang="en-SG" sz="3500" b="1" dirty="0" err="1">
                <a:solidFill>
                  <a:srgbClr val="002060"/>
                </a:solidFill>
                <a:latin typeface="Cambria" panose="02040503050406030204" pitchFamily="18" charset="0"/>
                <a:ea typeface="Cambria" panose="02040503050406030204" pitchFamily="18" charset="0"/>
              </a:rPr>
              <a:t>lại</a:t>
            </a:r>
            <a:r>
              <a:rPr lang="en-SG" sz="3500" b="1" dirty="0">
                <a:solidFill>
                  <a:srgbClr val="002060"/>
                </a:solidFill>
                <a:latin typeface="Cambria" panose="02040503050406030204" pitchFamily="18" charset="0"/>
                <a:ea typeface="Cambria" panose="02040503050406030204" pitchFamily="18" charset="0"/>
              </a:rPr>
              <a:t> </a:t>
            </a:r>
            <a:r>
              <a:rPr lang="en-SG" sz="3500" b="1" dirty="0" err="1">
                <a:solidFill>
                  <a:srgbClr val="002060"/>
                </a:solidFill>
                <a:latin typeface="Cambria" panose="02040503050406030204" pitchFamily="18" charset="0"/>
                <a:ea typeface="Cambria" panose="02040503050406030204" pitchFamily="18" charset="0"/>
              </a:rPr>
              <a:t>câu</a:t>
            </a:r>
            <a:r>
              <a:rPr lang="en-SG" sz="3500" b="1" dirty="0">
                <a:solidFill>
                  <a:srgbClr val="002060"/>
                </a:solidFill>
                <a:latin typeface="Cambria" panose="02040503050406030204" pitchFamily="18" charset="0"/>
                <a:ea typeface="Cambria" panose="02040503050406030204" pitchFamily="18" charset="0"/>
              </a:rPr>
              <a:t> </a:t>
            </a:r>
            <a:r>
              <a:rPr lang="en-SG" sz="3500" b="1" dirty="0" err="1">
                <a:solidFill>
                  <a:srgbClr val="002060"/>
                </a:solidFill>
                <a:latin typeface="Cambria" panose="02040503050406030204" pitchFamily="18" charset="0"/>
                <a:ea typeface="Cambria" panose="02040503050406030204" pitchFamily="18" charset="0"/>
              </a:rPr>
              <a:t>chuyện</a:t>
            </a:r>
            <a:r>
              <a:rPr lang="en-SG" sz="3500" b="1" dirty="0">
                <a:solidFill>
                  <a:srgbClr val="002060"/>
                </a:solidFill>
                <a:latin typeface="Cambria" panose="02040503050406030204" pitchFamily="18" charset="0"/>
                <a:ea typeface="Cambria" panose="02040503050406030204" pitchFamily="18" charset="0"/>
              </a:rPr>
              <a:t> </a:t>
            </a:r>
            <a:r>
              <a:rPr lang="en-SG" sz="3500" b="1" dirty="0" err="1">
                <a:solidFill>
                  <a:srgbClr val="002060"/>
                </a:solidFill>
                <a:latin typeface="Cambria" panose="02040503050406030204" pitchFamily="18" charset="0"/>
                <a:ea typeface="Cambria" panose="02040503050406030204" pitchFamily="18" charset="0"/>
              </a:rPr>
              <a:t>theo</a:t>
            </a:r>
            <a:r>
              <a:rPr lang="en-SG" sz="3500" b="1" dirty="0">
                <a:solidFill>
                  <a:srgbClr val="002060"/>
                </a:solidFill>
                <a:latin typeface="Cambria" panose="02040503050406030204" pitchFamily="18" charset="0"/>
                <a:ea typeface="Cambria" panose="02040503050406030204" pitchFamily="18" charset="0"/>
              </a:rPr>
              <a:t> </a:t>
            </a:r>
            <a:r>
              <a:rPr lang="en-SG" sz="3500" b="1" dirty="0" err="1">
                <a:solidFill>
                  <a:srgbClr val="002060"/>
                </a:solidFill>
                <a:latin typeface="Cambria" panose="02040503050406030204" pitchFamily="18" charset="0"/>
                <a:ea typeface="Cambria" panose="02040503050406030204" pitchFamily="18" charset="0"/>
              </a:rPr>
              <a:t>trình</a:t>
            </a:r>
            <a:r>
              <a:rPr lang="en-SG" sz="3500" b="1" dirty="0">
                <a:solidFill>
                  <a:srgbClr val="002060"/>
                </a:solidFill>
                <a:latin typeface="Cambria" panose="02040503050406030204" pitchFamily="18" charset="0"/>
                <a:ea typeface="Cambria" panose="02040503050406030204" pitchFamily="18" charset="0"/>
              </a:rPr>
              <a:t> </a:t>
            </a:r>
            <a:r>
              <a:rPr lang="en-SG" sz="3500" b="1" dirty="0" err="1">
                <a:solidFill>
                  <a:srgbClr val="002060"/>
                </a:solidFill>
                <a:latin typeface="Cambria" panose="02040503050406030204" pitchFamily="18" charset="0"/>
                <a:ea typeface="Cambria" panose="02040503050406030204" pitchFamily="18" charset="0"/>
              </a:rPr>
              <a:t>tự</a:t>
            </a:r>
            <a:r>
              <a:rPr lang="en-SG" sz="3500" b="1" dirty="0">
                <a:solidFill>
                  <a:srgbClr val="002060"/>
                </a:solidFill>
                <a:latin typeface="Cambria" panose="02040503050406030204" pitchFamily="18" charset="0"/>
                <a:ea typeface="Cambria" panose="02040503050406030204" pitchFamily="18" charset="0"/>
              </a:rPr>
              <a:t> </a:t>
            </a:r>
            <a:r>
              <a:rPr lang="en-SG" sz="3500" b="1" dirty="0" err="1">
                <a:solidFill>
                  <a:srgbClr val="002060"/>
                </a:solidFill>
                <a:latin typeface="Cambria" panose="02040503050406030204" pitchFamily="18" charset="0"/>
                <a:ea typeface="Cambria" panose="02040503050406030204" pitchFamily="18" charset="0"/>
              </a:rPr>
              <a:t>hợp</a:t>
            </a:r>
            <a:r>
              <a:rPr lang="en-SG" sz="3500" b="1" dirty="0">
                <a:solidFill>
                  <a:srgbClr val="002060"/>
                </a:solidFill>
                <a:latin typeface="Cambria" panose="02040503050406030204" pitchFamily="18" charset="0"/>
                <a:ea typeface="Cambria" panose="02040503050406030204" pitchFamily="18" charset="0"/>
              </a:rPr>
              <a:t> </a:t>
            </a:r>
            <a:r>
              <a:rPr lang="en-SG" sz="3500" b="1" dirty="0" err="1">
                <a:solidFill>
                  <a:srgbClr val="002060"/>
                </a:solidFill>
                <a:latin typeface="Cambria" panose="02040503050406030204" pitchFamily="18" charset="0"/>
                <a:ea typeface="Cambria" panose="02040503050406030204" pitchFamily="18" charset="0"/>
              </a:rPr>
              <a:t>lí</a:t>
            </a:r>
            <a:r>
              <a:rPr lang="en-SG" sz="3500" b="1" dirty="0">
                <a:solidFill>
                  <a:srgbClr val="002060"/>
                </a:solidFill>
                <a:latin typeface="Cambria" panose="02040503050406030204" pitchFamily="18" charset="0"/>
                <a:ea typeface="Cambria" panose="02040503050406030204" pitchFamily="18" charset="0"/>
              </a:rPr>
              <a:t>, </a:t>
            </a:r>
            <a:r>
              <a:rPr lang="en-SG" sz="3500" b="1" dirty="0" err="1">
                <a:solidFill>
                  <a:srgbClr val="002060"/>
                </a:solidFill>
                <a:latin typeface="Cambria" panose="02040503050406030204" pitchFamily="18" charset="0"/>
                <a:ea typeface="Cambria" panose="02040503050406030204" pitchFamily="18" charset="0"/>
              </a:rPr>
              <a:t>trong</a:t>
            </a:r>
            <a:r>
              <a:rPr lang="en-SG" sz="3500" b="1" dirty="0">
                <a:solidFill>
                  <a:srgbClr val="002060"/>
                </a:solidFill>
                <a:latin typeface="Cambria" panose="02040503050406030204" pitchFamily="18" charset="0"/>
                <a:ea typeface="Cambria" panose="02040503050406030204" pitchFamily="18" charset="0"/>
              </a:rPr>
              <a:t> </a:t>
            </a:r>
            <a:r>
              <a:rPr lang="en-SG" sz="3500" b="1" dirty="0" err="1">
                <a:solidFill>
                  <a:srgbClr val="002060"/>
                </a:solidFill>
                <a:latin typeface="Cambria" panose="02040503050406030204" pitchFamily="18" charset="0"/>
                <a:ea typeface="Cambria" panose="02040503050406030204" pitchFamily="18" charset="0"/>
              </a:rPr>
              <a:t>đó</a:t>
            </a:r>
            <a:r>
              <a:rPr lang="en-SG" sz="3500" b="1" dirty="0">
                <a:solidFill>
                  <a:srgbClr val="002060"/>
                </a:solidFill>
                <a:latin typeface="Cambria" panose="02040503050406030204" pitchFamily="18" charset="0"/>
                <a:ea typeface="Cambria" panose="02040503050406030204" pitchFamily="18" charset="0"/>
              </a:rPr>
              <a:t> </a:t>
            </a:r>
            <a:r>
              <a:rPr lang="en-SG" sz="3500" b="1" dirty="0" err="1">
                <a:solidFill>
                  <a:srgbClr val="002060"/>
                </a:solidFill>
                <a:latin typeface="Cambria" panose="02040503050406030204" pitchFamily="18" charset="0"/>
                <a:ea typeface="Cambria" panose="02040503050406030204" pitchFamily="18" charset="0"/>
              </a:rPr>
              <a:t>có</a:t>
            </a:r>
            <a:r>
              <a:rPr lang="en-SG" sz="3500" b="1" dirty="0">
                <a:solidFill>
                  <a:srgbClr val="002060"/>
                </a:solidFill>
                <a:latin typeface="Cambria" panose="02040503050406030204" pitchFamily="18" charset="0"/>
                <a:ea typeface="Cambria" panose="02040503050406030204" pitchFamily="18" charset="0"/>
              </a:rPr>
              <a:t> chi </a:t>
            </a:r>
            <a:r>
              <a:rPr lang="en-SG" sz="3500" b="1" dirty="0" err="1">
                <a:solidFill>
                  <a:srgbClr val="002060"/>
                </a:solidFill>
                <a:latin typeface="Cambria" panose="02040503050406030204" pitchFamily="18" charset="0"/>
                <a:ea typeface="Cambria" panose="02040503050406030204" pitchFamily="18" charset="0"/>
              </a:rPr>
              <a:t>tiết</a:t>
            </a:r>
            <a:r>
              <a:rPr lang="en-SG" sz="3500" b="1" dirty="0">
                <a:solidFill>
                  <a:srgbClr val="002060"/>
                </a:solidFill>
                <a:latin typeface="Cambria" panose="02040503050406030204" pitchFamily="18" charset="0"/>
                <a:ea typeface="Cambria" panose="02040503050406030204" pitchFamily="18" charset="0"/>
              </a:rPr>
              <a:t> </a:t>
            </a:r>
            <a:r>
              <a:rPr lang="en-SG" sz="3500" b="1" dirty="0" err="1">
                <a:solidFill>
                  <a:srgbClr val="002060"/>
                </a:solidFill>
                <a:latin typeface="Cambria" panose="02040503050406030204" pitchFamily="18" charset="0"/>
                <a:ea typeface="Cambria" panose="02040503050406030204" pitchFamily="18" charset="0"/>
              </a:rPr>
              <a:t>được</a:t>
            </a:r>
            <a:r>
              <a:rPr lang="en-SG" sz="3500" b="1" dirty="0">
                <a:solidFill>
                  <a:srgbClr val="002060"/>
                </a:solidFill>
                <a:latin typeface="Cambria" panose="02040503050406030204" pitchFamily="18" charset="0"/>
                <a:ea typeface="Cambria" panose="02040503050406030204" pitchFamily="18" charset="0"/>
              </a:rPr>
              <a:t> </a:t>
            </a:r>
            <a:r>
              <a:rPr lang="en-SG" sz="3500" b="1" dirty="0" err="1">
                <a:solidFill>
                  <a:srgbClr val="002060"/>
                </a:solidFill>
                <a:latin typeface="Cambria" panose="02040503050406030204" pitchFamily="18" charset="0"/>
                <a:ea typeface="Cambria" panose="02040503050406030204" pitchFamily="18" charset="0"/>
              </a:rPr>
              <a:t>kể</a:t>
            </a:r>
            <a:r>
              <a:rPr lang="en-SG" sz="3500" b="1" dirty="0">
                <a:solidFill>
                  <a:srgbClr val="002060"/>
                </a:solidFill>
                <a:latin typeface="Cambria" panose="02040503050406030204" pitchFamily="18" charset="0"/>
                <a:ea typeface="Cambria" panose="02040503050406030204" pitchFamily="18" charset="0"/>
              </a:rPr>
              <a:t> </a:t>
            </a:r>
            <a:r>
              <a:rPr lang="en-SG" sz="3500" b="1" dirty="0" err="1">
                <a:solidFill>
                  <a:srgbClr val="002060"/>
                </a:solidFill>
                <a:latin typeface="Cambria" panose="02040503050406030204" pitchFamily="18" charset="0"/>
                <a:ea typeface="Cambria" panose="02040503050406030204" pitchFamily="18" charset="0"/>
              </a:rPr>
              <a:t>sáng</a:t>
            </a:r>
            <a:r>
              <a:rPr lang="en-SG" sz="3500" b="1" dirty="0">
                <a:solidFill>
                  <a:srgbClr val="002060"/>
                </a:solidFill>
                <a:latin typeface="Cambria" panose="02040503050406030204" pitchFamily="18" charset="0"/>
                <a:ea typeface="Cambria" panose="02040503050406030204" pitchFamily="18" charset="0"/>
              </a:rPr>
              <a:t> </a:t>
            </a:r>
            <a:r>
              <a:rPr lang="en-SG" sz="3500" b="1" dirty="0" err="1">
                <a:solidFill>
                  <a:srgbClr val="002060"/>
                </a:solidFill>
                <a:latin typeface="Cambria" panose="02040503050406030204" pitchFamily="18" charset="0"/>
                <a:ea typeface="Cambria" panose="02040503050406030204" pitchFamily="18" charset="0"/>
              </a:rPr>
              <a:t>tạo</a:t>
            </a:r>
            <a:r>
              <a:rPr lang="en-SG" sz="3500" b="1" dirty="0">
                <a:solidFill>
                  <a:srgbClr val="002060"/>
                </a:solidFill>
                <a:latin typeface="Cambria" panose="02040503050406030204" pitchFamily="18" charset="0"/>
                <a:ea typeface="Cambria" panose="02040503050406030204" pitchFamily="18" charset="0"/>
              </a:rPr>
              <a:t> </a:t>
            </a:r>
            <a:r>
              <a:rPr lang="en-SG" sz="3500" b="1" dirty="0" err="1">
                <a:solidFill>
                  <a:srgbClr val="002060"/>
                </a:solidFill>
                <a:latin typeface="Cambria" panose="02040503050406030204" pitchFamily="18" charset="0"/>
                <a:ea typeface="Cambria" panose="02040503050406030204" pitchFamily="18" charset="0"/>
              </a:rPr>
              <a:t>theo</a:t>
            </a:r>
            <a:r>
              <a:rPr lang="en-SG" sz="3500" b="1" dirty="0">
                <a:solidFill>
                  <a:srgbClr val="002060"/>
                </a:solidFill>
                <a:latin typeface="Cambria" panose="02040503050406030204" pitchFamily="18" charset="0"/>
                <a:ea typeface="Cambria" panose="02040503050406030204" pitchFamily="18" charset="0"/>
              </a:rPr>
              <a:t> 1 </a:t>
            </a:r>
            <a:r>
              <a:rPr lang="en-SG" sz="3500" b="1" dirty="0" err="1">
                <a:solidFill>
                  <a:srgbClr val="002060"/>
                </a:solidFill>
                <a:latin typeface="Cambria" panose="02040503050406030204" pitchFamily="18" charset="0"/>
                <a:ea typeface="Cambria" panose="02040503050406030204" pitchFamily="18" charset="0"/>
              </a:rPr>
              <a:t>trong</a:t>
            </a:r>
            <a:r>
              <a:rPr lang="en-SG" sz="3500" b="1" dirty="0">
                <a:solidFill>
                  <a:srgbClr val="002060"/>
                </a:solidFill>
                <a:latin typeface="Cambria" panose="02040503050406030204" pitchFamily="18" charset="0"/>
                <a:ea typeface="Cambria" panose="02040503050406030204" pitchFamily="18" charset="0"/>
              </a:rPr>
              <a:t> 3 </a:t>
            </a:r>
            <a:r>
              <a:rPr lang="en-SG" sz="3500" b="1" dirty="0" err="1">
                <a:solidFill>
                  <a:srgbClr val="002060"/>
                </a:solidFill>
                <a:latin typeface="Cambria" panose="02040503050406030204" pitchFamily="18" charset="0"/>
                <a:ea typeface="Cambria" panose="02040503050406030204" pitchFamily="18" charset="0"/>
              </a:rPr>
              <a:t>cách</a:t>
            </a:r>
            <a:r>
              <a:rPr lang="en-SG" sz="3500" b="1" dirty="0">
                <a:solidFill>
                  <a:srgbClr val="002060"/>
                </a:solidFill>
                <a:latin typeface="Cambria" panose="02040503050406030204" pitchFamily="18" charset="0"/>
                <a:ea typeface="Cambria" panose="02040503050406030204" pitchFamily="18" charset="0"/>
              </a:rPr>
              <a:t>:</a:t>
            </a:r>
            <a:endParaRPr kumimoji="0" lang="en-US" sz="3500" b="0" i="0" u="none" strike="noStrike" kern="1200" cap="none" spc="0" normalizeH="0" baseline="0" noProof="0" dirty="0">
              <a:ln>
                <a:noFill/>
              </a:ln>
              <a:solidFill>
                <a:srgbClr val="002060"/>
              </a:solidFill>
              <a:effectLst/>
              <a:uLnTx/>
              <a:uFillTx/>
              <a:latin typeface="等线" panose="020F0502020204030204"/>
            </a:endParaRPr>
          </a:p>
        </p:txBody>
      </p:sp>
      <p:pic>
        <p:nvPicPr>
          <p:cNvPr id="10" name="图片 42">
            <a:extLst>
              <a:ext uri="{FF2B5EF4-FFF2-40B4-BE49-F238E27FC236}">
                <a16:creationId xmlns:a16="http://schemas.microsoft.com/office/drawing/2014/main" id="{9DA012B0-24A7-4F15-9306-0205D069B830}"/>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l="7788" t="58761" r="71974" b="8662"/>
          <a:stretch/>
        </p:blipFill>
        <p:spPr>
          <a:xfrm>
            <a:off x="10164278" y="187184"/>
            <a:ext cx="2027722" cy="1189992"/>
          </a:xfrm>
          <a:prstGeom prst="rect">
            <a:avLst/>
          </a:prstGeom>
        </p:spPr>
      </p:pic>
      <p:sp>
        <p:nvSpPr>
          <p:cNvPr id="11" name="矩形: 圆角 8">
            <a:extLst>
              <a:ext uri="{FF2B5EF4-FFF2-40B4-BE49-F238E27FC236}">
                <a16:creationId xmlns:a16="http://schemas.microsoft.com/office/drawing/2014/main" id="{7AA20F98-F93E-4EF9-D1B2-8DE57367B00B}"/>
              </a:ext>
            </a:extLst>
          </p:cNvPr>
          <p:cNvSpPr/>
          <p:nvPr/>
        </p:nvSpPr>
        <p:spPr>
          <a:xfrm>
            <a:off x="624514" y="2437977"/>
            <a:ext cx="8049777" cy="124966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3400" b="1" dirty="0" err="1">
                <a:solidFill>
                  <a:srgbClr val="CB452F"/>
                </a:solidFill>
                <a:latin typeface="Cambria" panose="02040503050406030204" pitchFamily="18" charset="0"/>
                <a:ea typeface="Cambria" panose="02040503050406030204" pitchFamily="18" charset="0"/>
              </a:rPr>
              <a:t>Sáng</a:t>
            </a:r>
            <a:r>
              <a:rPr lang="en-SG" sz="3400" b="1" dirty="0">
                <a:solidFill>
                  <a:srgbClr val="CB452F"/>
                </a:solidFill>
                <a:latin typeface="Cambria" panose="02040503050406030204" pitchFamily="18" charset="0"/>
                <a:ea typeface="Cambria" panose="02040503050406030204" pitchFamily="18" charset="0"/>
              </a:rPr>
              <a:t> </a:t>
            </a:r>
            <a:r>
              <a:rPr lang="en-SG" sz="3400" b="1" dirty="0" err="1">
                <a:solidFill>
                  <a:srgbClr val="CB452F"/>
                </a:solidFill>
                <a:latin typeface="Cambria" panose="02040503050406030204" pitchFamily="18" charset="0"/>
                <a:ea typeface="Cambria" panose="02040503050406030204" pitchFamily="18" charset="0"/>
              </a:rPr>
              <a:t>tạo</a:t>
            </a:r>
            <a:r>
              <a:rPr lang="en-SG" sz="3400" b="1" dirty="0">
                <a:solidFill>
                  <a:srgbClr val="CB452F"/>
                </a:solidFill>
                <a:latin typeface="Cambria" panose="02040503050406030204" pitchFamily="18" charset="0"/>
                <a:ea typeface="Cambria" panose="02040503050406030204" pitchFamily="18" charset="0"/>
              </a:rPr>
              <a:t> </a:t>
            </a:r>
            <a:r>
              <a:rPr lang="en-SG" sz="3400" b="1" dirty="0" err="1">
                <a:solidFill>
                  <a:srgbClr val="CB452F"/>
                </a:solidFill>
                <a:latin typeface="Cambria" panose="02040503050406030204" pitchFamily="18" charset="0"/>
                <a:ea typeface="Cambria" panose="02040503050406030204" pitchFamily="18" charset="0"/>
              </a:rPr>
              <a:t>thêm</a:t>
            </a:r>
            <a:r>
              <a:rPr lang="en-SG" sz="3400" b="1" dirty="0">
                <a:solidFill>
                  <a:srgbClr val="CB452F"/>
                </a:solidFill>
                <a:latin typeface="Cambria" panose="02040503050406030204" pitchFamily="18" charset="0"/>
                <a:ea typeface="Cambria" panose="02040503050406030204" pitchFamily="18" charset="0"/>
              </a:rPr>
              <a:t> chi </a:t>
            </a:r>
            <a:r>
              <a:rPr lang="en-SG" sz="3400" b="1" dirty="0" err="1">
                <a:solidFill>
                  <a:srgbClr val="CB452F"/>
                </a:solidFill>
                <a:latin typeface="Cambria" panose="02040503050406030204" pitchFamily="18" charset="0"/>
                <a:ea typeface="Cambria" panose="02040503050406030204" pitchFamily="18" charset="0"/>
              </a:rPr>
              <a:t>tiết</a:t>
            </a:r>
            <a:r>
              <a:rPr lang="en-SG" sz="3400" b="1" dirty="0">
                <a:solidFill>
                  <a:srgbClr val="CB452F"/>
                </a:solidFill>
                <a:latin typeface="Cambria" panose="02040503050406030204" pitchFamily="18" charset="0"/>
                <a:ea typeface="Cambria" panose="02040503050406030204" pitchFamily="18" charset="0"/>
              </a:rPr>
              <a:t> (</a:t>
            </a:r>
            <a:r>
              <a:rPr lang="en-SG" sz="3400" b="1" dirty="0" err="1">
                <a:solidFill>
                  <a:srgbClr val="CB452F"/>
                </a:solidFill>
                <a:latin typeface="Cambria" panose="02040503050406030204" pitchFamily="18" charset="0"/>
                <a:ea typeface="Cambria" panose="02040503050406030204" pitchFamily="18" charset="0"/>
              </a:rPr>
              <a:t>có</a:t>
            </a:r>
            <a:r>
              <a:rPr lang="en-SG" sz="3400" b="1" dirty="0">
                <a:solidFill>
                  <a:srgbClr val="CB452F"/>
                </a:solidFill>
                <a:latin typeface="Cambria" panose="02040503050406030204" pitchFamily="18" charset="0"/>
                <a:ea typeface="Cambria" panose="02040503050406030204" pitchFamily="18" charset="0"/>
              </a:rPr>
              <a:t> </a:t>
            </a:r>
            <a:r>
              <a:rPr lang="en-SG" sz="3400" b="1" dirty="0" err="1">
                <a:solidFill>
                  <a:srgbClr val="CB452F"/>
                </a:solidFill>
                <a:latin typeface="Cambria" panose="02040503050406030204" pitchFamily="18" charset="0"/>
                <a:ea typeface="Cambria" panose="02040503050406030204" pitchFamily="18" charset="0"/>
              </a:rPr>
              <a:t>thể</a:t>
            </a:r>
            <a:r>
              <a:rPr lang="en-SG" sz="3400" b="1" dirty="0">
                <a:solidFill>
                  <a:srgbClr val="CB452F"/>
                </a:solidFill>
                <a:latin typeface="Cambria" panose="02040503050406030204" pitchFamily="18" charset="0"/>
                <a:ea typeface="Cambria" panose="02040503050406030204" pitchFamily="18" charset="0"/>
              </a:rPr>
              <a:t> </a:t>
            </a:r>
            <a:r>
              <a:rPr lang="en-SG" sz="3400" b="1" dirty="0" err="1">
                <a:solidFill>
                  <a:srgbClr val="CB452F"/>
                </a:solidFill>
                <a:latin typeface="Cambria" panose="02040503050406030204" pitchFamily="18" charset="0"/>
                <a:ea typeface="Cambria" panose="02040503050406030204" pitchFamily="18" charset="0"/>
              </a:rPr>
              <a:t>lựa</a:t>
            </a:r>
            <a:r>
              <a:rPr lang="en-SG" sz="3400" b="1" dirty="0">
                <a:solidFill>
                  <a:srgbClr val="CB452F"/>
                </a:solidFill>
                <a:latin typeface="Cambria" panose="02040503050406030204" pitchFamily="18" charset="0"/>
                <a:ea typeface="Cambria" panose="02040503050406030204" pitchFamily="18" charset="0"/>
              </a:rPr>
              <a:t> </a:t>
            </a:r>
            <a:r>
              <a:rPr lang="en-SG" sz="3400" b="1" dirty="0" err="1">
                <a:solidFill>
                  <a:srgbClr val="CB452F"/>
                </a:solidFill>
                <a:latin typeface="Cambria" panose="02040503050406030204" pitchFamily="18" charset="0"/>
                <a:ea typeface="Cambria" panose="02040503050406030204" pitchFamily="18" charset="0"/>
              </a:rPr>
              <a:t>chọn</a:t>
            </a:r>
            <a:r>
              <a:rPr lang="en-SG" sz="3400" b="1" dirty="0">
                <a:solidFill>
                  <a:srgbClr val="CB452F"/>
                </a:solidFill>
                <a:latin typeface="Cambria" panose="02040503050406030204" pitchFamily="18" charset="0"/>
                <a:ea typeface="Cambria" panose="02040503050406030204" pitchFamily="18" charset="0"/>
              </a:rPr>
              <a:t> </a:t>
            </a:r>
            <a:r>
              <a:rPr lang="en-SG" sz="3400" b="1" dirty="0" err="1">
                <a:solidFill>
                  <a:srgbClr val="CB452F"/>
                </a:solidFill>
                <a:latin typeface="Cambria" panose="02040503050406030204" pitchFamily="18" charset="0"/>
                <a:ea typeface="Cambria" panose="02040503050406030204" pitchFamily="18" charset="0"/>
              </a:rPr>
              <a:t>sáng</a:t>
            </a:r>
            <a:r>
              <a:rPr lang="en-SG" sz="3400" b="1" dirty="0">
                <a:solidFill>
                  <a:srgbClr val="CB452F"/>
                </a:solidFill>
                <a:latin typeface="Cambria" panose="02040503050406030204" pitchFamily="18" charset="0"/>
                <a:ea typeface="Cambria" panose="02040503050406030204" pitchFamily="18" charset="0"/>
              </a:rPr>
              <a:t> </a:t>
            </a:r>
            <a:r>
              <a:rPr lang="en-SG" sz="3400" b="1" dirty="0" err="1">
                <a:solidFill>
                  <a:srgbClr val="CB452F"/>
                </a:solidFill>
                <a:latin typeface="Cambria" panose="02040503050406030204" pitchFamily="18" charset="0"/>
                <a:ea typeface="Cambria" panose="02040503050406030204" pitchFamily="18" charset="0"/>
              </a:rPr>
              <a:t>tạo</a:t>
            </a:r>
            <a:r>
              <a:rPr lang="en-SG" sz="3400" b="1" dirty="0">
                <a:solidFill>
                  <a:srgbClr val="CB452F"/>
                </a:solidFill>
                <a:latin typeface="Cambria" panose="02040503050406030204" pitchFamily="18" charset="0"/>
                <a:ea typeface="Cambria" panose="02040503050406030204" pitchFamily="18" charset="0"/>
              </a:rPr>
              <a:t> </a:t>
            </a:r>
            <a:r>
              <a:rPr lang="en-SG" sz="3400" b="1" dirty="0" err="1">
                <a:solidFill>
                  <a:srgbClr val="CB452F"/>
                </a:solidFill>
                <a:latin typeface="Cambria" panose="02040503050406030204" pitchFamily="18" charset="0"/>
                <a:ea typeface="Cambria" panose="02040503050406030204" pitchFamily="18" charset="0"/>
              </a:rPr>
              <a:t>một</a:t>
            </a:r>
            <a:r>
              <a:rPr lang="vi-VN" sz="3400" b="1" dirty="0">
                <a:solidFill>
                  <a:srgbClr val="CB452F"/>
                </a:solidFill>
                <a:latin typeface="Cambria" panose="02040503050406030204" pitchFamily="18" charset="0"/>
                <a:ea typeface="Cambria" panose="02040503050406030204" pitchFamily="18" charset="0"/>
              </a:rPr>
              <a:t> </a:t>
            </a:r>
            <a:r>
              <a:rPr lang="en-SG" sz="3400" b="1" dirty="0" err="1">
                <a:solidFill>
                  <a:srgbClr val="CB452F"/>
                </a:solidFill>
                <a:latin typeface="Cambria" panose="02040503050406030204" pitchFamily="18" charset="0"/>
                <a:ea typeface="Cambria" panose="02040503050406030204" pitchFamily="18" charset="0"/>
              </a:rPr>
              <a:t>hoặc</a:t>
            </a:r>
            <a:r>
              <a:rPr lang="en-SG" sz="3400" b="1" dirty="0">
                <a:solidFill>
                  <a:srgbClr val="CB452F"/>
                </a:solidFill>
                <a:latin typeface="Cambria" panose="02040503050406030204" pitchFamily="18" charset="0"/>
                <a:ea typeface="Cambria" panose="02040503050406030204" pitchFamily="18" charset="0"/>
              </a:rPr>
              <a:t> </a:t>
            </a:r>
            <a:r>
              <a:rPr lang="en-SG" sz="3400" b="1" dirty="0" err="1">
                <a:solidFill>
                  <a:srgbClr val="CB452F"/>
                </a:solidFill>
                <a:latin typeface="Cambria" panose="02040503050406030204" pitchFamily="18" charset="0"/>
                <a:ea typeface="Cambria" panose="02040503050406030204" pitchFamily="18" charset="0"/>
              </a:rPr>
              <a:t>nhiều</a:t>
            </a:r>
            <a:r>
              <a:rPr lang="en-SG" sz="3400" b="1" dirty="0">
                <a:solidFill>
                  <a:srgbClr val="CB452F"/>
                </a:solidFill>
                <a:latin typeface="Cambria" panose="02040503050406030204" pitchFamily="18" charset="0"/>
                <a:ea typeface="Cambria" panose="02040503050406030204" pitchFamily="18" charset="0"/>
              </a:rPr>
              <a:t> chi </a:t>
            </a:r>
            <a:r>
              <a:rPr lang="en-SG" sz="3400" b="1" dirty="0" err="1">
                <a:solidFill>
                  <a:srgbClr val="CB452F"/>
                </a:solidFill>
                <a:latin typeface="Cambria" panose="02040503050406030204" pitchFamily="18" charset="0"/>
                <a:ea typeface="Cambria" panose="02040503050406030204" pitchFamily="18" charset="0"/>
              </a:rPr>
              <a:t>tiết</a:t>
            </a:r>
            <a:r>
              <a:rPr lang="en-SG" sz="3400" b="1" dirty="0">
                <a:solidFill>
                  <a:srgbClr val="CB452F"/>
                </a:solidFill>
                <a:latin typeface="Cambria" panose="02040503050406030204" pitchFamily="18" charset="0"/>
                <a:ea typeface="Cambria" panose="02040503050406030204" pitchFamily="18" charset="0"/>
              </a:rPr>
              <a:t>).</a:t>
            </a:r>
            <a:endParaRPr lang="vi-VN" sz="3400" b="1" dirty="0">
              <a:solidFill>
                <a:srgbClr val="CB452F"/>
              </a:solidFill>
              <a:latin typeface="Cambria" panose="02040503050406030204" pitchFamily="18" charset="0"/>
              <a:ea typeface="Cambria" panose="02040503050406030204" pitchFamily="18" charset="0"/>
            </a:endParaRPr>
          </a:p>
        </p:txBody>
      </p:sp>
      <p:sp>
        <p:nvSpPr>
          <p:cNvPr id="12" name="矩形: 圆角 8">
            <a:extLst>
              <a:ext uri="{FF2B5EF4-FFF2-40B4-BE49-F238E27FC236}">
                <a16:creationId xmlns:a16="http://schemas.microsoft.com/office/drawing/2014/main" id="{F4E0C8E1-6EEA-D649-3BEF-726A1F2D4D6E}"/>
              </a:ext>
            </a:extLst>
          </p:cNvPr>
          <p:cNvSpPr/>
          <p:nvPr/>
        </p:nvSpPr>
        <p:spPr>
          <a:xfrm>
            <a:off x="1960891" y="3759087"/>
            <a:ext cx="6608451" cy="124966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3400" b="1" dirty="0" err="1">
                <a:solidFill>
                  <a:srgbClr val="CB452F"/>
                </a:solidFill>
                <a:latin typeface="Cambria" panose="02040503050406030204" pitchFamily="18" charset="0"/>
                <a:ea typeface="Cambria" panose="02040503050406030204" pitchFamily="18" charset="0"/>
              </a:rPr>
              <a:t>Thay</a:t>
            </a:r>
            <a:r>
              <a:rPr lang="en-SG" sz="3400" b="1" dirty="0">
                <a:solidFill>
                  <a:srgbClr val="CB452F"/>
                </a:solidFill>
                <a:latin typeface="Cambria" panose="02040503050406030204" pitchFamily="18" charset="0"/>
                <a:ea typeface="Cambria" panose="02040503050406030204" pitchFamily="18" charset="0"/>
              </a:rPr>
              <a:t> </a:t>
            </a:r>
            <a:r>
              <a:rPr lang="en-SG" sz="3400" b="1" dirty="0" err="1">
                <a:solidFill>
                  <a:srgbClr val="CB452F"/>
                </a:solidFill>
                <a:latin typeface="Cambria" panose="02040503050406030204" pitchFamily="18" charset="0"/>
                <a:ea typeface="Cambria" panose="02040503050406030204" pitchFamily="18" charset="0"/>
              </a:rPr>
              <a:t>đổi</a:t>
            </a:r>
            <a:r>
              <a:rPr lang="en-SG" sz="3400" b="1" dirty="0">
                <a:solidFill>
                  <a:srgbClr val="CB452F"/>
                </a:solidFill>
                <a:latin typeface="Cambria" panose="02040503050406030204" pitchFamily="18" charset="0"/>
                <a:ea typeface="Cambria" panose="02040503050406030204" pitchFamily="18" charset="0"/>
              </a:rPr>
              <a:t> </a:t>
            </a:r>
            <a:r>
              <a:rPr lang="en-SG" sz="3400" b="1" dirty="0" err="1">
                <a:solidFill>
                  <a:srgbClr val="CB452F"/>
                </a:solidFill>
                <a:latin typeface="Cambria" panose="02040503050406030204" pitchFamily="18" charset="0"/>
                <a:ea typeface="Cambria" panose="02040503050406030204" pitchFamily="18" charset="0"/>
              </a:rPr>
              <a:t>cách</a:t>
            </a:r>
            <a:r>
              <a:rPr lang="en-SG" sz="3400" b="1" dirty="0">
                <a:solidFill>
                  <a:srgbClr val="CB452F"/>
                </a:solidFill>
                <a:latin typeface="Cambria" panose="02040503050406030204" pitchFamily="18" charset="0"/>
                <a:ea typeface="Cambria" panose="02040503050406030204" pitchFamily="18" charset="0"/>
              </a:rPr>
              <a:t> </a:t>
            </a:r>
            <a:r>
              <a:rPr lang="en-SG" sz="3400" b="1" dirty="0" err="1">
                <a:solidFill>
                  <a:srgbClr val="CB452F"/>
                </a:solidFill>
                <a:latin typeface="Cambria" panose="02040503050406030204" pitchFamily="18" charset="0"/>
                <a:ea typeface="Cambria" panose="02040503050406030204" pitchFamily="18" charset="0"/>
              </a:rPr>
              <a:t>kết</a:t>
            </a:r>
            <a:r>
              <a:rPr lang="en-SG" sz="3400" b="1" dirty="0">
                <a:solidFill>
                  <a:srgbClr val="CB452F"/>
                </a:solidFill>
                <a:latin typeface="Cambria" panose="02040503050406030204" pitchFamily="18" charset="0"/>
                <a:ea typeface="Cambria" panose="02040503050406030204" pitchFamily="18" charset="0"/>
              </a:rPr>
              <a:t> </a:t>
            </a:r>
            <a:r>
              <a:rPr lang="en-SG" sz="3400" b="1" dirty="0" err="1">
                <a:solidFill>
                  <a:srgbClr val="CB452F"/>
                </a:solidFill>
                <a:latin typeface="Cambria" panose="02040503050406030204" pitchFamily="18" charset="0"/>
                <a:ea typeface="Cambria" panose="02040503050406030204" pitchFamily="18" charset="0"/>
              </a:rPr>
              <a:t>thúc</a:t>
            </a:r>
            <a:r>
              <a:rPr lang="en-SG" sz="3400" b="1" dirty="0">
                <a:solidFill>
                  <a:srgbClr val="CB452F"/>
                </a:solidFill>
                <a:latin typeface="Cambria" panose="02040503050406030204" pitchFamily="18" charset="0"/>
                <a:ea typeface="Cambria" panose="02040503050406030204" pitchFamily="18" charset="0"/>
              </a:rPr>
              <a:t> </a:t>
            </a:r>
            <a:r>
              <a:rPr lang="en-SG" sz="3400" b="1" dirty="0" err="1">
                <a:solidFill>
                  <a:srgbClr val="CB452F"/>
                </a:solidFill>
                <a:latin typeface="Cambria" panose="02040503050406030204" pitchFamily="18" charset="0"/>
                <a:ea typeface="Cambria" panose="02040503050406030204" pitchFamily="18" charset="0"/>
              </a:rPr>
              <a:t>theo</a:t>
            </a:r>
            <a:r>
              <a:rPr lang="en-SG" sz="3400" b="1" dirty="0">
                <a:solidFill>
                  <a:srgbClr val="CB452F"/>
                </a:solidFill>
                <a:latin typeface="Cambria" panose="02040503050406030204" pitchFamily="18" charset="0"/>
                <a:ea typeface="Cambria" panose="02040503050406030204" pitchFamily="18" charset="0"/>
              </a:rPr>
              <a:t> </a:t>
            </a:r>
            <a:r>
              <a:rPr lang="en-SG" sz="3400" b="1" dirty="0" err="1">
                <a:solidFill>
                  <a:srgbClr val="CB452F"/>
                </a:solidFill>
                <a:latin typeface="Cambria" panose="02040503050406030204" pitchFamily="18" charset="0"/>
                <a:ea typeface="Cambria" panose="02040503050406030204" pitchFamily="18" charset="0"/>
              </a:rPr>
              <a:t>tưởng</a:t>
            </a:r>
            <a:r>
              <a:rPr lang="en-SG" sz="3400" b="1" dirty="0">
                <a:solidFill>
                  <a:srgbClr val="CB452F"/>
                </a:solidFill>
                <a:latin typeface="Cambria" panose="02040503050406030204" pitchFamily="18" charset="0"/>
                <a:ea typeface="Cambria" panose="02040503050406030204" pitchFamily="18" charset="0"/>
              </a:rPr>
              <a:t> </a:t>
            </a:r>
            <a:r>
              <a:rPr lang="en-SG" sz="3400" b="1" dirty="0" err="1">
                <a:solidFill>
                  <a:srgbClr val="CB452F"/>
                </a:solidFill>
                <a:latin typeface="Cambria" panose="02040503050406030204" pitchFamily="18" charset="0"/>
                <a:ea typeface="Cambria" panose="02040503050406030204" pitchFamily="18" charset="0"/>
              </a:rPr>
              <a:t>tượng</a:t>
            </a:r>
            <a:r>
              <a:rPr lang="en-SG" sz="3400" b="1" dirty="0">
                <a:solidFill>
                  <a:srgbClr val="CB452F"/>
                </a:solidFill>
                <a:latin typeface="Cambria" panose="02040503050406030204" pitchFamily="18" charset="0"/>
                <a:ea typeface="Cambria" panose="02040503050406030204" pitchFamily="18" charset="0"/>
              </a:rPr>
              <a:t> </a:t>
            </a:r>
            <a:r>
              <a:rPr lang="en-SG" sz="3400" b="1" dirty="0" err="1">
                <a:solidFill>
                  <a:srgbClr val="CB452F"/>
                </a:solidFill>
                <a:latin typeface="Cambria" panose="02040503050406030204" pitchFamily="18" charset="0"/>
                <a:ea typeface="Cambria" panose="02040503050406030204" pitchFamily="18" charset="0"/>
              </a:rPr>
              <a:t>của</a:t>
            </a:r>
            <a:r>
              <a:rPr lang="en-SG" sz="3400" b="1" dirty="0">
                <a:solidFill>
                  <a:srgbClr val="CB452F"/>
                </a:solidFill>
                <a:latin typeface="Cambria" panose="02040503050406030204" pitchFamily="18" charset="0"/>
                <a:ea typeface="Cambria" panose="02040503050406030204" pitchFamily="18" charset="0"/>
              </a:rPr>
              <a:t> </a:t>
            </a:r>
            <a:r>
              <a:rPr lang="en-SG" sz="3400" b="1" dirty="0" err="1">
                <a:solidFill>
                  <a:srgbClr val="CB452F"/>
                </a:solidFill>
                <a:latin typeface="Cambria" panose="02040503050406030204" pitchFamily="18" charset="0"/>
                <a:ea typeface="Cambria" panose="02040503050406030204" pitchFamily="18" charset="0"/>
              </a:rPr>
              <a:t>em</a:t>
            </a:r>
            <a:r>
              <a:rPr lang="en-SG" sz="3400" b="1" dirty="0">
                <a:solidFill>
                  <a:srgbClr val="CB452F"/>
                </a:solidFill>
                <a:latin typeface="Cambria" panose="02040503050406030204" pitchFamily="18" charset="0"/>
                <a:ea typeface="Cambria" panose="02040503050406030204" pitchFamily="18" charset="0"/>
              </a:rPr>
              <a:t>.</a:t>
            </a:r>
            <a:r>
              <a:rPr lang="vi-VN" sz="3400" b="1" dirty="0">
                <a:solidFill>
                  <a:srgbClr val="CB452F"/>
                </a:solidFill>
                <a:latin typeface="Cambria" panose="02040503050406030204" pitchFamily="18" charset="0"/>
                <a:ea typeface="Cambria" panose="02040503050406030204" pitchFamily="18" charset="0"/>
              </a:rPr>
              <a:t> </a:t>
            </a:r>
          </a:p>
        </p:txBody>
      </p:sp>
      <p:sp>
        <p:nvSpPr>
          <p:cNvPr id="13" name="矩形: 圆角 8">
            <a:extLst>
              <a:ext uri="{FF2B5EF4-FFF2-40B4-BE49-F238E27FC236}">
                <a16:creationId xmlns:a16="http://schemas.microsoft.com/office/drawing/2014/main" id="{E26BFEAC-7AE6-E787-24DD-89366757605D}"/>
              </a:ext>
            </a:extLst>
          </p:cNvPr>
          <p:cNvSpPr/>
          <p:nvPr/>
        </p:nvSpPr>
        <p:spPr>
          <a:xfrm>
            <a:off x="533400" y="5080196"/>
            <a:ext cx="8597901" cy="152380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SG" sz="3200" b="1" dirty="0" err="1">
                <a:solidFill>
                  <a:srgbClr val="CB452F"/>
                </a:solidFill>
                <a:latin typeface="Cambria" panose="02040503050406030204" pitchFamily="18" charset="0"/>
                <a:ea typeface="Cambria" panose="02040503050406030204" pitchFamily="18" charset="0"/>
              </a:rPr>
              <a:t>Đóng</a:t>
            </a:r>
            <a:r>
              <a:rPr lang="en-SG" sz="3200" b="1" dirty="0">
                <a:solidFill>
                  <a:srgbClr val="CB452F"/>
                </a:solidFill>
                <a:latin typeface="Cambria" panose="02040503050406030204" pitchFamily="18" charset="0"/>
                <a:ea typeface="Cambria" panose="02040503050406030204" pitchFamily="18" charset="0"/>
              </a:rPr>
              <a:t> </a:t>
            </a:r>
            <a:r>
              <a:rPr lang="en-SG" sz="3200" b="1" dirty="0" err="1">
                <a:solidFill>
                  <a:srgbClr val="CB452F"/>
                </a:solidFill>
                <a:latin typeface="Cambria" panose="02040503050406030204" pitchFamily="18" charset="0"/>
                <a:ea typeface="Cambria" panose="02040503050406030204" pitchFamily="18" charset="0"/>
              </a:rPr>
              <a:t>vai</a:t>
            </a:r>
            <a:r>
              <a:rPr lang="en-SG" sz="3200" b="1" dirty="0">
                <a:solidFill>
                  <a:srgbClr val="CB452F"/>
                </a:solidFill>
                <a:latin typeface="Cambria" panose="02040503050406030204" pitchFamily="18" charset="0"/>
                <a:ea typeface="Cambria" panose="02040503050406030204" pitchFamily="18" charset="0"/>
              </a:rPr>
              <a:t> </a:t>
            </a:r>
            <a:r>
              <a:rPr lang="en-SG" sz="3200" b="1" dirty="0" err="1">
                <a:solidFill>
                  <a:srgbClr val="CB452F"/>
                </a:solidFill>
                <a:latin typeface="Cambria" panose="02040503050406030204" pitchFamily="18" charset="0"/>
                <a:ea typeface="Cambria" panose="02040503050406030204" pitchFamily="18" charset="0"/>
              </a:rPr>
              <a:t>nhân</a:t>
            </a:r>
            <a:r>
              <a:rPr lang="en-SG" sz="3200" b="1" dirty="0">
                <a:solidFill>
                  <a:srgbClr val="CB452F"/>
                </a:solidFill>
                <a:latin typeface="Cambria" panose="02040503050406030204" pitchFamily="18" charset="0"/>
                <a:ea typeface="Cambria" panose="02040503050406030204" pitchFamily="18" charset="0"/>
              </a:rPr>
              <a:t> </a:t>
            </a:r>
            <a:r>
              <a:rPr lang="en-SG" sz="3200" b="1" dirty="0" err="1">
                <a:solidFill>
                  <a:srgbClr val="CB452F"/>
                </a:solidFill>
                <a:latin typeface="Cambria" panose="02040503050406030204" pitchFamily="18" charset="0"/>
                <a:ea typeface="Cambria" panose="02040503050406030204" pitchFamily="18" charset="0"/>
              </a:rPr>
              <a:t>vật</a:t>
            </a:r>
            <a:r>
              <a:rPr lang="en-SG" sz="3200" b="1" dirty="0">
                <a:solidFill>
                  <a:srgbClr val="CB452F"/>
                </a:solidFill>
                <a:latin typeface="Cambria" panose="02040503050406030204" pitchFamily="18" charset="0"/>
                <a:ea typeface="Cambria" panose="02040503050406030204" pitchFamily="18" charset="0"/>
              </a:rPr>
              <a:t> </a:t>
            </a:r>
            <a:r>
              <a:rPr lang="en-SG" sz="3200" b="1" dirty="0" err="1">
                <a:solidFill>
                  <a:srgbClr val="CB452F"/>
                </a:solidFill>
                <a:latin typeface="Cambria" panose="02040503050406030204" pitchFamily="18" charset="0"/>
                <a:ea typeface="Cambria" panose="02040503050406030204" pitchFamily="18" charset="0"/>
              </a:rPr>
              <a:t>để</a:t>
            </a:r>
            <a:r>
              <a:rPr lang="en-SG" sz="3200" b="1" dirty="0">
                <a:solidFill>
                  <a:srgbClr val="CB452F"/>
                </a:solidFill>
                <a:latin typeface="Cambria" panose="02040503050406030204" pitchFamily="18" charset="0"/>
                <a:ea typeface="Cambria" panose="02040503050406030204" pitchFamily="18" charset="0"/>
              </a:rPr>
              <a:t> </a:t>
            </a:r>
            <a:r>
              <a:rPr lang="en-SG" sz="3200" b="1" dirty="0" err="1">
                <a:solidFill>
                  <a:srgbClr val="CB452F"/>
                </a:solidFill>
                <a:latin typeface="Cambria" panose="02040503050406030204" pitchFamily="18" charset="0"/>
                <a:ea typeface="Cambria" panose="02040503050406030204" pitchFamily="18" charset="0"/>
              </a:rPr>
              <a:t>kể</a:t>
            </a:r>
            <a:r>
              <a:rPr lang="en-SG" sz="3200" b="1" dirty="0">
                <a:solidFill>
                  <a:srgbClr val="CB452F"/>
                </a:solidFill>
                <a:latin typeface="Cambria" panose="02040503050406030204" pitchFamily="18" charset="0"/>
                <a:ea typeface="Cambria" panose="02040503050406030204" pitchFamily="18" charset="0"/>
              </a:rPr>
              <a:t> </a:t>
            </a:r>
            <a:r>
              <a:rPr lang="en-SG" sz="3200" b="1" dirty="0" err="1">
                <a:solidFill>
                  <a:srgbClr val="CB452F"/>
                </a:solidFill>
                <a:latin typeface="Cambria" panose="02040503050406030204" pitchFamily="18" charset="0"/>
                <a:ea typeface="Cambria" panose="02040503050406030204" pitchFamily="18" charset="0"/>
              </a:rPr>
              <a:t>lại</a:t>
            </a:r>
            <a:r>
              <a:rPr lang="en-SG" sz="3200" b="1" dirty="0">
                <a:solidFill>
                  <a:srgbClr val="CB452F"/>
                </a:solidFill>
                <a:latin typeface="Cambria" panose="02040503050406030204" pitchFamily="18" charset="0"/>
                <a:ea typeface="Cambria" panose="02040503050406030204" pitchFamily="18" charset="0"/>
              </a:rPr>
              <a:t> </a:t>
            </a:r>
            <a:r>
              <a:rPr lang="en-SG" sz="3200" b="1" dirty="0" err="1">
                <a:solidFill>
                  <a:srgbClr val="CB452F"/>
                </a:solidFill>
                <a:latin typeface="Cambria" panose="02040503050406030204" pitchFamily="18" charset="0"/>
                <a:ea typeface="Cambria" panose="02040503050406030204" pitchFamily="18" charset="0"/>
              </a:rPr>
              <a:t>câu</a:t>
            </a:r>
            <a:r>
              <a:rPr lang="en-SG" sz="3200" b="1" dirty="0">
                <a:solidFill>
                  <a:srgbClr val="CB452F"/>
                </a:solidFill>
                <a:latin typeface="Cambria" panose="02040503050406030204" pitchFamily="18" charset="0"/>
                <a:ea typeface="Cambria" panose="02040503050406030204" pitchFamily="18" charset="0"/>
              </a:rPr>
              <a:t> </a:t>
            </a:r>
            <a:r>
              <a:rPr lang="en-SG" sz="3200" b="1" dirty="0" err="1">
                <a:solidFill>
                  <a:srgbClr val="CB452F"/>
                </a:solidFill>
                <a:latin typeface="Cambria" panose="02040503050406030204" pitchFamily="18" charset="0"/>
                <a:ea typeface="Cambria" panose="02040503050406030204" pitchFamily="18" charset="0"/>
              </a:rPr>
              <a:t>chuyện</a:t>
            </a:r>
            <a:r>
              <a:rPr lang="en-SG" sz="3200" b="1" dirty="0">
                <a:solidFill>
                  <a:srgbClr val="CB452F"/>
                </a:solidFill>
                <a:latin typeface="Cambria" panose="02040503050406030204" pitchFamily="18" charset="0"/>
                <a:ea typeface="Cambria" panose="02040503050406030204" pitchFamily="18" charset="0"/>
              </a:rPr>
              <a:t> </a:t>
            </a:r>
            <a:endParaRPr lang="vi-VN" sz="3200" b="1" dirty="0">
              <a:solidFill>
                <a:srgbClr val="CB452F"/>
              </a:solidFill>
              <a:latin typeface="Cambria" panose="02040503050406030204" pitchFamily="18" charset="0"/>
              <a:ea typeface="Cambria" panose="02040503050406030204" pitchFamily="18" charset="0"/>
            </a:endParaRPr>
          </a:p>
          <a:p>
            <a:pPr algn="just"/>
            <a:r>
              <a:rPr lang="en-SG" sz="3200" b="1" dirty="0">
                <a:solidFill>
                  <a:srgbClr val="CB452F"/>
                </a:solidFill>
                <a:latin typeface="Cambria" panose="02040503050406030204" pitchFamily="18" charset="0"/>
                <a:ea typeface="Cambria" panose="02040503050406030204" pitchFamily="18" charset="0"/>
              </a:rPr>
              <a:t>(</a:t>
            </a:r>
            <a:r>
              <a:rPr lang="en-SG" sz="3200" b="1" dirty="0" err="1">
                <a:solidFill>
                  <a:srgbClr val="CB452F"/>
                </a:solidFill>
                <a:latin typeface="Cambria" panose="02040503050406030204" pitchFamily="18" charset="0"/>
                <a:ea typeface="Cambria" panose="02040503050406030204" pitchFamily="18" charset="0"/>
              </a:rPr>
              <a:t>chú</a:t>
            </a:r>
            <a:r>
              <a:rPr lang="en-SG" sz="3200" b="1" dirty="0">
                <a:solidFill>
                  <a:srgbClr val="CB452F"/>
                </a:solidFill>
                <a:latin typeface="Cambria" panose="02040503050406030204" pitchFamily="18" charset="0"/>
                <a:ea typeface="Cambria" panose="02040503050406030204" pitchFamily="18" charset="0"/>
              </a:rPr>
              <a:t> ý </a:t>
            </a:r>
            <a:r>
              <a:rPr lang="en-SG" sz="3200" b="1" dirty="0" err="1">
                <a:solidFill>
                  <a:srgbClr val="CB452F"/>
                </a:solidFill>
                <a:latin typeface="Cambria" panose="02040503050406030204" pitchFamily="18" charset="0"/>
                <a:ea typeface="Cambria" panose="02040503050406030204" pitchFamily="18" charset="0"/>
              </a:rPr>
              <a:t>cách</a:t>
            </a:r>
            <a:r>
              <a:rPr lang="en-SG" sz="3200" b="1" dirty="0">
                <a:solidFill>
                  <a:srgbClr val="CB452F"/>
                </a:solidFill>
                <a:latin typeface="Cambria" panose="02040503050406030204" pitchFamily="18" charset="0"/>
                <a:ea typeface="Cambria" panose="02040503050406030204" pitchFamily="18" charset="0"/>
              </a:rPr>
              <a:t> </a:t>
            </a:r>
            <a:r>
              <a:rPr lang="en-SG" sz="3200" b="1" dirty="0" err="1">
                <a:solidFill>
                  <a:srgbClr val="CB452F"/>
                </a:solidFill>
                <a:latin typeface="Cambria" panose="02040503050406030204" pitchFamily="18" charset="0"/>
                <a:ea typeface="Cambria" panose="02040503050406030204" pitchFamily="18" charset="0"/>
              </a:rPr>
              <a:t>xưng</a:t>
            </a:r>
            <a:r>
              <a:rPr lang="en-SG" sz="3200" b="1" dirty="0">
                <a:solidFill>
                  <a:srgbClr val="CB452F"/>
                </a:solidFill>
                <a:latin typeface="Cambria" panose="02040503050406030204" pitchFamily="18" charset="0"/>
                <a:ea typeface="Cambria" panose="02040503050406030204" pitchFamily="18" charset="0"/>
              </a:rPr>
              <a:t> </a:t>
            </a:r>
            <a:r>
              <a:rPr lang="en-SG" sz="3200" b="1" dirty="0" err="1">
                <a:solidFill>
                  <a:srgbClr val="CB452F"/>
                </a:solidFill>
                <a:latin typeface="Cambria" panose="02040503050406030204" pitchFamily="18" charset="0"/>
                <a:ea typeface="Cambria" panose="02040503050406030204" pitchFamily="18" charset="0"/>
              </a:rPr>
              <a:t>hô</a:t>
            </a:r>
            <a:r>
              <a:rPr lang="en-SG" sz="3200" b="1" dirty="0">
                <a:solidFill>
                  <a:srgbClr val="CB452F"/>
                </a:solidFill>
                <a:latin typeface="Cambria" panose="02040503050406030204" pitchFamily="18" charset="0"/>
                <a:ea typeface="Cambria" panose="02040503050406030204" pitchFamily="18" charset="0"/>
              </a:rPr>
              <a:t>, </a:t>
            </a:r>
            <a:r>
              <a:rPr lang="en-SG" sz="3200" b="1" dirty="0" err="1">
                <a:solidFill>
                  <a:srgbClr val="CB452F"/>
                </a:solidFill>
                <a:latin typeface="Cambria" panose="02040503050406030204" pitchFamily="18" charset="0"/>
                <a:ea typeface="Cambria" panose="02040503050406030204" pitchFamily="18" charset="0"/>
              </a:rPr>
              <a:t>cách</a:t>
            </a:r>
            <a:r>
              <a:rPr lang="en-SG" sz="3200" b="1" dirty="0">
                <a:solidFill>
                  <a:srgbClr val="CB452F"/>
                </a:solidFill>
                <a:latin typeface="Cambria" panose="02040503050406030204" pitchFamily="18" charset="0"/>
                <a:ea typeface="Cambria" panose="02040503050406030204" pitchFamily="18" charset="0"/>
              </a:rPr>
              <a:t> </a:t>
            </a:r>
            <a:r>
              <a:rPr lang="en-SG" sz="3200" b="1" dirty="0" err="1">
                <a:solidFill>
                  <a:srgbClr val="CB452F"/>
                </a:solidFill>
                <a:latin typeface="Cambria" panose="02040503050406030204" pitchFamily="18" charset="0"/>
                <a:ea typeface="Cambria" panose="02040503050406030204" pitchFamily="18" charset="0"/>
              </a:rPr>
              <a:t>thể</a:t>
            </a:r>
            <a:r>
              <a:rPr lang="en-SG" sz="3200" b="1" dirty="0">
                <a:solidFill>
                  <a:srgbClr val="CB452F"/>
                </a:solidFill>
                <a:latin typeface="Cambria" panose="02040503050406030204" pitchFamily="18" charset="0"/>
                <a:ea typeface="Cambria" panose="02040503050406030204" pitchFamily="18" charset="0"/>
              </a:rPr>
              <a:t> </a:t>
            </a:r>
            <a:r>
              <a:rPr lang="en-SG" sz="3200" b="1" dirty="0" err="1">
                <a:solidFill>
                  <a:srgbClr val="CB452F"/>
                </a:solidFill>
                <a:latin typeface="Cambria" panose="02040503050406030204" pitchFamily="18" charset="0"/>
                <a:ea typeface="Cambria" panose="02040503050406030204" pitchFamily="18" charset="0"/>
              </a:rPr>
              <a:t>hiện</a:t>
            </a:r>
            <a:r>
              <a:rPr lang="en-SG" sz="3200" b="1" dirty="0">
                <a:solidFill>
                  <a:srgbClr val="CB452F"/>
                </a:solidFill>
                <a:latin typeface="Cambria" panose="02040503050406030204" pitchFamily="18" charset="0"/>
                <a:ea typeface="Cambria" panose="02040503050406030204" pitchFamily="18" charset="0"/>
              </a:rPr>
              <a:t> </a:t>
            </a:r>
            <a:r>
              <a:rPr lang="en-SG" sz="3200" b="1" dirty="0" err="1">
                <a:solidFill>
                  <a:srgbClr val="CB452F"/>
                </a:solidFill>
                <a:latin typeface="Cambria" panose="02040503050406030204" pitchFamily="18" charset="0"/>
                <a:ea typeface="Cambria" panose="02040503050406030204" pitchFamily="18" charset="0"/>
              </a:rPr>
              <a:t>lời</a:t>
            </a:r>
            <a:r>
              <a:rPr lang="en-SG" sz="3200" b="1" dirty="0">
                <a:solidFill>
                  <a:srgbClr val="CB452F"/>
                </a:solidFill>
                <a:latin typeface="Cambria" panose="02040503050406030204" pitchFamily="18" charset="0"/>
                <a:ea typeface="Cambria" panose="02040503050406030204" pitchFamily="18" charset="0"/>
              </a:rPr>
              <a:t> </a:t>
            </a:r>
            <a:r>
              <a:rPr lang="en-SG" sz="3200" b="1" dirty="0" err="1">
                <a:solidFill>
                  <a:srgbClr val="CB452F"/>
                </a:solidFill>
                <a:latin typeface="Cambria" panose="02040503050406030204" pitchFamily="18" charset="0"/>
                <a:ea typeface="Cambria" panose="02040503050406030204" pitchFamily="18" charset="0"/>
              </a:rPr>
              <a:t>nói</a:t>
            </a:r>
            <a:r>
              <a:rPr lang="en-SG" sz="3200" b="1" dirty="0">
                <a:solidFill>
                  <a:srgbClr val="CB452F"/>
                </a:solidFill>
                <a:latin typeface="Cambria" panose="02040503050406030204" pitchFamily="18" charset="0"/>
                <a:ea typeface="Cambria" panose="02040503050406030204" pitchFamily="18" charset="0"/>
              </a:rPr>
              <a:t>, </a:t>
            </a:r>
            <a:r>
              <a:rPr lang="en-SG" sz="3200" b="1" dirty="0" err="1">
                <a:solidFill>
                  <a:srgbClr val="CB452F"/>
                </a:solidFill>
                <a:latin typeface="Cambria" panose="02040503050406030204" pitchFamily="18" charset="0"/>
                <a:ea typeface="Cambria" panose="02040503050406030204" pitchFamily="18" charset="0"/>
              </a:rPr>
              <a:t>suy</a:t>
            </a:r>
            <a:r>
              <a:rPr lang="en-SG" sz="3200" b="1" dirty="0">
                <a:solidFill>
                  <a:srgbClr val="CB452F"/>
                </a:solidFill>
                <a:latin typeface="Cambria" panose="02040503050406030204" pitchFamily="18" charset="0"/>
                <a:ea typeface="Cambria" panose="02040503050406030204" pitchFamily="18" charset="0"/>
              </a:rPr>
              <a:t> </a:t>
            </a:r>
            <a:r>
              <a:rPr lang="en-SG" sz="3200" b="1" dirty="0" err="1">
                <a:solidFill>
                  <a:srgbClr val="CB452F"/>
                </a:solidFill>
                <a:latin typeface="Cambria" panose="02040503050406030204" pitchFamily="18" charset="0"/>
                <a:ea typeface="Cambria" panose="02040503050406030204" pitchFamily="18" charset="0"/>
              </a:rPr>
              <a:t>nghĩ</a:t>
            </a:r>
            <a:r>
              <a:rPr lang="en-SG" sz="3200" b="1" dirty="0">
                <a:solidFill>
                  <a:srgbClr val="CB452F"/>
                </a:solidFill>
                <a:latin typeface="Cambria" panose="02040503050406030204" pitchFamily="18" charset="0"/>
                <a:ea typeface="Cambria" panose="02040503050406030204" pitchFamily="18" charset="0"/>
              </a:rPr>
              <a:t>, </a:t>
            </a:r>
            <a:r>
              <a:rPr lang="en-SG" sz="3200" b="1" dirty="0" err="1">
                <a:solidFill>
                  <a:srgbClr val="CB452F"/>
                </a:solidFill>
                <a:latin typeface="Cambria" panose="02040503050406030204" pitchFamily="18" charset="0"/>
                <a:ea typeface="Cambria" panose="02040503050406030204" pitchFamily="18" charset="0"/>
              </a:rPr>
              <a:t>cảm</a:t>
            </a:r>
            <a:r>
              <a:rPr lang="en-SG" sz="3200" b="1" dirty="0">
                <a:solidFill>
                  <a:srgbClr val="CB452F"/>
                </a:solidFill>
                <a:latin typeface="Cambria" panose="02040503050406030204" pitchFamily="18" charset="0"/>
                <a:ea typeface="Cambria" panose="02040503050406030204" pitchFamily="18" charset="0"/>
              </a:rPr>
              <a:t> </a:t>
            </a:r>
            <a:r>
              <a:rPr lang="en-SG" sz="3200" b="1" dirty="0" err="1">
                <a:solidFill>
                  <a:srgbClr val="CB452F"/>
                </a:solidFill>
                <a:latin typeface="Cambria" panose="02040503050406030204" pitchFamily="18" charset="0"/>
                <a:ea typeface="Cambria" panose="02040503050406030204" pitchFamily="18" charset="0"/>
              </a:rPr>
              <a:t>xúc</a:t>
            </a:r>
            <a:r>
              <a:rPr lang="en-SG" sz="3200" b="1" dirty="0">
                <a:solidFill>
                  <a:srgbClr val="CB452F"/>
                </a:solidFill>
                <a:latin typeface="Cambria" panose="02040503050406030204" pitchFamily="18" charset="0"/>
                <a:ea typeface="Cambria" panose="02040503050406030204" pitchFamily="18" charset="0"/>
              </a:rPr>
              <a:t> </a:t>
            </a:r>
            <a:r>
              <a:rPr lang="en-SG" sz="3200" b="1" dirty="0" err="1">
                <a:solidFill>
                  <a:srgbClr val="CB452F"/>
                </a:solidFill>
                <a:latin typeface="Cambria" panose="02040503050406030204" pitchFamily="18" charset="0"/>
                <a:ea typeface="Cambria" panose="02040503050406030204" pitchFamily="18" charset="0"/>
              </a:rPr>
              <a:t>phù</a:t>
            </a:r>
            <a:r>
              <a:rPr lang="en-SG" sz="3200" b="1" dirty="0">
                <a:solidFill>
                  <a:srgbClr val="CB452F"/>
                </a:solidFill>
                <a:latin typeface="Cambria" panose="02040503050406030204" pitchFamily="18" charset="0"/>
                <a:ea typeface="Cambria" panose="02040503050406030204" pitchFamily="18" charset="0"/>
              </a:rPr>
              <a:t> </a:t>
            </a:r>
            <a:r>
              <a:rPr lang="en-SG" sz="3200" b="1" dirty="0" err="1">
                <a:solidFill>
                  <a:srgbClr val="CB452F"/>
                </a:solidFill>
                <a:latin typeface="Cambria" panose="02040503050406030204" pitchFamily="18" charset="0"/>
                <a:ea typeface="Cambria" panose="02040503050406030204" pitchFamily="18" charset="0"/>
              </a:rPr>
              <a:t>hợp</a:t>
            </a:r>
            <a:r>
              <a:rPr lang="en-SG" sz="3200" b="1" dirty="0">
                <a:solidFill>
                  <a:srgbClr val="CB452F"/>
                </a:solidFill>
                <a:latin typeface="Cambria" panose="02040503050406030204" pitchFamily="18" charset="0"/>
                <a:ea typeface="Cambria" panose="02040503050406030204" pitchFamily="18" charset="0"/>
              </a:rPr>
              <a:t> </a:t>
            </a:r>
            <a:r>
              <a:rPr lang="en-SG" sz="3200" b="1" dirty="0" err="1">
                <a:solidFill>
                  <a:srgbClr val="CB452F"/>
                </a:solidFill>
                <a:latin typeface="Cambria" panose="02040503050406030204" pitchFamily="18" charset="0"/>
                <a:ea typeface="Cambria" panose="02040503050406030204" pitchFamily="18" charset="0"/>
              </a:rPr>
              <a:t>với</a:t>
            </a:r>
            <a:r>
              <a:rPr lang="en-SG" sz="3200" b="1" dirty="0">
                <a:solidFill>
                  <a:srgbClr val="CB452F"/>
                </a:solidFill>
                <a:latin typeface="Cambria" panose="02040503050406030204" pitchFamily="18" charset="0"/>
                <a:ea typeface="Cambria" panose="02040503050406030204" pitchFamily="18" charset="0"/>
              </a:rPr>
              <a:t> </a:t>
            </a:r>
            <a:r>
              <a:rPr lang="en-SG" sz="3200" b="1" dirty="0" err="1">
                <a:solidFill>
                  <a:srgbClr val="CB452F"/>
                </a:solidFill>
                <a:latin typeface="Cambria" panose="02040503050406030204" pitchFamily="18" charset="0"/>
                <a:ea typeface="Cambria" panose="02040503050406030204" pitchFamily="18" charset="0"/>
              </a:rPr>
              <a:t>nhân</a:t>
            </a:r>
            <a:r>
              <a:rPr lang="en-SG" sz="3200" b="1" dirty="0">
                <a:solidFill>
                  <a:srgbClr val="CB452F"/>
                </a:solidFill>
                <a:latin typeface="Cambria" panose="02040503050406030204" pitchFamily="18" charset="0"/>
                <a:ea typeface="Cambria" panose="02040503050406030204" pitchFamily="18" charset="0"/>
              </a:rPr>
              <a:t> </a:t>
            </a:r>
            <a:r>
              <a:rPr lang="en-SG" sz="3200" b="1" dirty="0" err="1">
                <a:solidFill>
                  <a:srgbClr val="CB452F"/>
                </a:solidFill>
                <a:latin typeface="Cambria" panose="02040503050406030204" pitchFamily="18" charset="0"/>
                <a:ea typeface="Cambria" panose="02040503050406030204" pitchFamily="18" charset="0"/>
              </a:rPr>
              <a:t>vật</a:t>
            </a:r>
            <a:r>
              <a:rPr lang="en-SG" sz="3200" b="1" dirty="0">
                <a:solidFill>
                  <a:srgbClr val="CB452F"/>
                </a:solidFill>
                <a:latin typeface="Cambria" panose="02040503050406030204" pitchFamily="18" charset="0"/>
                <a:ea typeface="Cambria" panose="02040503050406030204" pitchFamily="18" charset="0"/>
              </a:rPr>
              <a:t>).</a:t>
            </a:r>
            <a:endParaRPr lang="vi-VN" sz="3200" b="1" dirty="0">
              <a:solidFill>
                <a:srgbClr val="CB452F"/>
              </a:solidFill>
              <a:latin typeface="Cambria" panose="02040503050406030204" pitchFamily="18" charset="0"/>
              <a:ea typeface="Cambria" panose="02040503050406030204" pitchFamily="18" charset="0"/>
            </a:endParaRPr>
          </a:p>
        </p:txBody>
      </p:sp>
      <p:pic>
        <p:nvPicPr>
          <p:cNvPr id="14" name="图片 30">
            <a:extLst>
              <a:ext uri="{FF2B5EF4-FFF2-40B4-BE49-F238E27FC236}">
                <a16:creationId xmlns:a16="http://schemas.microsoft.com/office/drawing/2014/main" id="{BD4B0BF2-EB21-48B0-A560-0721E48C815B}"/>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0" y="3423522"/>
            <a:ext cx="1960891" cy="1960891"/>
          </a:xfrm>
          <a:prstGeom prst="rect">
            <a:avLst/>
          </a:prstGeom>
        </p:spPr>
      </p:pic>
      <p:pic>
        <p:nvPicPr>
          <p:cNvPr id="15" name="图片 3">
            <a:extLst>
              <a:ext uri="{FF2B5EF4-FFF2-40B4-BE49-F238E27FC236}">
                <a16:creationId xmlns:a16="http://schemas.microsoft.com/office/drawing/2014/main" id="{1D955D2C-1EBB-4C2B-B4CB-2159D47B00E8}"/>
              </a:ext>
            </a:extLst>
          </p:cNvPr>
          <p:cNvPicPr>
            <a:picLocks noChangeAspect="1"/>
          </p:cNvPicPr>
          <p:nvPr/>
        </p:nvPicPr>
        <p:blipFill rotWithShape="1">
          <a:blip r:embed="rId7" cstate="email">
            <a:extLst>
              <a:ext uri="{BEBA8EAE-BF5A-486C-A8C5-ECC9F3942E4B}">
                <a14:imgProps xmlns:a14="http://schemas.microsoft.com/office/drawing/2010/main">
                  <a14:imgLayer r:embed="rId8">
                    <a14:imgEffect>
                      <a14:saturation sat="300000"/>
                    </a14:imgEffect>
                  </a14:imgLayer>
                </a14:imgProps>
              </a:ext>
              <a:ext uri="{28A0092B-C50C-407E-A947-70E740481C1C}">
                <a14:useLocalDpi xmlns:a14="http://schemas.microsoft.com/office/drawing/2010/main" val="0"/>
              </a:ext>
            </a:extLst>
          </a:blip>
          <a:srcRect t="32731" b="26111"/>
          <a:stretch/>
        </p:blipFill>
        <p:spPr>
          <a:xfrm flipH="1">
            <a:off x="8405455" y="4868288"/>
            <a:ext cx="4231270" cy="2176896"/>
          </a:xfrm>
          <a:prstGeom prst="rect">
            <a:avLst/>
          </a:prstGeom>
        </p:spPr>
      </p:pic>
    </p:spTree>
    <p:extLst>
      <p:ext uri="{BB962C8B-B14F-4D97-AF65-F5344CB8AC3E}">
        <p14:creationId xmlns:p14="http://schemas.microsoft.com/office/powerpoint/2010/main" val="24159197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22" presetClass="entr" presetSubtype="4"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FB067E9-09BB-06C7-B8AA-A49CF03002BE}"/>
              </a:ext>
            </a:extLst>
          </p:cNvPr>
          <p:cNvSpPr/>
          <p:nvPr/>
        </p:nvSpPr>
        <p:spPr>
          <a:xfrm>
            <a:off x="696493" y="1941255"/>
            <a:ext cx="8128530" cy="3837732"/>
          </a:xfrm>
          <a:prstGeom prst="round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图片 2">
            <a:extLst>
              <a:ext uri="{FF2B5EF4-FFF2-40B4-BE49-F238E27FC236}">
                <a16:creationId xmlns:a16="http://schemas.microsoft.com/office/drawing/2014/main" id="{B3DB1EC1-4202-495F-B5B4-04EDEB3ED97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158120" y="1079013"/>
            <a:ext cx="3881260" cy="5778988"/>
          </a:xfrm>
          <a:prstGeom prst="rect">
            <a:avLst/>
          </a:prstGeom>
        </p:spPr>
      </p:pic>
      <p:pic>
        <p:nvPicPr>
          <p:cNvPr id="6" name="图片 52">
            <a:extLst>
              <a:ext uri="{FF2B5EF4-FFF2-40B4-BE49-F238E27FC236}">
                <a16:creationId xmlns:a16="http://schemas.microsoft.com/office/drawing/2014/main" id="{E00CF840-090F-67B5-B914-9F9BAD690D3C}"/>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75165" t="32152" b="35271"/>
          <a:stretch/>
        </p:blipFill>
        <p:spPr>
          <a:xfrm>
            <a:off x="-3998479" y="1378965"/>
            <a:ext cx="2906579" cy="1390011"/>
          </a:xfrm>
          <a:prstGeom prst="rect">
            <a:avLst/>
          </a:prstGeom>
        </p:spPr>
      </p:pic>
      <p:sp>
        <p:nvSpPr>
          <p:cNvPr id="12" name="TextBox 11">
            <a:extLst>
              <a:ext uri="{FF2B5EF4-FFF2-40B4-BE49-F238E27FC236}">
                <a16:creationId xmlns:a16="http://schemas.microsoft.com/office/drawing/2014/main" id="{A27E581C-E066-33DF-32CE-38EE9CC4D289}"/>
              </a:ext>
            </a:extLst>
          </p:cNvPr>
          <p:cNvSpPr txBox="1"/>
          <p:nvPr/>
        </p:nvSpPr>
        <p:spPr>
          <a:xfrm>
            <a:off x="770924" y="2576051"/>
            <a:ext cx="7783779" cy="243143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schemeClr val="tx1">
                    <a:lumMod val="95000"/>
                    <a:lumOff val="5000"/>
                  </a:schemeClr>
                </a:solidFill>
                <a:effectLst/>
                <a:uLnTx/>
                <a:uFillTx/>
                <a:latin typeface="Cambria" panose="02040503050406030204" pitchFamily="18" charset="0"/>
                <a:ea typeface="Cambria" panose="02040503050406030204" pitchFamily="18" charset="0"/>
              </a:rPr>
              <a:t>    </a:t>
            </a:r>
            <a:r>
              <a:rPr kumimoji="0" lang="en-SG" sz="3800" b="1" i="0" u="none" strike="noStrike" kern="1200" cap="none" spc="0" normalizeH="0" baseline="0" noProof="0" dirty="0" err="1">
                <a:ln>
                  <a:noFill/>
                </a:ln>
                <a:solidFill>
                  <a:schemeClr val="tx1">
                    <a:lumMod val="95000"/>
                    <a:lumOff val="5000"/>
                  </a:schemeClr>
                </a:solidFill>
                <a:effectLst/>
                <a:uLnTx/>
                <a:uFillTx/>
                <a:latin typeface="Cambria" panose="02040503050406030204" pitchFamily="18" charset="0"/>
                <a:ea typeface="Cambria" panose="02040503050406030204" pitchFamily="18" charset="0"/>
              </a:rPr>
              <a:t>Nêu</a:t>
            </a:r>
            <a:r>
              <a:rPr kumimoji="0" lang="en-SG" sz="3800" b="1" i="0" u="none" strike="noStrike" kern="1200" cap="none" spc="0" normalizeH="0" baseline="0" noProof="0" dirty="0">
                <a:ln>
                  <a:noFill/>
                </a:ln>
                <a:solidFill>
                  <a:schemeClr val="tx1">
                    <a:lumMod val="95000"/>
                    <a:lumOff val="5000"/>
                  </a:schemeClr>
                </a:solidFill>
                <a:effectLst/>
                <a:uLnTx/>
                <a:uFillTx/>
                <a:latin typeface="Cambria" panose="02040503050406030204" pitchFamily="18" charset="0"/>
                <a:ea typeface="Cambria" panose="02040503050406030204" pitchFamily="18" charset="0"/>
              </a:rPr>
              <a:t> </a:t>
            </a:r>
            <a:r>
              <a:rPr kumimoji="0" lang="en-SG" sz="3800" b="1" i="0" u="none" strike="noStrike" kern="1200" cap="none" spc="0" normalizeH="0" baseline="0" noProof="0" dirty="0" err="1">
                <a:ln>
                  <a:noFill/>
                </a:ln>
                <a:solidFill>
                  <a:schemeClr val="tx1">
                    <a:lumMod val="95000"/>
                    <a:lumOff val="5000"/>
                  </a:schemeClr>
                </a:solidFill>
                <a:effectLst/>
                <a:uLnTx/>
                <a:uFillTx/>
                <a:latin typeface="Cambria" panose="02040503050406030204" pitchFamily="18" charset="0"/>
                <a:ea typeface="Cambria" panose="02040503050406030204" pitchFamily="18" charset="0"/>
              </a:rPr>
              <a:t>suy</a:t>
            </a:r>
            <a:r>
              <a:rPr kumimoji="0" lang="en-SG" sz="3800" b="1" i="0" u="none" strike="noStrike" kern="1200" cap="none" spc="0" normalizeH="0" baseline="0" noProof="0" dirty="0">
                <a:ln>
                  <a:noFill/>
                </a:ln>
                <a:solidFill>
                  <a:schemeClr val="tx1">
                    <a:lumMod val="95000"/>
                    <a:lumOff val="5000"/>
                  </a:schemeClr>
                </a:solidFill>
                <a:effectLst/>
                <a:uLnTx/>
                <a:uFillTx/>
                <a:latin typeface="Cambria" panose="02040503050406030204" pitchFamily="18" charset="0"/>
                <a:ea typeface="Cambria" panose="02040503050406030204" pitchFamily="18" charset="0"/>
              </a:rPr>
              <a:t> </a:t>
            </a:r>
            <a:r>
              <a:rPr kumimoji="0" lang="en-SG" sz="3800" b="1" i="0" u="none" strike="noStrike" kern="1200" cap="none" spc="0" normalizeH="0" baseline="0" noProof="0" dirty="0" err="1">
                <a:ln>
                  <a:noFill/>
                </a:ln>
                <a:solidFill>
                  <a:schemeClr val="tx1">
                    <a:lumMod val="95000"/>
                    <a:lumOff val="5000"/>
                  </a:schemeClr>
                </a:solidFill>
                <a:effectLst/>
                <a:uLnTx/>
                <a:uFillTx/>
                <a:latin typeface="Cambria" panose="02040503050406030204" pitchFamily="18" charset="0"/>
                <a:ea typeface="Cambria" panose="02040503050406030204" pitchFamily="18" charset="0"/>
              </a:rPr>
              <a:t>nghĩ</a:t>
            </a:r>
            <a:r>
              <a:rPr kumimoji="0" lang="en-SG" sz="3800" b="1" i="0" u="none" strike="noStrike" kern="1200" cap="none" spc="0" normalizeH="0" baseline="0" noProof="0" dirty="0">
                <a:ln>
                  <a:noFill/>
                </a:ln>
                <a:solidFill>
                  <a:schemeClr val="tx1">
                    <a:lumMod val="95000"/>
                    <a:lumOff val="5000"/>
                  </a:schemeClr>
                </a:solidFill>
                <a:effectLst/>
                <a:uLnTx/>
                <a:uFillTx/>
                <a:latin typeface="Cambria" panose="02040503050406030204" pitchFamily="18" charset="0"/>
                <a:ea typeface="Cambria" panose="02040503050406030204" pitchFamily="18" charset="0"/>
              </a:rPr>
              <a:t>, </a:t>
            </a:r>
            <a:r>
              <a:rPr kumimoji="0" lang="en-SG" sz="3800" b="1" i="0" u="none" strike="noStrike" kern="1200" cap="none" spc="0" normalizeH="0" baseline="0" noProof="0" dirty="0" err="1">
                <a:ln>
                  <a:noFill/>
                </a:ln>
                <a:solidFill>
                  <a:schemeClr val="tx1">
                    <a:lumMod val="95000"/>
                    <a:lumOff val="5000"/>
                  </a:schemeClr>
                </a:solidFill>
                <a:effectLst/>
                <a:uLnTx/>
                <a:uFillTx/>
                <a:latin typeface="Cambria" panose="02040503050406030204" pitchFamily="18" charset="0"/>
                <a:ea typeface="Cambria" panose="02040503050406030204" pitchFamily="18" charset="0"/>
              </a:rPr>
              <a:t>cảm</a:t>
            </a:r>
            <a:r>
              <a:rPr kumimoji="0" lang="en-SG" sz="3800" b="1" i="0" u="none" strike="noStrike" kern="1200" cap="none" spc="0" normalizeH="0" baseline="0" noProof="0" dirty="0">
                <a:ln>
                  <a:noFill/>
                </a:ln>
                <a:solidFill>
                  <a:schemeClr val="tx1">
                    <a:lumMod val="95000"/>
                    <a:lumOff val="5000"/>
                  </a:schemeClr>
                </a:solidFill>
                <a:effectLst/>
                <a:uLnTx/>
                <a:uFillTx/>
                <a:latin typeface="Cambria" panose="02040503050406030204" pitchFamily="18" charset="0"/>
                <a:ea typeface="Cambria" panose="02040503050406030204" pitchFamily="18" charset="0"/>
              </a:rPr>
              <a:t> </a:t>
            </a:r>
            <a:r>
              <a:rPr kumimoji="0" lang="en-SG" sz="3800" b="1" i="0" u="none" strike="noStrike" kern="1200" cap="none" spc="0" normalizeH="0" baseline="0" noProof="0" dirty="0" err="1">
                <a:ln>
                  <a:noFill/>
                </a:ln>
                <a:solidFill>
                  <a:schemeClr val="tx1">
                    <a:lumMod val="95000"/>
                    <a:lumOff val="5000"/>
                  </a:schemeClr>
                </a:solidFill>
                <a:effectLst/>
                <a:uLnTx/>
                <a:uFillTx/>
                <a:latin typeface="Cambria" panose="02040503050406030204" pitchFamily="18" charset="0"/>
                <a:ea typeface="Cambria" panose="02040503050406030204" pitchFamily="18" charset="0"/>
              </a:rPr>
              <a:t>xúc</a:t>
            </a:r>
            <a:r>
              <a:rPr kumimoji="0" lang="en-SG" sz="3800" b="1" i="0" u="none" strike="noStrike" kern="1200" cap="none" spc="0" normalizeH="0" baseline="0" noProof="0" dirty="0">
                <a:ln>
                  <a:noFill/>
                </a:ln>
                <a:solidFill>
                  <a:schemeClr val="tx1">
                    <a:lumMod val="95000"/>
                    <a:lumOff val="5000"/>
                  </a:schemeClr>
                </a:solidFill>
                <a:effectLst/>
                <a:uLnTx/>
                <a:uFillTx/>
                <a:latin typeface="Cambria" panose="02040503050406030204" pitchFamily="18" charset="0"/>
                <a:ea typeface="Cambria" panose="02040503050406030204" pitchFamily="18" charset="0"/>
              </a:rPr>
              <a:t>,... </a:t>
            </a:r>
            <a:r>
              <a:rPr kumimoji="0" lang="en-SG" sz="3800" b="1" i="0" u="none" strike="noStrike" kern="1200" cap="none" spc="0" normalizeH="0" baseline="0" noProof="0" dirty="0" err="1">
                <a:ln>
                  <a:noFill/>
                </a:ln>
                <a:solidFill>
                  <a:schemeClr val="tx1">
                    <a:lumMod val="95000"/>
                    <a:lumOff val="5000"/>
                  </a:schemeClr>
                </a:solidFill>
                <a:effectLst/>
                <a:uLnTx/>
                <a:uFillTx/>
                <a:latin typeface="Cambria" panose="02040503050406030204" pitchFamily="18" charset="0"/>
                <a:ea typeface="Cambria" panose="02040503050406030204" pitchFamily="18" charset="0"/>
              </a:rPr>
              <a:t>về</a:t>
            </a:r>
            <a:r>
              <a:rPr kumimoji="0" lang="en-SG" sz="3800" b="1" i="0" u="none" strike="noStrike" kern="1200" cap="none" spc="0" normalizeH="0" baseline="0" noProof="0" dirty="0">
                <a:ln>
                  <a:noFill/>
                </a:ln>
                <a:solidFill>
                  <a:schemeClr val="tx1">
                    <a:lumMod val="95000"/>
                    <a:lumOff val="5000"/>
                  </a:schemeClr>
                </a:solidFill>
                <a:effectLst/>
                <a:uLnTx/>
                <a:uFillTx/>
                <a:latin typeface="Cambria" panose="02040503050406030204" pitchFamily="18" charset="0"/>
                <a:ea typeface="Cambria" panose="02040503050406030204" pitchFamily="18" charset="0"/>
              </a:rPr>
              <a:t> </a:t>
            </a:r>
            <a:r>
              <a:rPr kumimoji="0" lang="en-SG" sz="3800" b="1" i="0" u="none" strike="noStrike" kern="1200" cap="none" spc="0" normalizeH="0" baseline="0" noProof="0" dirty="0" err="1">
                <a:ln>
                  <a:noFill/>
                </a:ln>
                <a:solidFill>
                  <a:schemeClr val="tx1">
                    <a:lumMod val="95000"/>
                    <a:lumOff val="5000"/>
                  </a:schemeClr>
                </a:solidFill>
                <a:effectLst/>
                <a:uLnTx/>
                <a:uFillTx/>
                <a:latin typeface="Cambria" panose="02040503050406030204" pitchFamily="18" charset="0"/>
                <a:ea typeface="Cambria" panose="02040503050406030204" pitchFamily="18" charset="0"/>
              </a:rPr>
              <a:t>câu</a:t>
            </a:r>
            <a:r>
              <a:rPr kumimoji="0" lang="en-SG" sz="3800" b="1" i="0" u="none" strike="noStrike" kern="1200" cap="none" spc="0" normalizeH="0" baseline="0" noProof="0" dirty="0">
                <a:ln>
                  <a:noFill/>
                </a:ln>
                <a:solidFill>
                  <a:schemeClr val="tx1">
                    <a:lumMod val="95000"/>
                    <a:lumOff val="5000"/>
                  </a:schemeClr>
                </a:solidFill>
                <a:effectLst/>
                <a:uLnTx/>
                <a:uFillTx/>
                <a:latin typeface="Cambria" panose="02040503050406030204" pitchFamily="18" charset="0"/>
                <a:ea typeface="Cambria" panose="02040503050406030204" pitchFamily="18" charset="0"/>
              </a:rPr>
              <a:t> </a:t>
            </a:r>
            <a:r>
              <a:rPr kumimoji="0" lang="en-SG" sz="3800" b="1" i="0" u="none" strike="noStrike" kern="1200" cap="none" spc="0" normalizeH="0" baseline="0" noProof="0" dirty="0" err="1">
                <a:ln>
                  <a:noFill/>
                </a:ln>
                <a:solidFill>
                  <a:schemeClr val="tx1">
                    <a:lumMod val="95000"/>
                    <a:lumOff val="5000"/>
                  </a:schemeClr>
                </a:solidFill>
                <a:effectLst/>
                <a:uLnTx/>
                <a:uFillTx/>
                <a:latin typeface="Cambria" panose="02040503050406030204" pitchFamily="18" charset="0"/>
                <a:ea typeface="Cambria" panose="02040503050406030204" pitchFamily="18" charset="0"/>
              </a:rPr>
              <a:t>chuyện</a:t>
            </a:r>
            <a:r>
              <a:rPr kumimoji="0" lang="en-SG" sz="3800" b="1" i="0" u="none" strike="noStrike" kern="1200" cap="none" spc="0" normalizeH="0" baseline="0" noProof="0" dirty="0">
                <a:ln>
                  <a:noFill/>
                </a:ln>
                <a:solidFill>
                  <a:schemeClr val="tx1">
                    <a:lumMod val="95000"/>
                    <a:lumOff val="5000"/>
                  </a:schemeClr>
                </a:solidFill>
                <a:effectLst/>
                <a:uLnTx/>
                <a:uFillTx/>
                <a:latin typeface="Cambria" panose="02040503050406030204" pitchFamily="18" charset="0"/>
                <a:ea typeface="Cambria" panose="02040503050406030204" pitchFamily="18" charset="0"/>
              </a:rPr>
              <a:t> </a:t>
            </a:r>
            <a:r>
              <a:rPr kumimoji="0" lang="en-SG" sz="3800" b="1" i="0" u="none" strike="noStrike" kern="1200" cap="none" spc="0" normalizeH="0" baseline="0" noProof="0" dirty="0" err="1">
                <a:ln>
                  <a:noFill/>
                </a:ln>
                <a:solidFill>
                  <a:schemeClr val="tx1">
                    <a:lumMod val="95000"/>
                    <a:lumOff val="5000"/>
                  </a:schemeClr>
                </a:solidFill>
                <a:effectLst/>
                <a:uLnTx/>
                <a:uFillTx/>
                <a:latin typeface="Cambria" panose="02040503050406030204" pitchFamily="18" charset="0"/>
                <a:ea typeface="Cambria" panose="02040503050406030204" pitchFamily="18" charset="0"/>
              </a:rPr>
              <a:t>hoặc</a:t>
            </a:r>
            <a:r>
              <a:rPr kumimoji="0" lang="en-SG" sz="3800" b="1" i="0" u="none" strike="noStrike" kern="1200" cap="none" spc="0" normalizeH="0" baseline="0" noProof="0" dirty="0">
                <a:ln>
                  <a:noFill/>
                </a:ln>
                <a:solidFill>
                  <a:schemeClr val="tx1">
                    <a:lumMod val="95000"/>
                    <a:lumOff val="5000"/>
                  </a:schemeClr>
                </a:solidFill>
                <a:effectLst/>
                <a:uLnTx/>
                <a:uFillTx/>
                <a:latin typeface="Cambria" panose="02040503050406030204" pitchFamily="18" charset="0"/>
                <a:ea typeface="Cambria" panose="02040503050406030204" pitchFamily="18" charset="0"/>
              </a:rPr>
              <a:t> </a:t>
            </a:r>
            <a:r>
              <a:rPr kumimoji="0" lang="en-SG" sz="3800" b="1" i="0" u="none" strike="noStrike" kern="1200" cap="none" spc="0" normalizeH="0" baseline="0" noProof="0" dirty="0" err="1">
                <a:ln>
                  <a:noFill/>
                </a:ln>
                <a:solidFill>
                  <a:schemeClr val="tx1">
                    <a:lumMod val="95000"/>
                    <a:lumOff val="5000"/>
                  </a:schemeClr>
                </a:solidFill>
                <a:effectLst/>
                <a:uLnTx/>
                <a:uFillTx/>
                <a:latin typeface="Cambria" panose="02040503050406030204" pitchFamily="18" charset="0"/>
                <a:ea typeface="Cambria" panose="02040503050406030204" pitchFamily="18" charset="0"/>
              </a:rPr>
              <a:t>nêu</a:t>
            </a:r>
            <a:r>
              <a:rPr kumimoji="0" lang="en-SG" sz="3800" b="1" i="0" u="none" strike="noStrike" kern="1200" cap="none" spc="0" normalizeH="0" baseline="0" noProof="0" dirty="0">
                <a:ln>
                  <a:noFill/>
                </a:ln>
                <a:solidFill>
                  <a:schemeClr val="tx1">
                    <a:lumMod val="95000"/>
                    <a:lumOff val="5000"/>
                  </a:schemeClr>
                </a:solidFill>
                <a:effectLst/>
                <a:uLnTx/>
                <a:uFillTx/>
                <a:latin typeface="Cambria" panose="02040503050406030204" pitchFamily="18" charset="0"/>
                <a:ea typeface="Cambria" panose="02040503050406030204" pitchFamily="18" charset="0"/>
              </a:rPr>
              <a:t> </a:t>
            </a:r>
            <a:r>
              <a:rPr kumimoji="0" lang="en-SG" sz="3800" b="1" i="0" u="none" strike="noStrike" kern="1200" cap="none" spc="0" normalizeH="0" baseline="0" noProof="0" dirty="0" err="1">
                <a:ln>
                  <a:noFill/>
                </a:ln>
                <a:solidFill>
                  <a:schemeClr val="tx1">
                    <a:lumMod val="95000"/>
                    <a:lumOff val="5000"/>
                  </a:schemeClr>
                </a:solidFill>
                <a:effectLst/>
                <a:uLnTx/>
                <a:uFillTx/>
                <a:latin typeface="Cambria" panose="02040503050406030204" pitchFamily="18" charset="0"/>
                <a:ea typeface="Cambria" panose="02040503050406030204" pitchFamily="18" charset="0"/>
              </a:rPr>
              <a:t>kết</a:t>
            </a:r>
            <a:r>
              <a:rPr kumimoji="0" lang="en-SG" sz="3800" b="1" i="0" u="none" strike="noStrike" kern="1200" cap="none" spc="0" normalizeH="0" baseline="0" noProof="0" dirty="0">
                <a:ln>
                  <a:noFill/>
                </a:ln>
                <a:solidFill>
                  <a:schemeClr val="tx1">
                    <a:lumMod val="95000"/>
                    <a:lumOff val="5000"/>
                  </a:schemeClr>
                </a:solidFill>
                <a:effectLst/>
                <a:uLnTx/>
                <a:uFillTx/>
                <a:latin typeface="Cambria" panose="02040503050406030204" pitchFamily="18" charset="0"/>
                <a:ea typeface="Cambria" panose="02040503050406030204" pitchFamily="18" charset="0"/>
              </a:rPr>
              <a:t> </a:t>
            </a:r>
            <a:r>
              <a:rPr kumimoji="0" lang="en-SG" sz="3800" b="1" i="0" u="none" strike="noStrike" kern="1200" cap="none" spc="0" normalizeH="0" baseline="0" noProof="0" dirty="0" err="1">
                <a:ln>
                  <a:noFill/>
                </a:ln>
                <a:solidFill>
                  <a:schemeClr val="tx1">
                    <a:lumMod val="95000"/>
                    <a:lumOff val="5000"/>
                  </a:schemeClr>
                </a:solidFill>
                <a:effectLst/>
                <a:uLnTx/>
                <a:uFillTx/>
                <a:latin typeface="Cambria" panose="02040503050406030204" pitchFamily="18" charset="0"/>
                <a:ea typeface="Cambria" panose="02040503050406030204" pitchFamily="18" charset="0"/>
              </a:rPr>
              <a:t>thúc</a:t>
            </a:r>
            <a:r>
              <a:rPr kumimoji="0" lang="en-SG" sz="3800" b="1" i="0" u="none" strike="noStrike" kern="1200" cap="none" spc="0" normalizeH="0" baseline="0" noProof="0" dirty="0">
                <a:ln>
                  <a:noFill/>
                </a:ln>
                <a:solidFill>
                  <a:schemeClr val="tx1">
                    <a:lumMod val="95000"/>
                    <a:lumOff val="5000"/>
                  </a:schemeClr>
                </a:solidFill>
                <a:effectLst/>
                <a:uLnTx/>
                <a:uFillTx/>
                <a:latin typeface="Cambria" panose="02040503050406030204" pitchFamily="18" charset="0"/>
                <a:ea typeface="Cambria" panose="02040503050406030204" pitchFamily="18" charset="0"/>
              </a:rPr>
              <a:t> </a:t>
            </a:r>
            <a:r>
              <a:rPr kumimoji="0" lang="en-SG" sz="3800" b="1" i="0" u="none" strike="noStrike" kern="1200" cap="none" spc="0" normalizeH="0" baseline="0" noProof="0" dirty="0" err="1">
                <a:ln>
                  <a:noFill/>
                </a:ln>
                <a:solidFill>
                  <a:schemeClr val="tx1">
                    <a:lumMod val="95000"/>
                    <a:lumOff val="5000"/>
                  </a:schemeClr>
                </a:solidFill>
                <a:effectLst/>
                <a:uLnTx/>
                <a:uFillTx/>
                <a:latin typeface="Cambria" panose="02040503050406030204" pitchFamily="18" charset="0"/>
                <a:ea typeface="Cambria" panose="02040503050406030204" pitchFamily="18" charset="0"/>
              </a:rPr>
              <a:t>của</a:t>
            </a:r>
            <a:r>
              <a:rPr kumimoji="0" lang="en-SG" sz="3800" b="1" i="0" u="none" strike="noStrike" kern="1200" cap="none" spc="0" normalizeH="0" baseline="0" noProof="0" dirty="0">
                <a:ln>
                  <a:noFill/>
                </a:ln>
                <a:solidFill>
                  <a:schemeClr val="tx1">
                    <a:lumMod val="95000"/>
                    <a:lumOff val="5000"/>
                  </a:schemeClr>
                </a:solidFill>
                <a:effectLst/>
                <a:uLnTx/>
                <a:uFillTx/>
                <a:latin typeface="Cambria" panose="02040503050406030204" pitchFamily="18" charset="0"/>
                <a:ea typeface="Cambria" panose="02040503050406030204" pitchFamily="18" charset="0"/>
              </a:rPr>
              <a:t> </a:t>
            </a:r>
            <a:r>
              <a:rPr kumimoji="0" lang="en-SG" sz="3800" b="1" i="0" u="none" strike="noStrike" kern="1200" cap="none" spc="0" normalizeH="0" baseline="0" noProof="0" dirty="0" err="1">
                <a:ln>
                  <a:noFill/>
                </a:ln>
                <a:solidFill>
                  <a:schemeClr val="tx1">
                    <a:lumMod val="95000"/>
                    <a:lumOff val="5000"/>
                  </a:schemeClr>
                </a:solidFill>
                <a:effectLst/>
                <a:uLnTx/>
                <a:uFillTx/>
                <a:latin typeface="Cambria" panose="02040503050406030204" pitchFamily="18" charset="0"/>
                <a:ea typeface="Cambria" panose="02040503050406030204" pitchFamily="18" charset="0"/>
              </a:rPr>
              <a:t>câu</a:t>
            </a:r>
            <a:r>
              <a:rPr kumimoji="0" lang="en-SG" sz="3800" b="1" i="0" u="none" strike="noStrike" kern="1200" cap="none" spc="0" normalizeH="0" baseline="0" noProof="0" dirty="0">
                <a:ln>
                  <a:noFill/>
                </a:ln>
                <a:solidFill>
                  <a:schemeClr val="tx1">
                    <a:lumMod val="95000"/>
                    <a:lumOff val="5000"/>
                  </a:schemeClr>
                </a:solidFill>
                <a:effectLst/>
                <a:uLnTx/>
                <a:uFillTx/>
                <a:latin typeface="Cambria" panose="02040503050406030204" pitchFamily="18" charset="0"/>
                <a:ea typeface="Cambria" panose="02040503050406030204" pitchFamily="18" charset="0"/>
              </a:rPr>
              <a:t> </a:t>
            </a:r>
            <a:r>
              <a:rPr kumimoji="0" lang="en-SG" sz="3800" b="1" i="0" u="none" strike="noStrike" kern="1200" cap="none" spc="0" normalizeH="0" baseline="0" noProof="0" dirty="0" err="1">
                <a:ln>
                  <a:noFill/>
                </a:ln>
                <a:solidFill>
                  <a:schemeClr val="tx1">
                    <a:lumMod val="95000"/>
                    <a:lumOff val="5000"/>
                  </a:schemeClr>
                </a:solidFill>
                <a:effectLst/>
                <a:uLnTx/>
                <a:uFillTx/>
                <a:latin typeface="Cambria" panose="02040503050406030204" pitchFamily="18" charset="0"/>
                <a:ea typeface="Cambria" panose="02040503050406030204" pitchFamily="18" charset="0"/>
              </a:rPr>
              <a:t>chuyện</a:t>
            </a:r>
            <a:r>
              <a:rPr kumimoji="0" lang="en-SG" sz="3800" b="1" i="0" u="none" strike="noStrike" kern="1200" cap="none" spc="0" normalizeH="0" baseline="0" noProof="0" dirty="0">
                <a:ln>
                  <a:noFill/>
                </a:ln>
                <a:solidFill>
                  <a:schemeClr val="tx1">
                    <a:lumMod val="95000"/>
                    <a:lumOff val="5000"/>
                  </a:schemeClr>
                </a:solidFill>
                <a:effectLst/>
                <a:uLnTx/>
                <a:uFillTx/>
                <a:latin typeface="Cambria" panose="02040503050406030204" pitchFamily="18" charset="0"/>
                <a:ea typeface="Cambria" panose="02040503050406030204" pitchFamily="18" charset="0"/>
              </a:rPr>
              <a:t> </a:t>
            </a:r>
            <a:r>
              <a:rPr kumimoji="0" lang="en-SG" sz="3800" b="1" i="0" u="none" strike="noStrike" kern="1200" cap="none" spc="0" normalizeH="0" baseline="0" noProof="0" dirty="0" err="1">
                <a:ln>
                  <a:noFill/>
                </a:ln>
                <a:solidFill>
                  <a:schemeClr val="tx1">
                    <a:lumMod val="95000"/>
                    <a:lumOff val="5000"/>
                  </a:schemeClr>
                </a:solidFill>
                <a:effectLst/>
                <a:uLnTx/>
                <a:uFillTx/>
                <a:latin typeface="Cambria" panose="02040503050406030204" pitchFamily="18" charset="0"/>
                <a:ea typeface="Cambria" panose="02040503050406030204" pitchFamily="18" charset="0"/>
              </a:rPr>
              <a:t>dưới</a:t>
            </a:r>
            <a:r>
              <a:rPr kumimoji="0" lang="en-SG" sz="3800" b="1" i="0" u="none" strike="noStrike" kern="1200" cap="none" spc="0" normalizeH="0" baseline="0" noProof="0" dirty="0">
                <a:ln>
                  <a:noFill/>
                </a:ln>
                <a:solidFill>
                  <a:schemeClr val="tx1">
                    <a:lumMod val="95000"/>
                    <a:lumOff val="5000"/>
                  </a:schemeClr>
                </a:solidFill>
                <a:effectLst/>
                <a:uLnTx/>
                <a:uFillTx/>
                <a:latin typeface="Cambria" panose="02040503050406030204" pitchFamily="18" charset="0"/>
                <a:ea typeface="Cambria" panose="02040503050406030204" pitchFamily="18" charset="0"/>
              </a:rPr>
              <a:t> </a:t>
            </a:r>
            <a:r>
              <a:rPr kumimoji="0" lang="en-SG" sz="3800" b="1" i="0" u="none" strike="noStrike" kern="1200" cap="none" spc="0" normalizeH="0" baseline="0" noProof="0" dirty="0" err="1">
                <a:ln>
                  <a:noFill/>
                </a:ln>
                <a:solidFill>
                  <a:schemeClr val="tx1">
                    <a:lumMod val="95000"/>
                    <a:lumOff val="5000"/>
                  </a:schemeClr>
                </a:solidFill>
                <a:effectLst/>
                <a:uLnTx/>
                <a:uFillTx/>
                <a:latin typeface="Cambria" panose="02040503050406030204" pitchFamily="18" charset="0"/>
                <a:ea typeface="Cambria" panose="02040503050406030204" pitchFamily="18" charset="0"/>
              </a:rPr>
              <a:t>góc</a:t>
            </a:r>
            <a:r>
              <a:rPr kumimoji="0" lang="en-SG" sz="3800" b="1" i="0" u="none" strike="noStrike" kern="1200" cap="none" spc="0" normalizeH="0" baseline="0" noProof="0" dirty="0">
                <a:ln>
                  <a:noFill/>
                </a:ln>
                <a:solidFill>
                  <a:schemeClr val="tx1">
                    <a:lumMod val="95000"/>
                    <a:lumOff val="5000"/>
                  </a:schemeClr>
                </a:solidFill>
                <a:effectLst/>
                <a:uLnTx/>
                <a:uFillTx/>
                <a:latin typeface="Cambria" panose="02040503050406030204" pitchFamily="18" charset="0"/>
                <a:ea typeface="Cambria" panose="02040503050406030204" pitchFamily="18" charset="0"/>
              </a:rPr>
              <a:t> </a:t>
            </a:r>
            <a:r>
              <a:rPr kumimoji="0" lang="en-SG" sz="3800" b="1" i="0" u="none" strike="noStrike" kern="1200" cap="none" spc="0" normalizeH="0" baseline="0" noProof="0" dirty="0" err="1">
                <a:ln>
                  <a:noFill/>
                </a:ln>
                <a:solidFill>
                  <a:schemeClr val="tx1">
                    <a:lumMod val="95000"/>
                    <a:lumOff val="5000"/>
                  </a:schemeClr>
                </a:solidFill>
                <a:effectLst/>
                <a:uLnTx/>
                <a:uFillTx/>
                <a:latin typeface="Cambria" panose="02040503050406030204" pitchFamily="18" charset="0"/>
                <a:ea typeface="Cambria" panose="02040503050406030204" pitchFamily="18" charset="0"/>
              </a:rPr>
              <a:t>nhìn</a:t>
            </a:r>
            <a:r>
              <a:rPr kumimoji="0" lang="en-SG" sz="3800" b="1" i="0" u="none" strike="noStrike" kern="1200" cap="none" spc="0" normalizeH="0" baseline="0" noProof="0" dirty="0">
                <a:ln>
                  <a:noFill/>
                </a:ln>
                <a:solidFill>
                  <a:schemeClr val="tx1">
                    <a:lumMod val="95000"/>
                    <a:lumOff val="5000"/>
                  </a:schemeClr>
                </a:solidFill>
                <a:effectLst/>
                <a:uLnTx/>
                <a:uFillTx/>
                <a:latin typeface="Cambria" panose="02040503050406030204" pitchFamily="18" charset="0"/>
                <a:ea typeface="Cambria" panose="02040503050406030204" pitchFamily="18" charset="0"/>
              </a:rPr>
              <a:t> </a:t>
            </a:r>
            <a:r>
              <a:rPr kumimoji="0" lang="en-SG" sz="3800" b="1" i="0" u="none" strike="noStrike" kern="1200" cap="none" spc="0" normalizeH="0" baseline="0" noProof="0" dirty="0" err="1">
                <a:ln>
                  <a:noFill/>
                </a:ln>
                <a:solidFill>
                  <a:schemeClr val="tx1">
                    <a:lumMod val="95000"/>
                    <a:lumOff val="5000"/>
                  </a:schemeClr>
                </a:solidFill>
                <a:effectLst/>
                <a:uLnTx/>
                <a:uFillTx/>
                <a:latin typeface="Cambria" panose="02040503050406030204" pitchFamily="18" charset="0"/>
                <a:ea typeface="Cambria" panose="02040503050406030204" pitchFamily="18" charset="0"/>
              </a:rPr>
              <a:t>của</a:t>
            </a:r>
            <a:r>
              <a:rPr kumimoji="0" lang="en-SG" sz="3800" b="1" i="0" u="none" strike="noStrike" kern="1200" cap="none" spc="0" normalizeH="0" baseline="0" noProof="0" dirty="0">
                <a:ln>
                  <a:noFill/>
                </a:ln>
                <a:solidFill>
                  <a:schemeClr val="tx1">
                    <a:lumMod val="95000"/>
                    <a:lumOff val="5000"/>
                  </a:schemeClr>
                </a:solidFill>
                <a:effectLst/>
                <a:uLnTx/>
                <a:uFillTx/>
                <a:latin typeface="Cambria" panose="02040503050406030204" pitchFamily="18" charset="0"/>
                <a:ea typeface="Cambria" panose="02040503050406030204" pitchFamily="18" charset="0"/>
              </a:rPr>
              <a:t> </a:t>
            </a:r>
            <a:r>
              <a:rPr kumimoji="0" lang="en-SG" sz="3800" b="1" i="0" u="none" strike="noStrike" kern="1200" cap="none" spc="0" normalizeH="0" baseline="0" noProof="0" dirty="0" err="1">
                <a:ln>
                  <a:noFill/>
                </a:ln>
                <a:solidFill>
                  <a:schemeClr val="tx1">
                    <a:lumMod val="95000"/>
                    <a:lumOff val="5000"/>
                  </a:schemeClr>
                </a:solidFill>
                <a:effectLst/>
                <a:uLnTx/>
                <a:uFillTx/>
                <a:latin typeface="Cambria" panose="02040503050406030204" pitchFamily="18" charset="0"/>
                <a:ea typeface="Cambria" panose="02040503050406030204" pitchFamily="18" charset="0"/>
              </a:rPr>
              <a:t>nhân</a:t>
            </a:r>
            <a:r>
              <a:rPr kumimoji="0" lang="en-SG" sz="3800" b="1" i="0" u="none" strike="noStrike" kern="1200" cap="none" spc="0" normalizeH="0" baseline="0" noProof="0" dirty="0">
                <a:ln>
                  <a:noFill/>
                </a:ln>
                <a:solidFill>
                  <a:schemeClr val="tx1">
                    <a:lumMod val="95000"/>
                    <a:lumOff val="5000"/>
                  </a:schemeClr>
                </a:solidFill>
                <a:effectLst/>
                <a:uLnTx/>
                <a:uFillTx/>
                <a:latin typeface="Cambria" panose="02040503050406030204" pitchFamily="18" charset="0"/>
                <a:ea typeface="Cambria" panose="02040503050406030204" pitchFamily="18" charset="0"/>
              </a:rPr>
              <a:t> </a:t>
            </a:r>
            <a:r>
              <a:rPr kumimoji="0" lang="en-SG" sz="3800" b="1" i="0" u="none" strike="noStrike" kern="1200" cap="none" spc="0" normalizeH="0" baseline="0" noProof="0" dirty="0" err="1">
                <a:ln>
                  <a:noFill/>
                </a:ln>
                <a:solidFill>
                  <a:schemeClr val="tx1">
                    <a:lumMod val="95000"/>
                    <a:lumOff val="5000"/>
                  </a:schemeClr>
                </a:solidFill>
                <a:effectLst/>
                <a:uLnTx/>
                <a:uFillTx/>
                <a:latin typeface="Cambria" panose="02040503050406030204" pitchFamily="18" charset="0"/>
                <a:ea typeface="Cambria" panose="02040503050406030204" pitchFamily="18" charset="0"/>
              </a:rPr>
              <a:t>vật</a:t>
            </a:r>
            <a:r>
              <a:rPr kumimoji="0" lang="en-SG" sz="3800" b="1" i="0" u="none" strike="noStrike" kern="1200" cap="none" spc="0" normalizeH="0" baseline="0" noProof="0" dirty="0">
                <a:ln>
                  <a:noFill/>
                </a:ln>
                <a:solidFill>
                  <a:schemeClr val="tx1">
                    <a:lumMod val="95000"/>
                    <a:lumOff val="5000"/>
                  </a:schemeClr>
                </a:solidFill>
                <a:effectLst/>
                <a:uLnTx/>
                <a:uFillTx/>
                <a:latin typeface="Cambria" panose="02040503050406030204" pitchFamily="18" charset="0"/>
                <a:ea typeface="Cambria" panose="02040503050406030204" pitchFamily="18" charset="0"/>
              </a:rPr>
              <a:t> (</a:t>
            </a:r>
            <a:r>
              <a:rPr kumimoji="0" lang="en-SG" sz="3800" b="1" i="0" u="none" strike="noStrike" kern="1200" cap="none" spc="0" normalizeH="0" baseline="0" noProof="0" dirty="0" err="1">
                <a:ln>
                  <a:noFill/>
                </a:ln>
                <a:solidFill>
                  <a:schemeClr val="tx1">
                    <a:lumMod val="95000"/>
                    <a:lumOff val="5000"/>
                  </a:schemeClr>
                </a:solidFill>
                <a:effectLst/>
                <a:uLnTx/>
                <a:uFillTx/>
                <a:latin typeface="Cambria" panose="02040503050406030204" pitchFamily="18" charset="0"/>
                <a:ea typeface="Cambria" panose="02040503050406030204" pitchFamily="18" charset="0"/>
              </a:rPr>
              <a:t>nếu</a:t>
            </a:r>
            <a:r>
              <a:rPr kumimoji="0" lang="en-SG" sz="3800" b="1" i="0" u="none" strike="noStrike" kern="1200" cap="none" spc="0" normalizeH="0" baseline="0" noProof="0" dirty="0">
                <a:ln>
                  <a:noFill/>
                </a:ln>
                <a:solidFill>
                  <a:schemeClr val="tx1">
                    <a:lumMod val="95000"/>
                    <a:lumOff val="5000"/>
                  </a:schemeClr>
                </a:solidFill>
                <a:effectLst/>
                <a:uLnTx/>
                <a:uFillTx/>
                <a:latin typeface="Cambria" panose="02040503050406030204" pitchFamily="18" charset="0"/>
                <a:ea typeface="Cambria" panose="02040503050406030204" pitchFamily="18" charset="0"/>
              </a:rPr>
              <a:t> </a:t>
            </a:r>
            <a:r>
              <a:rPr kumimoji="0" lang="en-SG" sz="3800" b="1" i="0" u="none" strike="noStrike" kern="1200" cap="none" spc="0" normalizeH="0" baseline="0" noProof="0" dirty="0" err="1">
                <a:ln>
                  <a:noFill/>
                </a:ln>
                <a:solidFill>
                  <a:schemeClr val="tx1">
                    <a:lumMod val="95000"/>
                    <a:lumOff val="5000"/>
                  </a:schemeClr>
                </a:solidFill>
                <a:effectLst/>
                <a:uLnTx/>
                <a:uFillTx/>
                <a:latin typeface="Cambria" panose="02040503050406030204" pitchFamily="18" charset="0"/>
                <a:ea typeface="Cambria" panose="02040503050406030204" pitchFamily="18" charset="0"/>
              </a:rPr>
              <a:t>đóng</a:t>
            </a:r>
            <a:r>
              <a:rPr kumimoji="0" lang="en-SG" sz="3800" b="1" i="0" u="none" strike="noStrike" kern="1200" cap="none" spc="0" normalizeH="0" baseline="0" noProof="0" dirty="0">
                <a:ln>
                  <a:noFill/>
                </a:ln>
                <a:solidFill>
                  <a:schemeClr val="tx1">
                    <a:lumMod val="95000"/>
                    <a:lumOff val="5000"/>
                  </a:schemeClr>
                </a:solidFill>
                <a:effectLst/>
                <a:uLnTx/>
                <a:uFillTx/>
                <a:latin typeface="Cambria" panose="02040503050406030204" pitchFamily="18" charset="0"/>
                <a:ea typeface="Cambria" panose="02040503050406030204" pitchFamily="18" charset="0"/>
              </a:rPr>
              <a:t> </a:t>
            </a:r>
            <a:r>
              <a:rPr kumimoji="0" lang="en-SG" sz="3800" b="1" i="0" u="none" strike="noStrike" kern="1200" cap="none" spc="0" normalizeH="0" baseline="0" noProof="0" dirty="0" err="1">
                <a:ln>
                  <a:noFill/>
                </a:ln>
                <a:solidFill>
                  <a:schemeClr val="tx1">
                    <a:lumMod val="95000"/>
                    <a:lumOff val="5000"/>
                  </a:schemeClr>
                </a:solidFill>
                <a:effectLst/>
                <a:uLnTx/>
                <a:uFillTx/>
                <a:latin typeface="Cambria" panose="02040503050406030204" pitchFamily="18" charset="0"/>
                <a:ea typeface="Cambria" panose="02040503050406030204" pitchFamily="18" charset="0"/>
              </a:rPr>
              <a:t>vai</a:t>
            </a:r>
            <a:r>
              <a:rPr kumimoji="0" lang="en-SG" sz="3800" b="1" i="0" u="none" strike="noStrike" kern="1200" cap="none" spc="0" normalizeH="0" baseline="0" noProof="0" dirty="0">
                <a:ln>
                  <a:noFill/>
                </a:ln>
                <a:solidFill>
                  <a:schemeClr val="tx1">
                    <a:lumMod val="95000"/>
                    <a:lumOff val="5000"/>
                  </a:schemeClr>
                </a:solidFill>
                <a:effectLst/>
                <a:uLnTx/>
                <a:uFillTx/>
                <a:latin typeface="Cambria" panose="02040503050406030204" pitchFamily="18" charset="0"/>
                <a:ea typeface="Cambria" panose="02040503050406030204" pitchFamily="18" charset="0"/>
              </a:rPr>
              <a:t> </a:t>
            </a:r>
            <a:r>
              <a:rPr kumimoji="0" lang="en-SG" sz="3800" b="1" i="0" u="none" strike="noStrike" kern="1200" cap="none" spc="0" normalizeH="0" baseline="0" noProof="0" dirty="0" err="1">
                <a:ln>
                  <a:noFill/>
                </a:ln>
                <a:solidFill>
                  <a:schemeClr val="tx1">
                    <a:lumMod val="95000"/>
                    <a:lumOff val="5000"/>
                  </a:schemeClr>
                </a:solidFill>
                <a:effectLst/>
                <a:uLnTx/>
                <a:uFillTx/>
                <a:latin typeface="Cambria" panose="02040503050406030204" pitchFamily="18" charset="0"/>
                <a:ea typeface="Cambria" panose="02040503050406030204" pitchFamily="18" charset="0"/>
              </a:rPr>
              <a:t>kể</a:t>
            </a:r>
            <a:r>
              <a:rPr kumimoji="0" lang="en-SG" sz="3800" b="1" i="0" u="none" strike="noStrike" kern="1200" cap="none" spc="0" normalizeH="0" baseline="0" noProof="0" dirty="0">
                <a:ln>
                  <a:noFill/>
                </a:ln>
                <a:solidFill>
                  <a:schemeClr val="tx1">
                    <a:lumMod val="95000"/>
                    <a:lumOff val="5000"/>
                  </a:schemeClr>
                </a:solidFill>
                <a:effectLst/>
                <a:uLnTx/>
                <a:uFillTx/>
                <a:latin typeface="Cambria" panose="02040503050406030204" pitchFamily="18" charset="0"/>
                <a:ea typeface="Cambria" panose="02040503050406030204" pitchFamily="18" charset="0"/>
              </a:rPr>
              <a:t> </a:t>
            </a:r>
            <a:r>
              <a:rPr kumimoji="0" lang="en-SG" sz="3800" b="1" i="0" u="none" strike="noStrike" kern="1200" cap="none" spc="0" normalizeH="0" baseline="0" noProof="0" dirty="0" err="1">
                <a:ln>
                  <a:noFill/>
                </a:ln>
                <a:solidFill>
                  <a:schemeClr val="tx1">
                    <a:lumMod val="95000"/>
                    <a:lumOff val="5000"/>
                  </a:schemeClr>
                </a:solidFill>
                <a:effectLst/>
                <a:uLnTx/>
                <a:uFillTx/>
                <a:latin typeface="Cambria" panose="02040503050406030204" pitchFamily="18" charset="0"/>
                <a:ea typeface="Cambria" panose="02040503050406030204" pitchFamily="18" charset="0"/>
              </a:rPr>
              <a:t>chuyện</a:t>
            </a:r>
            <a:r>
              <a:rPr kumimoji="0" lang="en-SG" sz="3800" b="1" i="0" u="none" strike="noStrike" kern="1200" cap="none" spc="0" normalizeH="0" baseline="0" noProof="0" dirty="0">
                <a:ln>
                  <a:noFill/>
                </a:ln>
                <a:solidFill>
                  <a:schemeClr val="tx1">
                    <a:lumMod val="95000"/>
                    <a:lumOff val="5000"/>
                  </a:schemeClr>
                </a:solidFill>
                <a:effectLst/>
                <a:uLnTx/>
                <a:uFillTx/>
                <a:latin typeface="Cambria" panose="02040503050406030204" pitchFamily="18" charset="0"/>
                <a:ea typeface="Cambria" panose="02040503050406030204" pitchFamily="18" charset="0"/>
              </a:rPr>
              <a:t>).</a:t>
            </a:r>
          </a:p>
        </p:txBody>
      </p:sp>
      <p:pic>
        <p:nvPicPr>
          <p:cNvPr id="13" name="Picture 12">
            <a:extLst>
              <a:ext uri="{FF2B5EF4-FFF2-40B4-BE49-F238E27FC236}">
                <a16:creationId xmlns:a16="http://schemas.microsoft.com/office/drawing/2014/main" id="{DEE6F173-7C65-E6CA-A4E6-0BC67D6211B2}"/>
              </a:ext>
            </a:extLst>
          </p:cNvPr>
          <p:cNvPicPr>
            <a:picLocks noChangeAspect="1"/>
          </p:cNvPicPr>
          <p:nvPr/>
        </p:nvPicPr>
        <p:blipFill>
          <a:blip r:embed="rId4"/>
          <a:stretch>
            <a:fillRect/>
          </a:stretch>
        </p:blipFill>
        <p:spPr>
          <a:xfrm>
            <a:off x="874156" y="444217"/>
            <a:ext cx="5807152" cy="1269592"/>
          </a:xfrm>
          <a:prstGeom prst="rect">
            <a:avLst/>
          </a:prstGeom>
        </p:spPr>
      </p:pic>
    </p:spTree>
    <p:extLst>
      <p:ext uri="{BB962C8B-B14F-4D97-AF65-F5344CB8AC3E}">
        <p14:creationId xmlns:p14="http://schemas.microsoft.com/office/powerpoint/2010/main" val="211063292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down)">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449</TotalTime>
  <Words>1166</Words>
  <Application>Microsoft Office PowerPoint</Application>
  <PresentationFormat>Widescreen</PresentationFormat>
  <Paragraphs>47</Paragraphs>
  <Slides>19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等线</vt:lpstr>
      <vt:lpstr>等线 Light</vt:lpstr>
      <vt:lpstr>Arial</vt:lpstr>
      <vt:lpstr>Cambria</vt:lpstr>
      <vt:lpstr>SVN-Newton</vt:lpstr>
      <vt:lpstr>Times New Roman</vt:lpstr>
      <vt:lpstr>字魂107号-萌趣欢乐体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徐 梦婷</dc:creator>
  <cp:keywords>MĂNG NON TEAM</cp:keywords>
  <cp:lastModifiedBy>Administrator</cp:lastModifiedBy>
  <cp:revision>15</cp:revision>
  <dcterms:created xsi:type="dcterms:W3CDTF">2021-08-17T08:30:28Z</dcterms:created>
  <dcterms:modified xsi:type="dcterms:W3CDTF">2025-09-27T07:51:51Z</dcterms:modified>
</cp:coreProperties>
</file>