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341" r:id="rId2"/>
    <p:sldId id="333" r:id="rId3"/>
    <p:sldId id="349" r:id="rId4"/>
    <p:sldId id="348" r:id="rId5"/>
    <p:sldId id="337" r:id="rId6"/>
    <p:sldId id="338" r:id="rId7"/>
  </p:sldIdLst>
  <p:sldSz cx="6858000" cy="5143500"/>
  <p:notesSz cx="6858000" cy="9144000"/>
  <p:embeddedFontLst>
    <p:embeddedFont>
      <p:font typeface="HP001 4 hàng" panose="020B0603050302020204" pitchFamily="34" charset="0"/>
      <p:regular r:id="rId10"/>
      <p:bold r:id="rId11"/>
    </p:embeddedFont>
    <p:embeddedFont>
      <p:font typeface="Kalam" panose="020B0604020202020204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UTM Cookies" panose="02040603050506020204" pitchFamily="18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108" d="100"/>
          <a:sy n="108" d="100"/>
        </p:scale>
        <p:origin x="1502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EC962-0464-49C9-8ECB-D94CB3E4F183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DD6B0-1285-4AA9-847C-1B61D06A7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2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566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314455" y="1212689"/>
            <a:ext cx="5889896" cy="2349820"/>
            <a:chOff x="587735" y="1086094"/>
            <a:chExt cx="5889896" cy="23498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87735" y="1086094"/>
              <a:ext cx="2339163" cy="176171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173503" y="1781166"/>
              <a:ext cx="5304128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17479D"/>
                  </a:solidFill>
                  <a:latin typeface="Times New Roman" pitchFamily="18" charset="0"/>
                </a:rPr>
                <a:t>CHÀO MỪNG CÁC EM ĐẾN VỚI TIẾT HỌC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77" y="3413811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7775AD6-27A6-4EF3-B6CD-7D6FD4975299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BDDB7D-7E9B-4F77-9507-2F1C5DB2A0EF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40346C-962D-42D7-831D-A8A3BF2EA07D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ACEE717-4C2D-45DF-9AEF-0C01EFAFC02D}"/>
              </a:ext>
            </a:extLst>
          </p:cNvPr>
          <p:cNvSpPr txBox="1"/>
          <p:nvPr/>
        </p:nvSpPr>
        <p:spPr>
          <a:xfrm>
            <a:off x="1688168" y="491298"/>
            <a:ext cx="49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2800" b="1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1308868" y="1893096"/>
            <a:ext cx="4451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17479D"/>
                </a:solidFill>
                <a:latin typeface="Times New Roman" pitchFamily="18" charset="0"/>
              </a:rPr>
              <a:t>LÀM VIỆC THẬT LÀ VUI</a:t>
            </a:r>
            <a:endParaRPr lang="x-none" sz="2800" b="1" dirty="0">
              <a:solidFill>
                <a:srgbClr val="17479D"/>
              </a:solidFill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812141" y="2609947"/>
            <a:ext cx="6327981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Nghe - viết “Làm việc thật là vui”.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812141" y="3276159"/>
            <a:ext cx="6327981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Bài tập: Tìm chữ cái còn thiếu.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812141" y="3878351"/>
            <a:ext cx="6327981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Bài tập: Sắp xếp tên theo bảng chữ cái.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C1DAB7-B78F-47B7-98B1-E720A0D2A7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4" t="12246" r="52012"/>
          <a:stretch/>
        </p:blipFill>
        <p:spPr>
          <a:xfrm>
            <a:off x="374488" y="368503"/>
            <a:ext cx="1266055" cy="12358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/>
          <a:stretch/>
        </p:blipFill>
        <p:spPr>
          <a:xfrm>
            <a:off x="0" y="689786"/>
            <a:ext cx="6858000" cy="40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6"/>
            <a:ext cx="6858000" cy="5063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558" y="230918"/>
            <a:ext cx="5758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Thứ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năm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ngày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 19 </a:t>
            </a:r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tháng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 9 </a:t>
            </a:r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năm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 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6251" y="686776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Viết</a:t>
            </a:r>
            <a:endParaRPr lang="en-US" sz="24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282" y="1142634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Làm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việc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thật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là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vui</a:t>
            </a:r>
            <a:endParaRPr lang="en-US" sz="24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364" y="2061993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Quanh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 ta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987" y="2525930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Cái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đồng</a:t>
            </a:r>
            <a:r>
              <a:rPr lang="en-US" sz="2400" b="1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HP001 4 hàng" pitchFamily="34" charset="0"/>
              </a:rPr>
              <a:t>hồ</a:t>
            </a:r>
            <a:endParaRPr lang="en-US" sz="2400" b="1" dirty="0">
              <a:solidFill>
                <a:schemeClr val="accent2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D64BC-BB22-2C41-814A-66DC131D0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59569"/>
              </p:ext>
            </p:extLst>
          </p:nvPr>
        </p:nvGraphicFramePr>
        <p:xfrm>
          <a:off x="567745" y="1389495"/>
          <a:ext cx="2641890" cy="2831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b="1" dirty="0">
                          <a:latin typeface="Times New Roman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b="1" dirty="0">
                          <a:latin typeface="Times New Roman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b="1" dirty="0">
                          <a:latin typeface="Times New Roman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10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g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giê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11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hát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12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 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i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13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k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ca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14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e-lờ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B070E7-8816-454B-8F99-AC41823D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34821"/>
              </p:ext>
            </p:extLst>
          </p:nvPr>
        </p:nvGraphicFramePr>
        <p:xfrm>
          <a:off x="3694257" y="1389495"/>
          <a:ext cx="2641890" cy="2831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b="1" dirty="0">
                          <a:latin typeface="Times New Roman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b="1" dirty="0">
                          <a:latin typeface="Times New Roman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b="1" dirty="0">
                          <a:latin typeface="Times New Roman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15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m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em-mờ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16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en-nờ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17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o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18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ô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ô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19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latin typeface="Times New Roman" pitchFamily="18" charset="0"/>
                        </a:rPr>
                        <a:t>ơ</a:t>
                      </a:r>
                      <a:endParaRPr lang="x-none" sz="1400" b="1" dirty="0"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10572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6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922978" y="329998"/>
            <a:ext cx="5311568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Times New Roman" pitchFamily="18" charset="0"/>
              </a:rPr>
              <a:t>Tìm những chữ cái còn thiếu trong bảng. Học thuộc tên các chữ cái.</a:t>
            </a:r>
            <a:endParaRPr lang="vi-VN" sz="1800" dirty="0">
              <a:solidFill>
                <a:srgbClr val="17479D"/>
              </a:solidFill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E9465-CC20-C645-BDC7-0A947FDF8818}"/>
              </a:ext>
            </a:extLst>
          </p:cNvPr>
          <p:cNvSpPr/>
          <p:nvPr/>
        </p:nvSpPr>
        <p:spPr>
          <a:xfrm>
            <a:off x="1664599" y="2317069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A4406-F119-2E40-AE45-04C7D79DE60B}"/>
              </a:ext>
            </a:extLst>
          </p:cNvPr>
          <p:cNvSpPr/>
          <p:nvPr/>
        </p:nvSpPr>
        <p:spPr>
          <a:xfrm>
            <a:off x="1664598" y="2815981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52F87B-D233-3E40-907C-1EA5C8F96A5F}"/>
              </a:ext>
            </a:extLst>
          </p:cNvPr>
          <p:cNvSpPr/>
          <p:nvPr/>
        </p:nvSpPr>
        <p:spPr>
          <a:xfrm>
            <a:off x="1664598" y="3734473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77124-D7EF-FF4D-B0D5-AD623AC47709}"/>
              </a:ext>
            </a:extLst>
          </p:cNvPr>
          <p:cNvSpPr/>
          <p:nvPr/>
        </p:nvSpPr>
        <p:spPr>
          <a:xfrm>
            <a:off x="4791111" y="2340917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61495-57E2-4A75-A4BD-C3A0070BA7B6}"/>
              </a:ext>
            </a:extLst>
          </p:cNvPr>
          <p:cNvSpPr/>
          <p:nvPr/>
        </p:nvSpPr>
        <p:spPr>
          <a:xfrm>
            <a:off x="4791111" y="2798147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D1131-325B-432D-9C99-2F0E496EC17B}"/>
              </a:ext>
            </a:extLst>
          </p:cNvPr>
          <p:cNvSpPr/>
          <p:nvPr/>
        </p:nvSpPr>
        <p:spPr>
          <a:xfrm>
            <a:off x="4791111" y="3734473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64DBCBB-DA56-4446-8E87-6B4A1B35C40B}"/>
              </a:ext>
            </a:extLst>
          </p:cNvPr>
          <p:cNvSpPr/>
          <p:nvPr/>
        </p:nvSpPr>
        <p:spPr>
          <a:xfrm>
            <a:off x="4847663" y="2924176"/>
            <a:ext cx="145872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Kiến và chim bồ câu</a:t>
            </a:r>
            <a:endParaRPr lang="vi-VN" sz="16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329998"/>
            <a:ext cx="531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Times New Roman" pitchFamily="18" charset="0"/>
              </a:rPr>
              <a:t>Dựa vào chữ cái đầu tiên, sắp xếp tên các cuốn sách theo thứ tự bảng chữ cái.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4" y="485592"/>
            <a:ext cx="288000" cy="28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60A7B0-436B-4DE5-8200-C4934D2A97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086" y="1150944"/>
            <a:ext cx="6199828" cy="17256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E75E51-8FB2-45F4-B82E-F75A0D4662F0}"/>
              </a:ext>
            </a:extLst>
          </p:cNvPr>
          <p:cNvSpPr/>
          <p:nvPr/>
        </p:nvSpPr>
        <p:spPr>
          <a:xfrm>
            <a:off x="482032" y="2981932"/>
            <a:ext cx="153633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Gà trống nhanh trí</a:t>
            </a:r>
            <a:endParaRPr lang="vi-VN" sz="1600" b="1" dirty="0">
              <a:solidFill>
                <a:srgbClr val="FF0000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EF8B15D-9394-4BC6-8BC5-7FE0E2B49F1A}"/>
              </a:ext>
            </a:extLst>
          </p:cNvPr>
          <p:cNvSpPr/>
          <p:nvPr/>
        </p:nvSpPr>
        <p:spPr>
          <a:xfrm>
            <a:off x="2203402" y="3270891"/>
            <a:ext cx="352425" cy="13699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F4BB96-D7F7-49A0-AA5C-D92FA4606677}"/>
              </a:ext>
            </a:extLst>
          </p:cNvPr>
          <p:cNvSpPr/>
          <p:nvPr/>
        </p:nvSpPr>
        <p:spPr>
          <a:xfrm>
            <a:off x="2740861" y="3131992"/>
            <a:ext cx="14587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Hoa mào gà</a:t>
            </a:r>
            <a:endParaRPr lang="vi-VN" sz="1600" b="1" dirty="0">
              <a:solidFill>
                <a:srgbClr val="FF0000"/>
              </a:solidFill>
            </a:endParaRP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4B1364A3-3B88-488E-BDD0-6492B9874BD4}"/>
              </a:ext>
            </a:extLst>
          </p:cNvPr>
          <p:cNvSpPr/>
          <p:nvPr/>
        </p:nvSpPr>
        <p:spPr>
          <a:xfrm rot="10800000">
            <a:off x="5336555" y="4053328"/>
            <a:ext cx="480944" cy="390757"/>
          </a:xfrm>
          <a:prstGeom prst="bentArrow">
            <a:avLst>
              <a:gd name="adj1" fmla="val 25000"/>
              <a:gd name="adj2" fmla="val 29593"/>
              <a:gd name="adj3" fmla="val 25000"/>
              <a:gd name="adj4" fmla="val 4375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B03E17-CD56-44A9-BA46-794A3EB1EE30}"/>
              </a:ext>
            </a:extLst>
          </p:cNvPr>
          <p:cNvSpPr/>
          <p:nvPr/>
        </p:nvSpPr>
        <p:spPr>
          <a:xfrm>
            <a:off x="3376581" y="4009684"/>
            <a:ext cx="163126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Nàng tiên Ốc</a:t>
            </a:r>
            <a:endParaRPr lang="vi-VN" sz="1600" b="1" dirty="0">
              <a:solidFill>
                <a:srgbClr val="FF0000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2CC9DDF-ED36-4B11-AC13-35357C643A65}"/>
              </a:ext>
            </a:extLst>
          </p:cNvPr>
          <p:cNvSpPr/>
          <p:nvPr/>
        </p:nvSpPr>
        <p:spPr>
          <a:xfrm rot="10800000">
            <a:off x="2840878" y="4148582"/>
            <a:ext cx="352425" cy="13699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6E5733-2447-4A96-AC47-C11BB7FB653B}"/>
              </a:ext>
            </a:extLst>
          </p:cNvPr>
          <p:cNvSpPr/>
          <p:nvPr/>
        </p:nvSpPr>
        <p:spPr>
          <a:xfrm>
            <a:off x="838045" y="4014562"/>
            <a:ext cx="163126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</a:rPr>
              <a:t>Ông Cản Ngũ</a:t>
            </a:r>
            <a:endParaRPr lang="vi-VN" sz="1600" b="1" dirty="0">
              <a:solidFill>
                <a:srgbClr val="FF0000"/>
              </a:solidFill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EEEA5B8C-0170-470A-B188-AC0BE22A4F8C}"/>
              </a:ext>
            </a:extLst>
          </p:cNvPr>
          <p:cNvSpPr/>
          <p:nvPr/>
        </p:nvSpPr>
        <p:spPr>
          <a:xfrm>
            <a:off x="4347414" y="3286276"/>
            <a:ext cx="352425" cy="13699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175</Words>
  <Application>Microsoft Office PowerPoint</Application>
  <PresentationFormat>Custom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Times New Roman</vt:lpstr>
      <vt:lpstr>Montserrat</vt:lpstr>
      <vt:lpstr>UTM Cookies</vt:lpstr>
      <vt:lpstr>HP001 4 hàng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71</cp:revision>
  <dcterms:modified xsi:type="dcterms:W3CDTF">2024-09-19T00:29:42Z</dcterms:modified>
</cp:coreProperties>
</file>