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1.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2.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2.xml" ContentType="application/vnd.openxmlformats-officedocument.themeOverr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3.xml" ContentType="application/vnd.openxmlformats-officedocument.themeOverride+xml"/>
  <Override PartName="/ppt/notesSlides/notesSlide13.xml" ContentType="application/vnd.openxmlformats-officedocument.presentationml.notesSlide+xml"/>
  <Override PartName="/ppt/theme/themeOverride4.xml" ContentType="application/vnd.openxmlformats-officedocument.themeOverr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84" r:id="rId2"/>
    <p:sldMasterId id="2147483720" r:id="rId3"/>
    <p:sldMasterId id="2147483730" r:id="rId4"/>
    <p:sldMasterId id="2147483743" r:id="rId5"/>
    <p:sldMasterId id="2147483753" r:id="rId6"/>
    <p:sldMasterId id="2147483778" r:id="rId7"/>
    <p:sldMasterId id="2147483810" r:id="rId8"/>
    <p:sldMasterId id="2147483823" r:id="rId9"/>
    <p:sldMasterId id="2147483836" r:id="rId10"/>
    <p:sldMasterId id="2147483849" r:id="rId11"/>
    <p:sldMasterId id="2147483862" r:id="rId12"/>
    <p:sldMasterId id="2147483875" r:id="rId13"/>
  </p:sldMasterIdLst>
  <p:notesMasterIdLst>
    <p:notesMasterId r:id="rId48"/>
  </p:notesMasterIdLst>
  <p:sldIdLst>
    <p:sldId id="1564" r:id="rId14"/>
    <p:sldId id="338" r:id="rId15"/>
    <p:sldId id="1569" r:id="rId16"/>
    <p:sldId id="257" r:id="rId17"/>
    <p:sldId id="307" r:id="rId18"/>
    <p:sldId id="259" r:id="rId19"/>
    <p:sldId id="1573" r:id="rId20"/>
    <p:sldId id="268" r:id="rId21"/>
    <p:sldId id="1574" r:id="rId22"/>
    <p:sldId id="311" r:id="rId23"/>
    <p:sldId id="1503" r:id="rId24"/>
    <p:sldId id="1576" r:id="rId25"/>
    <p:sldId id="312" r:id="rId26"/>
    <p:sldId id="1504" r:id="rId27"/>
    <p:sldId id="1575" r:id="rId28"/>
    <p:sldId id="313" r:id="rId29"/>
    <p:sldId id="292" r:id="rId30"/>
    <p:sldId id="314" r:id="rId31"/>
    <p:sldId id="1570" r:id="rId32"/>
    <p:sldId id="274" r:id="rId33"/>
    <p:sldId id="1577" r:id="rId34"/>
    <p:sldId id="1501" r:id="rId35"/>
    <p:sldId id="1566" r:id="rId36"/>
    <p:sldId id="317" r:id="rId37"/>
    <p:sldId id="318" r:id="rId38"/>
    <p:sldId id="299" r:id="rId39"/>
    <p:sldId id="1571" r:id="rId40"/>
    <p:sldId id="334" r:id="rId41"/>
    <p:sldId id="1560" r:id="rId42"/>
    <p:sldId id="1563" r:id="rId43"/>
    <p:sldId id="1561" r:id="rId44"/>
    <p:sldId id="1552" r:id="rId45"/>
    <p:sldId id="308" r:id="rId46"/>
    <p:sldId id="305" r:id="rId47"/>
  </p:sldIdLst>
  <p:sldSz cx="12192000" cy="6858000"/>
  <p:notesSz cx="6858000" cy="9144000"/>
  <p:embeddedFontLst>
    <p:embeddedFont>
      <p:font typeface="Patrick Hand" charset="0"/>
      <p:regular r:id="rId49"/>
    </p:embeddedFont>
    <p:embeddedFont>
      <p:font typeface="Calisto MT" pitchFamily="18" charset="0"/>
      <p:regular r:id="rId50"/>
      <p:bold r:id="rId51"/>
      <p:italic r:id="rId52"/>
      <p:boldItalic r:id="rId53"/>
    </p:embeddedFont>
    <p:embeddedFont>
      <p:font typeface="Arial-Rounded" charset="0"/>
      <p:regular r:id="rId54"/>
    </p:embeddedFont>
    <p:embeddedFont>
      <p:font typeface="Open Sans" pitchFamily="34" charset="0"/>
      <p:regular r:id="rId55"/>
      <p:bold r:id="rId56"/>
      <p:italic r:id="rId57"/>
      <p:boldItalic r:id="rId58"/>
    </p:embeddedFont>
    <p:embeddedFont>
      <p:font typeface="宋体" pitchFamily="2" charset="-122"/>
      <p:regular r:id="rId59"/>
    </p:embeddedFont>
    <p:embeddedFont>
      <p:font typeface="#9Slide03 Ample" charset="0"/>
      <p:regular r:id="rId60"/>
    </p:embeddedFont>
    <p:embeddedFont>
      <p:font typeface="Nunito" charset="0"/>
      <p:regular r:id="rId61"/>
      <p:bold r:id="rId62"/>
      <p:italic r:id="rId63"/>
      <p:boldItalic r:id="rId64"/>
    </p:embeddedFont>
    <p:embeddedFont>
      <p:font typeface="#9Slide03 Sofia Pro Soft Bold" charset="0"/>
      <p:bold r:id="rId65"/>
    </p:embeddedFont>
    <p:embeddedFont>
      <p:font typeface="Nunito Black" charset="0"/>
      <p:bold r:id="rId66"/>
      <p:boldItalic r:id="rId67"/>
    </p:embeddedFont>
    <p:embeddedFont>
      <p:font typeface="Calibri Light" pitchFamily="34" charset="0"/>
      <p:regular r:id="rId68"/>
      <p:italic r:id="rId69"/>
    </p:embeddedFont>
    <p:embeddedFont>
      <p:font typeface="等线" charset="-122"/>
      <p:regular r:id="rId70"/>
      <p:bold r:id="rId71"/>
    </p:embeddedFont>
    <p:embeddedFont>
      <p:font typeface="Tahoma" pitchFamily="34" charset="0"/>
      <p:regular r:id="rId72"/>
      <p:bold r:id="rId73"/>
    </p:embeddedFont>
    <p:embeddedFont>
      <p:font typeface="#9Slide03 AmpleSoft Bold" charset="0"/>
      <p:regular r:id="rId74"/>
    </p:embeddedFont>
    <p:embeddedFont>
      <p:font typeface="Cambria Math" pitchFamily="18" charset="0"/>
      <p:regular r:id="rId75"/>
    </p:embeddedFont>
    <p:embeddedFont>
      <p:font typeface="UVN Binh Duong" pitchFamily="2" charset="0"/>
      <p:regular r:id="rId76"/>
    </p:embeddedFont>
    <p:embeddedFont>
      <p:font typeface="Sriracha" charset="-34"/>
      <p:regular r:id="rId77"/>
    </p:embeddedFont>
    <p:embeddedFont>
      <p:font typeface="微软雅黑" pitchFamily="34" charset="-122"/>
      <p:regular r:id="rId78"/>
      <p:bold r:id="rId79"/>
    </p:embeddedFont>
    <p:embeddedFont>
      <p:font typeface="Calibri" pitchFamily="34" charset="0"/>
      <p:regular r:id="rId80"/>
      <p:bold r:id="rId81"/>
      <p:italic r:id="rId82"/>
      <p:boldItalic r:id="rId83"/>
    </p:embeddedFont>
  </p:embeddedFontLst>
  <p:defaultTex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440" userDrawn="1">
          <p15:clr>
            <a:srgbClr val="A4A3A4"/>
          </p15:clr>
        </p15:guide>
        <p15:guide id="2" pos="19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FF6699"/>
    <a:srgbClr val="73C532"/>
    <a:srgbClr val="FFFFCC"/>
    <a:srgbClr val="F92D67"/>
    <a:srgbClr val="FDEADA"/>
    <a:srgbClr val="FDD9BB"/>
    <a:srgbClr val="F9C9BF"/>
    <a:srgbClr val="00FF00"/>
    <a:srgbClr val="ECF3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21" autoAdjust="0"/>
    <p:restoredTop sz="94622" autoAdjust="0"/>
  </p:normalViewPr>
  <p:slideViewPr>
    <p:cSldViewPr>
      <p:cViewPr varScale="1">
        <p:scale>
          <a:sx n="94" d="100"/>
          <a:sy n="94" d="100"/>
        </p:scale>
        <p:origin x="-322" y="-62"/>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font" Target="fonts/font15.fntdata"/><Relationship Id="rId68" Type="http://schemas.openxmlformats.org/officeDocument/2006/relationships/font" Target="fonts/font20.fntdata"/><Relationship Id="rId76" Type="http://schemas.openxmlformats.org/officeDocument/2006/relationships/font" Target="fonts/font28.fntdata"/><Relationship Id="rId84"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font" Target="fonts/font23.fntdata"/><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font" Target="fonts/font18.fntdata"/><Relationship Id="rId74" Type="http://schemas.openxmlformats.org/officeDocument/2006/relationships/font" Target="fonts/font26.fntdata"/><Relationship Id="rId79" Type="http://schemas.openxmlformats.org/officeDocument/2006/relationships/font" Target="fonts/font31.fntdata"/><Relationship Id="rId87"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font" Target="fonts/font13.fntdata"/><Relationship Id="rId82" Type="http://schemas.openxmlformats.org/officeDocument/2006/relationships/font" Target="fonts/font34.fntdata"/><Relationship Id="rId19"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font" Target="fonts/font16.fntdata"/><Relationship Id="rId69" Type="http://schemas.openxmlformats.org/officeDocument/2006/relationships/font" Target="fonts/font21.fntdata"/><Relationship Id="rId77" Type="http://schemas.openxmlformats.org/officeDocument/2006/relationships/font" Target="fonts/font29.fntdata"/><Relationship Id="rId8" Type="http://schemas.openxmlformats.org/officeDocument/2006/relationships/slideMaster" Target="slideMasters/slideMaster8.xml"/><Relationship Id="rId51" Type="http://schemas.openxmlformats.org/officeDocument/2006/relationships/font" Target="fonts/font3.fntdata"/><Relationship Id="rId72" Type="http://schemas.openxmlformats.org/officeDocument/2006/relationships/font" Target="fonts/font24.fntdata"/><Relationship Id="rId80" Type="http://schemas.openxmlformats.org/officeDocument/2006/relationships/font" Target="fonts/font32.fntdata"/><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font" Target="fonts/font11.fntdata"/><Relationship Id="rId67" Type="http://schemas.openxmlformats.org/officeDocument/2006/relationships/font" Target="fonts/font19.fntdata"/><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font" Target="fonts/font6.fntdata"/><Relationship Id="rId62" Type="http://schemas.openxmlformats.org/officeDocument/2006/relationships/font" Target="fonts/font14.fntdata"/><Relationship Id="rId70" Type="http://schemas.openxmlformats.org/officeDocument/2006/relationships/font" Target="fonts/font22.fntdata"/><Relationship Id="rId75" Type="http://schemas.openxmlformats.org/officeDocument/2006/relationships/font" Target="fonts/font27.fntdata"/><Relationship Id="rId83" Type="http://schemas.openxmlformats.org/officeDocument/2006/relationships/font" Target="fonts/font35.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font" Target="fonts/font17.fntdata"/><Relationship Id="rId73" Type="http://schemas.openxmlformats.org/officeDocument/2006/relationships/font" Target="fonts/font25.fntdata"/><Relationship Id="rId78" Type="http://schemas.openxmlformats.org/officeDocument/2006/relationships/font" Target="fonts/font30.fntdata"/><Relationship Id="rId81" Type="http://schemas.openxmlformats.org/officeDocument/2006/relationships/font" Target="fonts/font33.fntdata"/><Relationship Id="rId86"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5B2229-5E49-4160-B3AD-24C1438F96E0}"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305159B2-59B4-4767-82C9-B9F227508AAB}">
      <dgm:prSet/>
      <dgm:spPr/>
      <dgm:t>
        <a:bodyPr/>
        <a:lstStyle/>
        <a:p>
          <a:r>
            <a:rPr lang="en-US" dirty="0"/>
            <a:t>1.</a:t>
          </a:r>
          <a:r>
            <a:rPr lang="vi-VN" dirty="0"/>
            <a:t> Đọc đúng từ ngữ, câu, đoạn và toàn bộ bài đọc </a:t>
          </a:r>
          <a:r>
            <a:rPr lang="vi-VN" i="1" dirty="0"/>
            <a:t>Tạm biệt mùa hè</a:t>
          </a:r>
          <a:r>
            <a:rPr lang="en-US" i="1" dirty="0"/>
            <a:t>.</a:t>
          </a:r>
          <a:endParaRPr lang="en-US" dirty="0"/>
        </a:p>
      </dgm:t>
    </dgm:pt>
    <dgm:pt modelId="{3B829F5F-8772-4B85-9C27-81A99E8A1EDE}" type="parTrans" cxnId="{146B24DF-9C8C-44F2-96D5-E2A5082FD1A4}">
      <dgm:prSet/>
      <dgm:spPr/>
      <dgm:t>
        <a:bodyPr/>
        <a:lstStyle/>
        <a:p>
          <a:endParaRPr lang="en-US"/>
        </a:p>
      </dgm:t>
    </dgm:pt>
    <dgm:pt modelId="{08CC8F11-8FAD-4D64-99BA-22864018F931}" type="sibTrans" cxnId="{146B24DF-9C8C-44F2-96D5-E2A5082FD1A4}">
      <dgm:prSet/>
      <dgm:spPr/>
      <dgm:t>
        <a:bodyPr/>
        <a:lstStyle/>
        <a:p>
          <a:endParaRPr lang="en-US"/>
        </a:p>
      </dgm:t>
    </dgm:pt>
    <dgm:pt modelId="{6EB2AFBF-2032-430E-9108-E342BB131C07}">
      <dgm:prSet/>
      <dgm:spPr/>
      <dgm:t>
        <a:bodyPr/>
        <a:lstStyle/>
        <a:p>
          <a:r>
            <a:rPr lang="en-US" dirty="0"/>
            <a:t>2.</a:t>
          </a:r>
          <a:r>
            <a:rPr lang="vi-VN" dirty="0"/>
            <a:t> </a:t>
          </a:r>
          <a:r>
            <a:rPr lang="en-US" dirty="0" err="1"/>
            <a:t>Hiểu</a:t>
          </a:r>
          <a:r>
            <a:rPr lang="en-US" dirty="0"/>
            <a:t> </a:t>
          </a:r>
          <a:r>
            <a:rPr lang="en-US" dirty="0" err="1"/>
            <a:t>nghĩa</a:t>
          </a:r>
          <a:r>
            <a:rPr lang="en-US" dirty="0"/>
            <a:t> </a:t>
          </a:r>
          <a:r>
            <a:rPr lang="en-US" dirty="0" err="1"/>
            <a:t>các</a:t>
          </a:r>
          <a:r>
            <a:rPr lang="en-US" dirty="0"/>
            <a:t> </a:t>
          </a:r>
          <a:r>
            <a:rPr lang="en-US" dirty="0" err="1"/>
            <a:t>từ</a:t>
          </a:r>
          <a:r>
            <a:rPr lang="en-US" dirty="0"/>
            <a:t> </a:t>
          </a:r>
          <a:r>
            <a:rPr lang="en-US" dirty="0" err="1"/>
            <a:t>khó</a:t>
          </a:r>
          <a:r>
            <a:rPr lang="en-US" dirty="0"/>
            <a:t>, </a:t>
          </a:r>
          <a:r>
            <a:rPr lang="en-US" dirty="0" err="1"/>
            <a:t>hiểu</a:t>
          </a:r>
          <a:r>
            <a:rPr lang="en-US" dirty="0"/>
            <a:t> </a:t>
          </a:r>
          <a:r>
            <a:rPr lang="vi-VN" dirty="0"/>
            <a:t>nội dung bài đọc</a:t>
          </a:r>
          <a:r>
            <a:rPr lang="en-US" dirty="0"/>
            <a:t>.</a:t>
          </a:r>
        </a:p>
      </dgm:t>
    </dgm:pt>
    <dgm:pt modelId="{CC3AC4BD-9CF4-4716-A038-1A731FD629C3}" type="parTrans" cxnId="{9511FE37-99B1-4B82-9A01-79C6284FB179}">
      <dgm:prSet/>
      <dgm:spPr/>
      <dgm:t>
        <a:bodyPr/>
        <a:lstStyle/>
        <a:p>
          <a:endParaRPr lang="en-US"/>
        </a:p>
      </dgm:t>
    </dgm:pt>
    <dgm:pt modelId="{F3A13632-E9D1-4D51-8E46-269520369940}" type="sibTrans" cxnId="{9511FE37-99B1-4B82-9A01-79C6284FB179}">
      <dgm:prSet/>
      <dgm:spPr/>
      <dgm:t>
        <a:bodyPr/>
        <a:lstStyle/>
        <a:p>
          <a:endParaRPr lang="en-US"/>
        </a:p>
      </dgm:t>
    </dgm:pt>
    <dgm:pt modelId="{9CE9A893-F07A-4D04-9EFF-FE79C9381F27}">
      <dgm:prSet/>
      <dgm:spPr/>
      <dgm:t>
        <a:bodyPr/>
        <a:lstStyle/>
        <a:p>
          <a:r>
            <a:rPr lang="en-US" dirty="0"/>
            <a:t>3.</a:t>
          </a:r>
          <a:r>
            <a:rPr lang="vi-VN" dirty="0"/>
            <a:t> </a:t>
          </a:r>
          <a:r>
            <a:rPr lang="en-US" dirty="0" err="1"/>
            <a:t>Bước</a:t>
          </a:r>
          <a:r>
            <a:rPr lang="en-US" dirty="0"/>
            <a:t> </a:t>
          </a:r>
          <a:r>
            <a:rPr lang="en-US" dirty="0" err="1"/>
            <a:t>đầu</a:t>
          </a:r>
          <a:r>
            <a:rPr lang="en-US" dirty="0"/>
            <a:t> </a:t>
          </a:r>
          <a:r>
            <a:rPr lang="en-US" dirty="0" err="1"/>
            <a:t>biết</a:t>
          </a:r>
          <a:r>
            <a:rPr lang="en-US" dirty="0"/>
            <a:t> </a:t>
          </a:r>
          <a:r>
            <a:rPr lang="en-US" dirty="0" err="1"/>
            <a:t>thể</a:t>
          </a:r>
          <a:r>
            <a:rPr lang="en-US" dirty="0"/>
            <a:t> </a:t>
          </a:r>
          <a:r>
            <a:rPr lang="en-US" dirty="0" err="1"/>
            <a:t>hiện</a:t>
          </a:r>
          <a:r>
            <a:rPr lang="en-US" dirty="0"/>
            <a:t> </a:t>
          </a:r>
          <a:r>
            <a:rPr lang="en-US" dirty="0" err="1"/>
            <a:t>giọng</a:t>
          </a:r>
          <a:r>
            <a:rPr lang="en-US" dirty="0"/>
            <a:t> </a:t>
          </a:r>
          <a:r>
            <a:rPr lang="en-US" dirty="0" err="1"/>
            <a:t>đọc</a:t>
          </a:r>
          <a:r>
            <a:rPr lang="en-US" dirty="0"/>
            <a:t> </a:t>
          </a:r>
          <a:r>
            <a:rPr lang="en-US" dirty="0" err="1"/>
            <a:t>của</a:t>
          </a:r>
          <a:r>
            <a:rPr lang="en-US" dirty="0"/>
            <a:t> </a:t>
          </a:r>
          <a:r>
            <a:rPr lang="en-US" dirty="0" err="1"/>
            <a:t>bài</a:t>
          </a:r>
          <a:r>
            <a:rPr lang="en-US" dirty="0"/>
            <a:t>.</a:t>
          </a:r>
        </a:p>
      </dgm:t>
    </dgm:pt>
    <dgm:pt modelId="{001F76E2-2FBB-4CBC-8A0B-89465143119E}" type="parTrans" cxnId="{C1F9C112-C51F-4209-85C0-7776EBEF9A68}">
      <dgm:prSet/>
      <dgm:spPr/>
      <dgm:t>
        <a:bodyPr/>
        <a:lstStyle/>
        <a:p>
          <a:endParaRPr lang="en-US"/>
        </a:p>
      </dgm:t>
    </dgm:pt>
    <dgm:pt modelId="{5186259B-DB37-4AEE-9F51-6D98A1FDF76A}" type="sibTrans" cxnId="{C1F9C112-C51F-4209-85C0-7776EBEF9A68}">
      <dgm:prSet/>
      <dgm:spPr/>
      <dgm:t>
        <a:bodyPr/>
        <a:lstStyle/>
        <a:p>
          <a:endParaRPr lang="en-US"/>
        </a:p>
      </dgm:t>
    </dgm:pt>
    <dgm:pt modelId="{15E5A8F8-F0BE-4703-9F14-626065D7065C}" type="pres">
      <dgm:prSet presAssocID="{4B5B2229-5E49-4160-B3AD-24C1438F96E0}" presName="linear" presStyleCnt="0">
        <dgm:presLayoutVars>
          <dgm:animLvl val="lvl"/>
          <dgm:resizeHandles val="exact"/>
        </dgm:presLayoutVars>
      </dgm:prSet>
      <dgm:spPr/>
      <dgm:t>
        <a:bodyPr/>
        <a:lstStyle/>
        <a:p>
          <a:endParaRPr lang="en-US"/>
        </a:p>
      </dgm:t>
    </dgm:pt>
    <dgm:pt modelId="{C96EC219-E676-4598-84D1-D3202F1A4F3A}" type="pres">
      <dgm:prSet presAssocID="{305159B2-59B4-4767-82C9-B9F227508AAB}" presName="parentText" presStyleLbl="node1" presStyleIdx="0" presStyleCnt="3">
        <dgm:presLayoutVars>
          <dgm:chMax val="0"/>
          <dgm:bulletEnabled val="1"/>
        </dgm:presLayoutVars>
      </dgm:prSet>
      <dgm:spPr/>
      <dgm:t>
        <a:bodyPr/>
        <a:lstStyle/>
        <a:p>
          <a:endParaRPr lang="en-US"/>
        </a:p>
      </dgm:t>
    </dgm:pt>
    <dgm:pt modelId="{B334CB86-B062-4C7D-B003-31EEEF57F722}" type="pres">
      <dgm:prSet presAssocID="{08CC8F11-8FAD-4D64-99BA-22864018F931}" presName="spacer" presStyleCnt="0"/>
      <dgm:spPr/>
    </dgm:pt>
    <dgm:pt modelId="{C0558356-92C6-451E-BEC5-324ACEE2AA1B}" type="pres">
      <dgm:prSet presAssocID="{6EB2AFBF-2032-430E-9108-E342BB131C07}" presName="parentText" presStyleLbl="node1" presStyleIdx="1" presStyleCnt="3">
        <dgm:presLayoutVars>
          <dgm:chMax val="0"/>
          <dgm:bulletEnabled val="1"/>
        </dgm:presLayoutVars>
      </dgm:prSet>
      <dgm:spPr/>
      <dgm:t>
        <a:bodyPr/>
        <a:lstStyle/>
        <a:p>
          <a:endParaRPr lang="en-US"/>
        </a:p>
      </dgm:t>
    </dgm:pt>
    <dgm:pt modelId="{B3F5FBC7-4D3B-4D14-AEB8-35B2925FA4A8}" type="pres">
      <dgm:prSet presAssocID="{F3A13632-E9D1-4D51-8E46-269520369940}" presName="spacer" presStyleCnt="0"/>
      <dgm:spPr/>
    </dgm:pt>
    <dgm:pt modelId="{5C14C2DD-02CC-444F-8176-5060A103A828}" type="pres">
      <dgm:prSet presAssocID="{9CE9A893-F07A-4D04-9EFF-FE79C9381F27}" presName="parentText" presStyleLbl="node1" presStyleIdx="2" presStyleCnt="3">
        <dgm:presLayoutVars>
          <dgm:chMax val="0"/>
          <dgm:bulletEnabled val="1"/>
        </dgm:presLayoutVars>
      </dgm:prSet>
      <dgm:spPr/>
      <dgm:t>
        <a:bodyPr/>
        <a:lstStyle/>
        <a:p>
          <a:endParaRPr lang="en-US"/>
        </a:p>
      </dgm:t>
    </dgm:pt>
  </dgm:ptLst>
  <dgm:cxnLst>
    <dgm:cxn modelId="{F3E6FD6E-A8FD-4936-8634-3665697B6C45}" type="presOf" srcId="{305159B2-59B4-4767-82C9-B9F227508AAB}" destId="{C96EC219-E676-4598-84D1-D3202F1A4F3A}" srcOrd="0" destOrd="0" presId="urn:microsoft.com/office/officeart/2005/8/layout/vList2"/>
    <dgm:cxn modelId="{C1F9C112-C51F-4209-85C0-7776EBEF9A68}" srcId="{4B5B2229-5E49-4160-B3AD-24C1438F96E0}" destId="{9CE9A893-F07A-4D04-9EFF-FE79C9381F27}" srcOrd="2" destOrd="0" parTransId="{001F76E2-2FBB-4CBC-8A0B-89465143119E}" sibTransId="{5186259B-DB37-4AEE-9F51-6D98A1FDF76A}"/>
    <dgm:cxn modelId="{49381F74-D607-43CD-BF90-B1C892AD3F23}" type="presOf" srcId="{9CE9A893-F07A-4D04-9EFF-FE79C9381F27}" destId="{5C14C2DD-02CC-444F-8176-5060A103A828}" srcOrd="0" destOrd="0" presId="urn:microsoft.com/office/officeart/2005/8/layout/vList2"/>
    <dgm:cxn modelId="{C8E0CDC5-1FA4-413C-8DD2-961F1EFFD308}" type="presOf" srcId="{6EB2AFBF-2032-430E-9108-E342BB131C07}" destId="{C0558356-92C6-451E-BEC5-324ACEE2AA1B}" srcOrd="0" destOrd="0" presId="urn:microsoft.com/office/officeart/2005/8/layout/vList2"/>
    <dgm:cxn modelId="{9511FE37-99B1-4B82-9A01-79C6284FB179}" srcId="{4B5B2229-5E49-4160-B3AD-24C1438F96E0}" destId="{6EB2AFBF-2032-430E-9108-E342BB131C07}" srcOrd="1" destOrd="0" parTransId="{CC3AC4BD-9CF4-4716-A038-1A731FD629C3}" sibTransId="{F3A13632-E9D1-4D51-8E46-269520369940}"/>
    <dgm:cxn modelId="{146B24DF-9C8C-44F2-96D5-E2A5082FD1A4}" srcId="{4B5B2229-5E49-4160-B3AD-24C1438F96E0}" destId="{305159B2-59B4-4767-82C9-B9F227508AAB}" srcOrd="0" destOrd="0" parTransId="{3B829F5F-8772-4B85-9C27-81A99E8A1EDE}" sibTransId="{08CC8F11-8FAD-4D64-99BA-22864018F931}"/>
    <dgm:cxn modelId="{A6FC9515-29AF-4D48-8DE0-9DEC0C6A803D}" type="presOf" srcId="{4B5B2229-5E49-4160-B3AD-24C1438F96E0}" destId="{15E5A8F8-F0BE-4703-9F14-626065D7065C}" srcOrd="0" destOrd="0" presId="urn:microsoft.com/office/officeart/2005/8/layout/vList2"/>
    <dgm:cxn modelId="{91E3F27B-F764-45E0-88EE-9401FFB44CB5}" type="presParOf" srcId="{15E5A8F8-F0BE-4703-9F14-626065D7065C}" destId="{C96EC219-E676-4598-84D1-D3202F1A4F3A}" srcOrd="0" destOrd="0" presId="urn:microsoft.com/office/officeart/2005/8/layout/vList2"/>
    <dgm:cxn modelId="{173E51DF-D93B-4BBD-ABE2-5FE706F14276}" type="presParOf" srcId="{15E5A8F8-F0BE-4703-9F14-626065D7065C}" destId="{B334CB86-B062-4C7D-B003-31EEEF57F722}" srcOrd="1" destOrd="0" presId="urn:microsoft.com/office/officeart/2005/8/layout/vList2"/>
    <dgm:cxn modelId="{33818696-AD6E-40FD-A421-486A870A91DC}" type="presParOf" srcId="{15E5A8F8-F0BE-4703-9F14-626065D7065C}" destId="{C0558356-92C6-451E-BEC5-324ACEE2AA1B}" srcOrd="2" destOrd="0" presId="urn:microsoft.com/office/officeart/2005/8/layout/vList2"/>
    <dgm:cxn modelId="{A5E61679-A2E3-4ACA-83FA-E7521AFB298D}" type="presParOf" srcId="{15E5A8F8-F0BE-4703-9F14-626065D7065C}" destId="{B3F5FBC7-4D3B-4D14-AEB8-35B2925FA4A8}" srcOrd="3" destOrd="0" presId="urn:microsoft.com/office/officeart/2005/8/layout/vList2"/>
    <dgm:cxn modelId="{9179AF46-DD7C-4B73-91D2-708864E3A621}" type="presParOf" srcId="{15E5A8F8-F0BE-4703-9F14-626065D7065C}" destId="{5C14C2DD-02CC-444F-8176-5060A103A828}"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5B2229-5E49-4160-B3AD-24C1438F96E0}"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305159B2-59B4-4767-82C9-B9F227508AAB}">
      <dgm:prSet/>
      <dgm:spPr/>
      <dgm:t>
        <a:bodyPr/>
        <a:lstStyle/>
        <a:p>
          <a:r>
            <a:rPr lang="en-US" dirty="0"/>
            <a:t>1.</a:t>
          </a:r>
          <a:r>
            <a:rPr lang="vi-VN" dirty="0"/>
            <a:t> Đọc đúng từ ngữ, câu, đoạn và toàn bộ bài đọc </a:t>
          </a:r>
          <a:r>
            <a:rPr lang="vi-VN" i="1" dirty="0"/>
            <a:t>Tạm biệt mùa hè</a:t>
          </a:r>
          <a:r>
            <a:rPr lang="en-US" i="1" dirty="0"/>
            <a:t>.</a:t>
          </a:r>
          <a:endParaRPr lang="en-US" dirty="0"/>
        </a:p>
      </dgm:t>
    </dgm:pt>
    <dgm:pt modelId="{3B829F5F-8772-4B85-9C27-81A99E8A1EDE}" type="parTrans" cxnId="{146B24DF-9C8C-44F2-96D5-E2A5082FD1A4}">
      <dgm:prSet/>
      <dgm:spPr/>
      <dgm:t>
        <a:bodyPr/>
        <a:lstStyle/>
        <a:p>
          <a:endParaRPr lang="en-US"/>
        </a:p>
      </dgm:t>
    </dgm:pt>
    <dgm:pt modelId="{08CC8F11-8FAD-4D64-99BA-22864018F931}" type="sibTrans" cxnId="{146B24DF-9C8C-44F2-96D5-E2A5082FD1A4}">
      <dgm:prSet/>
      <dgm:spPr/>
      <dgm:t>
        <a:bodyPr/>
        <a:lstStyle/>
        <a:p>
          <a:endParaRPr lang="en-US"/>
        </a:p>
      </dgm:t>
    </dgm:pt>
    <dgm:pt modelId="{6EB2AFBF-2032-430E-9108-E342BB131C07}">
      <dgm:prSet/>
      <dgm:spPr/>
      <dgm:t>
        <a:bodyPr/>
        <a:lstStyle/>
        <a:p>
          <a:r>
            <a:rPr lang="en-US" dirty="0"/>
            <a:t>2.</a:t>
          </a:r>
          <a:r>
            <a:rPr lang="vi-VN" dirty="0"/>
            <a:t> </a:t>
          </a:r>
          <a:r>
            <a:rPr lang="en-US" dirty="0" err="1"/>
            <a:t>Hiểu</a:t>
          </a:r>
          <a:r>
            <a:rPr lang="en-US" dirty="0"/>
            <a:t> </a:t>
          </a:r>
          <a:r>
            <a:rPr lang="en-US" dirty="0" err="1"/>
            <a:t>nghĩa</a:t>
          </a:r>
          <a:r>
            <a:rPr lang="en-US" dirty="0"/>
            <a:t> </a:t>
          </a:r>
          <a:r>
            <a:rPr lang="en-US" dirty="0" err="1"/>
            <a:t>các</a:t>
          </a:r>
          <a:r>
            <a:rPr lang="en-US" dirty="0"/>
            <a:t> </a:t>
          </a:r>
          <a:r>
            <a:rPr lang="en-US" dirty="0" err="1"/>
            <a:t>từ</a:t>
          </a:r>
          <a:r>
            <a:rPr lang="en-US" dirty="0"/>
            <a:t> </a:t>
          </a:r>
          <a:r>
            <a:rPr lang="en-US" dirty="0" err="1"/>
            <a:t>khó</a:t>
          </a:r>
          <a:r>
            <a:rPr lang="en-US" dirty="0"/>
            <a:t>, </a:t>
          </a:r>
          <a:r>
            <a:rPr lang="en-US" dirty="0" err="1"/>
            <a:t>hiểu</a:t>
          </a:r>
          <a:r>
            <a:rPr lang="en-US" dirty="0"/>
            <a:t> </a:t>
          </a:r>
          <a:r>
            <a:rPr lang="vi-VN" dirty="0"/>
            <a:t>nội dung bài đọc</a:t>
          </a:r>
          <a:r>
            <a:rPr lang="en-US" dirty="0"/>
            <a:t>.</a:t>
          </a:r>
        </a:p>
      </dgm:t>
    </dgm:pt>
    <dgm:pt modelId="{CC3AC4BD-9CF4-4716-A038-1A731FD629C3}" type="parTrans" cxnId="{9511FE37-99B1-4B82-9A01-79C6284FB179}">
      <dgm:prSet/>
      <dgm:spPr/>
      <dgm:t>
        <a:bodyPr/>
        <a:lstStyle/>
        <a:p>
          <a:endParaRPr lang="en-US"/>
        </a:p>
      </dgm:t>
    </dgm:pt>
    <dgm:pt modelId="{F3A13632-E9D1-4D51-8E46-269520369940}" type="sibTrans" cxnId="{9511FE37-99B1-4B82-9A01-79C6284FB179}">
      <dgm:prSet/>
      <dgm:spPr/>
      <dgm:t>
        <a:bodyPr/>
        <a:lstStyle/>
        <a:p>
          <a:endParaRPr lang="en-US"/>
        </a:p>
      </dgm:t>
    </dgm:pt>
    <dgm:pt modelId="{9CE9A893-F07A-4D04-9EFF-FE79C9381F27}">
      <dgm:prSet/>
      <dgm:spPr/>
      <dgm:t>
        <a:bodyPr/>
        <a:lstStyle/>
        <a:p>
          <a:r>
            <a:rPr lang="en-US" dirty="0"/>
            <a:t>3.</a:t>
          </a:r>
          <a:r>
            <a:rPr lang="vi-VN" dirty="0"/>
            <a:t> </a:t>
          </a:r>
          <a:r>
            <a:rPr lang="en-US" dirty="0" err="1"/>
            <a:t>Bước</a:t>
          </a:r>
          <a:r>
            <a:rPr lang="en-US" dirty="0"/>
            <a:t> </a:t>
          </a:r>
          <a:r>
            <a:rPr lang="en-US" dirty="0" err="1"/>
            <a:t>đầu</a:t>
          </a:r>
          <a:r>
            <a:rPr lang="en-US" dirty="0"/>
            <a:t> </a:t>
          </a:r>
          <a:r>
            <a:rPr lang="en-US" dirty="0" err="1"/>
            <a:t>biết</a:t>
          </a:r>
          <a:r>
            <a:rPr lang="en-US" dirty="0"/>
            <a:t> </a:t>
          </a:r>
          <a:r>
            <a:rPr lang="en-US" dirty="0" err="1"/>
            <a:t>thể</a:t>
          </a:r>
          <a:r>
            <a:rPr lang="en-US" dirty="0"/>
            <a:t> </a:t>
          </a:r>
          <a:r>
            <a:rPr lang="en-US" dirty="0" err="1"/>
            <a:t>hiện</a:t>
          </a:r>
          <a:r>
            <a:rPr lang="en-US" dirty="0"/>
            <a:t> </a:t>
          </a:r>
          <a:r>
            <a:rPr lang="en-US" dirty="0" err="1"/>
            <a:t>giọng</a:t>
          </a:r>
          <a:r>
            <a:rPr lang="en-US" dirty="0"/>
            <a:t> </a:t>
          </a:r>
          <a:r>
            <a:rPr lang="en-US" dirty="0" err="1"/>
            <a:t>đọc</a:t>
          </a:r>
          <a:r>
            <a:rPr lang="en-US" dirty="0"/>
            <a:t> </a:t>
          </a:r>
          <a:r>
            <a:rPr lang="en-US" dirty="0" err="1"/>
            <a:t>của</a:t>
          </a:r>
          <a:r>
            <a:rPr lang="en-US" dirty="0"/>
            <a:t> </a:t>
          </a:r>
          <a:r>
            <a:rPr lang="en-US" dirty="0" err="1"/>
            <a:t>bài</a:t>
          </a:r>
          <a:r>
            <a:rPr lang="en-US" dirty="0"/>
            <a:t>.</a:t>
          </a:r>
        </a:p>
      </dgm:t>
    </dgm:pt>
    <dgm:pt modelId="{001F76E2-2FBB-4CBC-8A0B-89465143119E}" type="parTrans" cxnId="{C1F9C112-C51F-4209-85C0-7776EBEF9A68}">
      <dgm:prSet/>
      <dgm:spPr/>
      <dgm:t>
        <a:bodyPr/>
        <a:lstStyle/>
        <a:p>
          <a:endParaRPr lang="en-US"/>
        </a:p>
      </dgm:t>
    </dgm:pt>
    <dgm:pt modelId="{5186259B-DB37-4AEE-9F51-6D98A1FDF76A}" type="sibTrans" cxnId="{C1F9C112-C51F-4209-85C0-7776EBEF9A68}">
      <dgm:prSet/>
      <dgm:spPr/>
      <dgm:t>
        <a:bodyPr/>
        <a:lstStyle/>
        <a:p>
          <a:endParaRPr lang="en-US"/>
        </a:p>
      </dgm:t>
    </dgm:pt>
    <dgm:pt modelId="{15E5A8F8-F0BE-4703-9F14-626065D7065C}" type="pres">
      <dgm:prSet presAssocID="{4B5B2229-5E49-4160-B3AD-24C1438F96E0}" presName="linear" presStyleCnt="0">
        <dgm:presLayoutVars>
          <dgm:animLvl val="lvl"/>
          <dgm:resizeHandles val="exact"/>
        </dgm:presLayoutVars>
      </dgm:prSet>
      <dgm:spPr/>
      <dgm:t>
        <a:bodyPr/>
        <a:lstStyle/>
        <a:p>
          <a:endParaRPr lang="en-US"/>
        </a:p>
      </dgm:t>
    </dgm:pt>
    <dgm:pt modelId="{C96EC219-E676-4598-84D1-D3202F1A4F3A}" type="pres">
      <dgm:prSet presAssocID="{305159B2-59B4-4767-82C9-B9F227508AAB}" presName="parentText" presStyleLbl="node1" presStyleIdx="0" presStyleCnt="3">
        <dgm:presLayoutVars>
          <dgm:chMax val="0"/>
          <dgm:bulletEnabled val="1"/>
        </dgm:presLayoutVars>
      </dgm:prSet>
      <dgm:spPr/>
      <dgm:t>
        <a:bodyPr/>
        <a:lstStyle/>
        <a:p>
          <a:endParaRPr lang="en-US"/>
        </a:p>
      </dgm:t>
    </dgm:pt>
    <dgm:pt modelId="{B334CB86-B062-4C7D-B003-31EEEF57F722}" type="pres">
      <dgm:prSet presAssocID="{08CC8F11-8FAD-4D64-99BA-22864018F931}" presName="spacer" presStyleCnt="0"/>
      <dgm:spPr/>
    </dgm:pt>
    <dgm:pt modelId="{C0558356-92C6-451E-BEC5-324ACEE2AA1B}" type="pres">
      <dgm:prSet presAssocID="{6EB2AFBF-2032-430E-9108-E342BB131C07}" presName="parentText" presStyleLbl="node1" presStyleIdx="1" presStyleCnt="3">
        <dgm:presLayoutVars>
          <dgm:chMax val="0"/>
          <dgm:bulletEnabled val="1"/>
        </dgm:presLayoutVars>
      </dgm:prSet>
      <dgm:spPr/>
      <dgm:t>
        <a:bodyPr/>
        <a:lstStyle/>
        <a:p>
          <a:endParaRPr lang="en-US"/>
        </a:p>
      </dgm:t>
    </dgm:pt>
    <dgm:pt modelId="{B3F5FBC7-4D3B-4D14-AEB8-35B2925FA4A8}" type="pres">
      <dgm:prSet presAssocID="{F3A13632-E9D1-4D51-8E46-269520369940}" presName="spacer" presStyleCnt="0"/>
      <dgm:spPr/>
    </dgm:pt>
    <dgm:pt modelId="{5C14C2DD-02CC-444F-8176-5060A103A828}" type="pres">
      <dgm:prSet presAssocID="{9CE9A893-F07A-4D04-9EFF-FE79C9381F27}" presName="parentText" presStyleLbl="node1" presStyleIdx="2" presStyleCnt="3">
        <dgm:presLayoutVars>
          <dgm:chMax val="0"/>
          <dgm:bulletEnabled val="1"/>
        </dgm:presLayoutVars>
      </dgm:prSet>
      <dgm:spPr/>
      <dgm:t>
        <a:bodyPr/>
        <a:lstStyle/>
        <a:p>
          <a:endParaRPr lang="en-US"/>
        </a:p>
      </dgm:t>
    </dgm:pt>
  </dgm:ptLst>
  <dgm:cxnLst>
    <dgm:cxn modelId="{F3E6FD6E-A8FD-4936-8634-3665697B6C45}" type="presOf" srcId="{305159B2-59B4-4767-82C9-B9F227508AAB}" destId="{C96EC219-E676-4598-84D1-D3202F1A4F3A}" srcOrd="0" destOrd="0" presId="urn:microsoft.com/office/officeart/2005/8/layout/vList2"/>
    <dgm:cxn modelId="{C1F9C112-C51F-4209-85C0-7776EBEF9A68}" srcId="{4B5B2229-5E49-4160-B3AD-24C1438F96E0}" destId="{9CE9A893-F07A-4D04-9EFF-FE79C9381F27}" srcOrd="2" destOrd="0" parTransId="{001F76E2-2FBB-4CBC-8A0B-89465143119E}" sibTransId="{5186259B-DB37-4AEE-9F51-6D98A1FDF76A}"/>
    <dgm:cxn modelId="{49381F74-D607-43CD-BF90-B1C892AD3F23}" type="presOf" srcId="{9CE9A893-F07A-4D04-9EFF-FE79C9381F27}" destId="{5C14C2DD-02CC-444F-8176-5060A103A828}" srcOrd="0" destOrd="0" presId="urn:microsoft.com/office/officeart/2005/8/layout/vList2"/>
    <dgm:cxn modelId="{C8E0CDC5-1FA4-413C-8DD2-961F1EFFD308}" type="presOf" srcId="{6EB2AFBF-2032-430E-9108-E342BB131C07}" destId="{C0558356-92C6-451E-BEC5-324ACEE2AA1B}" srcOrd="0" destOrd="0" presId="urn:microsoft.com/office/officeart/2005/8/layout/vList2"/>
    <dgm:cxn modelId="{9511FE37-99B1-4B82-9A01-79C6284FB179}" srcId="{4B5B2229-5E49-4160-B3AD-24C1438F96E0}" destId="{6EB2AFBF-2032-430E-9108-E342BB131C07}" srcOrd="1" destOrd="0" parTransId="{CC3AC4BD-9CF4-4716-A038-1A731FD629C3}" sibTransId="{F3A13632-E9D1-4D51-8E46-269520369940}"/>
    <dgm:cxn modelId="{146B24DF-9C8C-44F2-96D5-E2A5082FD1A4}" srcId="{4B5B2229-5E49-4160-B3AD-24C1438F96E0}" destId="{305159B2-59B4-4767-82C9-B9F227508AAB}" srcOrd="0" destOrd="0" parTransId="{3B829F5F-8772-4B85-9C27-81A99E8A1EDE}" sibTransId="{08CC8F11-8FAD-4D64-99BA-22864018F931}"/>
    <dgm:cxn modelId="{A6FC9515-29AF-4D48-8DE0-9DEC0C6A803D}" type="presOf" srcId="{4B5B2229-5E49-4160-B3AD-24C1438F96E0}" destId="{15E5A8F8-F0BE-4703-9F14-626065D7065C}" srcOrd="0" destOrd="0" presId="urn:microsoft.com/office/officeart/2005/8/layout/vList2"/>
    <dgm:cxn modelId="{91E3F27B-F764-45E0-88EE-9401FFB44CB5}" type="presParOf" srcId="{15E5A8F8-F0BE-4703-9F14-626065D7065C}" destId="{C96EC219-E676-4598-84D1-D3202F1A4F3A}" srcOrd="0" destOrd="0" presId="urn:microsoft.com/office/officeart/2005/8/layout/vList2"/>
    <dgm:cxn modelId="{173E51DF-D93B-4BBD-ABE2-5FE706F14276}" type="presParOf" srcId="{15E5A8F8-F0BE-4703-9F14-626065D7065C}" destId="{B334CB86-B062-4C7D-B003-31EEEF57F722}" srcOrd="1" destOrd="0" presId="urn:microsoft.com/office/officeart/2005/8/layout/vList2"/>
    <dgm:cxn modelId="{33818696-AD6E-40FD-A421-486A870A91DC}" type="presParOf" srcId="{15E5A8F8-F0BE-4703-9F14-626065D7065C}" destId="{C0558356-92C6-451E-BEC5-324ACEE2AA1B}" srcOrd="2" destOrd="0" presId="urn:microsoft.com/office/officeart/2005/8/layout/vList2"/>
    <dgm:cxn modelId="{A5E61679-A2E3-4ACA-83FA-E7521AFB298D}" type="presParOf" srcId="{15E5A8F8-F0BE-4703-9F14-626065D7065C}" destId="{B3F5FBC7-4D3B-4D14-AEB8-35B2925FA4A8}" srcOrd="3" destOrd="0" presId="urn:microsoft.com/office/officeart/2005/8/layout/vList2"/>
    <dgm:cxn modelId="{9179AF46-DD7C-4B73-91D2-708864E3A621}" type="presParOf" srcId="{15E5A8F8-F0BE-4703-9F14-626065D7065C}" destId="{5C14C2DD-02CC-444F-8176-5060A103A828}"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930C387-ADC0-46EC-A9A0-F4790D3D49A8}"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AC1C9400-99EF-4BF1-959A-4C8B4FD0DB44}">
      <dgm:prSet/>
      <dgm:spPr/>
      <dgm:t>
        <a:bodyPr/>
        <a:lstStyle/>
        <a:p>
          <a:r>
            <a:rPr lang="en-US" dirty="0"/>
            <a:t>1.</a:t>
          </a:r>
          <a:r>
            <a:rPr lang="vi-VN" dirty="0"/>
            <a:t> Đọc </a:t>
          </a:r>
          <a:r>
            <a:rPr lang="en-US" dirty="0" err="1"/>
            <a:t>lại</a:t>
          </a:r>
          <a:r>
            <a:rPr lang="en-US" dirty="0"/>
            <a:t> </a:t>
          </a:r>
          <a:r>
            <a:rPr lang="en-US" dirty="0" err="1"/>
            <a:t>bài</a:t>
          </a:r>
          <a:r>
            <a:rPr lang="en-US" dirty="0"/>
            <a:t> </a:t>
          </a:r>
          <a:r>
            <a:rPr lang="vi-VN" i="1" dirty="0"/>
            <a:t>Tạm biệt mùa hè</a:t>
          </a:r>
          <a:r>
            <a:rPr lang="en-US" i="1" dirty="0"/>
            <a:t>.</a:t>
          </a:r>
          <a:endParaRPr lang="en-US" dirty="0"/>
        </a:p>
      </dgm:t>
    </dgm:pt>
    <dgm:pt modelId="{3A1B8087-0BA5-43A4-A96A-3A31ECD621F1}" type="parTrans" cxnId="{1150B157-4A97-4B4D-BB5C-7B3351FC94E9}">
      <dgm:prSet/>
      <dgm:spPr/>
      <dgm:t>
        <a:bodyPr/>
        <a:lstStyle/>
        <a:p>
          <a:endParaRPr lang="en-US"/>
        </a:p>
      </dgm:t>
    </dgm:pt>
    <dgm:pt modelId="{D507A2F5-6868-4F60-9859-1738C9A54D1A}" type="sibTrans" cxnId="{1150B157-4A97-4B4D-BB5C-7B3351FC94E9}">
      <dgm:prSet/>
      <dgm:spPr/>
      <dgm:t>
        <a:bodyPr/>
        <a:lstStyle/>
        <a:p>
          <a:endParaRPr lang="en-US"/>
        </a:p>
      </dgm:t>
    </dgm:pt>
    <dgm:pt modelId="{EFFC36FC-55E0-4C45-A7B4-EF4C8DB9526F}">
      <dgm:prSet/>
      <dgm:spPr/>
      <dgm:t>
        <a:bodyPr/>
        <a:lstStyle/>
        <a:p>
          <a:r>
            <a:rPr lang="en-US" i="1"/>
            <a:t>2. </a:t>
          </a:r>
          <a:r>
            <a:rPr lang="en-US"/>
            <a:t>Chuẩn bị bài sau: </a:t>
          </a:r>
          <a:r>
            <a:rPr lang="en-US" i="1"/>
            <a:t>Đi học vui sao.</a:t>
          </a:r>
          <a:endParaRPr lang="en-US"/>
        </a:p>
      </dgm:t>
    </dgm:pt>
    <dgm:pt modelId="{DD0861F7-D19B-4C3F-8E9F-06300A6A585E}" type="parTrans" cxnId="{B646DF01-7D6C-4AFE-842B-8E881D5DCE8A}">
      <dgm:prSet/>
      <dgm:spPr/>
      <dgm:t>
        <a:bodyPr/>
        <a:lstStyle/>
        <a:p>
          <a:endParaRPr lang="en-US"/>
        </a:p>
      </dgm:t>
    </dgm:pt>
    <dgm:pt modelId="{8AA90A09-39C3-4919-A06E-984D1CA49E9F}" type="sibTrans" cxnId="{B646DF01-7D6C-4AFE-842B-8E881D5DCE8A}">
      <dgm:prSet/>
      <dgm:spPr/>
      <dgm:t>
        <a:bodyPr/>
        <a:lstStyle/>
        <a:p>
          <a:endParaRPr lang="en-US"/>
        </a:p>
      </dgm:t>
    </dgm:pt>
    <dgm:pt modelId="{B293D1EF-E901-4B24-97C0-30E0E4ECDBA3}" type="pres">
      <dgm:prSet presAssocID="{9930C387-ADC0-46EC-A9A0-F4790D3D49A8}" presName="linear" presStyleCnt="0">
        <dgm:presLayoutVars>
          <dgm:animLvl val="lvl"/>
          <dgm:resizeHandles val="exact"/>
        </dgm:presLayoutVars>
      </dgm:prSet>
      <dgm:spPr/>
      <dgm:t>
        <a:bodyPr/>
        <a:lstStyle/>
        <a:p>
          <a:endParaRPr lang="en-US"/>
        </a:p>
      </dgm:t>
    </dgm:pt>
    <dgm:pt modelId="{12FBC9E3-4A98-417B-8379-4F7FD006464F}" type="pres">
      <dgm:prSet presAssocID="{AC1C9400-99EF-4BF1-959A-4C8B4FD0DB44}" presName="parentText" presStyleLbl="node1" presStyleIdx="0" presStyleCnt="2">
        <dgm:presLayoutVars>
          <dgm:chMax val="0"/>
          <dgm:bulletEnabled val="1"/>
        </dgm:presLayoutVars>
      </dgm:prSet>
      <dgm:spPr/>
      <dgm:t>
        <a:bodyPr/>
        <a:lstStyle/>
        <a:p>
          <a:endParaRPr lang="en-US"/>
        </a:p>
      </dgm:t>
    </dgm:pt>
    <dgm:pt modelId="{EA152A53-7010-4943-B3AF-062EF6278485}" type="pres">
      <dgm:prSet presAssocID="{D507A2F5-6868-4F60-9859-1738C9A54D1A}" presName="spacer" presStyleCnt="0"/>
      <dgm:spPr/>
    </dgm:pt>
    <dgm:pt modelId="{6AF40B9A-8EFE-4663-8C52-397A47C6159B}" type="pres">
      <dgm:prSet presAssocID="{EFFC36FC-55E0-4C45-A7B4-EF4C8DB9526F}" presName="parentText" presStyleLbl="node1" presStyleIdx="1" presStyleCnt="2">
        <dgm:presLayoutVars>
          <dgm:chMax val="0"/>
          <dgm:bulletEnabled val="1"/>
        </dgm:presLayoutVars>
      </dgm:prSet>
      <dgm:spPr/>
      <dgm:t>
        <a:bodyPr/>
        <a:lstStyle/>
        <a:p>
          <a:endParaRPr lang="en-US"/>
        </a:p>
      </dgm:t>
    </dgm:pt>
  </dgm:ptLst>
  <dgm:cxnLst>
    <dgm:cxn modelId="{E6F4244D-5400-4315-BEF8-D89058565C74}" type="presOf" srcId="{9930C387-ADC0-46EC-A9A0-F4790D3D49A8}" destId="{B293D1EF-E901-4B24-97C0-30E0E4ECDBA3}" srcOrd="0" destOrd="0" presId="urn:microsoft.com/office/officeart/2005/8/layout/vList2"/>
    <dgm:cxn modelId="{07BC1F77-DB33-42E1-8C46-C7A7B8FD77F5}" type="presOf" srcId="{AC1C9400-99EF-4BF1-959A-4C8B4FD0DB44}" destId="{12FBC9E3-4A98-417B-8379-4F7FD006464F}" srcOrd="0" destOrd="0" presId="urn:microsoft.com/office/officeart/2005/8/layout/vList2"/>
    <dgm:cxn modelId="{B646DF01-7D6C-4AFE-842B-8E881D5DCE8A}" srcId="{9930C387-ADC0-46EC-A9A0-F4790D3D49A8}" destId="{EFFC36FC-55E0-4C45-A7B4-EF4C8DB9526F}" srcOrd="1" destOrd="0" parTransId="{DD0861F7-D19B-4C3F-8E9F-06300A6A585E}" sibTransId="{8AA90A09-39C3-4919-A06E-984D1CA49E9F}"/>
    <dgm:cxn modelId="{016E1326-E6D1-4200-87BD-521AD3488A32}" type="presOf" srcId="{EFFC36FC-55E0-4C45-A7B4-EF4C8DB9526F}" destId="{6AF40B9A-8EFE-4663-8C52-397A47C6159B}" srcOrd="0" destOrd="0" presId="urn:microsoft.com/office/officeart/2005/8/layout/vList2"/>
    <dgm:cxn modelId="{1150B157-4A97-4B4D-BB5C-7B3351FC94E9}" srcId="{9930C387-ADC0-46EC-A9A0-F4790D3D49A8}" destId="{AC1C9400-99EF-4BF1-959A-4C8B4FD0DB44}" srcOrd="0" destOrd="0" parTransId="{3A1B8087-0BA5-43A4-A96A-3A31ECD621F1}" sibTransId="{D507A2F5-6868-4F60-9859-1738C9A54D1A}"/>
    <dgm:cxn modelId="{48C10C3C-41D9-490E-839F-B3D2B57A6FD2}" type="presParOf" srcId="{B293D1EF-E901-4B24-97C0-30E0E4ECDBA3}" destId="{12FBC9E3-4A98-417B-8379-4F7FD006464F}" srcOrd="0" destOrd="0" presId="urn:microsoft.com/office/officeart/2005/8/layout/vList2"/>
    <dgm:cxn modelId="{06B0DBAE-E20A-46F1-BFF0-77E3311663BC}" type="presParOf" srcId="{B293D1EF-E901-4B24-97C0-30E0E4ECDBA3}" destId="{EA152A53-7010-4943-B3AF-062EF6278485}" srcOrd="1" destOrd="0" presId="urn:microsoft.com/office/officeart/2005/8/layout/vList2"/>
    <dgm:cxn modelId="{F19BE575-6A08-46E1-96C0-25E1687CDD0C}" type="presParOf" srcId="{B293D1EF-E901-4B24-97C0-30E0E4ECDBA3}" destId="{6AF40B9A-8EFE-4663-8C52-397A47C6159B}"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6EC219-E676-4598-84D1-D3202F1A4F3A}">
      <dsp:nvSpPr>
        <dsp:cNvPr id="0" name=""/>
        <dsp:cNvSpPr/>
      </dsp:nvSpPr>
      <dsp:spPr>
        <a:xfrm>
          <a:off x="0" y="7796"/>
          <a:ext cx="8639033" cy="116883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a:t>1.</a:t>
          </a:r>
          <a:r>
            <a:rPr lang="vi-VN" sz="2700" kern="1200" dirty="0"/>
            <a:t> Đọc đúng từ ngữ, câu, đoạn và toàn bộ bài đọc </a:t>
          </a:r>
          <a:r>
            <a:rPr lang="vi-VN" sz="2700" i="1" kern="1200" dirty="0"/>
            <a:t>Tạm biệt mùa hè</a:t>
          </a:r>
          <a:r>
            <a:rPr lang="en-US" sz="2700" i="1" kern="1200" dirty="0"/>
            <a:t>.</a:t>
          </a:r>
          <a:endParaRPr lang="en-US" sz="2700" kern="1200" dirty="0"/>
        </a:p>
      </dsp:txBody>
      <dsp:txXfrm>
        <a:off x="57058" y="64854"/>
        <a:ext cx="8524917" cy="1054714"/>
      </dsp:txXfrm>
    </dsp:sp>
    <dsp:sp modelId="{C0558356-92C6-451E-BEC5-324ACEE2AA1B}">
      <dsp:nvSpPr>
        <dsp:cNvPr id="0" name=""/>
        <dsp:cNvSpPr/>
      </dsp:nvSpPr>
      <dsp:spPr>
        <a:xfrm>
          <a:off x="0" y="1254386"/>
          <a:ext cx="8639033" cy="1168830"/>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a:t>2.</a:t>
          </a:r>
          <a:r>
            <a:rPr lang="vi-VN" sz="2700" kern="1200" dirty="0"/>
            <a:t> </a:t>
          </a:r>
          <a:r>
            <a:rPr lang="en-US" sz="2700" kern="1200" dirty="0" err="1"/>
            <a:t>Hiểu</a:t>
          </a:r>
          <a:r>
            <a:rPr lang="en-US" sz="2700" kern="1200" dirty="0"/>
            <a:t> </a:t>
          </a:r>
          <a:r>
            <a:rPr lang="en-US" sz="2700" kern="1200" dirty="0" err="1"/>
            <a:t>nghĩa</a:t>
          </a:r>
          <a:r>
            <a:rPr lang="en-US" sz="2700" kern="1200" dirty="0"/>
            <a:t> </a:t>
          </a:r>
          <a:r>
            <a:rPr lang="en-US" sz="2700" kern="1200" dirty="0" err="1"/>
            <a:t>các</a:t>
          </a:r>
          <a:r>
            <a:rPr lang="en-US" sz="2700" kern="1200" dirty="0"/>
            <a:t> </a:t>
          </a:r>
          <a:r>
            <a:rPr lang="en-US" sz="2700" kern="1200" dirty="0" err="1"/>
            <a:t>từ</a:t>
          </a:r>
          <a:r>
            <a:rPr lang="en-US" sz="2700" kern="1200" dirty="0"/>
            <a:t> </a:t>
          </a:r>
          <a:r>
            <a:rPr lang="en-US" sz="2700" kern="1200" dirty="0" err="1"/>
            <a:t>khó</a:t>
          </a:r>
          <a:r>
            <a:rPr lang="en-US" sz="2700" kern="1200" dirty="0"/>
            <a:t>, </a:t>
          </a:r>
          <a:r>
            <a:rPr lang="en-US" sz="2700" kern="1200" dirty="0" err="1"/>
            <a:t>hiểu</a:t>
          </a:r>
          <a:r>
            <a:rPr lang="en-US" sz="2700" kern="1200" dirty="0"/>
            <a:t> </a:t>
          </a:r>
          <a:r>
            <a:rPr lang="vi-VN" sz="2700" kern="1200" dirty="0"/>
            <a:t>nội dung bài đọc</a:t>
          </a:r>
          <a:r>
            <a:rPr lang="en-US" sz="2700" kern="1200" dirty="0"/>
            <a:t>.</a:t>
          </a:r>
        </a:p>
      </dsp:txBody>
      <dsp:txXfrm>
        <a:off x="57058" y="1311444"/>
        <a:ext cx="8524917" cy="1054714"/>
      </dsp:txXfrm>
    </dsp:sp>
    <dsp:sp modelId="{5C14C2DD-02CC-444F-8176-5060A103A828}">
      <dsp:nvSpPr>
        <dsp:cNvPr id="0" name=""/>
        <dsp:cNvSpPr/>
      </dsp:nvSpPr>
      <dsp:spPr>
        <a:xfrm>
          <a:off x="0" y="2500976"/>
          <a:ext cx="8639033" cy="116883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a:t>3.</a:t>
          </a:r>
          <a:r>
            <a:rPr lang="vi-VN" sz="2700" kern="1200" dirty="0"/>
            <a:t> </a:t>
          </a:r>
          <a:r>
            <a:rPr lang="en-US" sz="2700" kern="1200" dirty="0" err="1"/>
            <a:t>Bước</a:t>
          </a:r>
          <a:r>
            <a:rPr lang="en-US" sz="2700" kern="1200" dirty="0"/>
            <a:t> </a:t>
          </a:r>
          <a:r>
            <a:rPr lang="en-US" sz="2700" kern="1200" dirty="0" err="1"/>
            <a:t>đầu</a:t>
          </a:r>
          <a:r>
            <a:rPr lang="en-US" sz="2700" kern="1200" dirty="0"/>
            <a:t> </a:t>
          </a:r>
          <a:r>
            <a:rPr lang="en-US" sz="2700" kern="1200" dirty="0" err="1"/>
            <a:t>biết</a:t>
          </a:r>
          <a:r>
            <a:rPr lang="en-US" sz="2700" kern="1200" dirty="0"/>
            <a:t> </a:t>
          </a:r>
          <a:r>
            <a:rPr lang="en-US" sz="2700" kern="1200" dirty="0" err="1"/>
            <a:t>thể</a:t>
          </a:r>
          <a:r>
            <a:rPr lang="en-US" sz="2700" kern="1200" dirty="0"/>
            <a:t> </a:t>
          </a:r>
          <a:r>
            <a:rPr lang="en-US" sz="2700" kern="1200" dirty="0" err="1"/>
            <a:t>hiện</a:t>
          </a:r>
          <a:r>
            <a:rPr lang="en-US" sz="2700" kern="1200" dirty="0"/>
            <a:t> </a:t>
          </a:r>
          <a:r>
            <a:rPr lang="en-US" sz="2700" kern="1200" dirty="0" err="1"/>
            <a:t>giọng</a:t>
          </a:r>
          <a:r>
            <a:rPr lang="en-US" sz="2700" kern="1200" dirty="0"/>
            <a:t> </a:t>
          </a:r>
          <a:r>
            <a:rPr lang="en-US" sz="2700" kern="1200" dirty="0" err="1"/>
            <a:t>đọc</a:t>
          </a:r>
          <a:r>
            <a:rPr lang="en-US" sz="2700" kern="1200" dirty="0"/>
            <a:t> </a:t>
          </a:r>
          <a:r>
            <a:rPr lang="en-US" sz="2700" kern="1200" dirty="0" err="1"/>
            <a:t>của</a:t>
          </a:r>
          <a:r>
            <a:rPr lang="en-US" sz="2700" kern="1200" dirty="0"/>
            <a:t> </a:t>
          </a:r>
          <a:r>
            <a:rPr lang="en-US" sz="2700" kern="1200" dirty="0" err="1"/>
            <a:t>bài</a:t>
          </a:r>
          <a:r>
            <a:rPr lang="en-US" sz="2700" kern="1200" dirty="0"/>
            <a:t>.</a:t>
          </a:r>
        </a:p>
      </dsp:txBody>
      <dsp:txXfrm>
        <a:off x="57058" y="2558034"/>
        <a:ext cx="8524917" cy="10547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6EC219-E676-4598-84D1-D3202F1A4F3A}">
      <dsp:nvSpPr>
        <dsp:cNvPr id="0" name=""/>
        <dsp:cNvSpPr/>
      </dsp:nvSpPr>
      <dsp:spPr>
        <a:xfrm>
          <a:off x="0" y="7796"/>
          <a:ext cx="8639033" cy="116883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a:t>1.</a:t>
          </a:r>
          <a:r>
            <a:rPr lang="vi-VN" sz="2700" kern="1200" dirty="0"/>
            <a:t> Đọc đúng từ ngữ, câu, đoạn và toàn bộ bài đọc </a:t>
          </a:r>
          <a:r>
            <a:rPr lang="vi-VN" sz="2700" i="1" kern="1200" dirty="0"/>
            <a:t>Tạm biệt mùa hè</a:t>
          </a:r>
          <a:r>
            <a:rPr lang="en-US" sz="2700" i="1" kern="1200" dirty="0"/>
            <a:t>.</a:t>
          </a:r>
          <a:endParaRPr lang="en-US" sz="2700" kern="1200" dirty="0"/>
        </a:p>
      </dsp:txBody>
      <dsp:txXfrm>
        <a:off x="57058" y="64854"/>
        <a:ext cx="8524917" cy="1054714"/>
      </dsp:txXfrm>
    </dsp:sp>
    <dsp:sp modelId="{C0558356-92C6-451E-BEC5-324ACEE2AA1B}">
      <dsp:nvSpPr>
        <dsp:cNvPr id="0" name=""/>
        <dsp:cNvSpPr/>
      </dsp:nvSpPr>
      <dsp:spPr>
        <a:xfrm>
          <a:off x="0" y="1254386"/>
          <a:ext cx="8639033" cy="1168830"/>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a:t>2.</a:t>
          </a:r>
          <a:r>
            <a:rPr lang="vi-VN" sz="2700" kern="1200" dirty="0"/>
            <a:t> </a:t>
          </a:r>
          <a:r>
            <a:rPr lang="en-US" sz="2700" kern="1200" dirty="0" err="1"/>
            <a:t>Hiểu</a:t>
          </a:r>
          <a:r>
            <a:rPr lang="en-US" sz="2700" kern="1200" dirty="0"/>
            <a:t> </a:t>
          </a:r>
          <a:r>
            <a:rPr lang="en-US" sz="2700" kern="1200" dirty="0" err="1"/>
            <a:t>nghĩa</a:t>
          </a:r>
          <a:r>
            <a:rPr lang="en-US" sz="2700" kern="1200" dirty="0"/>
            <a:t> </a:t>
          </a:r>
          <a:r>
            <a:rPr lang="en-US" sz="2700" kern="1200" dirty="0" err="1"/>
            <a:t>các</a:t>
          </a:r>
          <a:r>
            <a:rPr lang="en-US" sz="2700" kern="1200" dirty="0"/>
            <a:t> </a:t>
          </a:r>
          <a:r>
            <a:rPr lang="en-US" sz="2700" kern="1200" dirty="0" err="1"/>
            <a:t>từ</a:t>
          </a:r>
          <a:r>
            <a:rPr lang="en-US" sz="2700" kern="1200" dirty="0"/>
            <a:t> </a:t>
          </a:r>
          <a:r>
            <a:rPr lang="en-US" sz="2700" kern="1200" dirty="0" err="1"/>
            <a:t>khó</a:t>
          </a:r>
          <a:r>
            <a:rPr lang="en-US" sz="2700" kern="1200" dirty="0"/>
            <a:t>, </a:t>
          </a:r>
          <a:r>
            <a:rPr lang="en-US" sz="2700" kern="1200" dirty="0" err="1"/>
            <a:t>hiểu</a:t>
          </a:r>
          <a:r>
            <a:rPr lang="en-US" sz="2700" kern="1200" dirty="0"/>
            <a:t> </a:t>
          </a:r>
          <a:r>
            <a:rPr lang="vi-VN" sz="2700" kern="1200" dirty="0"/>
            <a:t>nội dung bài đọc</a:t>
          </a:r>
          <a:r>
            <a:rPr lang="en-US" sz="2700" kern="1200" dirty="0"/>
            <a:t>.</a:t>
          </a:r>
        </a:p>
      </dsp:txBody>
      <dsp:txXfrm>
        <a:off x="57058" y="1311444"/>
        <a:ext cx="8524917" cy="1054714"/>
      </dsp:txXfrm>
    </dsp:sp>
    <dsp:sp modelId="{5C14C2DD-02CC-444F-8176-5060A103A828}">
      <dsp:nvSpPr>
        <dsp:cNvPr id="0" name=""/>
        <dsp:cNvSpPr/>
      </dsp:nvSpPr>
      <dsp:spPr>
        <a:xfrm>
          <a:off x="0" y="2500976"/>
          <a:ext cx="8639033" cy="116883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a:t>3.</a:t>
          </a:r>
          <a:r>
            <a:rPr lang="vi-VN" sz="2700" kern="1200" dirty="0"/>
            <a:t> </a:t>
          </a:r>
          <a:r>
            <a:rPr lang="en-US" sz="2700" kern="1200" dirty="0" err="1"/>
            <a:t>Bước</a:t>
          </a:r>
          <a:r>
            <a:rPr lang="en-US" sz="2700" kern="1200" dirty="0"/>
            <a:t> </a:t>
          </a:r>
          <a:r>
            <a:rPr lang="en-US" sz="2700" kern="1200" dirty="0" err="1"/>
            <a:t>đầu</a:t>
          </a:r>
          <a:r>
            <a:rPr lang="en-US" sz="2700" kern="1200" dirty="0"/>
            <a:t> </a:t>
          </a:r>
          <a:r>
            <a:rPr lang="en-US" sz="2700" kern="1200" dirty="0" err="1"/>
            <a:t>biết</a:t>
          </a:r>
          <a:r>
            <a:rPr lang="en-US" sz="2700" kern="1200" dirty="0"/>
            <a:t> </a:t>
          </a:r>
          <a:r>
            <a:rPr lang="en-US" sz="2700" kern="1200" dirty="0" err="1"/>
            <a:t>thể</a:t>
          </a:r>
          <a:r>
            <a:rPr lang="en-US" sz="2700" kern="1200" dirty="0"/>
            <a:t> </a:t>
          </a:r>
          <a:r>
            <a:rPr lang="en-US" sz="2700" kern="1200" dirty="0" err="1"/>
            <a:t>hiện</a:t>
          </a:r>
          <a:r>
            <a:rPr lang="en-US" sz="2700" kern="1200" dirty="0"/>
            <a:t> </a:t>
          </a:r>
          <a:r>
            <a:rPr lang="en-US" sz="2700" kern="1200" dirty="0" err="1"/>
            <a:t>giọng</a:t>
          </a:r>
          <a:r>
            <a:rPr lang="en-US" sz="2700" kern="1200" dirty="0"/>
            <a:t> </a:t>
          </a:r>
          <a:r>
            <a:rPr lang="en-US" sz="2700" kern="1200" dirty="0" err="1"/>
            <a:t>đọc</a:t>
          </a:r>
          <a:r>
            <a:rPr lang="en-US" sz="2700" kern="1200" dirty="0"/>
            <a:t> </a:t>
          </a:r>
          <a:r>
            <a:rPr lang="en-US" sz="2700" kern="1200" dirty="0" err="1"/>
            <a:t>của</a:t>
          </a:r>
          <a:r>
            <a:rPr lang="en-US" sz="2700" kern="1200" dirty="0"/>
            <a:t> </a:t>
          </a:r>
          <a:r>
            <a:rPr lang="en-US" sz="2700" kern="1200" dirty="0" err="1"/>
            <a:t>bài</a:t>
          </a:r>
          <a:r>
            <a:rPr lang="en-US" sz="2700" kern="1200" dirty="0"/>
            <a:t>.</a:t>
          </a:r>
        </a:p>
      </dsp:txBody>
      <dsp:txXfrm>
        <a:off x="57058" y="2558034"/>
        <a:ext cx="8524917" cy="10547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FBC9E3-4A98-417B-8379-4F7FD006464F}">
      <dsp:nvSpPr>
        <dsp:cNvPr id="0" name=""/>
        <dsp:cNvSpPr/>
      </dsp:nvSpPr>
      <dsp:spPr>
        <a:xfrm>
          <a:off x="0" y="4560"/>
          <a:ext cx="5606548" cy="67158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dirty="0"/>
            <a:t>1.</a:t>
          </a:r>
          <a:r>
            <a:rPr lang="vi-VN" sz="2800" kern="1200" dirty="0"/>
            <a:t> Đọc </a:t>
          </a:r>
          <a:r>
            <a:rPr lang="en-US" sz="2800" kern="1200" dirty="0" err="1"/>
            <a:t>lại</a:t>
          </a:r>
          <a:r>
            <a:rPr lang="en-US" sz="2800" kern="1200" dirty="0"/>
            <a:t> </a:t>
          </a:r>
          <a:r>
            <a:rPr lang="en-US" sz="2800" kern="1200" dirty="0" err="1"/>
            <a:t>bài</a:t>
          </a:r>
          <a:r>
            <a:rPr lang="en-US" sz="2800" kern="1200" dirty="0"/>
            <a:t> </a:t>
          </a:r>
          <a:r>
            <a:rPr lang="vi-VN" sz="2800" i="1" kern="1200" dirty="0"/>
            <a:t>Tạm biệt mùa hè</a:t>
          </a:r>
          <a:r>
            <a:rPr lang="en-US" sz="2800" i="1" kern="1200" dirty="0"/>
            <a:t>.</a:t>
          </a:r>
          <a:endParaRPr lang="en-US" sz="2800" kern="1200" dirty="0"/>
        </a:p>
      </dsp:txBody>
      <dsp:txXfrm>
        <a:off x="32784" y="37344"/>
        <a:ext cx="5540980" cy="606012"/>
      </dsp:txXfrm>
    </dsp:sp>
    <dsp:sp modelId="{6AF40B9A-8EFE-4663-8C52-397A47C6159B}">
      <dsp:nvSpPr>
        <dsp:cNvPr id="0" name=""/>
        <dsp:cNvSpPr/>
      </dsp:nvSpPr>
      <dsp:spPr>
        <a:xfrm>
          <a:off x="0" y="756781"/>
          <a:ext cx="5606548" cy="671580"/>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i="1" kern="1200"/>
            <a:t>2. </a:t>
          </a:r>
          <a:r>
            <a:rPr lang="en-US" sz="2800" kern="1200"/>
            <a:t>Chuẩn bị bài sau: </a:t>
          </a:r>
          <a:r>
            <a:rPr lang="en-US" sz="2800" i="1" kern="1200"/>
            <a:t>Đi học vui sao.</a:t>
          </a:r>
          <a:endParaRPr lang="en-US" sz="2800" kern="1200"/>
        </a:p>
      </dsp:txBody>
      <dsp:txXfrm>
        <a:off x="32784" y="789565"/>
        <a:ext cx="5540980" cy="60601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1CCCFC-999A-4FF1-A55C-CE6EC98F1A4D}" type="datetimeFigureOut">
              <a:rPr lang="en-US" smtClean="0"/>
              <a:t>9/27/2024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931870-9C3A-499F-BFAD-62D50DA65582}" type="slidenum">
              <a:rPr lang="en-US" smtClean="0"/>
              <a:t>‹#›</a:t>
            </a:fld>
            <a:endParaRPr lang="en-US"/>
          </a:p>
        </p:txBody>
      </p:sp>
    </p:spTree>
    <p:extLst>
      <p:ext uri="{BB962C8B-B14F-4D97-AF65-F5344CB8AC3E}">
        <p14:creationId xmlns:p14="http://schemas.microsoft.com/office/powerpoint/2010/main" val="1718441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1"/>
        <p:cNvGrpSpPr/>
        <p:nvPr/>
      </p:nvGrpSpPr>
      <p:grpSpPr>
        <a:xfrm>
          <a:off x="0" y="0"/>
          <a:ext cx="0" cy="0"/>
          <a:chOff x="0" y="0"/>
          <a:chExt cx="0" cy="0"/>
        </a:xfrm>
      </p:grpSpPr>
      <p:sp>
        <p:nvSpPr>
          <p:cNvPr id="1722" name="Google Shape;1722;gb706226281_0_6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3" name="Google Shape;1723;gb706226281_0_6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35520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0091140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Cần</a:t>
            </a:r>
            <a:r>
              <a:rPr lang="en-US" dirty="0"/>
              <a:t> </a:t>
            </a:r>
            <a:r>
              <a:rPr lang="en-US" dirty="0" err="1"/>
              <a:t>nhấn</a:t>
            </a:r>
            <a:r>
              <a:rPr lang="en-US" dirty="0"/>
              <a:t> </a:t>
            </a:r>
            <a:r>
              <a:rPr lang="en-US" dirty="0" err="1"/>
              <a:t>giọng</a:t>
            </a:r>
            <a:r>
              <a:rPr lang="en-US" dirty="0"/>
              <a:t> </a:t>
            </a:r>
            <a:r>
              <a:rPr lang="en-US" dirty="0" err="1"/>
              <a:t>vào</a:t>
            </a:r>
            <a:r>
              <a:rPr lang="en-US" dirty="0"/>
              <a:t> </a:t>
            </a:r>
            <a:r>
              <a:rPr lang="en-US" dirty="0" err="1"/>
              <a:t>các</a:t>
            </a:r>
            <a:r>
              <a:rPr lang="en-US" dirty="0"/>
              <a:t> </a:t>
            </a:r>
            <a:r>
              <a:rPr lang="en-US" dirty="0" err="1"/>
              <a:t>từ</a:t>
            </a:r>
            <a:r>
              <a:rPr lang="en-US" dirty="0"/>
              <a:t> </a:t>
            </a:r>
            <a:r>
              <a:rPr lang="en-US" dirty="0" err="1"/>
              <a:t>ngữ</a:t>
            </a:r>
            <a:r>
              <a:rPr lang="en-US" dirty="0"/>
              <a:t> </a:t>
            </a:r>
            <a:r>
              <a:rPr lang="en-US" dirty="0" err="1"/>
              <a:t>nào</a:t>
            </a:r>
            <a:r>
              <a:rPr lang="en-US" dirty="0"/>
              <a:t>?</a:t>
            </a:r>
          </a:p>
        </p:txBody>
      </p:sp>
      <p:sp>
        <p:nvSpPr>
          <p:cNvPr id="4" name="Slide Number Placeholder 3"/>
          <p:cNvSpPr>
            <a:spLocks noGrp="1"/>
          </p:cNvSpPr>
          <p:nvPr>
            <p:ph type="sldNum" sz="quarter" idx="5"/>
          </p:nvPr>
        </p:nvSpPr>
        <p:spPr/>
        <p:txBody>
          <a:bodyPr/>
          <a:lstStyle/>
          <a:p>
            <a:fld id="{83931870-9C3A-499F-BFAD-62D50DA65582}" type="slidenum">
              <a:rPr lang="en-US" smtClean="0"/>
              <a:t>30</a:t>
            </a:fld>
            <a:endParaRPr lang="en-US"/>
          </a:p>
        </p:txBody>
      </p:sp>
    </p:spTree>
    <p:extLst>
      <p:ext uri="{BB962C8B-B14F-4D97-AF65-F5344CB8AC3E}">
        <p14:creationId xmlns:p14="http://schemas.microsoft.com/office/powerpoint/2010/main" val="31032198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931870-9C3A-499F-BFAD-62D50DA65582}" type="slidenum">
              <a:rPr lang="en-US" smtClean="0"/>
              <a:t>31</a:t>
            </a:fld>
            <a:endParaRPr lang="en-US"/>
          </a:p>
        </p:txBody>
      </p:sp>
    </p:spTree>
    <p:extLst>
      <p:ext uri="{BB962C8B-B14F-4D97-AF65-F5344CB8AC3E}">
        <p14:creationId xmlns:p14="http://schemas.microsoft.com/office/powerpoint/2010/main" val="40226826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028044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757045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2800" b="0" i="0" u="none" strike="noStrike" kern="1200" cap="none" spc="0" normalizeH="0" baseline="0" noProof="0" dirty="0" err="1">
                <a:ln>
                  <a:noFill/>
                </a:ln>
                <a:solidFill>
                  <a:srgbClr val="0070C0"/>
                </a:solidFill>
                <a:effectLst/>
                <a:uLnTx/>
                <a:uFillTx/>
                <a:latin typeface="Nunito Black" pitchFamily="2" charset="0"/>
                <a:ea typeface="Tahoma" panose="020B0604030504040204" pitchFamily="34" charset="0"/>
                <a:cs typeface="Tahoma" panose="020B0604030504040204" pitchFamily="34" charset="0"/>
              </a:rPr>
              <a:t>Ví</a:t>
            </a:r>
            <a:r>
              <a:rPr kumimoji="0" lang="en-US" sz="2800" b="0" i="0" u="none" strike="noStrike" kern="1200" cap="none" spc="0" normalizeH="0" baseline="0" noProof="0" dirty="0">
                <a:ln>
                  <a:noFill/>
                </a:ln>
                <a:solidFill>
                  <a:srgbClr val="0070C0"/>
                </a:solidFill>
                <a:effectLst/>
                <a:uLnTx/>
                <a:uFillTx/>
                <a:latin typeface="Nunito Black" pitchFamily="2"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srgbClr val="0070C0"/>
                </a:solidFill>
                <a:effectLst/>
                <a:uLnTx/>
                <a:uFillTx/>
                <a:latin typeface="Nunito Black" pitchFamily="2" charset="0"/>
                <a:ea typeface="Tahoma" panose="020B0604030504040204" pitchFamily="34" charset="0"/>
                <a:cs typeface="Tahoma" panose="020B0604030504040204" pitchFamily="34" charset="0"/>
              </a:rPr>
              <a:t>dụ</a:t>
            </a:r>
            <a:r>
              <a:rPr kumimoji="0" lang="en-US" sz="2800" b="0" i="0" u="none" strike="noStrike" kern="1200" cap="none" spc="0" normalizeH="0" baseline="0" noProof="0" dirty="0">
                <a:ln>
                  <a:noFill/>
                </a:ln>
                <a:solidFill>
                  <a:srgbClr val="0070C0"/>
                </a:solidFill>
                <a:effectLst/>
                <a:uLnTx/>
                <a:uFillTx/>
                <a:latin typeface="Nunito Black" pitchFamily="2" charset="0"/>
                <a:ea typeface="Tahoma" panose="020B0604030504040204" pitchFamily="34" charset="0"/>
                <a:cs typeface="Tahoma" panose="020B0604030504040204" pitchFamily="34" charset="0"/>
              </a:rPr>
              <a:t>: </a:t>
            </a:r>
            <a:r>
              <a:rPr kumimoji="0" lang="vi-VN" sz="2800" b="0" i="0" u="none" strike="noStrike" kern="1200" cap="none" spc="0" normalizeH="0" baseline="0" noProof="0" dirty="0">
                <a:ln>
                  <a:noFill/>
                </a:ln>
                <a:solidFill>
                  <a:srgbClr val="0070C0"/>
                </a:solidFill>
                <a:effectLst/>
                <a:uLnTx/>
                <a:uFillTx/>
                <a:latin typeface="Nunito Black" pitchFamily="2" charset="0"/>
                <a:ea typeface="Tahoma" panose="020B0604030504040204" pitchFamily="34" charset="0"/>
                <a:cs typeface="Tahoma" panose="020B0604030504040204" pitchFamily="34" charset="0"/>
              </a:rPr>
              <a:t>Mùa hè kết thúc, tớ cảm thấy hơi buồn vì tớ không được ở quê cùng ông bà nữa. Nhưng tớ cũng cảm thấy vui vì được đi học, được gặp lại thầy cô và các bạn.</a:t>
            </a:r>
            <a:endParaRPr lang="en-US" dirty="0"/>
          </a:p>
        </p:txBody>
      </p:sp>
      <p:sp>
        <p:nvSpPr>
          <p:cNvPr id="4" name="Slide Number Placeholder 3"/>
          <p:cNvSpPr>
            <a:spLocks noGrp="1"/>
          </p:cNvSpPr>
          <p:nvPr>
            <p:ph type="sldNum" sz="quarter" idx="5"/>
          </p:nvPr>
        </p:nvSpPr>
        <p:spPr/>
        <p:txBody>
          <a:bodyPr/>
          <a:lstStyle/>
          <a:p>
            <a:fld id="{83931870-9C3A-499F-BFAD-62D50DA65582}" type="slidenum">
              <a:rPr lang="en-US" smtClean="0"/>
              <a:t>6</a:t>
            </a:fld>
            <a:endParaRPr lang="en-US"/>
          </a:p>
        </p:txBody>
      </p:sp>
    </p:spTree>
    <p:extLst>
      <p:ext uri="{BB962C8B-B14F-4D97-AF65-F5344CB8AC3E}">
        <p14:creationId xmlns:p14="http://schemas.microsoft.com/office/powerpoint/2010/main" val="3861535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2800" b="0" i="0" u="none" strike="noStrike" kern="1200" cap="none" spc="0" normalizeH="0" baseline="0" noProof="0" dirty="0" err="1">
                <a:ln>
                  <a:noFill/>
                </a:ln>
                <a:solidFill>
                  <a:srgbClr val="0070C0"/>
                </a:solidFill>
                <a:effectLst/>
                <a:uLnTx/>
                <a:uFillTx/>
                <a:latin typeface="Nunito Black" pitchFamily="2" charset="0"/>
                <a:ea typeface="Tahoma" panose="020B0604030504040204" pitchFamily="34" charset="0"/>
                <a:cs typeface="Tahoma" panose="020B0604030504040204" pitchFamily="34" charset="0"/>
              </a:rPr>
              <a:t>Ví</a:t>
            </a:r>
            <a:r>
              <a:rPr kumimoji="0" lang="en-US" sz="2800" b="0" i="0" u="none" strike="noStrike" kern="1200" cap="none" spc="0" normalizeH="0" baseline="0" noProof="0" dirty="0">
                <a:ln>
                  <a:noFill/>
                </a:ln>
                <a:solidFill>
                  <a:srgbClr val="0070C0"/>
                </a:solidFill>
                <a:effectLst/>
                <a:uLnTx/>
                <a:uFillTx/>
                <a:latin typeface="Nunito Black" pitchFamily="2"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srgbClr val="0070C0"/>
                </a:solidFill>
                <a:effectLst/>
                <a:uLnTx/>
                <a:uFillTx/>
                <a:latin typeface="Nunito Black" pitchFamily="2" charset="0"/>
                <a:ea typeface="Tahoma" panose="020B0604030504040204" pitchFamily="34" charset="0"/>
                <a:cs typeface="Tahoma" panose="020B0604030504040204" pitchFamily="34" charset="0"/>
              </a:rPr>
              <a:t>dụ</a:t>
            </a:r>
            <a:r>
              <a:rPr kumimoji="0" lang="en-US" sz="2800" b="0" i="0" u="none" strike="noStrike" kern="1200" cap="none" spc="0" normalizeH="0" baseline="0" noProof="0" dirty="0">
                <a:ln>
                  <a:noFill/>
                </a:ln>
                <a:solidFill>
                  <a:srgbClr val="0070C0"/>
                </a:solidFill>
                <a:effectLst/>
                <a:uLnTx/>
                <a:uFillTx/>
                <a:latin typeface="Nunito Black" pitchFamily="2" charset="0"/>
                <a:ea typeface="Tahoma" panose="020B0604030504040204" pitchFamily="34" charset="0"/>
                <a:cs typeface="Tahoma" panose="020B0604030504040204" pitchFamily="34" charset="0"/>
              </a:rPr>
              <a:t>: </a:t>
            </a:r>
            <a:r>
              <a:rPr kumimoji="0" lang="vi-VN" sz="2800" b="0" i="0" u="none" strike="noStrike" kern="1200" cap="none" spc="0" normalizeH="0" baseline="0" noProof="0" dirty="0">
                <a:ln>
                  <a:noFill/>
                </a:ln>
                <a:solidFill>
                  <a:srgbClr val="0070C0"/>
                </a:solidFill>
                <a:effectLst/>
                <a:uLnTx/>
                <a:uFillTx/>
                <a:latin typeface="Nunito Black" pitchFamily="2" charset="0"/>
                <a:ea typeface="Tahoma" panose="020B0604030504040204" pitchFamily="34" charset="0"/>
                <a:cs typeface="Tahoma" panose="020B0604030504040204" pitchFamily="34" charset="0"/>
              </a:rPr>
              <a:t>Mùa hè kết thúc, tớ cảm thấy hơi buồn vì tớ không được ở quê cùng ông bà nữa. Nhưng tớ cũng cảm thấy vui vì được đi học, được gặp lại thầy cô và các bạn.</a:t>
            </a:r>
            <a:endParaRPr lang="en-US" dirty="0"/>
          </a:p>
        </p:txBody>
      </p:sp>
      <p:sp>
        <p:nvSpPr>
          <p:cNvPr id="4" name="Slide Number Placeholder 3"/>
          <p:cNvSpPr>
            <a:spLocks noGrp="1"/>
          </p:cNvSpPr>
          <p:nvPr>
            <p:ph type="sldNum" sz="quarter" idx="5"/>
          </p:nvPr>
        </p:nvSpPr>
        <p:spPr/>
        <p:txBody>
          <a:bodyPr/>
          <a:lstStyle/>
          <a:p>
            <a:fld id="{83931870-9C3A-499F-BFAD-62D50DA65582}"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861535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704338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1"/>
        <p:cNvGrpSpPr/>
        <p:nvPr/>
      </p:nvGrpSpPr>
      <p:grpSpPr>
        <a:xfrm>
          <a:off x="0" y="0"/>
          <a:ext cx="0" cy="0"/>
          <a:chOff x="0" y="0"/>
          <a:chExt cx="0" cy="0"/>
        </a:xfrm>
      </p:grpSpPr>
      <p:sp>
        <p:nvSpPr>
          <p:cNvPr id="1722" name="Google Shape;1722;gb706226281_0_6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3" name="Google Shape;1723;gb706226281_0_6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35520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931870-9C3A-499F-BFAD-62D50DA65582}" type="slidenum">
              <a:rPr lang="en-US" smtClean="0"/>
              <a:t>24</a:t>
            </a:fld>
            <a:endParaRPr lang="en-US"/>
          </a:p>
        </p:txBody>
      </p:sp>
    </p:spTree>
    <p:extLst>
      <p:ext uri="{BB962C8B-B14F-4D97-AF65-F5344CB8AC3E}">
        <p14:creationId xmlns:p14="http://schemas.microsoft.com/office/powerpoint/2010/main" val="37110641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214895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1"/>
        <p:cNvGrpSpPr/>
        <p:nvPr/>
      </p:nvGrpSpPr>
      <p:grpSpPr>
        <a:xfrm>
          <a:off x="0" y="0"/>
          <a:ext cx="0" cy="0"/>
          <a:chOff x="0" y="0"/>
          <a:chExt cx="0" cy="0"/>
        </a:xfrm>
      </p:grpSpPr>
      <p:sp>
        <p:nvSpPr>
          <p:cNvPr id="1722" name="Google Shape;1722;gb706226281_0_6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3" name="Google Shape;1723;gb706226281_0_6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35520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5.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1.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5.xml"/><Relationship Id="rId5" Type="http://schemas.openxmlformats.org/officeDocument/2006/relationships/image" Target="../media/image4.png"/><Relationship Id="rId4" Type="http://schemas.openxmlformats.org/officeDocument/2006/relationships/image" Target="../media/image1.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 Id="rId4" Type="http://schemas.openxmlformats.org/officeDocument/2006/relationships/image" Target="../media/image9.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5.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1.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515445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645147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803952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068749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10" name="矩形: 圆角 9">
            <a:extLst>
              <a:ext uri="{FF2B5EF4-FFF2-40B4-BE49-F238E27FC236}">
                <a16:creationId xmlns="" xmlns:a16="http://schemas.microsoft.com/office/drawing/2014/main" id="{A0220A13-2F6A-4E97-8B1E-8F1974501E26}"/>
              </a:ext>
            </a:extLst>
          </p:cNvPr>
          <p:cNvSpPr/>
          <p:nvPr userDrawn="1"/>
        </p:nvSpPr>
        <p:spPr>
          <a:xfrm>
            <a:off x="697463" y="914338"/>
            <a:ext cx="10797073" cy="5016043"/>
          </a:xfrm>
          <a:prstGeom prst="roundRect">
            <a:avLst>
              <a:gd name="adj" fmla="val 5377"/>
            </a:avLst>
          </a:prstGeom>
          <a:noFill/>
          <a:ln w="635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7" name="图片 6">
            <a:extLst>
              <a:ext uri="{FF2B5EF4-FFF2-40B4-BE49-F238E27FC236}">
                <a16:creationId xmlns="" xmlns:a16="http://schemas.microsoft.com/office/drawing/2014/main" id="{CF4D948A-7807-4D9B-99FF-FA9DD84E24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11" name="图片 10">
            <a:extLst>
              <a:ext uri="{FF2B5EF4-FFF2-40B4-BE49-F238E27FC236}">
                <a16:creationId xmlns="" xmlns:a16="http://schemas.microsoft.com/office/drawing/2014/main" id="{7B9225F2-E840-4BC8-AE37-EFE3E69E244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881" r="666"/>
          <a:stretch/>
        </p:blipFill>
        <p:spPr>
          <a:xfrm>
            <a:off x="873386" y="1169653"/>
            <a:ext cx="10445225" cy="3891822"/>
          </a:xfrm>
          <a:prstGeom prst="rect">
            <a:avLst/>
          </a:prstGeom>
        </p:spPr>
      </p:pic>
      <p:pic>
        <p:nvPicPr>
          <p:cNvPr id="9" name="图片 8">
            <a:extLst>
              <a:ext uri="{FF2B5EF4-FFF2-40B4-BE49-F238E27FC236}">
                <a16:creationId xmlns="" xmlns:a16="http://schemas.microsoft.com/office/drawing/2014/main" id="{28C5EF30-C349-497F-A3AC-A83A3979E5F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27877"/>
          <a:stretch/>
        </p:blipFill>
        <p:spPr>
          <a:xfrm flipH="1">
            <a:off x="7378181" y="2228850"/>
            <a:ext cx="4813818" cy="4629150"/>
          </a:xfrm>
          <a:prstGeom prst="rect">
            <a:avLst/>
          </a:prstGeom>
          <a:effectLst/>
        </p:spPr>
      </p:pic>
      <p:grpSp>
        <p:nvGrpSpPr>
          <p:cNvPr id="12" name="组合 11">
            <a:extLst>
              <a:ext uri="{FF2B5EF4-FFF2-40B4-BE49-F238E27FC236}">
                <a16:creationId xmlns="" xmlns:a16="http://schemas.microsoft.com/office/drawing/2014/main" id="{0A63FDAD-8B55-4251-9156-7959BDDAED9A}"/>
              </a:ext>
            </a:extLst>
          </p:cNvPr>
          <p:cNvGrpSpPr/>
          <p:nvPr userDrawn="1"/>
        </p:nvGrpSpPr>
        <p:grpSpPr>
          <a:xfrm>
            <a:off x="6041759" y="5143253"/>
            <a:ext cx="1277918" cy="1277918"/>
            <a:chOff x="1771650" y="1931437"/>
            <a:chExt cx="1409700" cy="1409700"/>
          </a:xfrm>
        </p:grpSpPr>
        <p:sp>
          <p:nvSpPr>
            <p:cNvPr id="13" name="椭圆 12">
              <a:extLst>
                <a:ext uri="{FF2B5EF4-FFF2-40B4-BE49-F238E27FC236}">
                  <a16:creationId xmlns="" xmlns:a16="http://schemas.microsoft.com/office/drawing/2014/main" id="{EBF01810-8E0B-46B1-91BA-3537FECB3A8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椭圆 13">
              <a:extLst>
                <a:ext uri="{FF2B5EF4-FFF2-40B4-BE49-F238E27FC236}">
                  <a16:creationId xmlns="" xmlns:a16="http://schemas.microsoft.com/office/drawing/2014/main" id="{F5C75916-D656-4EB5-AD16-0C067EF294AF}"/>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5" name="组合 14">
            <a:extLst>
              <a:ext uri="{FF2B5EF4-FFF2-40B4-BE49-F238E27FC236}">
                <a16:creationId xmlns="" xmlns:a16="http://schemas.microsoft.com/office/drawing/2014/main" id="{EFBB48F3-3871-413A-9131-79271D5E78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 xmlns:a16="http://schemas.microsoft.com/office/drawing/2014/main" id="{E591CB1B-5A57-43AC-A766-FE185A151D4D}"/>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椭圆 16">
              <a:extLst>
                <a:ext uri="{FF2B5EF4-FFF2-40B4-BE49-F238E27FC236}">
                  <a16:creationId xmlns="" xmlns:a16="http://schemas.microsoft.com/office/drawing/2014/main" id="{2B9648F7-43FC-40D9-B65E-44F2C4B7ED1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18" name="图片 17">
            <a:extLst>
              <a:ext uri="{FF2B5EF4-FFF2-40B4-BE49-F238E27FC236}">
                <a16:creationId xmlns="" xmlns:a16="http://schemas.microsoft.com/office/drawing/2014/main" id="{B400C15C-A04C-473E-9EAD-0FC1F9BE150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648038" y="4093528"/>
            <a:ext cx="1434190" cy="1594819"/>
          </a:xfrm>
          <a:prstGeom prst="rect">
            <a:avLst/>
          </a:prstGeom>
        </p:spPr>
      </p:pic>
      <p:grpSp>
        <p:nvGrpSpPr>
          <p:cNvPr id="19" name="组合 18">
            <a:extLst>
              <a:ext uri="{FF2B5EF4-FFF2-40B4-BE49-F238E27FC236}">
                <a16:creationId xmlns="" xmlns:a16="http://schemas.microsoft.com/office/drawing/2014/main" id="{93B22471-CE4A-467F-9609-491CB557468F}"/>
              </a:ext>
            </a:extLst>
          </p:cNvPr>
          <p:cNvGrpSpPr/>
          <p:nvPr userDrawn="1"/>
        </p:nvGrpSpPr>
        <p:grpSpPr>
          <a:xfrm>
            <a:off x="1648038" y="1359214"/>
            <a:ext cx="791983" cy="791983"/>
            <a:chOff x="1771650" y="1931437"/>
            <a:chExt cx="1409700" cy="1409700"/>
          </a:xfrm>
        </p:grpSpPr>
        <p:sp>
          <p:nvSpPr>
            <p:cNvPr id="20" name="椭圆 19">
              <a:extLst>
                <a:ext uri="{FF2B5EF4-FFF2-40B4-BE49-F238E27FC236}">
                  <a16:creationId xmlns="" xmlns:a16="http://schemas.microsoft.com/office/drawing/2014/main" id="{3F300F67-1DFA-48E4-8C6D-F36F1672B99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椭圆 20">
              <a:extLst>
                <a:ext uri="{FF2B5EF4-FFF2-40B4-BE49-F238E27FC236}">
                  <a16:creationId xmlns="" xmlns:a16="http://schemas.microsoft.com/office/drawing/2014/main" id="{53B406C7-FC1B-42CF-8356-EF324D53AA82}"/>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Tree>
    <p:extLst>
      <p:ext uri="{BB962C8B-B14F-4D97-AF65-F5344CB8AC3E}">
        <p14:creationId xmlns:p14="http://schemas.microsoft.com/office/powerpoint/2010/main" val="2584714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068254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108508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874941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988774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68527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4526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043597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80642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330966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883626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912688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10" name="矩形: 圆角 9">
            <a:extLst>
              <a:ext uri="{FF2B5EF4-FFF2-40B4-BE49-F238E27FC236}">
                <a16:creationId xmlns="" xmlns:a16="http://schemas.microsoft.com/office/drawing/2014/main" id="{A0220A13-2F6A-4E97-8B1E-8F1974501E26}"/>
              </a:ext>
            </a:extLst>
          </p:cNvPr>
          <p:cNvSpPr/>
          <p:nvPr userDrawn="1"/>
        </p:nvSpPr>
        <p:spPr>
          <a:xfrm>
            <a:off x="697463" y="914338"/>
            <a:ext cx="10797073" cy="5016043"/>
          </a:xfrm>
          <a:prstGeom prst="roundRect">
            <a:avLst>
              <a:gd name="adj" fmla="val 5377"/>
            </a:avLst>
          </a:prstGeom>
          <a:noFill/>
          <a:ln w="635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7" name="图片 6">
            <a:extLst>
              <a:ext uri="{FF2B5EF4-FFF2-40B4-BE49-F238E27FC236}">
                <a16:creationId xmlns="" xmlns:a16="http://schemas.microsoft.com/office/drawing/2014/main" id="{CF4D948A-7807-4D9B-99FF-FA9DD84E24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11" name="图片 10">
            <a:extLst>
              <a:ext uri="{FF2B5EF4-FFF2-40B4-BE49-F238E27FC236}">
                <a16:creationId xmlns="" xmlns:a16="http://schemas.microsoft.com/office/drawing/2014/main" id="{7B9225F2-E840-4BC8-AE37-EFE3E69E244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881" r="666"/>
          <a:stretch/>
        </p:blipFill>
        <p:spPr>
          <a:xfrm>
            <a:off x="873386" y="1169653"/>
            <a:ext cx="10445225" cy="3891822"/>
          </a:xfrm>
          <a:prstGeom prst="rect">
            <a:avLst/>
          </a:prstGeom>
        </p:spPr>
      </p:pic>
      <p:pic>
        <p:nvPicPr>
          <p:cNvPr id="9" name="图片 8">
            <a:extLst>
              <a:ext uri="{FF2B5EF4-FFF2-40B4-BE49-F238E27FC236}">
                <a16:creationId xmlns="" xmlns:a16="http://schemas.microsoft.com/office/drawing/2014/main" id="{28C5EF30-C349-497F-A3AC-A83A3979E5F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27877"/>
          <a:stretch/>
        </p:blipFill>
        <p:spPr>
          <a:xfrm flipH="1">
            <a:off x="7378181" y="2228850"/>
            <a:ext cx="4813818" cy="4629150"/>
          </a:xfrm>
          <a:prstGeom prst="rect">
            <a:avLst/>
          </a:prstGeom>
          <a:effectLst/>
        </p:spPr>
      </p:pic>
      <p:grpSp>
        <p:nvGrpSpPr>
          <p:cNvPr id="12" name="组合 11">
            <a:extLst>
              <a:ext uri="{FF2B5EF4-FFF2-40B4-BE49-F238E27FC236}">
                <a16:creationId xmlns="" xmlns:a16="http://schemas.microsoft.com/office/drawing/2014/main" id="{0A63FDAD-8B55-4251-9156-7959BDDAED9A}"/>
              </a:ext>
            </a:extLst>
          </p:cNvPr>
          <p:cNvGrpSpPr/>
          <p:nvPr userDrawn="1"/>
        </p:nvGrpSpPr>
        <p:grpSpPr>
          <a:xfrm>
            <a:off x="6041759" y="5143253"/>
            <a:ext cx="1277918" cy="1277918"/>
            <a:chOff x="1771650" y="1931437"/>
            <a:chExt cx="1409700" cy="1409700"/>
          </a:xfrm>
        </p:grpSpPr>
        <p:sp>
          <p:nvSpPr>
            <p:cNvPr id="13" name="椭圆 12">
              <a:extLst>
                <a:ext uri="{FF2B5EF4-FFF2-40B4-BE49-F238E27FC236}">
                  <a16:creationId xmlns="" xmlns:a16="http://schemas.microsoft.com/office/drawing/2014/main" id="{EBF01810-8E0B-46B1-91BA-3537FECB3A8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椭圆 13">
              <a:extLst>
                <a:ext uri="{FF2B5EF4-FFF2-40B4-BE49-F238E27FC236}">
                  <a16:creationId xmlns="" xmlns:a16="http://schemas.microsoft.com/office/drawing/2014/main" id="{F5C75916-D656-4EB5-AD16-0C067EF294AF}"/>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5" name="组合 14">
            <a:extLst>
              <a:ext uri="{FF2B5EF4-FFF2-40B4-BE49-F238E27FC236}">
                <a16:creationId xmlns="" xmlns:a16="http://schemas.microsoft.com/office/drawing/2014/main" id="{EFBB48F3-3871-413A-9131-79271D5E78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 xmlns:a16="http://schemas.microsoft.com/office/drawing/2014/main" id="{E591CB1B-5A57-43AC-A766-FE185A151D4D}"/>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椭圆 16">
              <a:extLst>
                <a:ext uri="{FF2B5EF4-FFF2-40B4-BE49-F238E27FC236}">
                  <a16:creationId xmlns="" xmlns:a16="http://schemas.microsoft.com/office/drawing/2014/main" id="{2B9648F7-43FC-40D9-B65E-44F2C4B7ED1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18" name="图片 17">
            <a:extLst>
              <a:ext uri="{FF2B5EF4-FFF2-40B4-BE49-F238E27FC236}">
                <a16:creationId xmlns="" xmlns:a16="http://schemas.microsoft.com/office/drawing/2014/main" id="{B400C15C-A04C-473E-9EAD-0FC1F9BE150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648038" y="4093528"/>
            <a:ext cx="1434190" cy="1594819"/>
          </a:xfrm>
          <a:prstGeom prst="rect">
            <a:avLst/>
          </a:prstGeom>
        </p:spPr>
      </p:pic>
      <p:grpSp>
        <p:nvGrpSpPr>
          <p:cNvPr id="19" name="组合 18">
            <a:extLst>
              <a:ext uri="{FF2B5EF4-FFF2-40B4-BE49-F238E27FC236}">
                <a16:creationId xmlns="" xmlns:a16="http://schemas.microsoft.com/office/drawing/2014/main" id="{93B22471-CE4A-467F-9609-491CB557468F}"/>
              </a:ext>
            </a:extLst>
          </p:cNvPr>
          <p:cNvGrpSpPr/>
          <p:nvPr userDrawn="1"/>
        </p:nvGrpSpPr>
        <p:grpSpPr>
          <a:xfrm>
            <a:off x="1648038" y="1359214"/>
            <a:ext cx="791983" cy="791983"/>
            <a:chOff x="1771650" y="1931437"/>
            <a:chExt cx="1409700" cy="1409700"/>
          </a:xfrm>
        </p:grpSpPr>
        <p:sp>
          <p:nvSpPr>
            <p:cNvPr id="20" name="椭圆 19">
              <a:extLst>
                <a:ext uri="{FF2B5EF4-FFF2-40B4-BE49-F238E27FC236}">
                  <a16:creationId xmlns="" xmlns:a16="http://schemas.microsoft.com/office/drawing/2014/main" id="{3F300F67-1DFA-48E4-8C6D-F36F1672B99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椭圆 20">
              <a:extLst>
                <a:ext uri="{FF2B5EF4-FFF2-40B4-BE49-F238E27FC236}">
                  <a16:creationId xmlns="" xmlns:a16="http://schemas.microsoft.com/office/drawing/2014/main" id="{53B406C7-FC1B-42CF-8356-EF324D53AA82}"/>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Tree>
    <p:extLst>
      <p:ext uri="{BB962C8B-B14F-4D97-AF65-F5344CB8AC3E}">
        <p14:creationId xmlns:p14="http://schemas.microsoft.com/office/powerpoint/2010/main" val="2003813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826967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356881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87790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10" name="矩形: 圆角 9">
            <a:extLst>
              <a:ext uri="{FF2B5EF4-FFF2-40B4-BE49-F238E27FC236}">
                <a16:creationId xmlns="" xmlns:a16="http://schemas.microsoft.com/office/drawing/2014/main" id="{A0220A13-2F6A-4E97-8B1E-8F1974501E26}"/>
              </a:ext>
            </a:extLst>
          </p:cNvPr>
          <p:cNvSpPr/>
          <p:nvPr userDrawn="1"/>
        </p:nvSpPr>
        <p:spPr>
          <a:xfrm>
            <a:off x="697463" y="914338"/>
            <a:ext cx="10797073" cy="5016043"/>
          </a:xfrm>
          <a:prstGeom prst="roundRect">
            <a:avLst>
              <a:gd name="adj" fmla="val 5377"/>
            </a:avLst>
          </a:prstGeom>
          <a:noFill/>
          <a:ln w="635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 xmlns:a16="http://schemas.microsoft.com/office/drawing/2014/main" id="{CF4D948A-7807-4D9B-99FF-FA9DD84E24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11" name="图片 10">
            <a:extLst>
              <a:ext uri="{FF2B5EF4-FFF2-40B4-BE49-F238E27FC236}">
                <a16:creationId xmlns="" xmlns:a16="http://schemas.microsoft.com/office/drawing/2014/main" id="{7B9225F2-E840-4BC8-AE37-EFE3E69E244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881" r="666"/>
          <a:stretch/>
        </p:blipFill>
        <p:spPr>
          <a:xfrm>
            <a:off x="873386" y="1169653"/>
            <a:ext cx="10445225" cy="3891822"/>
          </a:xfrm>
          <a:prstGeom prst="rect">
            <a:avLst/>
          </a:prstGeom>
        </p:spPr>
      </p:pic>
      <p:pic>
        <p:nvPicPr>
          <p:cNvPr id="9" name="图片 8">
            <a:extLst>
              <a:ext uri="{FF2B5EF4-FFF2-40B4-BE49-F238E27FC236}">
                <a16:creationId xmlns="" xmlns:a16="http://schemas.microsoft.com/office/drawing/2014/main" id="{28C5EF30-C349-497F-A3AC-A83A3979E5F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27877"/>
          <a:stretch/>
        </p:blipFill>
        <p:spPr>
          <a:xfrm flipH="1">
            <a:off x="7378181" y="2228850"/>
            <a:ext cx="4813818" cy="4629150"/>
          </a:xfrm>
          <a:prstGeom prst="rect">
            <a:avLst/>
          </a:prstGeom>
          <a:effectLst/>
        </p:spPr>
      </p:pic>
      <p:grpSp>
        <p:nvGrpSpPr>
          <p:cNvPr id="12" name="组合 11">
            <a:extLst>
              <a:ext uri="{FF2B5EF4-FFF2-40B4-BE49-F238E27FC236}">
                <a16:creationId xmlns="" xmlns:a16="http://schemas.microsoft.com/office/drawing/2014/main" id="{0A63FDAD-8B55-4251-9156-7959BDDAED9A}"/>
              </a:ext>
            </a:extLst>
          </p:cNvPr>
          <p:cNvGrpSpPr/>
          <p:nvPr userDrawn="1"/>
        </p:nvGrpSpPr>
        <p:grpSpPr>
          <a:xfrm>
            <a:off x="6041759" y="5143253"/>
            <a:ext cx="1277918" cy="1277918"/>
            <a:chOff x="1771650" y="1931437"/>
            <a:chExt cx="1409700" cy="1409700"/>
          </a:xfrm>
        </p:grpSpPr>
        <p:sp>
          <p:nvSpPr>
            <p:cNvPr id="13" name="椭圆 12">
              <a:extLst>
                <a:ext uri="{FF2B5EF4-FFF2-40B4-BE49-F238E27FC236}">
                  <a16:creationId xmlns="" xmlns:a16="http://schemas.microsoft.com/office/drawing/2014/main" id="{EBF01810-8E0B-46B1-91BA-3537FECB3A8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 xmlns:a16="http://schemas.microsoft.com/office/drawing/2014/main" id="{F5C75916-D656-4EB5-AD16-0C067EF294AF}"/>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 xmlns:a16="http://schemas.microsoft.com/office/drawing/2014/main" id="{EFBB48F3-3871-413A-9131-79271D5E78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 xmlns:a16="http://schemas.microsoft.com/office/drawing/2014/main" id="{E591CB1B-5A57-43AC-A766-FE185A151D4D}"/>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 xmlns:a16="http://schemas.microsoft.com/office/drawing/2014/main" id="{2B9648F7-43FC-40D9-B65E-44F2C4B7ED1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 xmlns:a16="http://schemas.microsoft.com/office/drawing/2014/main" id="{B400C15C-A04C-473E-9EAD-0FC1F9BE150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648038" y="4093528"/>
            <a:ext cx="1434190" cy="1594819"/>
          </a:xfrm>
          <a:prstGeom prst="rect">
            <a:avLst/>
          </a:prstGeom>
        </p:spPr>
      </p:pic>
      <p:grpSp>
        <p:nvGrpSpPr>
          <p:cNvPr id="19" name="组合 18">
            <a:extLst>
              <a:ext uri="{FF2B5EF4-FFF2-40B4-BE49-F238E27FC236}">
                <a16:creationId xmlns="" xmlns:a16="http://schemas.microsoft.com/office/drawing/2014/main" id="{93B22471-CE4A-467F-9609-491CB557468F}"/>
              </a:ext>
            </a:extLst>
          </p:cNvPr>
          <p:cNvGrpSpPr/>
          <p:nvPr userDrawn="1"/>
        </p:nvGrpSpPr>
        <p:grpSpPr>
          <a:xfrm>
            <a:off x="1648038" y="1359214"/>
            <a:ext cx="791983" cy="791983"/>
            <a:chOff x="1771650" y="1931437"/>
            <a:chExt cx="1409700" cy="1409700"/>
          </a:xfrm>
        </p:grpSpPr>
        <p:sp>
          <p:nvSpPr>
            <p:cNvPr id="20" name="椭圆 19">
              <a:extLst>
                <a:ext uri="{FF2B5EF4-FFF2-40B4-BE49-F238E27FC236}">
                  <a16:creationId xmlns="" xmlns:a16="http://schemas.microsoft.com/office/drawing/2014/main" id="{3F300F67-1DFA-48E4-8C6D-F36F1672B99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 xmlns:a16="http://schemas.microsoft.com/office/drawing/2014/main" id="{53B406C7-FC1B-42CF-8356-EF324D53AA82}"/>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220110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388868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265002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811435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470197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789259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548122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896673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167613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10" name="矩形: 圆角 9">
            <a:extLst>
              <a:ext uri="{FF2B5EF4-FFF2-40B4-BE49-F238E27FC236}">
                <a16:creationId xmlns="" xmlns:a16="http://schemas.microsoft.com/office/drawing/2014/main" id="{A0220A13-2F6A-4E97-8B1E-8F1974501E26}"/>
              </a:ext>
            </a:extLst>
          </p:cNvPr>
          <p:cNvSpPr/>
          <p:nvPr userDrawn="1"/>
        </p:nvSpPr>
        <p:spPr>
          <a:xfrm>
            <a:off x="697463" y="914338"/>
            <a:ext cx="10797073" cy="5016043"/>
          </a:xfrm>
          <a:prstGeom prst="roundRect">
            <a:avLst>
              <a:gd name="adj" fmla="val 5377"/>
            </a:avLst>
          </a:prstGeom>
          <a:noFill/>
          <a:ln w="635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7" name="图片 6">
            <a:extLst>
              <a:ext uri="{FF2B5EF4-FFF2-40B4-BE49-F238E27FC236}">
                <a16:creationId xmlns="" xmlns:a16="http://schemas.microsoft.com/office/drawing/2014/main" id="{CF4D948A-7807-4D9B-99FF-FA9DD84E24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11" name="图片 10">
            <a:extLst>
              <a:ext uri="{FF2B5EF4-FFF2-40B4-BE49-F238E27FC236}">
                <a16:creationId xmlns="" xmlns:a16="http://schemas.microsoft.com/office/drawing/2014/main" id="{7B9225F2-E840-4BC8-AE37-EFE3E69E244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881" r="666"/>
          <a:stretch/>
        </p:blipFill>
        <p:spPr>
          <a:xfrm>
            <a:off x="873386" y="1169653"/>
            <a:ext cx="10445225" cy="3891822"/>
          </a:xfrm>
          <a:prstGeom prst="rect">
            <a:avLst/>
          </a:prstGeom>
        </p:spPr>
      </p:pic>
      <p:pic>
        <p:nvPicPr>
          <p:cNvPr id="9" name="图片 8">
            <a:extLst>
              <a:ext uri="{FF2B5EF4-FFF2-40B4-BE49-F238E27FC236}">
                <a16:creationId xmlns="" xmlns:a16="http://schemas.microsoft.com/office/drawing/2014/main" id="{28C5EF30-C349-497F-A3AC-A83A3979E5F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27877"/>
          <a:stretch/>
        </p:blipFill>
        <p:spPr>
          <a:xfrm flipH="1">
            <a:off x="7378181" y="2228850"/>
            <a:ext cx="4813818" cy="4629150"/>
          </a:xfrm>
          <a:prstGeom prst="rect">
            <a:avLst/>
          </a:prstGeom>
          <a:effectLst/>
        </p:spPr>
      </p:pic>
      <p:grpSp>
        <p:nvGrpSpPr>
          <p:cNvPr id="12" name="组合 11">
            <a:extLst>
              <a:ext uri="{FF2B5EF4-FFF2-40B4-BE49-F238E27FC236}">
                <a16:creationId xmlns="" xmlns:a16="http://schemas.microsoft.com/office/drawing/2014/main" id="{0A63FDAD-8B55-4251-9156-7959BDDAED9A}"/>
              </a:ext>
            </a:extLst>
          </p:cNvPr>
          <p:cNvGrpSpPr/>
          <p:nvPr userDrawn="1"/>
        </p:nvGrpSpPr>
        <p:grpSpPr>
          <a:xfrm>
            <a:off x="6041759" y="5143253"/>
            <a:ext cx="1277918" cy="1277918"/>
            <a:chOff x="1771650" y="1931437"/>
            <a:chExt cx="1409700" cy="1409700"/>
          </a:xfrm>
        </p:grpSpPr>
        <p:sp>
          <p:nvSpPr>
            <p:cNvPr id="13" name="椭圆 12">
              <a:extLst>
                <a:ext uri="{FF2B5EF4-FFF2-40B4-BE49-F238E27FC236}">
                  <a16:creationId xmlns="" xmlns:a16="http://schemas.microsoft.com/office/drawing/2014/main" id="{EBF01810-8E0B-46B1-91BA-3537FECB3A8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椭圆 13">
              <a:extLst>
                <a:ext uri="{FF2B5EF4-FFF2-40B4-BE49-F238E27FC236}">
                  <a16:creationId xmlns="" xmlns:a16="http://schemas.microsoft.com/office/drawing/2014/main" id="{F5C75916-D656-4EB5-AD16-0C067EF294AF}"/>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5" name="组合 14">
            <a:extLst>
              <a:ext uri="{FF2B5EF4-FFF2-40B4-BE49-F238E27FC236}">
                <a16:creationId xmlns="" xmlns:a16="http://schemas.microsoft.com/office/drawing/2014/main" id="{EFBB48F3-3871-413A-9131-79271D5E78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 xmlns:a16="http://schemas.microsoft.com/office/drawing/2014/main" id="{E591CB1B-5A57-43AC-A766-FE185A151D4D}"/>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椭圆 16">
              <a:extLst>
                <a:ext uri="{FF2B5EF4-FFF2-40B4-BE49-F238E27FC236}">
                  <a16:creationId xmlns="" xmlns:a16="http://schemas.microsoft.com/office/drawing/2014/main" id="{2B9648F7-43FC-40D9-B65E-44F2C4B7ED1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18" name="图片 17">
            <a:extLst>
              <a:ext uri="{FF2B5EF4-FFF2-40B4-BE49-F238E27FC236}">
                <a16:creationId xmlns="" xmlns:a16="http://schemas.microsoft.com/office/drawing/2014/main" id="{B400C15C-A04C-473E-9EAD-0FC1F9BE150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648038" y="4093528"/>
            <a:ext cx="1434190" cy="1594819"/>
          </a:xfrm>
          <a:prstGeom prst="rect">
            <a:avLst/>
          </a:prstGeom>
        </p:spPr>
      </p:pic>
      <p:grpSp>
        <p:nvGrpSpPr>
          <p:cNvPr id="19" name="组合 18">
            <a:extLst>
              <a:ext uri="{FF2B5EF4-FFF2-40B4-BE49-F238E27FC236}">
                <a16:creationId xmlns="" xmlns:a16="http://schemas.microsoft.com/office/drawing/2014/main" id="{93B22471-CE4A-467F-9609-491CB557468F}"/>
              </a:ext>
            </a:extLst>
          </p:cNvPr>
          <p:cNvGrpSpPr/>
          <p:nvPr userDrawn="1"/>
        </p:nvGrpSpPr>
        <p:grpSpPr>
          <a:xfrm>
            <a:off x="1648038" y="1359214"/>
            <a:ext cx="791983" cy="791983"/>
            <a:chOff x="1771650" y="1931437"/>
            <a:chExt cx="1409700" cy="1409700"/>
          </a:xfrm>
        </p:grpSpPr>
        <p:sp>
          <p:nvSpPr>
            <p:cNvPr id="20" name="椭圆 19">
              <a:extLst>
                <a:ext uri="{FF2B5EF4-FFF2-40B4-BE49-F238E27FC236}">
                  <a16:creationId xmlns="" xmlns:a16="http://schemas.microsoft.com/office/drawing/2014/main" id="{3F300F67-1DFA-48E4-8C6D-F36F1672B99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椭圆 20">
              <a:extLst>
                <a:ext uri="{FF2B5EF4-FFF2-40B4-BE49-F238E27FC236}">
                  <a16:creationId xmlns="" xmlns:a16="http://schemas.microsoft.com/office/drawing/2014/main" id="{53B406C7-FC1B-42CF-8356-EF324D53AA82}"/>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Tree>
    <p:extLst>
      <p:ext uri="{BB962C8B-B14F-4D97-AF65-F5344CB8AC3E}">
        <p14:creationId xmlns:p14="http://schemas.microsoft.com/office/powerpoint/2010/main" val="3342567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17304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979177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704089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37913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72553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458144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593569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834145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844747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382440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365221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83114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389979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10" name="矩形: 圆角 9">
            <a:extLst>
              <a:ext uri="{FF2B5EF4-FFF2-40B4-BE49-F238E27FC236}">
                <a16:creationId xmlns="" xmlns:a16="http://schemas.microsoft.com/office/drawing/2014/main" id="{A0220A13-2F6A-4E97-8B1E-8F1974501E26}"/>
              </a:ext>
            </a:extLst>
          </p:cNvPr>
          <p:cNvSpPr/>
          <p:nvPr userDrawn="1"/>
        </p:nvSpPr>
        <p:spPr>
          <a:xfrm>
            <a:off x="697463" y="914338"/>
            <a:ext cx="10797073" cy="5016043"/>
          </a:xfrm>
          <a:prstGeom prst="roundRect">
            <a:avLst>
              <a:gd name="adj" fmla="val 5377"/>
            </a:avLst>
          </a:prstGeom>
          <a:noFill/>
          <a:ln w="635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7" name="图片 6">
            <a:extLst>
              <a:ext uri="{FF2B5EF4-FFF2-40B4-BE49-F238E27FC236}">
                <a16:creationId xmlns="" xmlns:a16="http://schemas.microsoft.com/office/drawing/2014/main" id="{CF4D948A-7807-4D9B-99FF-FA9DD84E24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11" name="图片 10">
            <a:extLst>
              <a:ext uri="{FF2B5EF4-FFF2-40B4-BE49-F238E27FC236}">
                <a16:creationId xmlns="" xmlns:a16="http://schemas.microsoft.com/office/drawing/2014/main" id="{7B9225F2-E840-4BC8-AE37-EFE3E69E244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881" r="666"/>
          <a:stretch/>
        </p:blipFill>
        <p:spPr>
          <a:xfrm>
            <a:off x="873386" y="1169653"/>
            <a:ext cx="10445225" cy="3891822"/>
          </a:xfrm>
          <a:prstGeom prst="rect">
            <a:avLst/>
          </a:prstGeom>
        </p:spPr>
      </p:pic>
      <p:pic>
        <p:nvPicPr>
          <p:cNvPr id="9" name="图片 8">
            <a:extLst>
              <a:ext uri="{FF2B5EF4-FFF2-40B4-BE49-F238E27FC236}">
                <a16:creationId xmlns="" xmlns:a16="http://schemas.microsoft.com/office/drawing/2014/main" id="{28C5EF30-C349-497F-A3AC-A83A3979E5F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27877"/>
          <a:stretch/>
        </p:blipFill>
        <p:spPr>
          <a:xfrm flipH="1">
            <a:off x="7378181" y="2228850"/>
            <a:ext cx="4813818" cy="4629150"/>
          </a:xfrm>
          <a:prstGeom prst="rect">
            <a:avLst/>
          </a:prstGeom>
          <a:effectLst/>
        </p:spPr>
      </p:pic>
      <p:grpSp>
        <p:nvGrpSpPr>
          <p:cNvPr id="12" name="组合 11">
            <a:extLst>
              <a:ext uri="{FF2B5EF4-FFF2-40B4-BE49-F238E27FC236}">
                <a16:creationId xmlns="" xmlns:a16="http://schemas.microsoft.com/office/drawing/2014/main" id="{0A63FDAD-8B55-4251-9156-7959BDDAED9A}"/>
              </a:ext>
            </a:extLst>
          </p:cNvPr>
          <p:cNvGrpSpPr/>
          <p:nvPr userDrawn="1"/>
        </p:nvGrpSpPr>
        <p:grpSpPr>
          <a:xfrm>
            <a:off x="6041759" y="5143253"/>
            <a:ext cx="1277918" cy="1277918"/>
            <a:chOff x="1771650" y="1931437"/>
            <a:chExt cx="1409700" cy="1409700"/>
          </a:xfrm>
        </p:grpSpPr>
        <p:sp>
          <p:nvSpPr>
            <p:cNvPr id="13" name="椭圆 12">
              <a:extLst>
                <a:ext uri="{FF2B5EF4-FFF2-40B4-BE49-F238E27FC236}">
                  <a16:creationId xmlns="" xmlns:a16="http://schemas.microsoft.com/office/drawing/2014/main" id="{EBF01810-8E0B-46B1-91BA-3537FECB3A8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椭圆 13">
              <a:extLst>
                <a:ext uri="{FF2B5EF4-FFF2-40B4-BE49-F238E27FC236}">
                  <a16:creationId xmlns="" xmlns:a16="http://schemas.microsoft.com/office/drawing/2014/main" id="{F5C75916-D656-4EB5-AD16-0C067EF294AF}"/>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5" name="组合 14">
            <a:extLst>
              <a:ext uri="{FF2B5EF4-FFF2-40B4-BE49-F238E27FC236}">
                <a16:creationId xmlns="" xmlns:a16="http://schemas.microsoft.com/office/drawing/2014/main" id="{EFBB48F3-3871-413A-9131-79271D5E78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 xmlns:a16="http://schemas.microsoft.com/office/drawing/2014/main" id="{E591CB1B-5A57-43AC-A766-FE185A151D4D}"/>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椭圆 16">
              <a:extLst>
                <a:ext uri="{FF2B5EF4-FFF2-40B4-BE49-F238E27FC236}">
                  <a16:creationId xmlns="" xmlns:a16="http://schemas.microsoft.com/office/drawing/2014/main" id="{2B9648F7-43FC-40D9-B65E-44F2C4B7ED1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18" name="图片 17">
            <a:extLst>
              <a:ext uri="{FF2B5EF4-FFF2-40B4-BE49-F238E27FC236}">
                <a16:creationId xmlns="" xmlns:a16="http://schemas.microsoft.com/office/drawing/2014/main" id="{B400C15C-A04C-473E-9EAD-0FC1F9BE150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648038" y="4093528"/>
            <a:ext cx="1434190" cy="1594819"/>
          </a:xfrm>
          <a:prstGeom prst="rect">
            <a:avLst/>
          </a:prstGeom>
        </p:spPr>
      </p:pic>
      <p:grpSp>
        <p:nvGrpSpPr>
          <p:cNvPr id="19" name="组合 18">
            <a:extLst>
              <a:ext uri="{FF2B5EF4-FFF2-40B4-BE49-F238E27FC236}">
                <a16:creationId xmlns="" xmlns:a16="http://schemas.microsoft.com/office/drawing/2014/main" id="{93B22471-CE4A-467F-9609-491CB557468F}"/>
              </a:ext>
            </a:extLst>
          </p:cNvPr>
          <p:cNvGrpSpPr/>
          <p:nvPr userDrawn="1"/>
        </p:nvGrpSpPr>
        <p:grpSpPr>
          <a:xfrm>
            <a:off x="1648038" y="1359214"/>
            <a:ext cx="791983" cy="791983"/>
            <a:chOff x="1771650" y="1931437"/>
            <a:chExt cx="1409700" cy="1409700"/>
          </a:xfrm>
        </p:grpSpPr>
        <p:sp>
          <p:nvSpPr>
            <p:cNvPr id="20" name="椭圆 19">
              <a:extLst>
                <a:ext uri="{FF2B5EF4-FFF2-40B4-BE49-F238E27FC236}">
                  <a16:creationId xmlns="" xmlns:a16="http://schemas.microsoft.com/office/drawing/2014/main" id="{3F300F67-1DFA-48E4-8C6D-F36F1672B99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椭圆 20">
              <a:extLst>
                <a:ext uri="{FF2B5EF4-FFF2-40B4-BE49-F238E27FC236}">
                  <a16:creationId xmlns="" xmlns:a16="http://schemas.microsoft.com/office/drawing/2014/main" id="{53B406C7-FC1B-42CF-8356-EF324D53AA82}"/>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Tree>
    <p:extLst>
      <p:ext uri="{BB962C8B-B14F-4D97-AF65-F5344CB8AC3E}">
        <p14:creationId xmlns:p14="http://schemas.microsoft.com/office/powerpoint/2010/main" val="2679350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611810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866923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289701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102870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204890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999185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320498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651425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25729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936962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268866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525654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10" name="矩形: 圆角 9">
            <a:extLst>
              <a:ext uri="{FF2B5EF4-FFF2-40B4-BE49-F238E27FC236}">
                <a16:creationId xmlns="" xmlns:a16="http://schemas.microsoft.com/office/drawing/2014/main" id="{A0220A13-2F6A-4E97-8B1E-8F1974501E26}"/>
              </a:ext>
            </a:extLst>
          </p:cNvPr>
          <p:cNvSpPr/>
          <p:nvPr userDrawn="1"/>
        </p:nvSpPr>
        <p:spPr>
          <a:xfrm>
            <a:off x="697463" y="914338"/>
            <a:ext cx="10797073" cy="5016043"/>
          </a:xfrm>
          <a:prstGeom prst="roundRect">
            <a:avLst>
              <a:gd name="adj" fmla="val 5377"/>
            </a:avLst>
          </a:prstGeom>
          <a:noFill/>
          <a:ln w="635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7" name="图片 6">
            <a:extLst>
              <a:ext uri="{FF2B5EF4-FFF2-40B4-BE49-F238E27FC236}">
                <a16:creationId xmlns="" xmlns:a16="http://schemas.microsoft.com/office/drawing/2014/main" id="{CF4D948A-7807-4D9B-99FF-FA9DD84E24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11" name="图片 10">
            <a:extLst>
              <a:ext uri="{FF2B5EF4-FFF2-40B4-BE49-F238E27FC236}">
                <a16:creationId xmlns="" xmlns:a16="http://schemas.microsoft.com/office/drawing/2014/main" id="{7B9225F2-E840-4BC8-AE37-EFE3E69E244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881" r="666"/>
          <a:stretch/>
        </p:blipFill>
        <p:spPr>
          <a:xfrm>
            <a:off x="873386" y="1169653"/>
            <a:ext cx="10445225" cy="3891822"/>
          </a:xfrm>
          <a:prstGeom prst="rect">
            <a:avLst/>
          </a:prstGeom>
        </p:spPr>
      </p:pic>
      <p:pic>
        <p:nvPicPr>
          <p:cNvPr id="9" name="图片 8">
            <a:extLst>
              <a:ext uri="{FF2B5EF4-FFF2-40B4-BE49-F238E27FC236}">
                <a16:creationId xmlns="" xmlns:a16="http://schemas.microsoft.com/office/drawing/2014/main" id="{28C5EF30-C349-497F-A3AC-A83A3979E5F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27877"/>
          <a:stretch/>
        </p:blipFill>
        <p:spPr>
          <a:xfrm flipH="1">
            <a:off x="7378181" y="2228850"/>
            <a:ext cx="4813818" cy="4629150"/>
          </a:xfrm>
          <a:prstGeom prst="rect">
            <a:avLst/>
          </a:prstGeom>
          <a:effectLst/>
        </p:spPr>
      </p:pic>
      <p:grpSp>
        <p:nvGrpSpPr>
          <p:cNvPr id="12" name="组合 11">
            <a:extLst>
              <a:ext uri="{FF2B5EF4-FFF2-40B4-BE49-F238E27FC236}">
                <a16:creationId xmlns="" xmlns:a16="http://schemas.microsoft.com/office/drawing/2014/main" id="{0A63FDAD-8B55-4251-9156-7959BDDAED9A}"/>
              </a:ext>
            </a:extLst>
          </p:cNvPr>
          <p:cNvGrpSpPr/>
          <p:nvPr userDrawn="1"/>
        </p:nvGrpSpPr>
        <p:grpSpPr>
          <a:xfrm>
            <a:off x="6041759" y="5143253"/>
            <a:ext cx="1277918" cy="1277918"/>
            <a:chOff x="1771650" y="1931437"/>
            <a:chExt cx="1409700" cy="1409700"/>
          </a:xfrm>
        </p:grpSpPr>
        <p:sp>
          <p:nvSpPr>
            <p:cNvPr id="13" name="椭圆 12">
              <a:extLst>
                <a:ext uri="{FF2B5EF4-FFF2-40B4-BE49-F238E27FC236}">
                  <a16:creationId xmlns="" xmlns:a16="http://schemas.microsoft.com/office/drawing/2014/main" id="{EBF01810-8E0B-46B1-91BA-3537FECB3A8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椭圆 13">
              <a:extLst>
                <a:ext uri="{FF2B5EF4-FFF2-40B4-BE49-F238E27FC236}">
                  <a16:creationId xmlns="" xmlns:a16="http://schemas.microsoft.com/office/drawing/2014/main" id="{F5C75916-D656-4EB5-AD16-0C067EF294AF}"/>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5" name="组合 14">
            <a:extLst>
              <a:ext uri="{FF2B5EF4-FFF2-40B4-BE49-F238E27FC236}">
                <a16:creationId xmlns="" xmlns:a16="http://schemas.microsoft.com/office/drawing/2014/main" id="{EFBB48F3-3871-413A-9131-79271D5E78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 xmlns:a16="http://schemas.microsoft.com/office/drawing/2014/main" id="{E591CB1B-5A57-43AC-A766-FE185A151D4D}"/>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椭圆 16">
              <a:extLst>
                <a:ext uri="{FF2B5EF4-FFF2-40B4-BE49-F238E27FC236}">
                  <a16:creationId xmlns="" xmlns:a16="http://schemas.microsoft.com/office/drawing/2014/main" id="{2B9648F7-43FC-40D9-B65E-44F2C4B7ED1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18" name="图片 17">
            <a:extLst>
              <a:ext uri="{FF2B5EF4-FFF2-40B4-BE49-F238E27FC236}">
                <a16:creationId xmlns="" xmlns:a16="http://schemas.microsoft.com/office/drawing/2014/main" id="{B400C15C-A04C-473E-9EAD-0FC1F9BE150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648038" y="4093528"/>
            <a:ext cx="1434190" cy="1594819"/>
          </a:xfrm>
          <a:prstGeom prst="rect">
            <a:avLst/>
          </a:prstGeom>
        </p:spPr>
      </p:pic>
      <p:grpSp>
        <p:nvGrpSpPr>
          <p:cNvPr id="19" name="组合 18">
            <a:extLst>
              <a:ext uri="{FF2B5EF4-FFF2-40B4-BE49-F238E27FC236}">
                <a16:creationId xmlns="" xmlns:a16="http://schemas.microsoft.com/office/drawing/2014/main" id="{93B22471-CE4A-467F-9609-491CB557468F}"/>
              </a:ext>
            </a:extLst>
          </p:cNvPr>
          <p:cNvGrpSpPr/>
          <p:nvPr userDrawn="1"/>
        </p:nvGrpSpPr>
        <p:grpSpPr>
          <a:xfrm>
            <a:off x="1648038" y="1359214"/>
            <a:ext cx="791983" cy="791983"/>
            <a:chOff x="1771650" y="1931437"/>
            <a:chExt cx="1409700" cy="1409700"/>
          </a:xfrm>
        </p:grpSpPr>
        <p:sp>
          <p:nvSpPr>
            <p:cNvPr id="20" name="椭圆 19">
              <a:extLst>
                <a:ext uri="{FF2B5EF4-FFF2-40B4-BE49-F238E27FC236}">
                  <a16:creationId xmlns="" xmlns:a16="http://schemas.microsoft.com/office/drawing/2014/main" id="{3F300F67-1DFA-48E4-8C6D-F36F1672B99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椭圆 20">
              <a:extLst>
                <a:ext uri="{FF2B5EF4-FFF2-40B4-BE49-F238E27FC236}">
                  <a16:creationId xmlns="" xmlns:a16="http://schemas.microsoft.com/office/drawing/2014/main" id="{53B406C7-FC1B-42CF-8356-EF324D53AA82}"/>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Tree>
    <p:extLst>
      <p:ext uri="{BB962C8B-B14F-4D97-AF65-F5344CB8AC3E}">
        <p14:creationId xmlns:p14="http://schemas.microsoft.com/office/powerpoint/2010/main" val="1184468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77156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14166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79407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0460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3857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89306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44334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82882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1" name="图片 20">
            <a:extLst>
              <a:ext uri="{FF2B5EF4-FFF2-40B4-BE49-F238E27FC236}">
                <a16:creationId xmlns="" xmlns:a16="http://schemas.microsoft.com/office/drawing/2014/main" id="{C3DB632B-2A60-44F1-A556-DB0BB951A7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23" name="图片 22" descr="图片包含 植物&#10;&#10;描述已自动生成">
            <a:extLst>
              <a:ext uri="{FF2B5EF4-FFF2-40B4-BE49-F238E27FC236}">
                <a16:creationId xmlns="" xmlns:a16="http://schemas.microsoft.com/office/drawing/2014/main" id="{15673818-6D56-4D6B-8882-416237C0599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36" y="160942"/>
            <a:ext cx="3868629" cy="6006231"/>
          </a:xfrm>
          <a:prstGeom prst="rect">
            <a:avLst/>
          </a:prstGeom>
        </p:spPr>
      </p:pic>
      <p:pic>
        <p:nvPicPr>
          <p:cNvPr id="7" name="图片 6">
            <a:extLst>
              <a:ext uri="{FF2B5EF4-FFF2-40B4-BE49-F238E27FC236}">
                <a16:creationId xmlns="" xmlns:a16="http://schemas.microsoft.com/office/drawing/2014/main" id="{EA2A3867-3FF5-476B-8F31-2A348636523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9" name="图片 8">
            <a:extLst>
              <a:ext uri="{FF2B5EF4-FFF2-40B4-BE49-F238E27FC236}">
                <a16:creationId xmlns="" xmlns:a16="http://schemas.microsoft.com/office/drawing/2014/main" id="{A633D0F8-FD95-4142-AE45-CA9EAE15A3D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1619" t="1905" r="11056" b="52108"/>
          <a:stretch/>
        </p:blipFill>
        <p:spPr>
          <a:xfrm rot="2786184">
            <a:off x="8864771" y="2355931"/>
            <a:ext cx="3703032" cy="3960839"/>
          </a:xfrm>
          <a:prstGeom prst="rect">
            <a:avLst/>
          </a:prstGeom>
        </p:spPr>
      </p:pic>
      <p:grpSp>
        <p:nvGrpSpPr>
          <p:cNvPr id="16" name="组合 15">
            <a:extLst>
              <a:ext uri="{FF2B5EF4-FFF2-40B4-BE49-F238E27FC236}">
                <a16:creationId xmlns="" xmlns:a16="http://schemas.microsoft.com/office/drawing/2014/main" id="{DE53D522-57D9-42D8-9AA9-4C5BD55B42EF}"/>
              </a:ext>
            </a:extLst>
          </p:cNvPr>
          <p:cNvGrpSpPr/>
          <p:nvPr userDrawn="1"/>
        </p:nvGrpSpPr>
        <p:grpSpPr>
          <a:xfrm>
            <a:off x="6956640" y="5026921"/>
            <a:ext cx="1272960" cy="1272960"/>
            <a:chOff x="1771650" y="1931437"/>
            <a:chExt cx="1409700" cy="1409700"/>
          </a:xfrm>
        </p:grpSpPr>
        <p:sp>
          <p:nvSpPr>
            <p:cNvPr id="14" name="椭圆 13">
              <a:extLst>
                <a:ext uri="{FF2B5EF4-FFF2-40B4-BE49-F238E27FC236}">
                  <a16:creationId xmlns="" xmlns:a16="http://schemas.microsoft.com/office/drawing/2014/main" id="{38D021EB-9771-4AC7-A311-0528816EB856}"/>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 xmlns:a16="http://schemas.microsoft.com/office/drawing/2014/main" id="{DDB83887-64A6-40A7-8497-2E165337ABC7}"/>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a:extLst>
              <a:ext uri="{FF2B5EF4-FFF2-40B4-BE49-F238E27FC236}">
                <a16:creationId xmlns="" xmlns:a16="http://schemas.microsoft.com/office/drawing/2014/main" id="{7F5DD946-4C43-4837-9952-B64DF6E869A6}"/>
              </a:ext>
            </a:extLst>
          </p:cNvPr>
          <p:cNvGrpSpPr/>
          <p:nvPr userDrawn="1"/>
        </p:nvGrpSpPr>
        <p:grpSpPr>
          <a:xfrm>
            <a:off x="10246751" y="569041"/>
            <a:ext cx="939072" cy="939072"/>
            <a:chOff x="1771650" y="1931437"/>
            <a:chExt cx="1409700" cy="1409700"/>
          </a:xfrm>
        </p:grpSpPr>
        <p:sp>
          <p:nvSpPr>
            <p:cNvPr id="18" name="椭圆 17">
              <a:extLst>
                <a:ext uri="{FF2B5EF4-FFF2-40B4-BE49-F238E27FC236}">
                  <a16:creationId xmlns="" xmlns:a16="http://schemas.microsoft.com/office/drawing/2014/main" id="{0A2B7561-2BF2-4440-B2CA-0499C21CAFE3}"/>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a:extLst>
                <a:ext uri="{FF2B5EF4-FFF2-40B4-BE49-F238E27FC236}">
                  <a16:creationId xmlns="" xmlns:a16="http://schemas.microsoft.com/office/drawing/2014/main" id="{80FD4E5E-7D23-48C9-A4EC-8695BA72240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4" name="图片 23">
            <a:extLst>
              <a:ext uri="{FF2B5EF4-FFF2-40B4-BE49-F238E27FC236}">
                <a16:creationId xmlns="" xmlns:a16="http://schemas.microsoft.com/office/drawing/2014/main" id="{E7887E5A-AAC5-41AD-A4EC-5F578AA3C45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653418" y="3795610"/>
            <a:ext cx="1587302" cy="1765079"/>
          </a:xfrm>
          <a:prstGeom prst="rect">
            <a:avLst/>
          </a:prstGeom>
        </p:spPr>
      </p:pic>
    </p:spTree>
    <p:extLst>
      <p:ext uri="{BB962C8B-B14F-4D97-AF65-F5344CB8AC3E}">
        <p14:creationId xmlns:p14="http://schemas.microsoft.com/office/powerpoint/2010/main" val="343254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9" name="图片 8">
            <a:extLst>
              <a:ext uri="{FF2B5EF4-FFF2-40B4-BE49-F238E27FC236}">
                <a16:creationId xmlns="" xmlns:a16="http://schemas.microsoft.com/office/drawing/2014/main" id="{41994D17-4365-41C4-A3F4-80D8018C90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10" name="图片 9" descr="图片包含 植物&#10;&#10;描述已自动生成">
            <a:extLst>
              <a:ext uri="{FF2B5EF4-FFF2-40B4-BE49-F238E27FC236}">
                <a16:creationId xmlns="" xmlns:a16="http://schemas.microsoft.com/office/drawing/2014/main" id="{6A47777B-0298-4695-83D5-92E5F0FF98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8308381" y="160942"/>
            <a:ext cx="3868629" cy="6006231"/>
          </a:xfrm>
          <a:prstGeom prst="rect">
            <a:avLst/>
          </a:prstGeom>
        </p:spPr>
      </p:pic>
      <p:pic>
        <p:nvPicPr>
          <p:cNvPr id="11" name="图片 10">
            <a:extLst>
              <a:ext uri="{FF2B5EF4-FFF2-40B4-BE49-F238E27FC236}">
                <a16:creationId xmlns="" xmlns:a16="http://schemas.microsoft.com/office/drawing/2014/main" id="{81A717C9-37E1-4161-8B3B-2C039CDDCF6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grpSp>
        <p:nvGrpSpPr>
          <p:cNvPr id="16" name="组合 15">
            <a:extLst>
              <a:ext uri="{FF2B5EF4-FFF2-40B4-BE49-F238E27FC236}">
                <a16:creationId xmlns="" xmlns:a16="http://schemas.microsoft.com/office/drawing/2014/main" id="{5996D3E9-648B-4BD2-A686-D34B5BE9AC0C}"/>
              </a:ext>
            </a:extLst>
          </p:cNvPr>
          <p:cNvGrpSpPr/>
          <p:nvPr userDrawn="1"/>
        </p:nvGrpSpPr>
        <p:grpSpPr>
          <a:xfrm>
            <a:off x="6008610" y="5003388"/>
            <a:ext cx="939072" cy="939072"/>
            <a:chOff x="1771650" y="1931437"/>
            <a:chExt cx="1409700" cy="1409700"/>
          </a:xfrm>
        </p:grpSpPr>
        <p:sp>
          <p:nvSpPr>
            <p:cNvPr id="17" name="椭圆 16">
              <a:extLst>
                <a:ext uri="{FF2B5EF4-FFF2-40B4-BE49-F238E27FC236}">
                  <a16:creationId xmlns="" xmlns:a16="http://schemas.microsoft.com/office/drawing/2014/main" id="{6D3D291D-1B64-42F9-BCDB-031065EF8EA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 xmlns:a16="http://schemas.microsoft.com/office/drawing/2014/main" id="{4903750C-A2B3-4959-BE9D-2AB2694CCDCD}"/>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椭圆 18">
            <a:extLst>
              <a:ext uri="{FF2B5EF4-FFF2-40B4-BE49-F238E27FC236}">
                <a16:creationId xmlns="" xmlns:a16="http://schemas.microsoft.com/office/drawing/2014/main" id="{07DB9AC2-F056-4CD2-96F4-3D77714135CE}"/>
              </a:ext>
            </a:extLst>
          </p:cNvPr>
          <p:cNvSpPr/>
          <p:nvPr userDrawn="1"/>
        </p:nvSpPr>
        <p:spPr>
          <a:xfrm>
            <a:off x="3041954" y="5921229"/>
            <a:ext cx="394238" cy="394238"/>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a:extLst>
              <a:ext uri="{FF2B5EF4-FFF2-40B4-BE49-F238E27FC236}">
                <a16:creationId xmlns="" xmlns:a16="http://schemas.microsoft.com/office/drawing/2014/main" id="{2AB9D2DB-C49F-431A-AF48-057B054400CF}"/>
              </a:ext>
            </a:extLst>
          </p:cNvPr>
          <p:cNvGrpSpPr/>
          <p:nvPr userDrawn="1"/>
        </p:nvGrpSpPr>
        <p:grpSpPr>
          <a:xfrm>
            <a:off x="567813" y="1258178"/>
            <a:ext cx="1890574" cy="3201392"/>
            <a:chOff x="8632521" y="1671488"/>
            <a:chExt cx="2185526" cy="3700847"/>
          </a:xfrm>
        </p:grpSpPr>
        <p:grpSp>
          <p:nvGrpSpPr>
            <p:cNvPr id="13" name="组合 12">
              <a:extLst>
                <a:ext uri="{FF2B5EF4-FFF2-40B4-BE49-F238E27FC236}">
                  <a16:creationId xmlns="" xmlns:a16="http://schemas.microsoft.com/office/drawing/2014/main" id="{B02F1362-4C48-489A-8544-24A506C34C4B}"/>
                </a:ext>
              </a:extLst>
            </p:cNvPr>
            <p:cNvGrpSpPr/>
            <p:nvPr userDrawn="1"/>
          </p:nvGrpSpPr>
          <p:grpSpPr>
            <a:xfrm>
              <a:off x="8632521" y="1671488"/>
              <a:ext cx="2170536" cy="2170536"/>
              <a:chOff x="1771650" y="1931437"/>
              <a:chExt cx="1409700" cy="1409700"/>
            </a:xfrm>
          </p:grpSpPr>
          <p:sp>
            <p:nvSpPr>
              <p:cNvPr id="14" name="椭圆 13">
                <a:extLst>
                  <a:ext uri="{FF2B5EF4-FFF2-40B4-BE49-F238E27FC236}">
                    <a16:creationId xmlns="" xmlns:a16="http://schemas.microsoft.com/office/drawing/2014/main" id="{5E62B975-F914-4D5C-B861-888BB6B2AA1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 xmlns:a16="http://schemas.microsoft.com/office/drawing/2014/main" id="{DB95E1D0-B27A-455D-8E7D-5C46F06D612A}"/>
                  </a:ext>
                </a:extLst>
              </p:cNvPr>
              <p:cNvSpPr/>
              <p:nvPr userDrawn="1"/>
            </p:nvSpPr>
            <p:spPr>
              <a:xfrm>
                <a:off x="1936802" y="2094452"/>
                <a:ext cx="1083670" cy="1083670"/>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a:extLst>
                <a:ext uri="{FF2B5EF4-FFF2-40B4-BE49-F238E27FC236}">
                  <a16:creationId xmlns="" xmlns:a16="http://schemas.microsoft.com/office/drawing/2014/main" id="{EDA9AE87-6F7C-409A-BA20-77931900BEB1}"/>
                </a:ext>
              </a:extLst>
            </p:cNvPr>
            <p:cNvGrpSpPr/>
            <p:nvPr userDrawn="1"/>
          </p:nvGrpSpPr>
          <p:grpSpPr>
            <a:xfrm>
              <a:off x="8647511" y="3201799"/>
              <a:ext cx="2170536" cy="2170536"/>
              <a:chOff x="1771650" y="1931437"/>
              <a:chExt cx="1409700" cy="1409700"/>
            </a:xfrm>
          </p:grpSpPr>
          <p:sp>
            <p:nvSpPr>
              <p:cNvPr id="21" name="椭圆 20">
                <a:extLst>
                  <a:ext uri="{FF2B5EF4-FFF2-40B4-BE49-F238E27FC236}">
                    <a16:creationId xmlns="" xmlns:a16="http://schemas.microsoft.com/office/drawing/2014/main" id="{F03330F1-117A-4CD5-B030-6B93EFBA2031}"/>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a:extLst>
                  <a:ext uri="{FF2B5EF4-FFF2-40B4-BE49-F238E27FC236}">
                    <a16:creationId xmlns="" xmlns:a16="http://schemas.microsoft.com/office/drawing/2014/main" id="{A790B097-0C6B-4D59-BA8D-5255D45B3505}"/>
                  </a:ext>
                </a:extLst>
              </p:cNvPr>
              <p:cNvSpPr/>
              <p:nvPr userDrawn="1"/>
            </p:nvSpPr>
            <p:spPr>
              <a:xfrm>
                <a:off x="1936802" y="2094452"/>
                <a:ext cx="1083670" cy="1083670"/>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24" name="图片 23">
            <a:extLst>
              <a:ext uri="{FF2B5EF4-FFF2-40B4-BE49-F238E27FC236}">
                <a16:creationId xmlns="" xmlns:a16="http://schemas.microsoft.com/office/drawing/2014/main" id="{434703C1-DA16-47DF-8216-2FFDC08E392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655393" y="4242447"/>
            <a:ext cx="1587302" cy="1765079"/>
          </a:xfrm>
          <a:prstGeom prst="rect">
            <a:avLst/>
          </a:prstGeom>
        </p:spPr>
      </p:pic>
    </p:spTree>
    <p:extLst>
      <p:ext uri="{BB962C8B-B14F-4D97-AF65-F5344CB8AC3E}">
        <p14:creationId xmlns:p14="http://schemas.microsoft.com/office/powerpoint/2010/main" val="3068139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10" name="矩形: 圆角 9">
            <a:extLst>
              <a:ext uri="{FF2B5EF4-FFF2-40B4-BE49-F238E27FC236}">
                <a16:creationId xmlns="" xmlns:a16="http://schemas.microsoft.com/office/drawing/2014/main" id="{A0220A13-2F6A-4E97-8B1E-8F1974501E26}"/>
              </a:ext>
            </a:extLst>
          </p:cNvPr>
          <p:cNvSpPr/>
          <p:nvPr userDrawn="1"/>
        </p:nvSpPr>
        <p:spPr>
          <a:xfrm>
            <a:off x="697463" y="914338"/>
            <a:ext cx="10797073" cy="5016043"/>
          </a:xfrm>
          <a:prstGeom prst="roundRect">
            <a:avLst>
              <a:gd name="adj" fmla="val 5377"/>
            </a:avLst>
          </a:prstGeom>
          <a:noFill/>
          <a:ln w="635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 xmlns:a16="http://schemas.microsoft.com/office/drawing/2014/main" id="{CF4D948A-7807-4D9B-99FF-FA9DD84E24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11" name="图片 10">
            <a:extLst>
              <a:ext uri="{FF2B5EF4-FFF2-40B4-BE49-F238E27FC236}">
                <a16:creationId xmlns="" xmlns:a16="http://schemas.microsoft.com/office/drawing/2014/main" id="{7B9225F2-E840-4BC8-AE37-EFE3E69E244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881" r="666"/>
          <a:stretch/>
        </p:blipFill>
        <p:spPr>
          <a:xfrm>
            <a:off x="873386" y="1169653"/>
            <a:ext cx="10445225" cy="3891822"/>
          </a:xfrm>
          <a:prstGeom prst="rect">
            <a:avLst/>
          </a:prstGeom>
        </p:spPr>
      </p:pic>
      <p:pic>
        <p:nvPicPr>
          <p:cNvPr id="9" name="图片 8">
            <a:extLst>
              <a:ext uri="{FF2B5EF4-FFF2-40B4-BE49-F238E27FC236}">
                <a16:creationId xmlns="" xmlns:a16="http://schemas.microsoft.com/office/drawing/2014/main" id="{28C5EF30-C349-497F-A3AC-A83A3979E5F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27877"/>
          <a:stretch/>
        </p:blipFill>
        <p:spPr>
          <a:xfrm flipH="1">
            <a:off x="7378181" y="2228850"/>
            <a:ext cx="4813818" cy="4629150"/>
          </a:xfrm>
          <a:prstGeom prst="rect">
            <a:avLst/>
          </a:prstGeom>
          <a:effectLst/>
        </p:spPr>
      </p:pic>
      <p:grpSp>
        <p:nvGrpSpPr>
          <p:cNvPr id="12" name="组合 11">
            <a:extLst>
              <a:ext uri="{FF2B5EF4-FFF2-40B4-BE49-F238E27FC236}">
                <a16:creationId xmlns="" xmlns:a16="http://schemas.microsoft.com/office/drawing/2014/main" id="{0A63FDAD-8B55-4251-9156-7959BDDAED9A}"/>
              </a:ext>
            </a:extLst>
          </p:cNvPr>
          <p:cNvGrpSpPr/>
          <p:nvPr userDrawn="1"/>
        </p:nvGrpSpPr>
        <p:grpSpPr>
          <a:xfrm>
            <a:off x="6041759" y="5143253"/>
            <a:ext cx="1277918" cy="1277918"/>
            <a:chOff x="1771650" y="1931437"/>
            <a:chExt cx="1409700" cy="1409700"/>
          </a:xfrm>
        </p:grpSpPr>
        <p:sp>
          <p:nvSpPr>
            <p:cNvPr id="13" name="椭圆 12">
              <a:extLst>
                <a:ext uri="{FF2B5EF4-FFF2-40B4-BE49-F238E27FC236}">
                  <a16:creationId xmlns="" xmlns:a16="http://schemas.microsoft.com/office/drawing/2014/main" id="{EBF01810-8E0B-46B1-91BA-3537FECB3A8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 xmlns:a16="http://schemas.microsoft.com/office/drawing/2014/main" id="{F5C75916-D656-4EB5-AD16-0C067EF294AF}"/>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 xmlns:a16="http://schemas.microsoft.com/office/drawing/2014/main" id="{EFBB48F3-3871-413A-9131-79271D5E78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 xmlns:a16="http://schemas.microsoft.com/office/drawing/2014/main" id="{E591CB1B-5A57-43AC-A766-FE185A151D4D}"/>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 xmlns:a16="http://schemas.microsoft.com/office/drawing/2014/main" id="{2B9648F7-43FC-40D9-B65E-44F2C4B7ED1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 xmlns:a16="http://schemas.microsoft.com/office/drawing/2014/main" id="{B400C15C-A04C-473E-9EAD-0FC1F9BE150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648038" y="4093528"/>
            <a:ext cx="1434190" cy="1594819"/>
          </a:xfrm>
          <a:prstGeom prst="rect">
            <a:avLst/>
          </a:prstGeom>
        </p:spPr>
      </p:pic>
      <p:grpSp>
        <p:nvGrpSpPr>
          <p:cNvPr id="19" name="组合 18">
            <a:extLst>
              <a:ext uri="{FF2B5EF4-FFF2-40B4-BE49-F238E27FC236}">
                <a16:creationId xmlns="" xmlns:a16="http://schemas.microsoft.com/office/drawing/2014/main" id="{93B22471-CE4A-467F-9609-491CB557468F}"/>
              </a:ext>
            </a:extLst>
          </p:cNvPr>
          <p:cNvGrpSpPr/>
          <p:nvPr userDrawn="1"/>
        </p:nvGrpSpPr>
        <p:grpSpPr>
          <a:xfrm>
            <a:off x="1648038" y="1359214"/>
            <a:ext cx="791983" cy="791983"/>
            <a:chOff x="1771650" y="1931437"/>
            <a:chExt cx="1409700" cy="1409700"/>
          </a:xfrm>
        </p:grpSpPr>
        <p:sp>
          <p:nvSpPr>
            <p:cNvPr id="20" name="椭圆 19">
              <a:extLst>
                <a:ext uri="{FF2B5EF4-FFF2-40B4-BE49-F238E27FC236}">
                  <a16:creationId xmlns="" xmlns:a16="http://schemas.microsoft.com/office/drawing/2014/main" id="{3F300F67-1DFA-48E4-8C6D-F36F1672B99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 xmlns:a16="http://schemas.microsoft.com/office/drawing/2014/main" id="{53B406C7-FC1B-42CF-8356-EF324D53AA82}"/>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629093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1" name="图片 10">
            <a:extLst>
              <a:ext uri="{FF2B5EF4-FFF2-40B4-BE49-F238E27FC236}">
                <a16:creationId xmlns="" xmlns:a16="http://schemas.microsoft.com/office/drawing/2014/main" id="{BD44F3E0-3461-4C59-A2FB-541CA82739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9" name="矩形: 圆角 8">
            <a:extLst>
              <a:ext uri="{FF2B5EF4-FFF2-40B4-BE49-F238E27FC236}">
                <a16:creationId xmlns="" xmlns:a16="http://schemas.microsoft.com/office/drawing/2014/main" id="{38821910-21F7-4CCC-90DA-5CCDD0725C48}"/>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 xmlns:a16="http://schemas.microsoft.com/office/drawing/2014/main" id="{F5DC0F8A-D06F-4B45-BEB6-4A997F778A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9953" y="5665577"/>
            <a:ext cx="1425890" cy="909620"/>
          </a:xfrm>
          <a:prstGeom prst="rect">
            <a:avLst/>
          </a:prstGeom>
        </p:spPr>
      </p:pic>
      <p:pic>
        <p:nvPicPr>
          <p:cNvPr id="19" name="图片 18">
            <a:extLst>
              <a:ext uri="{FF2B5EF4-FFF2-40B4-BE49-F238E27FC236}">
                <a16:creationId xmlns="" xmlns:a16="http://schemas.microsoft.com/office/drawing/2014/main" id="{1F583E76-B147-4553-ADFF-B03A705441F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1461" y="3175000"/>
            <a:ext cx="2762250" cy="3683000"/>
          </a:xfrm>
          <a:prstGeom prst="rect">
            <a:avLst/>
          </a:prstGeom>
        </p:spPr>
      </p:pic>
    </p:spTree>
    <p:extLst>
      <p:ext uri="{BB962C8B-B14F-4D97-AF65-F5344CB8AC3E}">
        <p14:creationId xmlns:p14="http://schemas.microsoft.com/office/powerpoint/2010/main" val="3189917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 xmlns:a16="http://schemas.microsoft.com/office/drawing/2014/main" id="{5DF97A78-03D1-44B4-B550-5F0E46EC67C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11" name="矩形: 圆角 10">
            <a:extLst>
              <a:ext uri="{FF2B5EF4-FFF2-40B4-BE49-F238E27FC236}">
                <a16:creationId xmlns="" xmlns:a16="http://schemas.microsoft.com/office/drawing/2014/main" id="{7F7545AA-422F-450F-88CE-4F2074379672}"/>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descr="图片包含 植物&#10;&#10;描述已自动生成">
            <a:extLst>
              <a:ext uri="{FF2B5EF4-FFF2-40B4-BE49-F238E27FC236}">
                <a16:creationId xmlns="" xmlns:a16="http://schemas.microsoft.com/office/drawing/2014/main" id="{F3B888A3-AB27-4BC6-AB66-F3A55E2C1DA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886200"/>
            <a:ext cx="2041788" cy="3169973"/>
          </a:xfrm>
          <a:prstGeom prst="rect">
            <a:avLst/>
          </a:prstGeom>
        </p:spPr>
      </p:pic>
    </p:spTree>
    <p:extLst>
      <p:ext uri="{BB962C8B-B14F-4D97-AF65-F5344CB8AC3E}">
        <p14:creationId xmlns:p14="http://schemas.microsoft.com/office/powerpoint/2010/main" val="2087115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145F2D06-0341-4795-A5E5-237C29FFCF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7" name="矩形: 圆角 6">
            <a:extLst>
              <a:ext uri="{FF2B5EF4-FFF2-40B4-BE49-F238E27FC236}">
                <a16:creationId xmlns="" xmlns:a16="http://schemas.microsoft.com/office/drawing/2014/main" id="{7F50053E-D3B3-4C69-8472-5CEF50E8471B}"/>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 xmlns:a16="http://schemas.microsoft.com/office/drawing/2014/main" id="{FF355723-7EA6-462A-9603-9803C92978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8731" y="5665577"/>
            <a:ext cx="1425890" cy="909620"/>
          </a:xfrm>
          <a:prstGeom prst="rect">
            <a:avLst/>
          </a:prstGeom>
        </p:spPr>
      </p:pic>
      <p:pic>
        <p:nvPicPr>
          <p:cNvPr id="12" name="图片 11">
            <a:extLst>
              <a:ext uri="{FF2B5EF4-FFF2-40B4-BE49-F238E27FC236}">
                <a16:creationId xmlns="" xmlns:a16="http://schemas.microsoft.com/office/drawing/2014/main" id="{A668F49C-4817-43DA-A1A5-38F9980253D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9778482" y="3175000"/>
            <a:ext cx="2762250" cy="3683000"/>
          </a:xfrm>
          <a:prstGeom prst="rect">
            <a:avLst/>
          </a:prstGeom>
        </p:spPr>
      </p:pic>
    </p:spTree>
    <p:extLst>
      <p:ext uri="{BB962C8B-B14F-4D97-AF65-F5344CB8AC3E}">
        <p14:creationId xmlns:p14="http://schemas.microsoft.com/office/powerpoint/2010/main" val="895615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9AD1BEC9-2AFB-4247-8FE9-817C7961E84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6" name="矩形: 圆角 5">
            <a:extLst>
              <a:ext uri="{FF2B5EF4-FFF2-40B4-BE49-F238E27FC236}">
                <a16:creationId xmlns="" xmlns:a16="http://schemas.microsoft.com/office/drawing/2014/main" id="{41913052-56A4-4506-88F6-541F5ABC6C96}"/>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 xmlns:a16="http://schemas.microsoft.com/office/drawing/2014/main" id="{FD27E546-C75C-4949-AB2E-772E6D8E1B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49709" y="4348386"/>
            <a:ext cx="2002528" cy="2226811"/>
          </a:xfrm>
          <a:prstGeom prst="rect">
            <a:avLst/>
          </a:prstGeom>
        </p:spPr>
      </p:pic>
    </p:spTree>
    <p:extLst>
      <p:ext uri="{BB962C8B-B14F-4D97-AF65-F5344CB8AC3E}">
        <p14:creationId xmlns:p14="http://schemas.microsoft.com/office/powerpoint/2010/main" val="3379088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C73E2934-7956-4B7D-A5AB-49F397324D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9" name="图片 8" descr="图片包含 植物&#10;&#10;描述已自动生成">
            <a:extLst>
              <a:ext uri="{FF2B5EF4-FFF2-40B4-BE49-F238E27FC236}">
                <a16:creationId xmlns="" xmlns:a16="http://schemas.microsoft.com/office/drawing/2014/main" id="{7097CB3A-A2D9-4C38-82F5-9D39EAE71E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36" y="160942"/>
            <a:ext cx="3868629" cy="6006231"/>
          </a:xfrm>
          <a:prstGeom prst="rect">
            <a:avLst/>
          </a:prstGeom>
        </p:spPr>
      </p:pic>
      <p:pic>
        <p:nvPicPr>
          <p:cNvPr id="10" name="图片 9">
            <a:extLst>
              <a:ext uri="{FF2B5EF4-FFF2-40B4-BE49-F238E27FC236}">
                <a16:creationId xmlns="" xmlns:a16="http://schemas.microsoft.com/office/drawing/2014/main" id="{34EB0EB2-9CEA-4816-9FBF-7D8BFC7BCEC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11" name="图片 10">
            <a:extLst>
              <a:ext uri="{FF2B5EF4-FFF2-40B4-BE49-F238E27FC236}">
                <a16:creationId xmlns="" xmlns:a16="http://schemas.microsoft.com/office/drawing/2014/main" id="{5C7DCF24-CD8B-492F-9B53-8F1A941190DC}"/>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1619" t="1905" r="11056" b="52108"/>
          <a:stretch/>
        </p:blipFill>
        <p:spPr>
          <a:xfrm rot="2786184">
            <a:off x="8864771" y="2355931"/>
            <a:ext cx="3703032" cy="3960839"/>
          </a:xfrm>
          <a:prstGeom prst="rect">
            <a:avLst/>
          </a:prstGeom>
        </p:spPr>
      </p:pic>
      <p:grpSp>
        <p:nvGrpSpPr>
          <p:cNvPr id="12" name="组合 11">
            <a:extLst>
              <a:ext uri="{FF2B5EF4-FFF2-40B4-BE49-F238E27FC236}">
                <a16:creationId xmlns="" xmlns:a16="http://schemas.microsoft.com/office/drawing/2014/main" id="{01AA029B-EC53-4B76-A554-5FEC4D09BD72}"/>
              </a:ext>
            </a:extLst>
          </p:cNvPr>
          <p:cNvGrpSpPr/>
          <p:nvPr userDrawn="1"/>
        </p:nvGrpSpPr>
        <p:grpSpPr>
          <a:xfrm>
            <a:off x="1711675" y="4480363"/>
            <a:ext cx="1277918" cy="1277918"/>
            <a:chOff x="1771650" y="1931437"/>
            <a:chExt cx="1409700" cy="1409700"/>
          </a:xfrm>
        </p:grpSpPr>
        <p:sp>
          <p:nvSpPr>
            <p:cNvPr id="13" name="椭圆 12">
              <a:extLst>
                <a:ext uri="{FF2B5EF4-FFF2-40B4-BE49-F238E27FC236}">
                  <a16:creationId xmlns="" xmlns:a16="http://schemas.microsoft.com/office/drawing/2014/main" id="{C3D5DE8E-7553-4CF4-9219-A1A64DB4AD21}"/>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 xmlns:a16="http://schemas.microsoft.com/office/drawing/2014/main" id="{874A8CFD-D31D-4B24-B48A-638BBDEFB164}"/>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 xmlns:a16="http://schemas.microsoft.com/office/drawing/2014/main" id="{C77D047B-B50B-4601-ADE3-0C20B0D200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 xmlns:a16="http://schemas.microsoft.com/office/drawing/2014/main" id="{57302FBB-F309-44BE-A860-62ED04A55CDB}"/>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 xmlns:a16="http://schemas.microsoft.com/office/drawing/2014/main" id="{9449D7D8-8440-486C-A3F1-8EBDCAEDD2F9}"/>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 xmlns:a16="http://schemas.microsoft.com/office/drawing/2014/main" id="{321A8197-CEFE-408B-A433-27C72EE7F61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140700" y="4846249"/>
            <a:ext cx="1127468" cy="1253744"/>
          </a:xfrm>
          <a:prstGeom prst="rect">
            <a:avLst/>
          </a:prstGeom>
        </p:spPr>
      </p:pic>
    </p:spTree>
    <p:extLst>
      <p:ext uri="{BB962C8B-B14F-4D97-AF65-F5344CB8AC3E}">
        <p14:creationId xmlns:p14="http://schemas.microsoft.com/office/powerpoint/2010/main" val="3517247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CF9AFA02-22FC-418B-825A-AFDBD2C6EB3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9" name="矩形: 圆角 8">
            <a:extLst>
              <a:ext uri="{FF2B5EF4-FFF2-40B4-BE49-F238E27FC236}">
                <a16:creationId xmlns="" xmlns:a16="http://schemas.microsoft.com/office/drawing/2014/main" id="{AEDF950D-B842-476C-B3D8-EC8DD65DC6C9}"/>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 xmlns:a16="http://schemas.microsoft.com/office/drawing/2014/main" id="{E9B4C0C9-93A4-4250-A800-8B969D6011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9953" y="5665577"/>
            <a:ext cx="1425890" cy="909620"/>
          </a:xfrm>
          <a:prstGeom prst="rect">
            <a:avLst/>
          </a:prstGeom>
        </p:spPr>
      </p:pic>
    </p:spTree>
    <p:extLst>
      <p:ext uri="{BB962C8B-B14F-4D97-AF65-F5344CB8AC3E}">
        <p14:creationId xmlns:p14="http://schemas.microsoft.com/office/powerpoint/2010/main" val="3329963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804C7D8-E59D-4AD0-88BD-0DE27979836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9BD456E4-C5A1-4446-9F28-B2ABA47CED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5071E84B-DCC5-479C-B7CD-4269B31A2088}"/>
              </a:ext>
            </a:extLst>
          </p:cNvPr>
          <p:cNvSpPr>
            <a:spLocks noGrp="1"/>
          </p:cNvSpPr>
          <p:nvPr>
            <p:ph type="dt" sz="half" idx="10"/>
          </p:nvPr>
        </p:nvSpPr>
        <p:spPr/>
        <p:txBody>
          <a:bodyPr/>
          <a:lstStyle/>
          <a:p>
            <a:fld id="{39A3C6C5-9E25-4AA0-932E-9A15EDE19516}" type="datetimeFigureOut">
              <a:rPr lang="zh-CN" altLang="en-US" smtClean="0"/>
              <a:t>2024/9/27</a:t>
            </a:fld>
            <a:endParaRPr lang="zh-CN" altLang="en-US"/>
          </a:p>
        </p:txBody>
      </p:sp>
      <p:sp>
        <p:nvSpPr>
          <p:cNvPr id="5" name="页脚占位符 4">
            <a:extLst>
              <a:ext uri="{FF2B5EF4-FFF2-40B4-BE49-F238E27FC236}">
                <a16:creationId xmlns="" xmlns:a16="http://schemas.microsoft.com/office/drawing/2014/main" id="{7A05E5B4-A90B-4162-A9DA-278E7A0B627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6426FB36-540A-4D93-A579-DD1FA8446217}"/>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8659078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091D6DB-B48C-41AF-9EA0-1E598B0E7D9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1A94FB70-B608-4CB1-8659-153E0B618D69}"/>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63018095-DEAB-4C3D-B38C-F6B28E114928}"/>
              </a:ext>
            </a:extLst>
          </p:cNvPr>
          <p:cNvSpPr>
            <a:spLocks noGrp="1"/>
          </p:cNvSpPr>
          <p:nvPr>
            <p:ph type="dt" sz="half" idx="10"/>
          </p:nvPr>
        </p:nvSpPr>
        <p:spPr/>
        <p:txBody>
          <a:bodyPr/>
          <a:lstStyle/>
          <a:p>
            <a:fld id="{39A3C6C5-9E25-4AA0-932E-9A15EDE19516}" type="datetimeFigureOut">
              <a:rPr lang="zh-CN" altLang="en-US" smtClean="0"/>
              <a:t>2024/9/27</a:t>
            </a:fld>
            <a:endParaRPr lang="zh-CN" altLang="en-US"/>
          </a:p>
        </p:txBody>
      </p:sp>
      <p:sp>
        <p:nvSpPr>
          <p:cNvPr id="5" name="页脚占位符 4">
            <a:extLst>
              <a:ext uri="{FF2B5EF4-FFF2-40B4-BE49-F238E27FC236}">
                <a16:creationId xmlns="" xmlns:a16="http://schemas.microsoft.com/office/drawing/2014/main" id="{43ACB7B2-1E20-4060-9AC8-8B101B20A20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8FCD810E-108E-422C-AA43-06CD870C4166}"/>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948871836"/>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6BFA3B1-C7C0-4201-9923-2B3BE125048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BA0D525B-B321-46DA-99DB-0FAF2DA779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 xmlns:a16="http://schemas.microsoft.com/office/drawing/2014/main" id="{A67FDFAD-CE43-4E00-881C-2F19B73C1BC1}"/>
              </a:ext>
            </a:extLst>
          </p:cNvPr>
          <p:cNvSpPr>
            <a:spLocks noGrp="1"/>
          </p:cNvSpPr>
          <p:nvPr>
            <p:ph type="dt" sz="half" idx="10"/>
          </p:nvPr>
        </p:nvSpPr>
        <p:spPr/>
        <p:txBody>
          <a:bodyPr/>
          <a:lstStyle/>
          <a:p>
            <a:fld id="{39A3C6C5-9E25-4AA0-932E-9A15EDE19516}" type="datetimeFigureOut">
              <a:rPr lang="zh-CN" altLang="en-US" smtClean="0"/>
              <a:t>2024/9/27</a:t>
            </a:fld>
            <a:endParaRPr lang="zh-CN" altLang="en-US"/>
          </a:p>
        </p:txBody>
      </p:sp>
      <p:sp>
        <p:nvSpPr>
          <p:cNvPr id="5" name="页脚占位符 4">
            <a:extLst>
              <a:ext uri="{FF2B5EF4-FFF2-40B4-BE49-F238E27FC236}">
                <a16:creationId xmlns="" xmlns:a16="http://schemas.microsoft.com/office/drawing/2014/main" id="{FB0C5CE9-8CC3-47B8-A47D-4B23E5BD560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1C3E3D81-B975-4CC7-9C94-A2D13412F9C3}"/>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713979082"/>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D2C19AB-6FE5-47F2-AFCD-400E3AE951C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30B96CBC-67AC-412A-9927-B93ACE2CD77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 xmlns:a16="http://schemas.microsoft.com/office/drawing/2014/main" id="{7CDF03FA-96FC-4C12-A32F-F049A478FDD7}"/>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 xmlns:a16="http://schemas.microsoft.com/office/drawing/2014/main" id="{3FF2DFD9-9410-4027-81B2-E2216FDC3662}"/>
              </a:ext>
            </a:extLst>
          </p:cNvPr>
          <p:cNvSpPr>
            <a:spLocks noGrp="1"/>
          </p:cNvSpPr>
          <p:nvPr>
            <p:ph type="dt" sz="half" idx="10"/>
          </p:nvPr>
        </p:nvSpPr>
        <p:spPr/>
        <p:txBody>
          <a:bodyPr/>
          <a:lstStyle/>
          <a:p>
            <a:fld id="{39A3C6C5-9E25-4AA0-932E-9A15EDE19516}" type="datetimeFigureOut">
              <a:rPr lang="zh-CN" altLang="en-US" smtClean="0"/>
              <a:t>2024/9/27</a:t>
            </a:fld>
            <a:endParaRPr lang="zh-CN" altLang="en-US"/>
          </a:p>
        </p:txBody>
      </p:sp>
      <p:sp>
        <p:nvSpPr>
          <p:cNvPr id="6" name="页脚占位符 5">
            <a:extLst>
              <a:ext uri="{FF2B5EF4-FFF2-40B4-BE49-F238E27FC236}">
                <a16:creationId xmlns="" xmlns:a16="http://schemas.microsoft.com/office/drawing/2014/main" id="{2E9E7092-2070-4160-82FE-9F7E0CB1B89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5CC2229D-E284-47AB-B592-E64ACE3CCD66}"/>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4262902351"/>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870141E-E57A-46FF-802C-CFCF0DDC024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F0EE1394-C1A7-4E18-8DA4-2671B40D85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 xmlns:a16="http://schemas.microsoft.com/office/drawing/2014/main" id="{85D73A5B-E846-4193-BA8D-71AFE189BD8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 xmlns:a16="http://schemas.microsoft.com/office/drawing/2014/main" id="{AEAD0191-4329-4F0C-8199-00B61A6B08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 xmlns:a16="http://schemas.microsoft.com/office/drawing/2014/main" id="{004C19F1-8A7F-4511-853D-2C68396D39F1}"/>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 xmlns:a16="http://schemas.microsoft.com/office/drawing/2014/main" id="{49B38879-CDDE-460C-92B1-1701ACCE7981}"/>
              </a:ext>
            </a:extLst>
          </p:cNvPr>
          <p:cNvSpPr>
            <a:spLocks noGrp="1"/>
          </p:cNvSpPr>
          <p:nvPr>
            <p:ph type="dt" sz="half" idx="10"/>
          </p:nvPr>
        </p:nvSpPr>
        <p:spPr/>
        <p:txBody>
          <a:bodyPr/>
          <a:lstStyle/>
          <a:p>
            <a:fld id="{39A3C6C5-9E25-4AA0-932E-9A15EDE19516}" type="datetimeFigureOut">
              <a:rPr lang="zh-CN" altLang="en-US" smtClean="0"/>
              <a:t>2024/9/27</a:t>
            </a:fld>
            <a:endParaRPr lang="zh-CN" altLang="en-US"/>
          </a:p>
        </p:txBody>
      </p:sp>
      <p:sp>
        <p:nvSpPr>
          <p:cNvPr id="8" name="页脚占位符 7">
            <a:extLst>
              <a:ext uri="{FF2B5EF4-FFF2-40B4-BE49-F238E27FC236}">
                <a16:creationId xmlns="" xmlns:a16="http://schemas.microsoft.com/office/drawing/2014/main" id="{D0BB2402-4D0A-4A09-9500-2D11ECD390D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 xmlns:a16="http://schemas.microsoft.com/office/drawing/2014/main" id="{13B04A97-AB7D-4767-88BD-4F9F1A59285B}"/>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271589724"/>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21F65EC-5BB7-4E69-A94E-D8D359A4417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2CA2DF3A-1366-4A70-8E6B-E621A10955E8}"/>
              </a:ext>
            </a:extLst>
          </p:cNvPr>
          <p:cNvSpPr>
            <a:spLocks noGrp="1"/>
          </p:cNvSpPr>
          <p:nvPr>
            <p:ph type="dt" sz="half" idx="10"/>
          </p:nvPr>
        </p:nvSpPr>
        <p:spPr/>
        <p:txBody>
          <a:bodyPr/>
          <a:lstStyle/>
          <a:p>
            <a:fld id="{39A3C6C5-9E25-4AA0-932E-9A15EDE19516}" type="datetimeFigureOut">
              <a:rPr lang="zh-CN" altLang="en-US" smtClean="0"/>
              <a:t>2024/9/27</a:t>
            </a:fld>
            <a:endParaRPr lang="zh-CN" altLang="en-US"/>
          </a:p>
        </p:txBody>
      </p:sp>
      <p:sp>
        <p:nvSpPr>
          <p:cNvPr id="4" name="页脚占位符 3">
            <a:extLst>
              <a:ext uri="{FF2B5EF4-FFF2-40B4-BE49-F238E27FC236}">
                <a16:creationId xmlns="" xmlns:a16="http://schemas.microsoft.com/office/drawing/2014/main" id="{088C1C0E-E9D9-40F1-AE5C-6DCF2051BBF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 xmlns:a16="http://schemas.microsoft.com/office/drawing/2014/main" id="{DC5D2EB2-8368-465C-AF19-79DE3A33A70F}"/>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326137504"/>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B1F7A4D2-5EEF-4C6F-A220-8446E7CF8045}"/>
              </a:ext>
            </a:extLst>
          </p:cNvPr>
          <p:cNvSpPr>
            <a:spLocks noGrp="1"/>
          </p:cNvSpPr>
          <p:nvPr>
            <p:ph type="dt" sz="half" idx="10"/>
          </p:nvPr>
        </p:nvSpPr>
        <p:spPr/>
        <p:txBody>
          <a:bodyPr/>
          <a:lstStyle/>
          <a:p>
            <a:fld id="{39A3C6C5-9E25-4AA0-932E-9A15EDE19516}" type="datetimeFigureOut">
              <a:rPr lang="zh-CN" altLang="en-US" smtClean="0"/>
              <a:t>2024/9/27</a:t>
            </a:fld>
            <a:endParaRPr lang="zh-CN" altLang="en-US"/>
          </a:p>
        </p:txBody>
      </p:sp>
      <p:sp>
        <p:nvSpPr>
          <p:cNvPr id="3" name="页脚占位符 2">
            <a:extLst>
              <a:ext uri="{FF2B5EF4-FFF2-40B4-BE49-F238E27FC236}">
                <a16:creationId xmlns="" xmlns:a16="http://schemas.microsoft.com/office/drawing/2014/main" id="{9A5FE026-004D-4AB0-BEAE-9CE433F28FC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010D8451-726C-49FD-9BDD-35C824A6A093}"/>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840425093"/>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AB40866-E60E-41A5-8EE4-05343952C56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A794CF5F-A81D-4049-9F06-0591C149DF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 xmlns:a16="http://schemas.microsoft.com/office/drawing/2014/main" id="{D0FC853D-467A-47A3-A887-E562C548C1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8B61D2B1-4BCC-4FCC-AAD0-C611D9FEAB55}"/>
              </a:ext>
            </a:extLst>
          </p:cNvPr>
          <p:cNvSpPr>
            <a:spLocks noGrp="1"/>
          </p:cNvSpPr>
          <p:nvPr>
            <p:ph type="dt" sz="half" idx="10"/>
          </p:nvPr>
        </p:nvSpPr>
        <p:spPr/>
        <p:txBody>
          <a:bodyPr/>
          <a:lstStyle/>
          <a:p>
            <a:fld id="{39A3C6C5-9E25-4AA0-932E-9A15EDE19516}" type="datetimeFigureOut">
              <a:rPr lang="zh-CN" altLang="en-US" smtClean="0"/>
              <a:t>2024/9/27</a:t>
            </a:fld>
            <a:endParaRPr lang="zh-CN" altLang="en-US"/>
          </a:p>
        </p:txBody>
      </p:sp>
      <p:sp>
        <p:nvSpPr>
          <p:cNvPr id="6" name="页脚占位符 5">
            <a:extLst>
              <a:ext uri="{FF2B5EF4-FFF2-40B4-BE49-F238E27FC236}">
                <a16:creationId xmlns="" xmlns:a16="http://schemas.microsoft.com/office/drawing/2014/main" id="{DC65F8E4-C432-4AD5-AA85-FE01424252B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CFE67D27-7907-4A04-AC01-F6EE3EDB5C27}"/>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2151012565"/>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DCFF5D5-D3EE-44CF-8A37-4F1EDDAFA2C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4FB31554-FD50-4E35-BF07-FD5D51CEB5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B5188E01-ECD8-404C-BC9C-F41BFF49E4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338239B8-61C2-40D0-8834-643832C760C8}"/>
              </a:ext>
            </a:extLst>
          </p:cNvPr>
          <p:cNvSpPr>
            <a:spLocks noGrp="1"/>
          </p:cNvSpPr>
          <p:nvPr>
            <p:ph type="dt" sz="half" idx="10"/>
          </p:nvPr>
        </p:nvSpPr>
        <p:spPr/>
        <p:txBody>
          <a:bodyPr/>
          <a:lstStyle/>
          <a:p>
            <a:fld id="{39A3C6C5-9E25-4AA0-932E-9A15EDE19516}" type="datetimeFigureOut">
              <a:rPr lang="zh-CN" altLang="en-US" smtClean="0"/>
              <a:t>2024/9/27</a:t>
            </a:fld>
            <a:endParaRPr lang="zh-CN" altLang="en-US"/>
          </a:p>
        </p:txBody>
      </p:sp>
      <p:sp>
        <p:nvSpPr>
          <p:cNvPr id="6" name="页脚占位符 5">
            <a:extLst>
              <a:ext uri="{FF2B5EF4-FFF2-40B4-BE49-F238E27FC236}">
                <a16:creationId xmlns="" xmlns:a16="http://schemas.microsoft.com/office/drawing/2014/main" id="{DC8A9BD3-45FE-4F10-B7A7-90A1E25D52B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BD5C2842-BF70-4A12-BC18-86D5E082962B}"/>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697390732"/>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041187C-AE60-4996-81DC-C7E25A05544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12EE01A5-8FE4-405B-A5E6-DA8EC006877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3FB16795-8776-415B-B3A6-67AFCBA6EC61}"/>
              </a:ext>
            </a:extLst>
          </p:cNvPr>
          <p:cNvSpPr>
            <a:spLocks noGrp="1"/>
          </p:cNvSpPr>
          <p:nvPr>
            <p:ph type="dt" sz="half" idx="10"/>
          </p:nvPr>
        </p:nvSpPr>
        <p:spPr/>
        <p:txBody>
          <a:bodyPr/>
          <a:lstStyle/>
          <a:p>
            <a:fld id="{39A3C6C5-9E25-4AA0-932E-9A15EDE19516}" type="datetimeFigureOut">
              <a:rPr lang="zh-CN" altLang="en-US" smtClean="0"/>
              <a:t>2024/9/27</a:t>
            </a:fld>
            <a:endParaRPr lang="zh-CN" altLang="en-US"/>
          </a:p>
        </p:txBody>
      </p:sp>
      <p:sp>
        <p:nvSpPr>
          <p:cNvPr id="5" name="页脚占位符 4">
            <a:extLst>
              <a:ext uri="{FF2B5EF4-FFF2-40B4-BE49-F238E27FC236}">
                <a16:creationId xmlns="" xmlns:a16="http://schemas.microsoft.com/office/drawing/2014/main" id="{A1469777-E33C-4FEB-895B-C0F2487B7F8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31CCB0CA-BD01-4E4E-85A0-E9BF46FBC3DA}"/>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4292165334"/>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73F4D32A-C49E-4263-91B9-320176F30B6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7938467F-EE46-4E58-BAC2-B29DF0D5263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A43E2255-0E1B-43FA-8807-065C43DCEC81}"/>
              </a:ext>
            </a:extLst>
          </p:cNvPr>
          <p:cNvSpPr>
            <a:spLocks noGrp="1"/>
          </p:cNvSpPr>
          <p:nvPr>
            <p:ph type="dt" sz="half" idx="10"/>
          </p:nvPr>
        </p:nvSpPr>
        <p:spPr/>
        <p:txBody>
          <a:bodyPr/>
          <a:lstStyle/>
          <a:p>
            <a:fld id="{39A3C6C5-9E25-4AA0-932E-9A15EDE19516}" type="datetimeFigureOut">
              <a:rPr lang="zh-CN" altLang="en-US" smtClean="0"/>
              <a:t>2024/9/27</a:t>
            </a:fld>
            <a:endParaRPr lang="zh-CN" altLang="en-US"/>
          </a:p>
        </p:txBody>
      </p:sp>
      <p:sp>
        <p:nvSpPr>
          <p:cNvPr id="5" name="页脚占位符 4">
            <a:extLst>
              <a:ext uri="{FF2B5EF4-FFF2-40B4-BE49-F238E27FC236}">
                <a16:creationId xmlns="" xmlns:a16="http://schemas.microsoft.com/office/drawing/2014/main" id="{08A92251-66CF-4458-9062-1B4C492F219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F7EE374F-76E2-46FD-8A5F-4F29D56BF18C}"/>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534659072"/>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1" name="图片 20">
            <a:extLst>
              <a:ext uri="{FF2B5EF4-FFF2-40B4-BE49-F238E27FC236}">
                <a16:creationId xmlns="" xmlns:a16="http://schemas.microsoft.com/office/drawing/2014/main" id="{C3DB632B-2A60-44F1-A556-DB0BB951A7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23" name="图片 22" descr="图片包含 植物&#10;&#10;描述已自动生成">
            <a:extLst>
              <a:ext uri="{FF2B5EF4-FFF2-40B4-BE49-F238E27FC236}">
                <a16:creationId xmlns="" xmlns:a16="http://schemas.microsoft.com/office/drawing/2014/main" id="{15673818-6D56-4D6B-8882-416237C0599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36" y="160942"/>
            <a:ext cx="3868629" cy="6006231"/>
          </a:xfrm>
          <a:prstGeom prst="rect">
            <a:avLst/>
          </a:prstGeom>
        </p:spPr>
      </p:pic>
      <p:pic>
        <p:nvPicPr>
          <p:cNvPr id="7" name="图片 6">
            <a:extLst>
              <a:ext uri="{FF2B5EF4-FFF2-40B4-BE49-F238E27FC236}">
                <a16:creationId xmlns="" xmlns:a16="http://schemas.microsoft.com/office/drawing/2014/main" id="{EA2A3867-3FF5-476B-8F31-2A348636523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9" name="图片 8">
            <a:extLst>
              <a:ext uri="{FF2B5EF4-FFF2-40B4-BE49-F238E27FC236}">
                <a16:creationId xmlns="" xmlns:a16="http://schemas.microsoft.com/office/drawing/2014/main" id="{A633D0F8-FD95-4142-AE45-CA9EAE15A3D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1619" t="1905" r="11056" b="52108"/>
          <a:stretch/>
        </p:blipFill>
        <p:spPr>
          <a:xfrm rot="2786184">
            <a:off x="8864771" y="2355931"/>
            <a:ext cx="3703032" cy="3960839"/>
          </a:xfrm>
          <a:prstGeom prst="rect">
            <a:avLst/>
          </a:prstGeom>
        </p:spPr>
      </p:pic>
      <p:grpSp>
        <p:nvGrpSpPr>
          <p:cNvPr id="16" name="组合 15">
            <a:extLst>
              <a:ext uri="{FF2B5EF4-FFF2-40B4-BE49-F238E27FC236}">
                <a16:creationId xmlns="" xmlns:a16="http://schemas.microsoft.com/office/drawing/2014/main" id="{DE53D522-57D9-42D8-9AA9-4C5BD55B42EF}"/>
              </a:ext>
            </a:extLst>
          </p:cNvPr>
          <p:cNvGrpSpPr/>
          <p:nvPr userDrawn="1"/>
        </p:nvGrpSpPr>
        <p:grpSpPr>
          <a:xfrm>
            <a:off x="6956640" y="5026921"/>
            <a:ext cx="1272960" cy="1272960"/>
            <a:chOff x="1771650" y="1931437"/>
            <a:chExt cx="1409700" cy="1409700"/>
          </a:xfrm>
        </p:grpSpPr>
        <p:sp>
          <p:nvSpPr>
            <p:cNvPr id="14" name="椭圆 13">
              <a:extLst>
                <a:ext uri="{FF2B5EF4-FFF2-40B4-BE49-F238E27FC236}">
                  <a16:creationId xmlns="" xmlns:a16="http://schemas.microsoft.com/office/drawing/2014/main" id="{38D021EB-9771-4AC7-A311-0528816EB856}"/>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 xmlns:a16="http://schemas.microsoft.com/office/drawing/2014/main" id="{DDB83887-64A6-40A7-8497-2E165337ABC7}"/>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a:extLst>
              <a:ext uri="{FF2B5EF4-FFF2-40B4-BE49-F238E27FC236}">
                <a16:creationId xmlns="" xmlns:a16="http://schemas.microsoft.com/office/drawing/2014/main" id="{7F5DD946-4C43-4837-9952-B64DF6E869A6}"/>
              </a:ext>
            </a:extLst>
          </p:cNvPr>
          <p:cNvGrpSpPr/>
          <p:nvPr userDrawn="1"/>
        </p:nvGrpSpPr>
        <p:grpSpPr>
          <a:xfrm>
            <a:off x="10246751" y="569041"/>
            <a:ext cx="939072" cy="939072"/>
            <a:chOff x="1771650" y="1931437"/>
            <a:chExt cx="1409700" cy="1409700"/>
          </a:xfrm>
        </p:grpSpPr>
        <p:sp>
          <p:nvSpPr>
            <p:cNvPr id="18" name="椭圆 17">
              <a:extLst>
                <a:ext uri="{FF2B5EF4-FFF2-40B4-BE49-F238E27FC236}">
                  <a16:creationId xmlns="" xmlns:a16="http://schemas.microsoft.com/office/drawing/2014/main" id="{0A2B7561-2BF2-4440-B2CA-0499C21CAFE3}"/>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a:extLst>
                <a:ext uri="{FF2B5EF4-FFF2-40B4-BE49-F238E27FC236}">
                  <a16:creationId xmlns="" xmlns:a16="http://schemas.microsoft.com/office/drawing/2014/main" id="{80FD4E5E-7D23-48C9-A4EC-8695BA72240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4" name="图片 23">
            <a:extLst>
              <a:ext uri="{FF2B5EF4-FFF2-40B4-BE49-F238E27FC236}">
                <a16:creationId xmlns="" xmlns:a16="http://schemas.microsoft.com/office/drawing/2014/main" id="{E7887E5A-AAC5-41AD-A4EC-5F578AA3C45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653418" y="3795610"/>
            <a:ext cx="1587302" cy="1765079"/>
          </a:xfrm>
          <a:prstGeom prst="rect">
            <a:avLst/>
          </a:prstGeom>
        </p:spPr>
      </p:pic>
    </p:spTree>
    <p:extLst>
      <p:ext uri="{BB962C8B-B14F-4D97-AF65-F5344CB8AC3E}">
        <p14:creationId xmlns:p14="http://schemas.microsoft.com/office/powerpoint/2010/main" val="570768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9" name="图片 8">
            <a:extLst>
              <a:ext uri="{FF2B5EF4-FFF2-40B4-BE49-F238E27FC236}">
                <a16:creationId xmlns="" xmlns:a16="http://schemas.microsoft.com/office/drawing/2014/main" id="{41994D17-4365-41C4-A3F4-80D8018C90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10" name="图片 9" descr="图片包含 植物&#10;&#10;描述已自动生成">
            <a:extLst>
              <a:ext uri="{FF2B5EF4-FFF2-40B4-BE49-F238E27FC236}">
                <a16:creationId xmlns="" xmlns:a16="http://schemas.microsoft.com/office/drawing/2014/main" id="{6A47777B-0298-4695-83D5-92E5F0FF98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8308381" y="160942"/>
            <a:ext cx="3868629" cy="6006231"/>
          </a:xfrm>
          <a:prstGeom prst="rect">
            <a:avLst/>
          </a:prstGeom>
        </p:spPr>
      </p:pic>
      <p:pic>
        <p:nvPicPr>
          <p:cNvPr id="11" name="图片 10">
            <a:extLst>
              <a:ext uri="{FF2B5EF4-FFF2-40B4-BE49-F238E27FC236}">
                <a16:creationId xmlns="" xmlns:a16="http://schemas.microsoft.com/office/drawing/2014/main" id="{81A717C9-37E1-4161-8B3B-2C039CDDCF6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grpSp>
        <p:nvGrpSpPr>
          <p:cNvPr id="16" name="组合 15">
            <a:extLst>
              <a:ext uri="{FF2B5EF4-FFF2-40B4-BE49-F238E27FC236}">
                <a16:creationId xmlns="" xmlns:a16="http://schemas.microsoft.com/office/drawing/2014/main" id="{5996D3E9-648B-4BD2-A686-D34B5BE9AC0C}"/>
              </a:ext>
            </a:extLst>
          </p:cNvPr>
          <p:cNvGrpSpPr/>
          <p:nvPr userDrawn="1"/>
        </p:nvGrpSpPr>
        <p:grpSpPr>
          <a:xfrm>
            <a:off x="6008610" y="5003388"/>
            <a:ext cx="939072" cy="939072"/>
            <a:chOff x="1771650" y="1931437"/>
            <a:chExt cx="1409700" cy="1409700"/>
          </a:xfrm>
        </p:grpSpPr>
        <p:sp>
          <p:nvSpPr>
            <p:cNvPr id="17" name="椭圆 16">
              <a:extLst>
                <a:ext uri="{FF2B5EF4-FFF2-40B4-BE49-F238E27FC236}">
                  <a16:creationId xmlns="" xmlns:a16="http://schemas.microsoft.com/office/drawing/2014/main" id="{6D3D291D-1B64-42F9-BCDB-031065EF8EA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 xmlns:a16="http://schemas.microsoft.com/office/drawing/2014/main" id="{4903750C-A2B3-4959-BE9D-2AB2694CCDCD}"/>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椭圆 18">
            <a:extLst>
              <a:ext uri="{FF2B5EF4-FFF2-40B4-BE49-F238E27FC236}">
                <a16:creationId xmlns="" xmlns:a16="http://schemas.microsoft.com/office/drawing/2014/main" id="{07DB9AC2-F056-4CD2-96F4-3D77714135CE}"/>
              </a:ext>
            </a:extLst>
          </p:cNvPr>
          <p:cNvSpPr/>
          <p:nvPr userDrawn="1"/>
        </p:nvSpPr>
        <p:spPr>
          <a:xfrm>
            <a:off x="3041954" y="5921229"/>
            <a:ext cx="394238" cy="394238"/>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a:extLst>
              <a:ext uri="{FF2B5EF4-FFF2-40B4-BE49-F238E27FC236}">
                <a16:creationId xmlns="" xmlns:a16="http://schemas.microsoft.com/office/drawing/2014/main" id="{2AB9D2DB-C49F-431A-AF48-057B054400CF}"/>
              </a:ext>
            </a:extLst>
          </p:cNvPr>
          <p:cNvGrpSpPr/>
          <p:nvPr userDrawn="1"/>
        </p:nvGrpSpPr>
        <p:grpSpPr>
          <a:xfrm>
            <a:off x="567813" y="1258178"/>
            <a:ext cx="1890574" cy="3201392"/>
            <a:chOff x="8632521" y="1671488"/>
            <a:chExt cx="2185526" cy="3700847"/>
          </a:xfrm>
        </p:grpSpPr>
        <p:grpSp>
          <p:nvGrpSpPr>
            <p:cNvPr id="13" name="组合 12">
              <a:extLst>
                <a:ext uri="{FF2B5EF4-FFF2-40B4-BE49-F238E27FC236}">
                  <a16:creationId xmlns="" xmlns:a16="http://schemas.microsoft.com/office/drawing/2014/main" id="{B02F1362-4C48-489A-8544-24A506C34C4B}"/>
                </a:ext>
              </a:extLst>
            </p:cNvPr>
            <p:cNvGrpSpPr/>
            <p:nvPr userDrawn="1"/>
          </p:nvGrpSpPr>
          <p:grpSpPr>
            <a:xfrm>
              <a:off x="8632521" y="1671488"/>
              <a:ext cx="2170536" cy="2170536"/>
              <a:chOff x="1771650" y="1931437"/>
              <a:chExt cx="1409700" cy="1409700"/>
            </a:xfrm>
          </p:grpSpPr>
          <p:sp>
            <p:nvSpPr>
              <p:cNvPr id="14" name="椭圆 13">
                <a:extLst>
                  <a:ext uri="{FF2B5EF4-FFF2-40B4-BE49-F238E27FC236}">
                    <a16:creationId xmlns="" xmlns:a16="http://schemas.microsoft.com/office/drawing/2014/main" id="{5E62B975-F914-4D5C-B861-888BB6B2AA1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 xmlns:a16="http://schemas.microsoft.com/office/drawing/2014/main" id="{DB95E1D0-B27A-455D-8E7D-5C46F06D612A}"/>
                  </a:ext>
                </a:extLst>
              </p:cNvPr>
              <p:cNvSpPr/>
              <p:nvPr userDrawn="1"/>
            </p:nvSpPr>
            <p:spPr>
              <a:xfrm>
                <a:off x="1936802" y="2094452"/>
                <a:ext cx="1083670" cy="1083670"/>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a:extLst>
                <a:ext uri="{FF2B5EF4-FFF2-40B4-BE49-F238E27FC236}">
                  <a16:creationId xmlns="" xmlns:a16="http://schemas.microsoft.com/office/drawing/2014/main" id="{EDA9AE87-6F7C-409A-BA20-77931900BEB1}"/>
                </a:ext>
              </a:extLst>
            </p:cNvPr>
            <p:cNvGrpSpPr/>
            <p:nvPr userDrawn="1"/>
          </p:nvGrpSpPr>
          <p:grpSpPr>
            <a:xfrm>
              <a:off x="8647511" y="3201799"/>
              <a:ext cx="2170536" cy="2170536"/>
              <a:chOff x="1771650" y="1931437"/>
              <a:chExt cx="1409700" cy="1409700"/>
            </a:xfrm>
          </p:grpSpPr>
          <p:sp>
            <p:nvSpPr>
              <p:cNvPr id="21" name="椭圆 20">
                <a:extLst>
                  <a:ext uri="{FF2B5EF4-FFF2-40B4-BE49-F238E27FC236}">
                    <a16:creationId xmlns="" xmlns:a16="http://schemas.microsoft.com/office/drawing/2014/main" id="{F03330F1-117A-4CD5-B030-6B93EFBA2031}"/>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a:extLst>
                  <a:ext uri="{FF2B5EF4-FFF2-40B4-BE49-F238E27FC236}">
                    <a16:creationId xmlns="" xmlns:a16="http://schemas.microsoft.com/office/drawing/2014/main" id="{A790B097-0C6B-4D59-BA8D-5255D45B3505}"/>
                  </a:ext>
                </a:extLst>
              </p:cNvPr>
              <p:cNvSpPr/>
              <p:nvPr userDrawn="1"/>
            </p:nvSpPr>
            <p:spPr>
              <a:xfrm>
                <a:off x="1936802" y="2094452"/>
                <a:ext cx="1083670" cy="1083670"/>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24" name="图片 23">
            <a:extLst>
              <a:ext uri="{FF2B5EF4-FFF2-40B4-BE49-F238E27FC236}">
                <a16:creationId xmlns="" xmlns:a16="http://schemas.microsoft.com/office/drawing/2014/main" id="{434703C1-DA16-47DF-8216-2FFDC08E392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655393" y="4242447"/>
            <a:ext cx="1587302" cy="1765079"/>
          </a:xfrm>
          <a:prstGeom prst="rect">
            <a:avLst/>
          </a:prstGeom>
        </p:spPr>
      </p:pic>
    </p:spTree>
    <p:extLst>
      <p:ext uri="{BB962C8B-B14F-4D97-AF65-F5344CB8AC3E}">
        <p14:creationId xmlns:p14="http://schemas.microsoft.com/office/powerpoint/2010/main" val="2145189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10" name="矩形: 圆角 9">
            <a:extLst>
              <a:ext uri="{FF2B5EF4-FFF2-40B4-BE49-F238E27FC236}">
                <a16:creationId xmlns="" xmlns:a16="http://schemas.microsoft.com/office/drawing/2014/main" id="{A0220A13-2F6A-4E97-8B1E-8F1974501E26}"/>
              </a:ext>
            </a:extLst>
          </p:cNvPr>
          <p:cNvSpPr/>
          <p:nvPr userDrawn="1"/>
        </p:nvSpPr>
        <p:spPr>
          <a:xfrm>
            <a:off x="697463" y="914338"/>
            <a:ext cx="10797073" cy="5016043"/>
          </a:xfrm>
          <a:prstGeom prst="roundRect">
            <a:avLst>
              <a:gd name="adj" fmla="val 5377"/>
            </a:avLst>
          </a:prstGeom>
          <a:noFill/>
          <a:ln w="635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 xmlns:a16="http://schemas.microsoft.com/office/drawing/2014/main" id="{CF4D948A-7807-4D9B-99FF-FA9DD84E24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11" name="图片 10">
            <a:extLst>
              <a:ext uri="{FF2B5EF4-FFF2-40B4-BE49-F238E27FC236}">
                <a16:creationId xmlns="" xmlns:a16="http://schemas.microsoft.com/office/drawing/2014/main" id="{7B9225F2-E840-4BC8-AE37-EFE3E69E244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881" r="666"/>
          <a:stretch/>
        </p:blipFill>
        <p:spPr>
          <a:xfrm>
            <a:off x="873386" y="1169653"/>
            <a:ext cx="10445225" cy="3891822"/>
          </a:xfrm>
          <a:prstGeom prst="rect">
            <a:avLst/>
          </a:prstGeom>
        </p:spPr>
      </p:pic>
      <p:pic>
        <p:nvPicPr>
          <p:cNvPr id="9" name="图片 8">
            <a:extLst>
              <a:ext uri="{FF2B5EF4-FFF2-40B4-BE49-F238E27FC236}">
                <a16:creationId xmlns="" xmlns:a16="http://schemas.microsoft.com/office/drawing/2014/main" id="{28C5EF30-C349-497F-A3AC-A83A3979E5F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27877"/>
          <a:stretch/>
        </p:blipFill>
        <p:spPr>
          <a:xfrm flipH="1">
            <a:off x="7378181" y="2228850"/>
            <a:ext cx="4813818" cy="4629150"/>
          </a:xfrm>
          <a:prstGeom prst="rect">
            <a:avLst/>
          </a:prstGeom>
          <a:effectLst/>
        </p:spPr>
      </p:pic>
      <p:grpSp>
        <p:nvGrpSpPr>
          <p:cNvPr id="12" name="组合 11">
            <a:extLst>
              <a:ext uri="{FF2B5EF4-FFF2-40B4-BE49-F238E27FC236}">
                <a16:creationId xmlns="" xmlns:a16="http://schemas.microsoft.com/office/drawing/2014/main" id="{0A63FDAD-8B55-4251-9156-7959BDDAED9A}"/>
              </a:ext>
            </a:extLst>
          </p:cNvPr>
          <p:cNvGrpSpPr/>
          <p:nvPr userDrawn="1"/>
        </p:nvGrpSpPr>
        <p:grpSpPr>
          <a:xfrm>
            <a:off x="6041759" y="5143253"/>
            <a:ext cx="1277918" cy="1277918"/>
            <a:chOff x="1771650" y="1931437"/>
            <a:chExt cx="1409700" cy="1409700"/>
          </a:xfrm>
        </p:grpSpPr>
        <p:sp>
          <p:nvSpPr>
            <p:cNvPr id="13" name="椭圆 12">
              <a:extLst>
                <a:ext uri="{FF2B5EF4-FFF2-40B4-BE49-F238E27FC236}">
                  <a16:creationId xmlns="" xmlns:a16="http://schemas.microsoft.com/office/drawing/2014/main" id="{EBF01810-8E0B-46B1-91BA-3537FECB3A8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 xmlns:a16="http://schemas.microsoft.com/office/drawing/2014/main" id="{F5C75916-D656-4EB5-AD16-0C067EF294AF}"/>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 xmlns:a16="http://schemas.microsoft.com/office/drawing/2014/main" id="{EFBB48F3-3871-413A-9131-79271D5E78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 xmlns:a16="http://schemas.microsoft.com/office/drawing/2014/main" id="{E591CB1B-5A57-43AC-A766-FE185A151D4D}"/>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 xmlns:a16="http://schemas.microsoft.com/office/drawing/2014/main" id="{2B9648F7-43FC-40D9-B65E-44F2C4B7ED1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 xmlns:a16="http://schemas.microsoft.com/office/drawing/2014/main" id="{B400C15C-A04C-473E-9EAD-0FC1F9BE150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648038" y="4093528"/>
            <a:ext cx="1434190" cy="1594819"/>
          </a:xfrm>
          <a:prstGeom prst="rect">
            <a:avLst/>
          </a:prstGeom>
        </p:spPr>
      </p:pic>
      <p:grpSp>
        <p:nvGrpSpPr>
          <p:cNvPr id="19" name="组合 18">
            <a:extLst>
              <a:ext uri="{FF2B5EF4-FFF2-40B4-BE49-F238E27FC236}">
                <a16:creationId xmlns="" xmlns:a16="http://schemas.microsoft.com/office/drawing/2014/main" id="{93B22471-CE4A-467F-9609-491CB557468F}"/>
              </a:ext>
            </a:extLst>
          </p:cNvPr>
          <p:cNvGrpSpPr/>
          <p:nvPr userDrawn="1"/>
        </p:nvGrpSpPr>
        <p:grpSpPr>
          <a:xfrm>
            <a:off x="1648038" y="1359214"/>
            <a:ext cx="791983" cy="791983"/>
            <a:chOff x="1771650" y="1931437"/>
            <a:chExt cx="1409700" cy="1409700"/>
          </a:xfrm>
        </p:grpSpPr>
        <p:sp>
          <p:nvSpPr>
            <p:cNvPr id="20" name="椭圆 19">
              <a:extLst>
                <a:ext uri="{FF2B5EF4-FFF2-40B4-BE49-F238E27FC236}">
                  <a16:creationId xmlns="" xmlns:a16="http://schemas.microsoft.com/office/drawing/2014/main" id="{3F300F67-1DFA-48E4-8C6D-F36F1672B99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 xmlns:a16="http://schemas.microsoft.com/office/drawing/2014/main" id="{53B406C7-FC1B-42CF-8356-EF324D53AA82}"/>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674354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1" name="图片 10">
            <a:extLst>
              <a:ext uri="{FF2B5EF4-FFF2-40B4-BE49-F238E27FC236}">
                <a16:creationId xmlns="" xmlns:a16="http://schemas.microsoft.com/office/drawing/2014/main" id="{BD44F3E0-3461-4C59-A2FB-541CA82739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9" name="矩形: 圆角 8">
            <a:extLst>
              <a:ext uri="{FF2B5EF4-FFF2-40B4-BE49-F238E27FC236}">
                <a16:creationId xmlns="" xmlns:a16="http://schemas.microsoft.com/office/drawing/2014/main" id="{38821910-21F7-4CCC-90DA-5CCDD0725C48}"/>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 xmlns:a16="http://schemas.microsoft.com/office/drawing/2014/main" id="{F5DC0F8A-D06F-4B45-BEB6-4A997F778A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9953" y="5665577"/>
            <a:ext cx="1425890" cy="909620"/>
          </a:xfrm>
          <a:prstGeom prst="rect">
            <a:avLst/>
          </a:prstGeom>
        </p:spPr>
      </p:pic>
      <p:pic>
        <p:nvPicPr>
          <p:cNvPr id="19" name="图片 18">
            <a:extLst>
              <a:ext uri="{FF2B5EF4-FFF2-40B4-BE49-F238E27FC236}">
                <a16:creationId xmlns="" xmlns:a16="http://schemas.microsoft.com/office/drawing/2014/main" id="{1F583E76-B147-4553-ADFF-B03A705441F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1461" y="3175000"/>
            <a:ext cx="2762250" cy="3683000"/>
          </a:xfrm>
          <a:prstGeom prst="rect">
            <a:avLst/>
          </a:prstGeom>
        </p:spPr>
      </p:pic>
    </p:spTree>
    <p:extLst>
      <p:ext uri="{BB962C8B-B14F-4D97-AF65-F5344CB8AC3E}">
        <p14:creationId xmlns:p14="http://schemas.microsoft.com/office/powerpoint/2010/main" val="3038470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 xmlns:a16="http://schemas.microsoft.com/office/drawing/2014/main" id="{5DF97A78-03D1-44B4-B550-5F0E46EC67C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11" name="矩形: 圆角 10">
            <a:extLst>
              <a:ext uri="{FF2B5EF4-FFF2-40B4-BE49-F238E27FC236}">
                <a16:creationId xmlns="" xmlns:a16="http://schemas.microsoft.com/office/drawing/2014/main" id="{7F7545AA-422F-450F-88CE-4F2074379672}"/>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descr="图片包含 植物&#10;&#10;描述已自动生成">
            <a:extLst>
              <a:ext uri="{FF2B5EF4-FFF2-40B4-BE49-F238E27FC236}">
                <a16:creationId xmlns="" xmlns:a16="http://schemas.microsoft.com/office/drawing/2014/main" id="{F3B888A3-AB27-4BC6-AB66-F3A55E2C1DA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886200"/>
            <a:ext cx="2041788" cy="3169973"/>
          </a:xfrm>
          <a:prstGeom prst="rect">
            <a:avLst/>
          </a:prstGeom>
        </p:spPr>
      </p:pic>
    </p:spTree>
    <p:extLst>
      <p:ext uri="{BB962C8B-B14F-4D97-AF65-F5344CB8AC3E}">
        <p14:creationId xmlns:p14="http://schemas.microsoft.com/office/powerpoint/2010/main" val="1559992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145F2D06-0341-4795-A5E5-237C29FFCF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7" name="矩形: 圆角 6">
            <a:extLst>
              <a:ext uri="{FF2B5EF4-FFF2-40B4-BE49-F238E27FC236}">
                <a16:creationId xmlns="" xmlns:a16="http://schemas.microsoft.com/office/drawing/2014/main" id="{7F50053E-D3B3-4C69-8472-5CEF50E8471B}"/>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 xmlns:a16="http://schemas.microsoft.com/office/drawing/2014/main" id="{FF355723-7EA6-462A-9603-9803C92978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8731" y="5665577"/>
            <a:ext cx="1425890" cy="909620"/>
          </a:xfrm>
          <a:prstGeom prst="rect">
            <a:avLst/>
          </a:prstGeom>
        </p:spPr>
      </p:pic>
      <p:pic>
        <p:nvPicPr>
          <p:cNvPr id="12" name="图片 11">
            <a:extLst>
              <a:ext uri="{FF2B5EF4-FFF2-40B4-BE49-F238E27FC236}">
                <a16:creationId xmlns="" xmlns:a16="http://schemas.microsoft.com/office/drawing/2014/main" id="{A668F49C-4817-43DA-A1A5-38F9980253D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9778482" y="3175000"/>
            <a:ext cx="2762250" cy="3683000"/>
          </a:xfrm>
          <a:prstGeom prst="rect">
            <a:avLst/>
          </a:prstGeom>
        </p:spPr>
      </p:pic>
    </p:spTree>
    <p:extLst>
      <p:ext uri="{BB962C8B-B14F-4D97-AF65-F5344CB8AC3E}">
        <p14:creationId xmlns:p14="http://schemas.microsoft.com/office/powerpoint/2010/main" val="1338269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9AD1BEC9-2AFB-4247-8FE9-817C7961E84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6" name="矩形: 圆角 5">
            <a:extLst>
              <a:ext uri="{FF2B5EF4-FFF2-40B4-BE49-F238E27FC236}">
                <a16:creationId xmlns="" xmlns:a16="http://schemas.microsoft.com/office/drawing/2014/main" id="{41913052-56A4-4506-88F6-541F5ABC6C96}"/>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 xmlns:a16="http://schemas.microsoft.com/office/drawing/2014/main" id="{FD27E546-C75C-4949-AB2E-772E6D8E1B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49709" y="4348386"/>
            <a:ext cx="2002528" cy="2226811"/>
          </a:xfrm>
          <a:prstGeom prst="rect">
            <a:avLst/>
          </a:prstGeom>
        </p:spPr>
      </p:pic>
    </p:spTree>
    <p:extLst>
      <p:ext uri="{BB962C8B-B14F-4D97-AF65-F5344CB8AC3E}">
        <p14:creationId xmlns:p14="http://schemas.microsoft.com/office/powerpoint/2010/main" val="2221969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C73E2934-7956-4B7D-A5AB-49F397324D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9" name="图片 8" descr="图片包含 植物&#10;&#10;描述已自动生成">
            <a:extLst>
              <a:ext uri="{FF2B5EF4-FFF2-40B4-BE49-F238E27FC236}">
                <a16:creationId xmlns="" xmlns:a16="http://schemas.microsoft.com/office/drawing/2014/main" id="{7097CB3A-A2D9-4C38-82F5-9D39EAE71E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36" y="160942"/>
            <a:ext cx="3868629" cy="6006231"/>
          </a:xfrm>
          <a:prstGeom prst="rect">
            <a:avLst/>
          </a:prstGeom>
        </p:spPr>
      </p:pic>
      <p:pic>
        <p:nvPicPr>
          <p:cNvPr id="10" name="图片 9">
            <a:extLst>
              <a:ext uri="{FF2B5EF4-FFF2-40B4-BE49-F238E27FC236}">
                <a16:creationId xmlns="" xmlns:a16="http://schemas.microsoft.com/office/drawing/2014/main" id="{34EB0EB2-9CEA-4816-9FBF-7D8BFC7BCEC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11" name="图片 10">
            <a:extLst>
              <a:ext uri="{FF2B5EF4-FFF2-40B4-BE49-F238E27FC236}">
                <a16:creationId xmlns="" xmlns:a16="http://schemas.microsoft.com/office/drawing/2014/main" id="{5C7DCF24-CD8B-492F-9B53-8F1A941190DC}"/>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1619" t="1905" r="11056" b="52108"/>
          <a:stretch/>
        </p:blipFill>
        <p:spPr>
          <a:xfrm rot="2786184">
            <a:off x="8864771" y="2355931"/>
            <a:ext cx="3703032" cy="3960839"/>
          </a:xfrm>
          <a:prstGeom prst="rect">
            <a:avLst/>
          </a:prstGeom>
        </p:spPr>
      </p:pic>
      <p:grpSp>
        <p:nvGrpSpPr>
          <p:cNvPr id="12" name="组合 11">
            <a:extLst>
              <a:ext uri="{FF2B5EF4-FFF2-40B4-BE49-F238E27FC236}">
                <a16:creationId xmlns="" xmlns:a16="http://schemas.microsoft.com/office/drawing/2014/main" id="{01AA029B-EC53-4B76-A554-5FEC4D09BD72}"/>
              </a:ext>
            </a:extLst>
          </p:cNvPr>
          <p:cNvGrpSpPr/>
          <p:nvPr userDrawn="1"/>
        </p:nvGrpSpPr>
        <p:grpSpPr>
          <a:xfrm>
            <a:off x="1711675" y="4480363"/>
            <a:ext cx="1277918" cy="1277918"/>
            <a:chOff x="1771650" y="1931437"/>
            <a:chExt cx="1409700" cy="1409700"/>
          </a:xfrm>
        </p:grpSpPr>
        <p:sp>
          <p:nvSpPr>
            <p:cNvPr id="13" name="椭圆 12">
              <a:extLst>
                <a:ext uri="{FF2B5EF4-FFF2-40B4-BE49-F238E27FC236}">
                  <a16:creationId xmlns="" xmlns:a16="http://schemas.microsoft.com/office/drawing/2014/main" id="{C3D5DE8E-7553-4CF4-9219-A1A64DB4AD21}"/>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 xmlns:a16="http://schemas.microsoft.com/office/drawing/2014/main" id="{874A8CFD-D31D-4B24-B48A-638BBDEFB164}"/>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 xmlns:a16="http://schemas.microsoft.com/office/drawing/2014/main" id="{C77D047B-B50B-4601-ADE3-0C20B0D200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 xmlns:a16="http://schemas.microsoft.com/office/drawing/2014/main" id="{57302FBB-F309-44BE-A860-62ED04A55CDB}"/>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 xmlns:a16="http://schemas.microsoft.com/office/drawing/2014/main" id="{9449D7D8-8440-486C-A3F1-8EBDCAEDD2F9}"/>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 xmlns:a16="http://schemas.microsoft.com/office/drawing/2014/main" id="{321A8197-CEFE-408B-A433-27C72EE7F61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140700" y="4846249"/>
            <a:ext cx="1127468" cy="1253744"/>
          </a:xfrm>
          <a:prstGeom prst="rect">
            <a:avLst/>
          </a:prstGeom>
        </p:spPr>
      </p:pic>
    </p:spTree>
    <p:extLst>
      <p:ext uri="{BB962C8B-B14F-4D97-AF65-F5344CB8AC3E}">
        <p14:creationId xmlns:p14="http://schemas.microsoft.com/office/powerpoint/2010/main" val="4114821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CF9AFA02-22FC-418B-825A-AFDBD2C6EB3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9" name="矩形: 圆角 8">
            <a:extLst>
              <a:ext uri="{FF2B5EF4-FFF2-40B4-BE49-F238E27FC236}">
                <a16:creationId xmlns="" xmlns:a16="http://schemas.microsoft.com/office/drawing/2014/main" id="{AEDF950D-B842-476C-B3D8-EC8DD65DC6C9}"/>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 xmlns:a16="http://schemas.microsoft.com/office/drawing/2014/main" id="{E9B4C0C9-93A4-4250-A800-8B969D6011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9953" y="5665577"/>
            <a:ext cx="1425890" cy="909620"/>
          </a:xfrm>
          <a:prstGeom prst="rect">
            <a:avLst/>
          </a:prstGeom>
        </p:spPr>
      </p:pic>
    </p:spTree>
    <p:extLst>
      <p:ext uri="{BB962C8B-B14F-4D97-AF65-F5344CB8AC3E}">
        <p14:creationId xmlns:p14="http://schemas.microsoft.com/office/powerpoint/2010/main" val="574514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791" indent="0" algn="ctr">
              <a:buNone/>
              <a:defRPr>
                <a:solidFill>
                  <a:schemeClr val="tx1">
                    <a:tint val="75000"/>
                  </a:schemeClr>
                </a:solidFill>
              </a:defRPr>
            </a:lvl2pPr>
            <a:lvl3pPr marL="609583" indent="0" algn="ctr">
              <a:buNone/>
              <a:defRPr>
                <a:solidFill>
                  <a:schemeClr val="tx1">
                    <a:tint val="75000"/>
                  </a:schemeClr>
                </a:solidFill>
              </a:defRPr>
            </a:lvl3pPr>
            <a:lvl4pPr marL="914378" indent="0" algn="ctr">
              <a:buNone/>
              <a:defRPr>
                <a:solidFill>
                  <a:schemeClr val="tx1">
                    <a:tint val="75000"/>
                  </a:schemeClr>
                </a:solidFill>
              </a:defRPr>
            </a:lvl4pPr>
            <a:lvl5pPr marL="1219170" indent="0" algn="ctr">
              <a:buNone/>
              <a:defRPr>
                <a:solidFill>
                  <a:schemeClr val="tx1">
                    <a:tint val="75000"/>
                  </a:schemeClr>
                </a:solidFill>
              </a:defRPr>
            </a:lvl5pPr>
            <a:lvl6pPr marL="1523963" indent="0" algn="ctr">
              <a:buNone/>
              <a:defRPr>
                <a:solidFill>
                  <a:schemeClr val="tx1">
                    <a:tint val="75000"/>
                  </a:schemeClr>
                </a:solidFill>
              </a:defRPr>
            </a:lvl6pPr>
            <a:lvl7pPr marL="1828754" indent="0" algn="ctr">
              <a:buNone/>
              <a:defRPr>
                <a:solidFill>
                  <a:schemeClr val="tx1">
                    <a:tint val="75000"/>
                  </a:schemeClr>
                </a:solidFill>
              </a:defRPr>
            </a:lvl7pPr>
            <a:lvl8pPr marL="2133547" indent="0" algn="ctr">
              <a:buNone/>
              <a:defRPr>
                <a:solidFill>
                  <a:schemeClr val="tx1">
                    <a:tint val="75000"/>
                  </a:schemeClr>
                </a:solidFill>
              </a:defRPr>
            </a:lvl8pPr>
            <a:lvl9pPr marL="243834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5486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59788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3"/>
            <a:ext cx="5181600" cy="908051"/>
          </a:xfrm>
        </p:spPr>
        <p:txBody>
          <a:bodyPr anchor="t"/>
          <a:lstStyle>
            <a:lvl1pPr algn="l">
              <a:defRPr sz="2700" b="1" cap="all"/>
            </a:lvl1pPr>
          </a:lstStyle>
          <a:p>
            <a:r>
              <a:rPr lang="en-US"/>
              <a:t>Click to edit Master title style</a:t>
            </a:r>
          </a:p>
        </p:txBody>
      </p:sp>
      <p:sp>
        <p:nvSpPr>
          <p:cNvPr id="3" name="Text Placeholder 2"/>
          <p:cNvSpPr>
            <a:spLocks noGrp="1"/>
          </p:cNvSpPr>
          <p:nvPr>
            <p:ph type="body" idx="1"/>
          </p:nvPr>
        </p:nvSpPr>
        <p:spPr>
          <a:xfrm>
            <a:off x="481543" y="1937812"/>
            <a:ext cx="5181600" cy="1000125"/>
          </a:xfrm>
        </p:spPr>
        <p:txBody>
          <a:bodyPr anchor="b"/>
          <a:lstStyle>
            <a:lvl1pPr marL="0" indent="0">
              <a:buNone/>
              <a:defRPr sz="1300">
                <a:solidFill>
                  <a:schemeClr val="tx1">
                    <a:tint val="75000"/>
                  </a:schemeClr>
                </a:solidFill>
              </a:defRPr>
            </a:lvl1pPr>
            <a:lvl2pPr marL="304791" indent="0">
              <a:buNone/>
              <a:defRPr sz="1200">
                <a:solidFill>
                  <a:schemeClr val="tx1">
                    <a:tint val="75000"/>
                  </a:schemeClr>
                </a:solidFill>
              </a:defRPr>
            </a:lvl2pPr>
            <a:lvl3pPr marL="609583" indent="0">
              <a:buNone/>
              <a:defRPr sz="1100">
                <a:solidFill>
                  <a:schemeClr val="tx1">
                    <a:tint val="75000"/>
                  </a:schemeClr>
                </a:solidFill>
              </a:defRPr>
            </a:lvl3pPr>
            <a:lvl4pPr marL="914378" indent="0">
              <a:buNone/>
              <a:defRPr sz="900">
                <a:solidFill>
                  <a:schemeClr val="tx1">
                    <a:tint val="75000"/>
                  </a:schemeClr>
                </a:solidFill>
              </a:defRPr>
            </a:lvl4pPr>
            <a:lvl5pPr marL="1219170" indent="0">
              <a:buNone/>
              <a:defRPr sz="900">
                <a:solidFill>
                  <a:schemeClr val="tx1">
                    <a:tint val="75000"/>
                  </a:schemeClr>
                </a:solidFill>
              </a:defRPr>
            </a:lvl5pPr>
            <a:lvl6pPr marL="1523963" indent="0">
              <a:buNone/>
              <a:defRPr sz="900">
                <a:solidFill>
                  <a:schemeClr val="tx1">
                    <a:tint val="75000"/>
                  </a:schemeClr>
                </a:solidFill>
              </a:defRPr>
            </a:lvl6pPr>
            <a:lvl7pPr marL="1828754" indent="0">
              <a:buNone/>
              <a:defRPr sz="900">
                <a:solidFill>
                  <a:schemeClr val="tx1">
                    <a:tint val="75000"/>
                  </a:schemeClr>
                </a:solidFill>
              </a:defRPr>
            </a:lvl7pPr>
            <a:lvl8pPr marL="2133547" indent="0">
              <a:buNone/>
              <a:defRPr sz="900">
                <a:solidFill>
                  <a:schemeClr val="tx1">
                    <a:tint val="75000"/>
                  </a:schemeClr>
                </a:solidFill>
              </a:defRPr>
            </a:lvl8pPr>
            <a:lvl9pPr marL="2438342"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01868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80972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11"/>
            <a:ext cx="2693459" cy="426508"/>
          </a:xfrm>
        </p:spPr>
        <p:txBody>
          <a:bodyPr anchor="b"/>
          <a:lstStyle>
            <a:lvl1pPr marL="0" indent="0">
              <a:buNone/>
              <a:defRPr sz="1600" b="1"/>
            </a:lvl1pPr>
            <a:lvl2pPr marL="304791" indent="0">
              <a:buNone/>
              <a:defRPr sz="1300" b="1"/>
            </a:lvl2pPr>
            <a:lvl3pPr marL="609583" indent="0">
              <a:buNone/>
              <a:defRPr sz="1200" b="1"/>
            </a:lvl3pPr>
            <a:lvl4pPr marL="914378" indent="0">
              <a:buNone/>
              <a:defRPr sz="1100" b="1"/>
            </a:lvl4pPr>
            <a:lvl5pPr marL="1219170" indent="0">
              <a:buNone/>
              <a:defRPr sz="1100" b="1"/>
            </a:lvl5pPr>
            <a:lvl6pPr marL="1523963" indent="0">
              <a:buNone/>
              <a:defRPr sz="1100" b="1"/>
            </a:lvl6pPr>
            <a:lvl7pPr marL="1828754" indent="0">
              <a:buNone/>
              <a:defRPr sz="1100" b="1"/>
            </a:lvl7pPr>
            <a:lvl8pPr marL="2133547" indent="0">
              <a:buNone/>
              <a:defRPr sz="1100" b="1"/>
            </a:lvl8pPr>
            <a:lvl9pPr marL="2438342" indent="0">
              <a:buNone/>
              <a:defRPr sz="1100"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11"/>
            <a:ext cx="2694517" cy="426508"/>
          </a:xfrm>
        </p:spPr>
        <p:txBody>
          <a:bodyPr anchor="b"/>
          <a:lstStyle>
            <a:lvl1pPr marL="0" indent="0">
              <a:buNone/>
              <a:defRPr sz="1600" b="1"/>
            </a:lvl1pPr>
            <a:lvl2pPr marL="304791" indent="0">
              <a:buNone/>
              <a:defRPr sz="1300" b="1"/>
            </a:lvl2pPr>
            <a:lvl3pPr marL="609583" indent="0">
              <a:buNone/>
              <a:defRPr sz="1200" b="1"/>
            </a:lvl3pPr>
            <a:lvl4pPr marL="914378" indent="0">
              <a:buNone/>
              <a:defRPr sz="1100" b="1"/>
            </a:lvl4pPr>
            <a:lvl5pPr marL="1219170" indent="0">
              <a:buNone/>
              <a:defRPr sz="1100" b="1"/>
            </a:lvl5pPr>
            <a:lvl6pPr marL="1523963" indent="0">
              <a:buNone/>
              <a:defRPr sz="1100" b="1"/>
            </a:lvl6pPr>
            <a:lvl7pPr marL="1828754" indent="0">
              <a:buNone/>
              <a:defRPr sz="1100" b="1"/>
            </a:lvl7pPr>
            <a:lvl8pPr marL="2133547" indent="0">
              <a:buNone/>
              <a:defRPr sz="1100" b="1"/>
            </a:lvl8pPr>
            <a:lvl9pPr marL="2438342" indent="0">
              <a:buNone/>
              <a:defRPr sz="1100"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01582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7767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4836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3" y="182035"/>
            <a:ext cx="2005543" cy="774700"/>
          </a:xfrm>
        </p:spPr>
        <p:txBody>
          <a:bodyPr anchor="b"/>
          <a:lstStyle>
            <a:lvl1pPr algn="l">
              <a:defRPr sz="1300" b="1"/>
            </a:lvl1pPr>
          </a:lstStyle>
          <a:p>
            <a:r>
              <a:rPr lang="en-US"/>
              <a:t>Click to edit Master title style</a:t>
            </a:r>
          </a:p>
        </p:txBody>
      </p:sp>
      <p:sp>
        <p:nvSpPr>
          <p:cNvPr id="3" name="Content Placeholder 2"/>
          <p:cNvSpPr>
            <a:spLocks noGrp="1"/>
          </p:cNvSpPr>
          <p:nvPr>
            <p:ph idx="1"/>
          </p:nvPr>
        </p:nvSpPr>
        <p:spPr>
          <a:xfrm>
            <a:off x="2383372" y="182037"/>
            <a:ext cx="3407833"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3" y="956738"/>
            <a:ext cx="2005543" cy="3127375"/>
          </a:xfrm>
        </p:spPr>
        <p:txBody>
          <a:bodyPr/>
          <a:lstStyle>
            <a:lvl1pPr marL="0" indent="0">
              <a:buNone/>
              <a:defRPr sz="900"/>
            </a:lvl1pPr>
            <a:lvl2pPr marL="304791" indent="0">
              <a:buNone/>
              <a:defRPr sz="800"/>
            </a:lvl2pPr>
            <a:lvl3pPr marL="609583" indent="0">
              <a:buNone/>
              <a:defRPr sz="700"/>
            </a:lvl3pPr>
            <a:lvl4pPr marL="914378" indent="0">
              <a:buNone/>
              <a:defRPr sz="700"/>
            </a:lvl4pPr>
            <a:lvl5pPr marL="1219170" indent="0">
              <a:buNone/>
              <a:defRPr sz="700"/>
            </a:lvl5pPr>
            <a:lvl6pPr marL="1523963" indent="0">
              <a:buNone/>
              <a:defRPr sz="700"/>
            </a:lvl6pPr>
            <a:lvl7pPr marL="1828754" indent="0">
              <a:buNone/>
              <a:defRPr sz="700"/>
            </a:lvl7pPr>
            <a:lvl8pPr marL="2133547" indent="0">
              <a:buNone/>
              <a:defRPr sz="700"/>
            </a:lvl8pPr>
            <a:lvl9pPr marL="2438342"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96172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4"/>
            <a:ext cx="3657600" cy="377825"/>
          </a:xfrm>
        </p:spPr>
        <p:txBody>
          <a:bodyPr anchor="b"/>
          <a:lstStyle>
            <a:lvl1pPr algn="l">
              <a:defRPr sz="13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00"/>
            </a:lvl1pPr>
            <a:lvl2pPr marL="304791" indent="0">
              <a:buNone/>
              <a:defRPr sz="1900"/>
            </a:lvl2pPr>
            <a:lvl3pPr marL="609583" indent="0">
              <a:buNone/>
              <a:defRPr sz="1600"/>
            </a:lvl3pPr>
            <a:lvl4pPr marL="914378" indent="0">
              <a:buNone/>
              <a:defRPr sz="1300"/>
            </a:lvl4pPr>
            <a:lvl5pPr marL="1219170" indent="0">
              <a:buNone/>
              <a:defRPr sz="1300"/>
            </a:lvl5pPr>
            <a:lvl6pPr marL="1523963" indent="0">
              <a:buNone/>
              <a:defRPr sz="1300"/>
            </a:lvl6pPr>
            <a:lvl7pPr marL="1828754" indent="0">
              <a:buNone/>
              <a:defRPr sz="1300"/>
            </a:lvl7pPr>
            <a:lvl8pPr marL="2133547" indent="0">
              <a:buNone/>
              <a:defRPr sz="1300"/>
            </a:lvl8pPr>
            <a:lvl9pPr marL="2438342" indent="0">
              <a:buNone/>
              <a:defRPr sz="1300"/>
            </a:lvl9pPr>
          </a:lstStyle>
          <a:p>
            <a:endParaRPr lang="en-US"/>
          </a:p>
        </p:txBody>
      </p:sp>
      <p:sp>
        <p:nvSpPr>
          <p:cNvPr id="4" name="Text Placeholder 3"/>
          <p:cNvSpPr>
            <a:spLocks noGrp="1"/>
          </p:cNvSpPr>
          <p:nvPr>
            <p:ph type="body" sz="half" idx="2"/>
          </p:nvPr>
        </p:nvSpPr>
        <p:spPr>
          <a:xfrm>
            <a:off x="1194859" y="3578229"/>
            <a:ext cx="3657600" cy="536575"/>
          </a:xfrm>
        </p:spPr>
        <p:txBody>
          <a:bodyPr/>
          <a:lstStyle>
            <a:lvl1pPr marL="0" indent="0">
              <a:buNone/>
              <a:defRPr sz="900"/>
            </a:lvl1pPr>
            <a:lvl2pPr marL="304791" indent="0">
              <a:buNone/>
              <a:defRPr sz="800"/>
            </a:lvl2pPr>
            <a:lvl3pPr marL="609583" indent="0">
              <a:buNone/>
              <a:defRPr sz="700"/>
            </a:lvl3pPr>
            <a:lvl4pPr marL="914378" indent="0">
              <a:buNone/>
              <a:defRPr sz="700"/>
            </a:lvl4pPr>
            <a:lvl5pPr marL="1219170" indent="0">
              <a:buNone/>
              <a:defRPr sz="700"/>
            </a:lvl5pPr>
            <a:lvl6pPr marL="1523963" indent="0">
              <a:buNone/>
              <a:defRPr sz="700"/>
            </a:lvl6pPr>
            <a:lvl7pPr marL="1828754" indent="0">
              <a:buNone/>
              <a:defRPr sz="700"/>
            </a:lvl7pPr>
            <a:lvl8pPr marL="2133547" indent="0">
              <a:buNone/>
              <a:defRPr sz="700"/>
            </a:lvl8pPr>
            <a:lvl9pPr marL="2438342"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82917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246917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6"/>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6"/>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01945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5257867" y="1440367"/>
            <a:ext cx="5983200" cy="34100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5257832" y="4899800"/>
            <a:ext cx="5983200" cy="6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1" name="Google Shape;11;p2"/>
          <p:cNvSpPr/>
          <p:nvPr/>
        </p:nvSpPr>
        <p:spPr>
          <a:xfrm>
            <a:off x="357751" y="-241722"/>
            <a:ext cx="2246013" cy="1636689"/>
          </a:xfrm>
          <a:custGeom>
            <a:avLst/>
            <a:gdLst/>
            <a:ahLst/>
            <a:cxnLst/>
            <a:rect l="l" t="t" r="r" b="b"/>
            <a:pathLst>
              <a:path w="51863" h="37793" extrusionOk="0">
                <a:moveTo>
                  <a:pt x="13446" y="0"/>
                </a:moveTo>
                <a:cubicBezTo>
                  <a:pt x="10481" y="0"/>
                  <a:pt x="7670" y="697"/>
                  <a:pt x="5590" y="2414"/>
                </a:cubicBezTo>
                <a:cubicBezTo>
                  <a:pt x="1991" y="5962"/>
                  <a:pt x="0" y="13771"/>
                  <a:pt x="843" y="18825"/>
                </a:cubicBezTo>
                <a:cubicBezTo>
                  <a:pt x="2017" y="25741"/>
                  <a:pt x="7938" y="28600"/>
                  <a:pt x="13604" y="31076"/>
                </a:cubicBezTo>
                <a:cubicBezTo>
                  <a:pt x="20908" y="34243"/>
                  <a:pt x="27649" y="37792"/>
                  <a:pt x="35545" y="37792"/>
                </a:cubicBezTo>
                <a:cubicBezTo>
                  <a:pt x="37002" y="37792"/>
                  <a:pt x="38499" y="37672"/>
                  <a:pt x="40045" y="37405"/>
                </a:cubicBezTo>
                <a:cubicBezTo>
                  <a:pt x="48672" y="35950"/>
                  <a:pt x="51862" y="28932"/>
                  <a:pt x="46375" y="22296"/>
                </a:cubicBezTo>
                <a:cubicBezTo>
                  <a:pt x="43210" y="18493"/>
                  <a:pt x="38744" y="17268"/>
                  <a:pt x="35221" y="13669"/>
                </a:cubicBezTo>
                <a:cubicBezTo>
                  <a:pt x="32491" y="10913"/>
                  <a:pt x="30347" y="7110"/>
                  <a:pt x="27258" y="4609"/>
                </a:cubicBezTo>
                <a:cubicBezTo>
                  <a:pt x="24198" y="2099"/>
                  <a:pt x="18590" y="0"/>
                  <a:pt x="13446" y="0"/>
                </a:cubicBezTo>
                <a:close/>
              </a:path>
            </a:pathLst>
          </a:custGeom>
          <a:solidFill>
            <a:schemeClr val="accent2"/>
          </a:solidFill>
          <a:ln>
            <a:noFill/>
          </a:ln>
        </p:spPr>
        <p:txBody>
          <a:bodyPr spcFirstLastPara="1" wrap="square" lIns="121900" tIns="121900" rIns="121900" bIns="121900" anchor="ctr" anchorCtr="0">
            <a:noAutofit/>
          </a:bodyPr>
          <a:lstStyle/>
          <a:p>
            <a:pPr defTabSz="914400"/>
            <a:endParaRPr sz="2400">
              <a:solidFill>
                <a:srgbClr val="6D225A"/>
              </a:solidFill>
            </a:endParaRPr>
          </a:p>
        </p:txBody>
      </p:sp>
      <p:sp>
        <p:nvSpPr>
          <p:cNvPr id="12" name="Google Shape;12;p2"/>
          <p:cNvSpPr/>
          <p:nvPr/>
        </p:nvSpPr>
        <p:spPr>
          <a:xfrm>
            <a:off x="9852634" y="5760433"/>
            <a:ext cx="2475733" cy="1648067"/>
          </a:xfrm>
          <a:custGeom>
            <a:avLst/>
            <a:gdLst/>
            <a:ahLst/>
            <a:cxnLst/>
            <a:rect l="l" t="t" r="r" b="b"/>
            <a:pathLst>
              <a:path w="74272" h="49442" extrusionOk="0">
                <a:moveTo>
                  <a:pt x="22837" y="1"/>
                </a:moveTo>
                <a:cubicBezTo>
                  <a:pt x="19876" y="1"/>
                  <a:pt x="16987" y="489"/>
                  <a:pt x="14472" y="1763"/>
                </a:cubicBezTo>
                <a:cubicBezTo>
                  <a:pt x="12379" y="2809"/>
                  <a:pt x="10516" y="4264"/>
                  <a:pt x="8449" y="5872"/>
                </a:cubicBezTo>
                <a:cubicBezTo>
                  <a:pt x="3906" y="9394"/>
                  <a:pt x="1" y="13631"/>
                  <a:pt x="1" y="19731"/>
                </a:cubicBezTo>
                <a:cubicBezTo>
                  <a:pt x="384" y="28102"/>
                  <a:pt x="7555" y="32543"/>
                  <a:pt x="13528" y="37265"/>
                </a:cubicBezTo>
                <a:cubicBezTo>
                  <a:pt x="22728" y="44551"/>
                  <a:pt x="35327" y="49441"/>
                  <a:pt x="47587" y="49441"/>
                </a:cubicBezTo>
                <a:cubicBezTo>
                  <a:pt x="52161" y="49441"/>
                  <a:pt x="56688" y="48761"/>
                  <a:pt x="60974" y="47270"/>
                </a:cubicBezTo>
                <a:cubicBezTo>
                  <a:pt x="68860" y="44539"/>
                  <a:pt x="74271" y="36601"/>
                  <a:pt x="73097" y="28000"/>
                </a:cubicBezTo>
                <a:cubicBezTo>
                  <a:pt x="72051" y="20088"/>
                  <a:pt x="59749" y="14397"/>
                  <a:pt x="53649" y="10696"/>
                </a:cubicBezTo>
                <a:cubicBezTo>
                  <a:pt x="47779" y="7123"/>
                  <a:pt x="41373" y="3983"/>
                  <a:pt x="34762" y="2018"/>
                </a:cubicBezTo>
                <a:cubicBezTo>
                  <a:pt x="31176" y="936"/>
                  <a:pt x="26936" y="1"/>
                  <a:pt x="22837" y="1"/>
                </a:cubicBezTo>
                <a:close/>
              </a:path>
            </a:pathLst>
          </a:custGeom>
          <a:solidFill>
            <a:schemeClr val="accent1"/>
          </a:solidFill>
          <a:ln>
            <a:noFill/>
          </a:ln>
        </p:spPr>
        <p:txBody>
          <a:bodyPr spcFirstLastPara="1" wrap="square" lIns="121900" tIns="121900" rIns="121900" bIns="121900" anchor="ctr" anchorCtr="0">
            <a:noAutofit/>
          </a:bodyPr>
          <a:lstStyle/>
          <a:p>
            <a:pPr defTabSz="914400"/>
            <a:endParaRPr sz="2400">
              <a:solidFill>
                <a:srgbClr val="6D225A"/>
              </a:solidFill>
            </a:endParaRPr>
          </a:p>
        </p:txBody>
      </p:sp>
      <p:sp>
        <p:nvSpPr>
          <p:cNvPr id="13" name="Google Shape;13;p2"/>
          <p:cNvSpPr/>
          <p:nvPr/>
        </p:nvSpPr>
        <p:spPr>
          <a:xfrm>
            <a:off x="11091134" y="5463518"/>
            <a:ext cx="656233" cy="756500"/>
          </a:xfrm>
          <a:custGeom>
            <a:avLst/>
            <a:gdLst/>
            <a:ahLst/>
            <a:cxnLst/>
            <a:rect l="l" t="t" r="r" b="b"/>
            <a:pathLst>
              <a:path w="19687" h="22695" extrusionOk="0">
                <a:moveTo>
                  <a:pt x="17513" y="1"/>
                </a:moveTo>
                <a:cubicBezTo>
                  <a:pt x="16945" y="1"/>
                  <a:pt x="16422" y="538"/>
                  <a:pt x="16818" y="1150"/>
                </a:cubicBezTo>
                <a:cubicBezTo>
                  <a:pt x="17131" y="1672"/>
                  <a:pt x="17340" y="2193"/>
                  <a:pt x="17444" y="2767"/>
                </a:cubicBezTo>
                <a:cubicBezTo>
                  <a:pt x="17496" y="2975"/>
                  <a:pt x="17496" y="3184"/>
                  <a:pt x="17548" y="3393"/>
                </a:cubicBezTo>
                <a:lnTo>
                  <a:pt x="16662" y="2975"/>
                </a:lnTo>
                <a:lnTo>
                  <a:pt x="14888" y="2089"/>
                </a:lnTo>
                <a:cubicBezTo>
                  <a:pt x="14732" y="2015"/>
                  <a:pt x="14576" y="1982"/>
                  <a:pt x="14427" y="1982"/>
                </a:cubicBezTo>
                <a:cubicBezTo>
                  <a:pt x="13730" y="1982"/>
                  <a:pt x="13189" y="2705"/>
                  <a:pt x="13532" y="3393"/>
                </a:cubicBezTo>
                <a:cubicBezTo>
                  <a:pt x="13897" y="4175"/>
                  <a:pt x="14262" y="4957"/>
                  <a:pt x="14680" y="5740"/>
                </a:cubicBezTo>
                <a:cubicBezTo>
                  <a:pt x="13897" y="5166"/>
                  <a:pt x="13115" y="4540"/>
                  <a:pt x="12333" y="3966"/>
                </a:cubicBezTo>
                <a:cubicBezTo>
                  <a:pt x="12127" y="3790"/>
                  <a:pt x="11897" y="3713"/>
                  <a:pt x="11677" y="3713"/>
                </a:cubicBezTo>
                <a:cubicBezTo>
                  <a:pt x="11115" y="3713"/>
                  <a:pt x="10618" y="4216"/>
                  <a:pt x="10768" y="4853"/>
                </a:cubicBezTo>
                <a:cubicBezTo>
                  <a:pt x="10977" y="6105"/>
                  <a:pt x="11498" y="7252"/>
                  <a:pt x="12229" y="8295"/>
                </a:cubicBezTo>
                <a:lnTo>
                  <a:pt x="12020" y="8034"/>
                </a:lnTo>
                <a:cubicBezTo>
                  <a:pt x="10820" y="6678"/>
                  <a:pt x="9569" y="5270"/>
                  <a:pt x="8421" y="3810"/>
                </a:cubicBezTo>
                <a:cubicBezTo>
                  <a:pt x="8251" y="3597"/>
                  <a:pt x="8037" y="3507"/>
                  <a:pt x="7821" y="3507"/>
                </a:cubicBezTo>
                <a:cubicBezTo>
                  <a:pt x="7246" y="3507"/>
                  <a:pt x="6653" y="4142"/>
                  <a:pt x="6805" y="4749"/>
                </a:cubicBezTo>
                <a:cubicBezTo>
                  <a:pt x="7430" y="7148"/>
                  <a:pt x="8265" y="9495"/>
                  <a:pt x="9256" y="11789"/>
                </a:cubicBezTo>
                <a:cubicBezTo>
                  <a:pt x="9464" y="12207"/>
                  <a:pt x="9621" y="12624"/>
                  <a:pt x="9829" y="13041"/>
                </a:cubicBezTo>
                <a:cubicBezTo>
                  <a:pt x="9569" y="12676"/>
                  <a:pt x="9256" y="12363"/>
                  <a:pt x="8943" y="11998"/>
                </a:cubicBezTo>
                <a:cubicBezTo>
                  <a:pt x="8161" y="11059"/>
                  <a:pt x="7378" y="10121"/>
                  <a:pt x="6596" y="9182"/>
                </a:cubicBezTo>
                <a:cubicBezTo>
                  <a:pt x="5814" y="8243"/>
                  <a:pt x="5240" y="7409"/>
                  <a:pt x="4093" y="7043"/>
                </a:cubicBezTo>
                <a:cubicBezTo>
                  <a:pt x="4001" y="7017"/>
                  <a:pt x="3911" y="7005"/>
                  <a:pt x="3823" y="7005"/>
                </a:cubicBezTo>
                <a:cubicBezTo>
                  <a:pt x="3207" y="7005"/>
                  <a:pt x="2710" y="7604"/>
                  <a:pt x="2893" y="8243"/>
                </a:cubicBezTo>
                <a:cubicBezTo>
                  <a:pt x="3519" y="10642"/>
                  <a:pt x="4353" y="12989"/>
                  <a:pt x="5396" y="15284"/>
                </a:cubicBezTo>
                <a:cubicBezTo>
                  <a:pt x="5814" y="16118"/>
                  <a:pt x="6231" y="16953"/>
                  <a:pt x="6700" y="17735"/>
                </a:cubicBezTo>
                <a:cubicBezTo>
                  <a:pt x="6439" y="17526"/>
                  <a:pt x="6231" y="17266"/>
                  <a:pt x="6022" y="17005"/>
                </a:cubicBezTo>
                <a:cubicBezTo>
                  <a:pt x="4875" y="15649"/>
                  <a:pt x="3988" y="14084"/>
                  <a:pt x="2580" y="12989"/>
                </a:cubicBezTo>
                <a:cubicBezTo>
                  <a:pt x="2432" y="12875"/>
                  <a:pt x="2280" y="12826"/>
                  <a:pt x="2132" y="12826"/>
                </a:cubicBezTo>
                <a:cubicBezTo>
                  <a:pt x="1603" y="12826"/>
                  <a:pt x="1142" y="13461"/>
                  <a:pt x="1224" y="14032"/>
                </a:cubicBezTo>
                <a:cubicBezTo>
                  <a:pt x="1589" y="16066"/>
                  <a:pt x="2215" y="18152"/>
                  <a:pt x="2997" y="20082"/>
                </a:cubicBezTo>
                <a:cubicBezTo>
                  <a:pt x="3049" y="20238"/>
                  <a:pt x="3154" y="20656"/>
                  <a:pt x="3258" y="20968"/>
                </a:cubicBezTo>
                <a:lnTo>
                  <a:pt x="2945" y="20708"/>
                </a:lnTo>
                <a:cubicBezTo>
                  <a:pt x="2163" y="20030"/>
                  <a:pt x="1537" y="19247"/>
                  <a:pt x="1068" y="18361"/>
                </a:cubicBezTo>
                <a:cubicBezTo>
                  <a:pt x="956" y="18185"/>
                  <a:pt x="804" y="18112"/>
                  <a:pt x="656" y="18112"/>
                </a:cubicBezTo>
                <a:cubicBezTo>
                  <a:pt x="321" y="18112"/>
                  <a:pt x="0" y="18485"/>
                  <a:pt x="181" y="18882"/>
                </a:cubicBezTo>
                <a:cubicBezTo>
                  <a:pt x="755" y="20082"/>
                  <a:pt x="1537" y="21177"/>
                  <a:pt x="2528" y="22064"/>
                </a:cubicBezTo>
                <a:cubicBezTo>
                  <a:pt x="2894" y="22402"/>
                  <a:pt x="3443" y="22694"/>
                  <a:pt x="3936" y="22694"/>
                </a:cubicBezTo>
                <a:cubicBezTo>
                  <a:pt x="4356" y="22694"/>
                  <a:pt x="4735" y="22483"/>
                  <a:pt x="4927" y="21907"/>
                </a:cubicBezTo>
                <a:cubicBezTo>
                  <a:pt x="4979" y="21386"/>
                  <a:pt x="4927" y="20864"/>
                  <a:pt x="4718" y="20395"/>
                </a:cubicBezTo>
                <a:cubicBezTo>
                  <a:pt x="4458" y="19665"/>
                  <a:pt x="4249" y="18830"/>
                  <a:pt x="3988" y="18048"/>
                </a:cubicBezTo>
                <a:cubicBezTo>
                  <a:pt x="3884" y="17683"/>
                  <a:pt x="3780" y="17318"/>
                  <a:pt x="3727" y="16953"/>
                </a:cubicBezTo>
                <a:lnTo>
                  <a:pt x="3727" y="16953"/>
                </a:lnTo>
                <a:cubicBezTo>
                  <a:pt x="4145" y="17526"/>
                  <a:pt x="4562" y="18100"/>
                  <a:pt x="5031" y="18622"/>
                </a:cubicBezTo>
                <a:cubicBezTo>
                  <a:pt x="6283" y="19978"/>
                  <a:pt x="7743" y="21229"/>
                  <a:pt x="9308" y="22272"/>
                </a:cubicBezTo>
                <a:cubicBezTo>
                  <a:pt x="9442" y="22351"/>
                  <a:pt x="9582" y="22386"/>
                  <a:pt x="9716" y="22386"/>
                </a:cubicBezTo>
                <a:cubicBezTo>
                  <a:pt x="10207" y="22386"/>
                  <a:pt x="10630" y="21918"/>
                  <a:pt x="10507" y="21386"/>
                </a:cubicBezTo>
                <a:cubicBezTo>
                  <a:pt x="9621" y="19143"/>
                  <a:pt x="8213" y="17109"/>
                  <a:pt x="7222" y="14919"/>
                </a:cubicBezTo>
                <a:cubicBezTo>
                  <a:pt x="6700" y="13719"/>
                  <a:pt x="6231" y="12520"/>
                  <a:pt x="5866" y="11320"/>
                </a:cubicBezTo>
                <a:lnTo>
                  <a:pt x="5866" y="11320"/>
                </a:lnTo>
                <a:lnTo>
                  <a:pt x="8004" y="13876"/>
                </a:lnTo>
                <a:lnTo>
                  <a:pt x="12437" y="19091"/>
                </a:lnTo>
                <a:cubicBezTo>
                  <a:pt x="12616" y="19302"/>
                  <a:pt x="12845" y="19392"/>
                  <a:pt x="13075" y="19392"/>
                </a:cubicBezTo>
                <a:cubicBezTo>
                  <a:pt x="13586" y="19392"/>
                  <a:pt x="14106" y="18952"/>
                  <a:pt x="14106" y="18413"/>
                </a:cubicBezTo>
                <a:cubicBezTo>
                  <a:pt x="14106" y="17213"/>
                  <a:pt x="13741" y="16066"/>
                  <a:pt x="13063" y="15075"/>
                </a:cubicBezTo>
                <a:cubicBezTo>
                  <a:pt x="12437" y="13928"/>
                  <a:pt x="11863" y="12780"/>
                  <a:pt x="11290" y="11633"/>
                </a:cubicBezTo>
                <a:cubicBezTo>
                  <a:pt x="10873" y="10694"/>
                  <a:pt x="10507" y="9755"/>
                  <a:pt x="10142" y="8817"/>
                </a:cubicBezTo>
                <a:lnTo>
                  <a:pt x="10142" y="8817"/>
                </a:lnTo>
                <a:cubicBezTo>
                  <a:pt x="10403" y="9077"/>
                  <a:pt x="10612" y="9390"/>
                  <a:pt x="10873" y="9651"/>
                </a:cubicBezTo>
                <a:cubicBezTo>
                  <a:pt x="12020" y="10955"/>
                  <a:pt x="13167" y="12467"/>
                  <a:pt x="14784" y="13250"/>
                </a:cubicBezTo>
                <a:cubicBezTo>
                  <a:pt x="14926" y="13314"/>
                  <a:pt x="15093" y="13347"/>
                  <a:pt x="15263" y="13347"/>
                </a:cubicBezTo>
                <a:cubicBezTo>
                  <a:pt x="15780" y="13347"/>
                  <a:pt x="16323" y="13044"/>
                  <a:pt x="16244" y="12415"/>
                </a:cubicBezTo>
                <a:cubicBezTo>
                  <a:pt x="15984" y="10903"/>
                  <a:pt x="15410" y="9495"/>
                  <a:pt x="14523" y="8295"/>
                </a:cubicBezTo>
                <a:cubicBezTo>
                  <a:pt x="14367" y="8087"/>
                  <a:pt x="14262" y="7878"/>
                  <a:pt x="14106" y="7669"/>
                </a:cubicBezTo>
                <a:lnTo>
                  <a:pt x="14106" y="7669"/>
                </a:lnTo>
                <a:cubicBezTo>
                  <a:pt x="14628" y="8087"/>
                  <a:pt x="15201" y="8504"/>
                  <a:pt x="15723" y="8921"/>
                </a:cubicBezTo>
                <a:cubicBezTo>
                  <a:pt x="15897" y="9095"/>
                  <a:pt x="16126" y="9178"/>
                  <a:pt x="16356" y="9178"/>
                </a:cubicBezTo>
                <a:cubicBezTo>
                  <a:pt x="16677" y="9178"/>
                  <a:pt x="17001" y="9016"/>
                  <a:pt x="17183" y="8712"/>
                </a:cubicBezTo>
                <a:cubicBezTo>
                  <a:pt x="17705" y="7669"/>
                  <a:pt x="17287" y="6783"/>
                  <a:pt x="16818" y="5740"/>
                </a:cubicBezTo>
                <a:lnTo>
                  <a:pt x="16453" y="5062"/>
                </a:lnTo>
                <a:lnTo>
                  <a:pt x="16766" y="5218"/>
                </a:lnTo>
                <a:cubicBezTo>
                  <a:pt x="17252" y="5445"/>
                  <a:pt x="17778" y="5752"/>
                  <a:pt x="18270" y="5752"/>
                </a:cubicBezTo>
                <a:cubicBezTo>
                  <a:pt x="18570" y="5752"/>
                  <a:pt x="18856" y="5638"/>
                  <a:pt x="19113" y="5322"/>
                </a:cubicBezTo>
                <a:cubicBezTo>
                  <a:pt x="19686" y="4697"/>
                  <a:pt x="19530" y="3653"/>
                  <a:pt x="19374" y="2923"/>
                </a:cubicBezTo>
                <a:cubicBezTo>
                  <a:pt x="19217" y="1985"/>
                  <a:pt x="18800" y="1098"/>
                  <a:pt x="18226" y="368"/>
                </a:cubicBezTo>
                <a:cubicBezTo>
                  <a:pt x="18032" y="109"/>
                  <a:pt x="17768" y="1"/>
                  <a:pt x="17513" y="1"/>
                </a:cubicBezTo>
                <a:close/>
              </a:path>
            </a:pathLst>
          </a:custGeom>
          <a:solidFill>
            <a:schemeClr val="dk1"/>
          </a:solidFill>
          <a:ln>
            <a:noFill/>
          </a:ln>
        </p:spPr>
        <p:txBody>
          <a:bodyPr spcFirstLastPara="1" wrap="square" lIns="121900" tIns="121900" rIns="121900" bIns="121900" anchor="ctr" anchorCtr="0">
            <a:noAutofit/>
          </a:bodyPr>
          <a:lstStyle/>
          <a:p>
            <a:pPr defTabSz="914400"/>
            <a:endParaRPr sz="2400">
              <a:solidFill>
                <a:srgbClr val="6D225A"/>
              </a:solidFill>
            </a:endParaRPr>
          </a:p>
        </p:txBody>
      </p:sp>
      <p:sp>
        <p:nvSpPr>
          <p:cNvPr id="14" name="Google Shape;14;p2"/>
          <p:cNvSpPr/>
          <p:nvPr/>
        </p:nvSpPr>
        <p:spPr>
          <a:xfrm>
            <a:off x="7946952" y="570201"/>
            <a:ext cx="605033" cy="586167"/>
          </a:xfrm>
          <a:custGeom>
            <a:avLst/>
            <a:gdLst/>
            <a:ahLst/>
            <a:cxnLst/>
            <a:rect l="l" t="t" r="r" b="b"/>
            <a:pathLst>
              <a:path w="18151" h="17585" extrusionOk="0">
                <a:moveTo>
                  <a:pt x="10588" y="4659"/>
                </a:moveTo>
                <a:cubicBezTo>
                  <a:pt x="10432" y="4816"/>
                  <a:pt x="10223" y="4972"/>
                  <a:pt x="10067" y="5129"/>
                </a:cubicBezTo>
                <a:cubicBezTo>
                  <a:pt x="9441" y="5546"/>
                  <a:pt x="8815" y="5859"/>
                  <a:pt x="8137" y="6067"/>
                </a:cubicBezTo>
                <a:cubicBezTo>
                  <a:pt x="7407" y="6328"/>
                  <a:pt x="6677" y="6537"/>
                  <a:pt x="5894" y="6693"/>
                </a:cubicBezTo>
                <a:cubicBezTo>
                  <a:pt x="6364" y="6432"/>
                  <a:pt x="6833" y="6120"/>
                  <a:pt x="7250" y="5859"/>
                </a:cubicBezTo>
                <a:cubicBezTo>
                  <a:pt x="8189" y="5285"/>
                  <a:pt x="9180" y="4920"/>
                  <a:pt x="10223" y="4659"/>
                </a:cubicBezTo>
                <a:close/>
                <a:moveTo>
                  <a:pt x="16720" y="6885"/>
                </a:moveTo>
                <a:cubicBezTo>
                  <a:pt x="16778" y="6885"/>
                  <a:pt x="16753" y="6923"/>
                  <a:pt x="16690" y="7110"/>
                </a:cubicBezTo>
                <a:cubicBezTo>
                  <a:pt x="16534" y="7580"/>
                  <a:pt x="15804" y="8154"/>
                  <a:pt x="15438" y="8466"/>
                </a:cubicBezTo>
                <a:cubicBezTo>
                  <a:pt x="14448" y="9301"/>
                  <a:pt x="13404" y="10031"/>
                  <a:pt x="12257" y="10657"/>
                </a:cubicBezTo>
                <a:cubicBezTo>
                  <a:pt x="11110" y="11231"/>
                  <a:pt x="9962" y="11752"/>
                  <a:pt x="8763" y="12169"/>
                </a:cubicBezTo>
                <a:cubicBezTo>
                  <a:pt x="9076" y="11804"/>
                  <a:pt x="9441" y="11387"/>
                  <a:pt x="9806" y="11074"/>
                </a:cubicBezTo>
                <a:cubicBezTo>
                  <a:pt x="11370" y="9353"/>
                  <a:pt x="13352" y="8049"/>
                  <a:pt x="15543" y="7215"/>
                </a:cubicBezTo>
                <a:cubicBezTo>
                  <a:pt x="15856" y="7058"/>
                  <a:pt x="16169" y="6954"/>
                  <a:pt x="16482" y="6902"/>
                </a:cubicBezTo>
                <a:cubicBezTo>
                  <a:pt x="16607" y="6902"/>
                  <a:pt x="16682" y="6885"/>
                  <a:pt x="16720" y="6885"/>
                </a:cubicBezTo>
                <a:close/>
                <a:moveTo>
                  <a:pt x="8535" y="0"/>
                </a:moveTo>
                <a:cubicBezTo>
                  <a:pt x="8491" y="0"/>
                  <a:pt x="8445" y="6"/>
                  <a:pt x="8398" y="18"/>
                </a:cubicBezTo>
                <a:cubicBezTo>
                  <a:pt x="5477" y="800"/>
                  <a:pt x="1879" y="2782"/>
                  <a:pt x="627" y="5702"/>
                </a:cubicBezTo>
                <a:cubicBezTo>
                  <a:pt x="53" y="6745"/>
                  <a:pt x="575" y="8049"/>
                  <a:pt x="1670" y="8414"/>
                </a:cubicBezTo>
                <a:cubicBezTo>
                  <a:pt x="835" y="9301"/>
                  <a:pt x="314" y="10396"/>
                  <a:pt x="157" y="11544"/>
                </a:cubicBezTo>
                <a:cubicBezTo>
                  <a:pt x="1" y="12900"/>
                  <a:pt x="783" y="14099"/>
                  <a:pt x="2035" y="14516"/>
                </a:cubicBezTo>
                <a:cubicBezTo>
                  <a:pt x="2718" y="14719"/>
                  <a:pt x="3426" y="14823"/>
                  <a:pt x="4135" y="14823"/>
                </a:cubicBezTo>
                <a:cubicBezTo>
                  <a:pt x="4887" y="14823"/>
                  <a:pt x="5639" y="14706"/>
                  <a:pt x="6364" y="14464"/>
                </a:cubicBezTo>
                <a:lnTo>
                  <a:pt x="6625" y="14360"/>
                </a:lnTo>
                <a:cubicBezTo>
                  <a:pt x="6781" y="15142"/>
                  <a:pt x="7250" y="15820"/>
                  <a:pt x="7928" y="16290"/>
                </a:cubicBezTo>
                <a:cubicBezTo>
                  <a:pt x="9133" y="17175"/>
                  <a:pt x="10663" y="17585"/>
                  <a:pt x="12212" y="17585"/>
                </a:cubicBezTo>
                <a:cubicBezTo>
                  <a:pt x="13947" y="17585"/>
                  <a:pt x="15705" y="17070"/>
                  <a:pt x="17055" y="16133"/>
                </a:cubicBezTo>
                <a:cubicBezTo>
                  <a:pt x="17649" y="15676"/>
                  <a:pt x="17122" y="14939"/>
                  <a:pt x="16562" y="14939"/>
                </a:cubicBezTo>
                <a:cubicBezTo>
                  <a:pt x="16482" y="14939"/>
                  <a:pt x="16403" y="14953"/>
                  <a:pt x="16325" y="14986"/>
                </a:cubicBezTo>
                <a:cubicBezTo>
                  <a:pt x="15141" y="15512"/>
                  <a:pt x="13853" y="15769"/>
                  <a:pt x="12566" y="15769"/>
                </a:cubicBezTo>
                <a:cubicBezTo>
                  <a:pt x="11813" y="15769"/>
                  <a:pt x="11059" y="15681"/>
                  <a:pt x="10327" y="15507"/>
                </a:cubicBezTo>
                <a:cubicBezTo>
                  <a:pt x="9545" y="15246"/>
                  <a:pt x="8293" y="14829"/>
                  <a:pt x="8137" y="13890"/>
                </a:cubicBezTo>
                <a:cubicBezTo>
                  <a:pt x="9128" y="13525"/>
                  <a:pt x="10171" y="13160"/>
                  <a:pt x="11162" y="12743"/>
                </a:cubicBezTo>
                <a:cubicBezTo>
                  <a:pt x="12726" y="12117"/>
                  <a:pt x="14239" y="11231"/>
                  <a:pt x="15595" y="10135"/>
                </a:cubicBezTo>
                <a:cubicBezTo>
                  <a:pt x="16169" y="9614"/>
                  <a:pt x="16690" y="9040"/>
                  <a:pt x="17212" y="8466"/>
                </a:cubicBezTo>
                <a:cubicBezTo>
                  <a:pt x="17629" y="7945"/>
                  <a:pt x="18150" y="7319"/>
                  <a:pt x="18046" y="6589"/>
                </a:cubicBezTo>
                <a:cubicBezTo>
                  <a:pt x="17939" y="5909"/>
                  <a:pt x="17461" y="5648"/>
                  <a:pt x="16793" y="5648"/>
                </a:cubicBezTo>
                <a:cubicBezTo>
                  <a:pt x="14846" y="5648"/>
                  <a:pt x="11287" y="7858"/>
                  <a:pt x="10588" y="8362"/>
                </a:cubicBezTo>
                <a:cubicBezTo>
                  <a:pt x="9232" y="9353"/>
                  <a:pt x="7355" y="11074"/>
                  <a:pt x="6729" y="12847"/>
                </a:cubicBezTo>
                <a:cubicBezTo>
                  <a:pt x="6416" y="12952"/>
                  <a:pt x="6103" y="13056"/>
                  <a:pt x="5738" y="13160"/>
                </a:cubicBezTo>
                <a:cubicBezTo>
                  <a:pt x="5193" y="13324"/>
                  <a:pt x="4647" y="13402"/>
                  <a:pt x="4102" y="13402"/>
                </a:cubicBezTo>
                <a:cubicBezTo>
                  <a:pt x="3604" y="13402"/>
                  <a:pt x="3106" y="13337"/>
                  <a:pt x="2609" y="13212"/>
                </a:cubicBezTo>
                <a:cubicBezTo>
                  <a:pt x="1357" y="12795"/>
                  <a:pt x="1409" y="11648"/>
                  <a:pt x="1879" y="10605"/>
                </a:cubicBezTo>
                <a:cubicBezTo>
                  <a:pt x="2296" y="9822"/>
                  <a:pt x="2817" y="9144"/>
                  <a:pt x="3443" y="8571"/>
                </a:cubicBezTo>
                <a:cubicBezTo>
                  <a:pt x="4538" y="8571"/>
                  <a:pt x="5686" y="8362"/>
                  <a:pt x="6781" y="8101"/>
                </a:cubicBezTo>
                <a:cubicBezTo>
                  <a:pt x="8450" y="7788"/>
                  <a:pt x="10015" y="7058"/>
                  <a:pt x="11318" y="5859"/>
                </a:cubicBezTo>
                <a:cubicBezTo>
                  <a:pt x="11788" y="5494"/>
                  <a:pt x="12101" y="4920"/>
                  <a:pt x="12153" y="4346"/>
                </a:cubicBezTo>
                <a:cubicBezTo>
                  <a:pt x="12101" y="3564"/>
                  <a:pt x="11423" y="3303"/>
                  <a:pt x="10745" y="3303"/>
                </a:cubicBezTo>
                <a:cubicBezTo>
                  <a:pt x="9232" y="3460"/>
                  <a:pt x="7824" y="3929"/>
                  <a:pt x="6520" y="4764"/>
                </a:cubicBezTo>
                <a:cubicBezTo>
                  <a:pt x="5321" y="5389"/>
                  <a:pt x="4173" y="6172"/>
                  <a:pt x="3078" y="7058"/>
                </a:cubicBezTo>
                <a:lnTo>
                  <a:pt x="2609" y="7058"/>
                </a:lnTo>
                <a:cubicBezTo>
                  <a:pt x="1826" y="6954"/>
                  <a:pt x="1879" y="6589"/>
                  <a:pt x="2244" y="6015"/>
                </a:cubicBezTo>
                <a:cubicBezTo>
                  <a:pt x="3652" y="3564"/>
                  <a:pt x="6364" y="2365"/>
                  <a:pt x="8763" y="1113"/>
                </a:cubicBezTo>
                <a:cubicBezTo>
                  <a:pt x="9293" y="824"/>
                  <a:pt x="9066" y="0"/>
                  <a:pt x="8535" y="0"/>
                </a:cubicBezTo>
                <a:close/>
              </a:path>
            </a:pathLst>
          </a:custGeom>
          <a:solidFill>
            <a:schemeClr val="dk1"/>
          </a:solidFill>
          <a:ln>
            <a:noFill/>
          </a:ln>
        </p:spPr>
        <p:txBody>
          <a:bodyPr spcFirstLastPara="1" wrap="square" lIns="121900" tIns="121900" rIns="121900" bIns="121900" anchor="ctr" anchorCtr="0">
            <a:noAutofit/>
          </a:bodyPr>
          <a:lstStyle/>
          <a:p>
            <a:pPr defTabSz="914400"/>
            <a:endParaRPr sz="2400">
              <a:solidFill>
                <a:srgbClr val="6D225A"/>
              </a:solidFill>
            </a:endParaRPr>
          </a:p>
        </p:txBody>
      </p:sp>
      <p:sp>
        <p:nvSpPr>
          <p:cNvPr id="15" name="Google Shape;15;p2"/>
          <p:cNvSpPr/>
          <p:nvPr/>
        </p:nvSpPr>
        <p:spPr>
          <a:xfrm>
            <a:off x="9842234" y="-166716"/>
            <a:ext cx="1782367" cy="1532067"/>
          </a:xfrm>
          <a:custGeom>
            <a:avLst/>
            <a:gdLst/>
            <a:ahLst/>
            <a:cxnLst/>
            <a:rect l="l" t="t" r="r" b="b"/>
            <a:pathLst>
              <a:path w="53471" h="45962" extrusionOk="0">
                <a:moveTo>
                  <a:pt x="22435" y="1"/>
                </a:moveTo>
                <a:cubicBezTo>
                  <a:pt x="13400" y="2221"/>
                  <a:pt x="1" y="10541"/>
                  <a:pt x="2221" y="21695"/>
                </a:cubicBezTo>
                <a:cubicBezTo>
                  <a:pt x="3166" y="26416"/>
                  <a:pt x="8092" y="31368"/>
                  <a:pt x="11282" y="34762"/>
                </a:cubicBezTo>
                <a:cubicBezTo>
                  <a:pt x="14855" y="38591"/>
                  <a:pt x="18862" y="41245"/>
                  <a:pt x="23405" y="43670"/>
                </a:cubicBezTo>
                <a:cubicBezTo>
                  <a:pt x="26318" y="45214"/>
                  <a:pt x="29583" y="45961"/>
                  <a:pt x="32815" y="45961"/>
                </a:cubicBezTo>
                <a:cubicBezTo>
                  <a:pt x="40374" y="45961"/>
                  <a:pt x="47754" y="41873"/>
                  <a:pt x="50025" y="34328"/>
                </a:cubicBezTo>
                <a:cubicBezTo>
                  <a:pt x="53471" y="22843"/>
                  <a:pt x="48494" y="12583"/>
                  <a:pt x="39944" y="5054"/>
                </a:cubicBezTo>
                <a:cubicBezTo>
                  <a:pt x="34814" y="511"/>
                  <a:pt x="29301" y="970"/>
                  <a:pt x="22435" y="1"/>
                </a:cubicBezTo>
                <a:close/>
              </a:path>
            </a:pathLst>
          </a:custGeom>
          <a:solidFill>
            <a:schemeClr val="accent3"/>
          </a:solidFill>
          <a:ln>
            <a:noFill/>
          </a:ln>
        </p:spPr>
        <p:txBody>
          <a:bodyPr spcFirstLastPara="1" wrap="square" lIns="121900" tIns="121900" rIns="121900" bIns="121900" anchor="ctr" anchorCtr="0">
            <a:noAutofit/>
          </a:bodyPr>
          <a:lstStyle/>
          <a:p>
            <a:pPr defTabSz="914400"/>
            <a:endParaRPr sz="2400">
              <a:solidFill>
                <a:srgbClr val="6D225A"/>
              </a:solidFill>
            </a:endParaRPr>
          </a:p>
        </p:txBody>
      </p:sp>
      <p:sp>
        <p:nvSpPr>
          <p:cNvPr id="16" name="Google Shape;16;p2"/>
          <p:cNvSpPr/>
          <p:nvPr/>
        </p:nvSpPr>
        <p:spPr>
          <a:xfrm>
            <a:off x="699701" y="463200"/>
            <a:ext cx="660967" cy="1849600"/>
          </a:xfrm>
          <a:custGeom>
            <a:avLst/>
            <a:gdLst/>
            <a:ahLst/>
            <a:cxnLst/>
            <a:rect l="l" t="t" r="r" b="b"/>
            <a:pathLst>
              <a:path w="19829" h="55488" extrusionOk="0">
                <a:moveTo>
                  <a:pt x="9857" y="19293"/>
                </a:moveTo>
                <a:cubicBezTo>
                  <a:pt x="10005" y="19293"/>
                  <a:pt x="10149" y="19301"/>
                  <a:pt x="10285" y="19317"/>
                </a:cubicBezTo>
                <a:cubicBezTo>
                  <a:pt x="11171" y="19422"/>
                  <a:pt x="11954" y="19735"/>
                  <a:pt x="12684" y="20256"/>
                </a:cubicBezTo>
                <a:cubicBezTo>
                  <a:pt x="12214" y="20934"/>
                  <a:pt x="11536" y="21508"/>
                  <a:pt x="10806" y="21977"/>
                </a:cubicBezTo>
                <a:cubicBezTo>
                  <a:pt x="10305" y="22267"/>
                  <a:pt x="9405" y="22571"/>
                  <a:pt x="8623" y="22571"/>
                </a:cubicBezTo>
                <a:cubicBezTo>
                  <a:pt x="7858" y="22571"/>
                  <a:pt x="7207" y="22280"/>
                  <a:pt x="7156" y="21404"/>
                </a:cubicBezTo>
                <a:cubicBezTo>
                  <a:pt x="7015" y="19909"/>
                  <a:pt x="8590" y="19293"/>
                  <a:pt x="9857" y="19293"/>
                </a:cubicBezTo>
                <a:close/>
                <a:moveTo>
                  <a:pt x="7716" y="37568"/>
                </a:moveTo>
                <a:cubicBezTo>
                  <a:pt x="7754" y="37568"/>
                  <a:pt x="7793" y="37569"/>
                  <a:pt x="7834" y="37571"/>
                </a:cubicBezTo>
                <a:cubicBezTo>
                  <a:pt x="9502" y="37728"/>
                  <a:pt x="9920" y="39970"/>
                  <a:pt x="10024" y="41431"/>
                </a:cubicBezTo>
                <a:cubicBezTo>
                  <a:pt x="9856" y="41457"/>
                  <a:pt x="9687" y="41470"/>
                  <a:pt x="9520" y="41470"/>
                </a:cubicBezTo>
                <a:cubicBezTo>
                  <a:pt x="8704" y="41470"/>
                  <a:pt x="7918" y="41159"/>
                  <a:pt x="7312" y="40596"/>
                </a:cubicBezTo>
                <a:cubicBezTo>
                  <a:pt x="6547" y="39780"/>
                  <a:pt x="6031" y="37568"/>
                  <a:pt x="7716" y="37568"/>
                </a:cubicBezTo>
                <a:close/>
                <a:moveTo>
                  <a:pt x="5664" y="0"/>
                </a:moveTo>
                <a:cubicBezTo>
                  <a:pt x="5228" y="0"/>
                  <a:pt x="5007" y="665"/>
                  <a:pt x="5434" y="855"/>
                </a:cubicBezTo>
                <a:cubicBezTo>
                  <a:pt x="10441" y="3359"/>
                  <a:pt x="14144" y="8157"/>
                  <a:pt x="14301" y="13894"/>
                </a:cubicBezTo>
                <a:cubicBezTo>
                  <a:pt x="14353" y="15667"/>
                  <a:pt x="14040" y="17388"/>
                  <a:pt x="13414" y="19005"/>
                </a:cubicBezTo>
                <a:cubicBezTo>
                  <a:pt x="13101" y="18796"/>
                  <a:pt x="12736" y="18639"/>
                  <a:pt x="12423" y="18483"/>
                </a:cubicBezTo>
                <a:cubicBezTo>
                  <a:pt x="11641" y="18066"/>
                  <a:pt x="10780" y="17857"/>
                  <a:pt x="9920" y="17857"/>
                </a:cubicBezTo>
                <a:cubicBezTo>
                  <a:pt x="9059" y="17857"/>
                  <a:pt x="8199" y="18066"/>
                  <a:pt x="7416" y="18483"/>
                </a:cubicBezTo>
                <a:cubicBezTo>
                  <a:pt x="5904" y="19265"/>
                  <a:pt x="5278" y="21039"/>
                  <a:pt x="5956" y="22551"/>
                </a:cubicBezTo>
                <a:cubicBezTo>
                  <a:pt x="6502" y="23643"/>
                  <a:pt x="7606" y="24043"/>
                  <a:pt x="8742" y="24043"/>
                </a:cubicBezTo>
                <a:cubicBezTo>
                  <a:pt x="9343" y="24043"/>
                  <a:pt x="9952" y="23931"/>
                  <a:pt x="10493" y="23751"/>
                </a:cubicBezTo>
                <a:cubicBezTo>
                  <a:pt x="11849" y="23281"/>
                  <a:pt x="12997" y="22395"/>
                  <a:pt x="13831" y="21247"/>
                </a:cubicBezTo>
                <a:cubicBezTo>
                  <a:pt x="14874" y="22290"/>
                  <a:pt x="15709" y="23542"/>
                  <a:pt x="16335" y="24898"/>
                </a:cubicBezTo>
                <a:cubicBezTo>
                  <a:pt x="17743" y="27871"/>
                  <a:pt x="18264" y="31104"/>
                  <a:pt x="17273" y="34338"/>
                </a:cubicBezTo>
                <a:cubicBezTo>
                  <a:pt x="16387" y="37154"/>
                  <a:pt x="14353" y="39866"/>
                  <a:pt x="11589" y="41065"/>
                </a:cubicBezTo>
                <a:lnTo>
                  <a:pt x="11484" y="41118"/>
                </a:lnTo>
                <a:cubicBezTo>
                  <a:pt x="11380" y="39397"/>
                  <a:pt x="10858" y="37467"/>
                  <a:pt x="9294" y="36528"/>
                </a:cubicBezTo>
                <a:cubicBezTo>
                  <a:pt x="8833" y="36215"/>
                  <a:pt x="8315" y="36069"/>
                  <a:pt x="7804" y="36069"/>
                </a:cubicBezTo>
                <a:cubicBezTo>
                  <a:pt x="6695" y="36069"/>
                  <a:pt x="5618" y="36758"/>
                  <a:pt x="5226" y="37936"/>
                </a:cubicBezTo>
                <a:cubicBezTo>
                  <a:pt x="4652" y="39605"/>
                  <a:pt x="5591" y="41378"/>
                  <a:pt x="6999" y="42265"/>
                </a:cubicBezTo>
                <a:cubicBezTo>
                  <a:pt x="7714" y="42801"/>
                  <a:pt x="8583" y="43070"/>
                  <a:pt x="9473" y="43070"/>
                </a:cubicBezTo>
                <a:cubicBezTo>
                  <a:pt x="9622" y="43070"/>
                  <a:pt x="9771" y="43062"/>
                  <a:pt x="9920" y="43047"/>
                </a:cubicBezTo>
                <a:lnTo>
                  <a:pt x="9920" y="43047"/>
                </a:lnTo>
                <a:cubicBezTo>
                  <a:pt x="9763" y="44455"/>
                  <a:pt x="9242" y="45864"/>
                  <a:pt x="8511" y="47115"/>
                </a:cubicBezTo>
                <a:cubicBezTo>
                  <a:pt x="6686" y="50297"/>
                  <a:pt x="3557" y="52487"/>
                  <a:pt x="532" y="54417"/>
                </a:cubicBezTo>
                <a:cubicBezTo>
                  <a:pt x="1" y="54727"/>
                  <a:pt x="296" y="55487"/>
                  <a:pt x="812" y="55487"/>
                </a:cubicBezTo>
                <a:cubicBezTo>
                  <a:pt x="904" y="55487"/>
                  <a:pt x="1003" y="55463"/>
                  <a:pt x="1106" y="55408"/>
                </a:cubicBezTo>
                <a:cubicBezTo>
                  <a:pt x="4756" y="53530"/>
                  <a:pt x="8303" y="50922"/>
                  <a:pt x="10233" y="47167"/>
                </a:cubicBezTo>
                <a:cubicBezTo>
                  <a:pt x="10911" y="45759"/>
                  <a:pt x="11380" y="44247"/>
                  <a:pt x="11536" y="42734"/>
                </a:cubicBezTo>
                <a:cubicBezTo>
                  <a:pt x="13623" y="41900"/>
                  <a:pt x="15396" y="40492"/>
                  <a:pt x="16752" y="38666"/>
                </a:cubicBezTo>
                <a:cubicBezTo>
                  <a:pt x="18994" y="35589"/>
                  <a:pt x="19829" y="31626"/>
                  <a:pt x="18942" y="27871"/>
                </a:cubicBezTo>
                <a:cubicBezTo>
                  <a:pt x="18264" y="25107"/>
                  <a:pt x="16856" y="21977"/>
                  <a:pt x="14613" y="19943"/>
                </a:cubicBezTo>
                <a:cubicBezTo>
                  <a:pt x="14613" y="19839"/>
                  <a:pt x="14666" y="19787"/>
                  <a:pt x="14718" y="19735"/>
                </a:cubicBezTo>
                <a:cubicBezTo>
                  <a:pt x="18056" y="12433"/>
                  <a:pt x="13362" y="2368"/>
                  <a:pt x="5800" y="21"/>
                </a:cubicBezTo>
                <a:cubicBezTo>
                  <a:pt x="5753" y="7"/>
                  <a:pt x="5707" y="0"/>
                  <a:pt x="5664" y="0"/>
                </a:cubicBezTo>
                <a:close/>
              </a:path>
            </a:pathLst>
          </a:custGeom>
          <a:solidFill>
            <a:schemeClr val="dk1"/>
          </a:solidFill>
          <a:ln>
            <a:noFill/>
          </a:ln>
        </p:spPr>
        <p:txBody>
          <a:bodyPr spcFirstLastPara="1" wrap="square" lIns="121900" tIns="121900" rIns="121900" bIns="121900" anchor="ctr" anchorCtr="0">
            <a:noAutofit/>
          </a:bodyPr>
          <a:lstStyle/>
          <a:p>
            <a:pPr defTabSz="914400"/>
            <a:endParaRPr sz="2400">
              <a:solidFill>
                <a:srgbClr val="6D225A"/>
              </a:solidFill>
            </a:endParaRPr>
          </a:p>
        </p:txBody>
      </p:sp>
      <p:sp>
        <p:nvSpPr>
          <p:cNvPr id="17" name="Google Shape;17;p2"/>
          <p:cNvSpPr/>
          <p:nvPr/>
        </p:nvSpPr>
        <p:spPr>
          <a:xfrm>
            <a:off x="3011867" y="5606034"/>
            <a:ext cx="2246000" cy="2073233"/>
          </a:xfrm>
          <a:custGeom>
            <a:avLst/>
            <a:gdLst/>
            <a:ahLst/>
            <a:cxnLst/>
            <a:rect l="l" t="t" r="r" b="b"/>
            <a:pathLst>
              <a:path w="67380" h="62197" extrusionOk="0">
                <a:moveTo>
                  <a:pt x="50387" y="1"/>
                </a:moveTo>
                <a:cubicBezTo>
                  <a:pt x="50325" y="1"/>
                  <a:pt x="50264" y="1"/>
                  <a:pt x="50203" y="2"/>
                </a:cubicBezTo>
                <a:cubicBezTo>
                  <a:pt x="46324" y="79"/>
                  <a:pt x="42802" y="2019"/>
                  <a:pt x="39305" y="3652"/>
                </a:cubicBezTo>
                <a:cubicBezTo>
                  <a:pt x="27335" y="9165"/>
                  <a:pt x="3471" y="12381"/>
                  <a:pt x="358" y="28077"/>
                </a:cubicBezTo>
                <a:cubicBezTo>
                  <a:pt x="0" y="29966"/>
                  <a:pt x="0" y="31906"/>
                  <a:pt x="358" y="33794"/>
                </a:cubicBezTo>
                <a:cubicBezTo>
                  <a:pt x="2534" y="45905"/>
                  <a:pt x="14208" y="62197"/>
                  <a:pt x="27867" y="62197"/>
                </a:cubicBezTo>
                <a:cubicBezTo>
                  <a:pt x="29262" y="62197"/>
                  <a:pt x="30679" y="62027"/>
                  <a:pt x="32108" y="61665"/>
                </a:cubicBezTo>
                <a:cubicBezTo>
                  <a:pt x="38641" y="59980"/>
                  <a:pt x="45328" y="56279"/>
                  <a:pt x="51326" y="53242"/>
                </a:cubicBezTo>
                <a:cubicBezTo>
                  <a:pt x="60310" y="48648"/>
                  <a:pt x="65874" y="42497"/>
                  <a:pt x="66716" y="32033"/>
                </a:cubicBezTo>
                <a:cubicBezTo>
                  <a:pt x="67380" y="23738"/>
                  <a:pt x="66971" y="13683"/>
                  <a:pt x="61995" y="6613"/>
                </a:cubicBezTo>
                <a:cubicBezTo>
                  <a:pt x="59325" y="2835"/>
                  <a:pt x="54989" y="1"/>
                  <a:pt x="50387" y="1"/>
                </a:cubicBezTo>
                <a:close/>
              </a:path>
            </a:pathLst>
          </a:custGeom>
          <a:solidFill>
            <a:schemeClr val="dk2"/>
          </a:solidFill>
          <a:ln>
            <a:noFill/>
          </a:ln>
        </p:spPr>
        <p:txBody>
          <a:bodyPr spcFirstLastPara="1" wrap="square" lIns="121900" tIns="121900" rIns="121900" bIns="121900" anchor="ctr" anchorCtr="0">
            <a:noAutofit/>
          </a:bodyPr>
          <a:lstStyle/>
          <a:p>
            <a:pPr defTabSz="914400"/>
            <a:endParaRPr sz="2400">
              <a:solidFill>
                <a:srgbClr val="6D225A"/>
              </a:solidFill>
            </a:endParaRPr>
          </a:p>
        </p:txBody>
      </p:sp>
    </p:spTree>
    <p:extLst>
      <p:ext uri="{BB962C8B-B14F-4D97-AF65-F5344CB8AC3E}">
        <p14:creationId xmlns:p14="http://schemas.microsoft.com/office/powerpoint/2010/main" val="34771410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8"/>
        <p:cNvGrpSpPr/>
        <p:nvPr/>
      </p:nvGrpSpPr>
      <p:grpSpPr>
        <a:xfrm>
          <a:off x="0" y="0"/>
          <a:ext cx="0" cy="0"/>
          <a:chOff x="0" y="0"/>
          <a:chExt cx="0" cy="0"/>
        </a:xfrm>
      </p:grpSpPr>
      <p:sp>
        <p:nvSpPr>
          <p:cNvPr id="19" name="Google Shape;19;p3"/>
          <p:cNvSpPr/>
          <p:nvPr/>
        </p:nvSpPr>
        <p:spPr>
          <a:xfrm>
            <a:off x="10302366" y="4647876"/>
            <a:ext cx="2264823" cy="2068139"/>
          </a:xfrm>
          <a:custGeom>
            <a:avLst/>
            <a:gdLst/>
            <a:ahLst/>
            <a:cxnLst/>
            <a:rect l="l" t="t" r="r" b="b"/>
            <a:pathLst>
              <a:path w="56023" h="51162" extrusionOk="0">
                <a:moveTo>
                  <a:pt x="21414" y="1"/>
                </a:moveTo>
                <a:cubicBezTo>
                  <a:pt x="18345" y="1"/>
                  <a:pt x="15269" y="866"/>
                  <a:pt x="12328" y="2996"/>
                </a:cubicBezTo>
                <a:cubicBezTo>
                  <a:pt x="10159" y="4553"/>
                  <a:pt x="8653" y="6875"/>
                  <a:pt x="7351" y="9198"/>
                </a:cubicBezTo>
                <a:cubicBezTo>
                  <a:pt x="4339" y="14557"/>
                  <a:pt x="1" y="22393"/>
                  <a:pt x="1047" y="28697"/>
                </a:cubicBezTo>
                <a:cubicBezTo>
                  <a:pt x="1532" y="31504"/>
                  <a:pt x="3063" y="33980"/>
                  <a:pt x="4646" y="36354"/>
                </a:cubicBezTo>
                <a:cubicBezTo>
                  <a:pt x="9630" y="43769"/>
                  <a:pt x="15934" y="51161"/>
                  <a:pt x="25390" y="51161"/>
                </a:cubicBezTo>
                <a:cubicBezTo>
                  <a:pt x="25860" y="51161"/>
                  <a:pt x="26339" y="51143"/>
                  <a:pt x="26825" y="51106"/>
                </a:cubicBezTo>
                <a:cubicBezTo>
                  <a:pt x="32006" y="50723"/>
                  <a:pt x="36881" y="48553"/>
                  <a:pt x="41424" y="46052"/>
                </a:cubicBezTo>
                <a:cubicBezTo>
                  <a:pt x="47447" y="42709"/>
                  <a:pt x="54312" y="37808"/>
                  <a:pt x="55104" y="30407"/>
                </a:cubicBezTo>
                <a:cubicBezTo>
                  <a:pt x="56022" y="21729"/>
                  <a:pt x="46911" y="13817"/>
                  <a:pt x="40862" y="8942"/>
                </a:cubicBezTo>
                <a:cubicBezTo>
                  <a:pt x="36651" y="5522"/>
                  <a:pt x="31495" y="2000"/>
                  <a:pt x="26085" y="622"/>
                </a:cubicBezTo>
                <a:cubicBezTo>
                  <a:pt x="24542" y="226"/>
                  <a:pt x="22979" y="1"/>
                  <a:pt x="21414" y="1"/>
                </a:cubicBezTo>
                <a:close/>
              </a:path>
            </a:pathLst>
          </a:custGeom>
          <a:solidFill>
            <a:schemeClr val="accent2"/>
          </a:solidFill>
          <a:ln>
            <a:noFill/>
          </a:ln>
        </p:spPr>
        <p:txBody>
          <a:bodyPr spcFirstLastPara="1" wrap="square" lIns="121900" tIns="121900" rIns="121900" bIns="121900" anchor="ctr" anchorCtr="0">
            <a:noAutofit/>
          </a:bodyPr>
          <a:lstStyle/>
          <a:p>
            <a:pPr defTabSz="914400"/>
            <a:endParaRPr sz="2400">
              <a:solidFill>
                <a:srgbClr val="6D225A"/>
              </a:solidFill>
            </a:endParaRPr>
          </a:p>
        </p:txBody>
      </p:sp>
      <p:sp>
        <p:nvSpPr>
          <p:cNvPr id="20" name="Google Shape;20;p3"/>
          <p:cNvSpPr txBox="1">
            <a:spLocks noGrp="1"/>
          </p:cNvSpPr>
          <p:nvPr>
            <p:ph type="title"/>
          </p:nvPr>
        </p:nvSpPr>
        <p:spPr>
          <a:xfrm>
            <a:off x="5090951" y="2598200"/>
            <a:ext cx="5601200" cy="1122400"/>
          </a:xfrm>
          <a:prstGeom prst="rect">
            <a:avLst/>
          </a:prstGeom>
        </p:spPr>
        <p:txBody>
          <a:bodyPr spcFirstLastPara="1" wrap="square" lIns="91425" tIns="91425" rIns="91425" bIns="91425" anchor="ctr" anchorCtr="0">
            <a:noAutofit/>
          </a:bodyPr>
          <a:lstStyle>
            <a:lvl1pPr lvl="0" algn="l">
              <a:spcBef>
                <a:spcPts val="0"/>
              </a:spcBef>
              <a:spcAft>
                <a:spcPts val="0"/>
              </a:spcAft>
              <a:buSzPts val="3600"/>
              <a:buNone/>
              <a:defRPr sz="69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1" name="Google Shape;21;p3"/>
          <p:cNvSpPr txBox="1">
            <a:spLocks noGrp="1"/>
          </p:cNvSpPr>
          <p:nvPr>
            <p:ph type="title" idx="2" hasCustomPrompt="1"/>
          </p:nvPr>
        </p:nvSpPr>
        <p:spPr>
          <a:xfrm>
            <a:off x="1499751" y="2502600"/>
            <a:ext cx="3261200" cy="185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solidFill>
                  <a:schemeClr val="dk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2" name="Google Shape;22;p3"/>
          <p:cNvSpPr txBox="1">
            <a:spLocks noGrp="1"/>
          </p:cNvSpPr>
          <p:nvPr>
            <p:ph type="subTitle" idx="1"/>
          </p:nvPr>
        </p:nvSpPr>
        <p:spPr>
          <a:xfrm>
            <a:off x="5091057" y="3720600"/>
            <a:ext cx="5601200" cy="53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3" name="Google Shape;23;p3"/>
          <p:cNvSpPr/>
          <p:nvPr/>
        </p:nvSpPr>
        <p:spPr>
          <a:xfrm>
            <a:off x="410034" y="275167"/>
            <a:ext cx="2397433" cy="1690067"/>
          </a:xfrm>
          <a:custGeom>
            <a:avLst/>
            <a:gdLst/>
            <a:ahLst/>
            <a:cxnLst/>
            <a:rect l="l" t="t" r="r" b="b"/>
            <a:pathLst>
              <a:path w="71923" h="50702" extrusionOk="0">
                <a:moveTo>
                  <a:pt x="47389" y="0"/>
                </a:moveTo>
                <a:cubicBezTo>
                  <a:pt x="39464" y="0"/>
                  <a:pt x="31196" y="3814"/>
                  <a:pt x="24681" y="7471"/>
                </a:cubicBezTo>
                <a:cubicBezTo>
                  <a:pt x="16820" y="11938"/>
                  <a:pt x="10260" y="18395"/>
                  <a:pt x="5717" y="26205"/>
                </a:cubicBezTo>
                <a:cubicBezTo>
                  <a:pt x="4237" y="28706"/>
                  <a:pt x="2961" y="31335"/>
                  <a:pt x="1940" y="34065"/>
                </a:cubicBezTo>
                <a:cubicBezTo>
                  <a:pt x="843" y="36975"/>
                  <a:pt x="0" y="40114"/>
                  <a:pt x="485" y="43203"/>
                </a:cubicBezTo>
                <a:cubicBezTo>
                  <a:pt x="1275" y="48310"/>
                  <a:pt x="5311" y="50701"/>
                  <a:pt x="9664" y="50701"/>
                </a:cubicBezTo>
                <a:cubicBezTo>
                  <a:pt x="11642" y="50701"/>
                  <a:pt x="13684" y="50208"/>
                  <a:pt x="15518" y="49251"/>
                </a:cubicBezTo>
                <a:cubicBezTo>
                  <a:pt x="20674" y="46597"/>
                  <a:pt x="24859" y="42871"/>
                  <a:pt x="29964" y="40165"/>
                </a:cubicBezTo>
                <a:cubicBezTo>
                  <a:pt x="36395" y="36745"/>
                  <a:pt x="42776" y="34627"/>
                  <a:pt x="49539" y="32049"/>
                </a:cubicBezTo>
                <a:cubicBezTo>
                  <a:pt x="62990" y="26919"/>
                  <a:pt x="71923" y="6654"/>
                  <a:pt x="53853" y="963"/>
                </a:cubicBezTo>
                <a:cubicBezTo>
                  <a:pt x="51754" y="293"/>
                  <a:pt x="49585" y="0"/>
                  <a:pt x="47389" y="0"/>
                </a:cubicBezTo>
                <a:close/>
              </a:path>
            </a:pathLst>
          </a:custGeom>
          <a:solidFill>
            <a:schemeClr val="accent1"/>
          </a:solidFill>
          <a:ln>
            <a:noFill/>
          </a:ln>
        </p:spPr>
        <p:txBody>
          <a:bodyPr spcFirstLastPara="1" wrap="square" lIns="121900" tIns="121900" rIns="121900" bIns="121900" anchor="ctr" anchorCtr="0">
            <a:noAutofit/>
          </a:bodyPr>
          <a:lstStyle/>
          <a:p>
            <a:pPr defTabSz="914400"/>
            <a:endParaRPr sz="2400">
              <a:solidFill>
                <a:srgbClr val="6D225A"/>
              </a:solidFill>
            </a:endParaRPr>
          </a:p>
        </p:txBody>
      </p:sp>
      <p:sp>
        <p:nvSpPr>
          <p:cNvPr id="24" name="Google Shape;24;p3"/>
          <p:cNvSpPr/>
          <p:nvPr/>
        </p:nvSpPr>
        <p:spPr>
          <a:xfrm>
            <a:off x="1909767" y="652751"/>
            <a:ext cx="1513467" cy="934900"/>
          </a:xfrm>
          <a:custGeom>
            <a:avLst/>
            <a:gdLst/>
            <a:ahLst/>
            <a:cxnLst/>
            <a:rect l="l" t="t" r="r" b="b"/>
            <a:pathLst>
              <a:path w="45404" h="28047" extrusionOk="0">
                <a:moveTo>
                  <a:pt x="34266" y="7609"/>
                </a:moveTo>
                <a:cubicBezTo>
                  <a:pt x="34631" y="8965"/>
                  <a:pt x="34683" y="10373"/>
                  <a:pt x="34318" y="11729"/>
                </a:cubicBezTo>
                <a:cubicBezTo>
                  <a:pt x="34109" y="12459"/>
                  <a:pt x="33796" y="13137"/>
                  <a:pt x="33327" y="13763"/>
                </a:cubicBezTo>
                <a:cubicBezTo>
                  <a:pt x="33125" y="14031"/>
                  <a:pt x="32967" y="14235"/>
                  <a:pt x="32755" y="14235"/>
                </a:cubicBezTo>
                <a:cubicBezTo>
                  <a:pt x="32637" y="14235"/>
                  <a:pt x="32503" y="14172"/>
                  <a:pt x="32336" y="14024"/>
                </a:cubicBezTo>
                <a:cubicBezTo>
                  <a:pt x="32023" y="13711"/>
                  <a:pt x="31762" y="13241"/>
                  <a:pt x="31710" y="12772"/>
                </a:cubicBezTo>
                <a:cubicBezTo>
                  <a:pt x="31449" y="11155"/>
                  <a:pt x="31971" y="9486"/>
                  <a:pt x="33222" y="8391"/>
                </a:cubicBezTo>
                <a:cubicBezTo>
                  <a:pt x="33535" y="8078"/>
                  <a:pt x="33848" y="7817"/>
                  <a:pt x="34266" y="7609"/>
                </a:cubicBezTo>
                <a:close/>
                <a:moveTo>
                  <a:pt x="15438" y="10321"/>
                </a:moveTo>
                <a:cubicBezTo>
                  <a:pt x="15855" y="10894"/>
                  <a:pt x="16168" y="11468"/>
                  <a:pt x="16377" y="12094"/>
                </a:cubicBezTo>
                <a:cubicBezTo>
                  <a:pt x="17003" y="14024"/>
                  <a:pt x="17107" y="16058"/>
                  <a:pt x="16585" y="18039"/>
                </a:cubicBezTo>
                <a:cubicBezTo>
                  <a:pt x="16534" y="18348"/>
                  <a:pt x="16178" y="20127"/>
                  <a:pt x="15619" y="20127"/>
                </a:cubicBezTo>
                <a:cubicBezTo>
                  <a:pt x="15611" y="20127"/>
                  <a:pt x="15603" y="20126"/>
                  <a:pt x="15595" y="20126"/>
                </a:cubicBezTo>
                <a:cubicBezTo>
                  <a:pt x="15125" y="20073"/>
                  <a:pt x="14969" y="18196"/>
                  <a:pt x="14917" y="17883"/>
                </a:cubicBezTo>
                <a:cubicBezTo>
                  <a:pt x="14551" y="15328"/>
                  <a:pt x="14708" y="12772"/>
                  <a:pt x="15438" y="10321"/>
                </a:cubicBezTo>
                <a:close/>
                <a:moveTo>
                  <a:pt x="26278" y="1"/>
                </a:moveTo>
                <a:cubicBezTo>
                  <a:pt x="22923" y="1"/>
                  <a:pt x="19679" y="1343"/>
                  <a:pt x="17316" y="3749"/>
                </a:cubicBezTo>
                <a:cubicBezTo>
                  <a:pt x="16273" y="4792"/>
                  <a:pt x="15386" y="5992"/>
                  <a:pt x="14760" y="7296"/>
                </a:cubicBezTo>
                <a:cubicBezTo>
                  <a:pt x="14343" y="7035"/>
                  <a:pt x="13926" y="6774"/>
                  <a:pt x="13508" y="6566"/>
                </a:cubicBezTo>
                <a:cubicBezTo>
                  <a:pt x="12495" y="6093"/>
                  <a:pt x="11460" y="5879"/>
                  <a:pt x="10441" y="5879"/>
                </a:cubicBezTo>
                <a:cubicBezTo>
                  <a:pt x="7530" y="5879"/>
                  <a:pt x="4751" y="7626"/>
                  <a:pt x="2973" y="10060"/>
                </a:cubicBezTo>
                <a:cubicBezTo>
                  <a:pt x="1" y="14076"/>
                  <a:pt x="418" y="19291"/>
                  <a:pt x="1461" y="23881"/>
                </a:cubicBezTo>
                <a:cubicBezTo>
                  <a:pt x="1774" y="25185"/>
                  <a:pt x="2191" y="26436"/>
                  <a:pt x="2660" y="27688"/>
                </a:cubicBezTo>
                <a:cubicBezTo>
                  <a:pt x="2723" y="27938"/>
                  <a:pt x="2911" y="28047"/>
                  <a:pt x="3103" y="28047"/>
                </a:cubicBezTo>
                <a:cubicBezTo>
                  <a:pt x="3393" y="28047"/>
                  <a:pt x="3693" y="27803"/>
                  <a:pt x="3599" y="27427"/>
                </a:cubicBezTo>
                <a:cubicBezTo>
                  <a:pt x="2973" y="23255"/>
                  <a:pt x="1669" y="19135"/>
                  <a:pt x="2556" y="14910"/>
                </a:cubicBezTo>
                <a:cubicBezTo>
                  <a:pt x="3234" y="11781"/>
                  <a:pt x="5529" y="8652"/>
                  <a:pt x="8710" y="7765"/>
                </a:cubicBezTo>
                <a:cubicBezTo>
                  <a:pt x="9240" y="7618"/>
                  <a:pt x="9778" y="7546"/>
                  <a:pt x="10312" y="7546"/>
                </a:cubicBezTo>
                <a:cubicBezTo>
                  <a:pt x="11669" y="7546"/>
                  <a:pt x="12996" y="8014"/>
                  <a:pt x="14082" y="8913"/>
                </a:cubicBezTo>
                <a:cubicBezTo>
                  <a:pt x="13300" y="11103"/>
                  <a:pt x="12935" y="13398"/>
                  <a:pt x="13039" y="15745"/>
                </a:cubicBezTo>
                <a:cubicBezTo>
                  <a:pt x="13091" y="16840"/>
                  <a:pt x="13195" y="17987"/>
                  <a:pt x="13456" y="19083"/>
                </a:cubicBezTo>
                <a:cubicBezTo>
                  <a:pt x="13613" y="19969"/>
                  <a:pt x="13821" y="21064"/>
                  <a:pt x="14760" y="21586"/>
                </a:cubicBezTo>
                <a:cubicBezTo>
                  <a:pt x="15087" y="21765"/>
                  <a:pt x="15389" y="21844"/>
                  <a:pt x="15667" y="21844"/>
                </a:cubicBezTo>
                <a:cubicBezTo>
                  <a:pt x="17246" y="21844"/>
                  <a:pt x="18040" y="19282"/>
                  <a:pt x="18306" y="18039"/>
                </a:cubicBezTo>
                <a:cubicBezTo>
                  <a:pt x="18984" y="14754"/>
                  <a:pt x="18359" y="10999"/>
                  <a:pt x="16116" y="8495"/>
                </a:cubicBezTo>
                <a:cubicBezTo>
                  <a:pt x="17576" y="5210"/>
                  <a:pt x="20445" y="2811"/>
                  <a:pt x="23939" y="1976"/>
                </a:cubicBezTo>
                <a:cubicBezTo>
                  <a:pt x="24706" y="1784"/>
                  <a:pt x="25495" y="1686"/>
                  <a:pt x="26279" y="1686"/>
                </a:cubicBezTo>
                <a:cubicBezTo>
                  <a:pt x="28482" y="1686"/>
                  <a:pt x="30655" y="2461"/>
                  <a:pt x="32232" y="4115"/>
                </a:cubicBezTo>
                <a:cubicBezTo>
                  <a:pt x="32753" y="4688"/>
                  <a:pt x="33170" y="5314"/>
                  <a:pt x="33535" y="5992"/>
                </a:cubicBezTo>
                <a:cubicBezTo>
                  <a:pt x="33327" y="6096"/>
                  <a:pt x="33170" y="6201"/>
                  <a:pt x="33014" y="6305"/>
                </a:cubicBezTo>
                <a:cubicBezTo>
                  <a:pt x="31397" y="7400"/>
                  <a:pt x="30302" y="9069"/>
                  <a:pt x="29937" y="10999"/>
                </a:cubicBezTo>
                <a:cubicBezTo>
                  <a:pt x="29676" y="12772"/>
                  <a:pt x="30198" y="15328"/>
                  <a:pt x="32179" y="15901"/>
                </a:cubicBezTo>
                <a:cubicBezTo>
                  <a:pt x="32365" y="15950"/>
                  <a:pt x="32543" y="15973"/>
                  <a:pt x="32716" y="15973"/>
                </a:cubicBezTo>
                <a:cubicBezTo>
                  <a:pt x="34388" y="15973"/>
                  <a:pt x="35457" y="13830"/>
                  <a:pt x="35882" y="12459"/>
                </a:cubicBezTo>
                <a:cubicBezTo>
                  <a:pt x="36352" y="10738"/>
                  <a:pt x="36352" y="8965"/>
                  <a:pt x="35882" y="7244"/>
                </a:cubicBezTo>
                <a:cubicBezTo>
                  <a:pt x="35882" y="7139"/>
                  <a:pt x="35830" y="7035"/>
                  <a:pt x="35778" y="6931"/>
                </a:cubicBezTo>
                <a:cubicBezTo>
                  <a:pt x="36242" y="6813"/>
                  <a:pt x="36719" y="6758"/>
                  <a:pt x="37203" y="6758"/>
                </a:cubicBezTo>
                <a:cubicBezTo>
                  <a:pt x="39494" y="6758"/>
                  <a:pt x="41912" y="7988"/>
                  <a:pt x="43549" y="9538"/>
                </a:cubicBezTo>
                <a:cubicBezTo>
                  <a:pt x="43740" y="9718"/>
                  <a:pt x="43950" y="9793"/>
                  <a:pt x="44152" y="9793"/>
                </a:cubicBezTo>
                <a:cubicBezTo>
                  <a:pt x="44829" y="9793"/>
                  <a:pt x="45404" y="8942"/>
                  <a:pt x="44801" y="8339"/>
                </a:cubicBezTo>
                <a:cubicBezTo>
                  <a:pt x="42784" y="6490"/>
                  <a:pt x="39921" y="5048"/>
                  <a:pt x="37138" y="5048"/>
                </a:cubicBezTo>
                <a:cubicBezTo>
                  <a:pt x="36467" y="5048"/>
                  <a:pt x="35801" y="5132"/>
                  <a:pt x="35152" y="5314"/>
                </a:cubicBezTo>
                <a:cubicBezTo>
                  <a:pt x="33744" y="2602"/>
                  <a:pt x="31188" y="672"/>
                  <a:pt x="28216" y="151"/>
                </a:cubicBezTo>
                <a:cubicBezTo>
                  <a:pt x="27569" y="50"/>
                  <a:pt x="26922" y="1"/>
                  <a:pt x="26278" y="1"/>
                </a:cubicBezTo>
                <a:close/>
              </a:path>
            </a:pathLst>
          </a:custGeom>
          <a:solidFill>
            <a:schemeClr val="dk1"/>
          </a:solidFill>
          <a:ln>
            <a:noFill/>
          </a:ln>
        </p:spPr>
        <p:txBody>
          <a:bodyPr spcFirstLastPara="1" wrap="square" lIns="121900" tIns="121900" rIns="121900" bIns="121900" anchor="ctr" anchorCtr="0">
            <a:noAutofit/>
          </a:bodyPr>
          <a:lstStyle/>
          <a:p>
            <a:pPr defTabSz="914400"/>
            <a:endParaRPr sz="2400">
              <a:solidFill>
                <a:srgbClr val="6D225A"/>
              </a:solidFill>
            </a:endParaRPr>
          </a:p>
        </p:txBody>
      </p:sp>
      <p:sp>
        <p:nvSpPr>
          <p:cNvPr id="25" name="Google Shape;25;p3"/>
          <p:cNvSpPr/>
          <p:nvPr/>
        </p:nvSpPr>
        <p:spPr>
          <a:xfrm>
            <a:off x="87100" y="5267967"/>
            <a:ext cx="2264733" cy="2322267"/>
          </a:xfrm>
          <a:custGeom>
            <a:avLst/>
            <a:gdLst/>
            <a:ahLst/>
            <a:cxnLst/>
            <a:rect l="l" t="t" r="r" b="b"/>
            <a:pathLst>
              <a:path w="67942" h="69668" extrusionOk="0">
                <a:moveTo>
                  <a:pt x="31607" y="1"/>
                </a:moveTo>
                <a:cubicBezTo>
                  <a:pt x="25298" y="1"/>
                  <a:pt x="19384" y="1973"/>
                  <a:pt x="15416" y="6917"/>
                </a:cubicBezTo>
                <a:cubicBezTo>
                  <a:pt x="11205" y="12174"/>
                  <a:pt x="8117" y="19168"/>
                  <a:pt x="5156" y="25216"/>
                </a:cubicBezTo>
                <a:cubicBezTo>
                  <a:pt x="741" y="34302"/>
                  <a:pt x="1" y="42546"/>
                  <a:pt x="5641" y="51428"/>
                </a:cubicBezTo>
                <a:cubicBezTo>
                  <a:pt x="10107" y="58447"/>
                  <a:pt x="16514" y="66206"/>
                  <a:pt x="24732" y="68860"/>
                </a:cubicBezTo>
                <a:cubicBezTo>
                  <a:pt x="26378" y="69387"/>
                  <a:pt x="28128" y="69667"/>
                  <a:pt x="29867" y="69667"/>
                </a:cubicBezTo>
                <a:cubicBezTo>
                  <a:pt x="32847" y="69667"/>
                  <a:pt x="35794" y="68843"/>
                  <a:pt x="38131" y="67022"/>
                </a:cubicBezTo>
                <a:cubicBezTo>
                  <a:pt x="41168" y="64649"/>
                  <a:pt x="42827" y="60973"/>
                  <a:pt x="44639" y="57553"/>
                </a:cubicBezTo>
                <a:cubicBezTo>
                  <a:pt x="50841" y="45941"/>
                  <a:pt x="67941" y="28994"/>
                  <a:pt x="60974" y="14599"/>
                </a:cubicBezTo>
                <a:cubicBezTo>
                  <a:pt x="60132" y="12864"/>
                  <a:pt x="58958" y="11332"/>
                  <a:pt x="57528" y="10031"/>
                </a:cubicBezTo>
                <a:cubicBezTo>
                  <a:pt x="51542" y="4490"/>
                  <a:pt x="41125" y="1"/>
                  <a:pt x="31607" y="1"/>
                </a:cubicBezTo>
                <a:close/>
              </a:path>
            </a:pathLst>
          </a:custGeom>
          <a:solidFill>
            <a:schemeClr val="lt1"/>
          </a:solidFill>
          <a:ln>
            <a:noFill/>
          </a:ln>
        </p:spPr>
        <p:txBody>
          <a:bodyPr spcFirstLastPara="1" wrap="square" lIns="121900" tIns="121900" rIns="121900" bIns="121900" anchor="ctr" anchorCtr="0">
            <a:noAutofit/>
          </a:bodyPr>
          <a:lstStyle/>
          <a:p>
            <a:pPr defTabSz="914400"/>
            <a:endParaRPr sz="2400">
              <a:solidFill>
                <a:srgbClr val="6D225A"/>
              </a:solidFill>
            </a:endParaRPr>
          </a:p>
        </p:txBody>
      </p:sp>
      <p:sp>
        <p:nvSpPr>
          <p:cNvPr id="26" name="Google Shape;26;p3"/>
          <p:cNvSpPr/>
          <p:nvPr/>
        </p:nvSpPr>
        <p:spPr>
          <a:xfrm>
            <a:off x="10302367" y="127800"/>
            <a:ext cx="1642000" cy="2374800"/>
          </a:xfrm>
          <a:custGeom>
            <a:avLst/>
            <a:gdLst/>
            <a:ahLst/>
            <a:cxnLst/>
            <a:rect l="l" t="t" r="r" b="b"/>
            <a:pathLst>
              <a:path w="49260" h="71244" extrusionOk="0">
                <a:moveTo>
                  <a:pt x="15043" y="1"/>
                </a:moveTo>
                <a:cubicBezTo>
                  <a:pt x="12048" y="1"/>
                  <a:pt x="9137" y="725"/>
                  <a:pt x="6484" y="2711"/>
                </a:cubicBezTo>
                <a:cubicBezTo>
                  <a:pt x="1" y="8020"/>
                  <a:pt x="741" y="16417"/>
                  <a:pt x="511" y="24048"/>
                </a:cubicBezTo>
                <a:cubicBezTo>
                  <a:pt x="27" y="40153"/>
                  <a:pt x="7020" y="58708"/>
                  <a:pt x="20853" y="68074"/>
                </a:cubicBezTo>
                <a:cubicBezTo>
                  <a:pt x="23956" y="70170"/>
                  <a:pt x="27594" y="71243"/>
                  <a:pt x="31222" y="71243"/>
                </a:cubicBezTo>
                <a:cubicBezTo>
                  <a:pt x="35680" y="71243"/>
                  <a:pt x="40123" y="69623"/>
                  <a:pt x="43542" y="66288"/>
                </a:cubicBezTo>
                <a:cubicBezTo>
                  <a:pt x="49259" y="60698"/>
                  <a:pt x="46477" y="47427"/>
                  <a:pt x="45788" y="40332"/>
                </a:cubicBezTo>
                <a:cubicBezTo>
                  <a:pt x="45150" y="33492"/>
                  <a:pt x="43798" y="26473"/>
                  <a:pt x="41450" y="20016"/>
                </a:cubicBezTo>
                <a:cubicBezTo>
                  <a:pt x="39255" y="13916"/>
                  <a:pt x="35554" y="6565"/>
                  <a:pt x="29531" y="3579"/>
                </a:cubicBezTo>
                <a:cubicBezTo>
                  <a:pt x="27463" y="2533"/>
                  <a:pt x="25166" y="1895"/>
                  <a:pt x="22639" y="1206"/>
                </a:cubicBezTo>
                <a:cubicBezTo>
                  <a:pt x="20116" y="508"/>
                  <a:pt x="17550" y="1"/>
                  <a:pt x="15043" y="1"/>
                </a:cubicBezTo>
                <a:close/>
              </a:path>
            </a:pathLst>
          </a:custGeom>
          <a:solidFill>
            <a:schemeClr val="accent3"/>
          </a:solidFill>
          <a:ln>
            <a:noFill/>
          </a:ln>
        </p:spPr>
        <p:txBody>
          <a:bodyPr spcFirstLastPara="1" wrap="square" lIns="121900" tIns="121900" rIns="121900" bIns="121900" anchor="ctr" anchorCtr="0">
            <a:noAutofit/>
          </a:bodyPr>
          <a:lstStyle/>
          <a:p>
            <a:pPr defTabSz="914400"/>
            <a:endParaRPr sz="2400">
              <a:solidFill>
                <a:srgbClr val="6D225A"/>
              </a:solidFill>
            </a:endParaRPr>
          </a:p>
        </p:txBody>
      </p:sp>
      <p:sp>
        <p:nvSpPr>
          <p:cNvPr id="27" name="Google Shape;27;p3"/>
          <p:cNvSpPr/>
          <p:nvPr/>
        </p:nvSpPr>
        <p:spPr>
          <a:xfrm>
            <a:off x="5733685" y="5267967"/>
            <a:ext cx="1186833" cy="1250367"/>
          </a:xfrm>
          <a:custGeom>
            <a:avLst/>
            <a:gdLst/>
            <a:ahLst/>
            <a:cxnLst/>
            <a:rect l="l" t="t" r="r" b="b"/>
            <a:pathLst>
              <a:path w="35605" h="37511" extrusionOk="0">
                <a:moveTo>
                  <a:pt x="17742" y="1"/>
                </a:moveTo>
                <a:cubicBezTo>
                  <a:pt x="12918" y="1"/>
                  <a:pt x="6641" y="2036"/>
                  <a:pt x="4288" y="6405"/>
                </a:cubicBezTo>
                <a:cubicBezTo>
                  <a:pt x="0" y="14394"/>
                  <a:pt x="7479" y="27997"/>
                  <a:pt x="13119" y="33740"/>
                </a:cubicBezTo>
                <a:cubicBezTo>
                  <a:pt x="15269" y="35933"/>
                  <a:pt x="18253" y="37510"/>
                  <a:pt x="21276" y="37510"/>
                </a:cubicBezTo>
                <a:cubicBezTo>
                  <a:pt x="21841" y="37510"/>
                  <a:pt x="22408" y="37455"/>
                  <a:pt x="22971" y="37339"/>
                </a:cubicBezTo>
                <a:cubicBezTo>
                  <a:pt x="31317" y="35578"/>
                  <a:pt x="35604" y="24884"/>
                  <a:pt x="34966" y="17278"/>
                </a:cubicBezTo>
                <a:cubicBezTo>
                  <a:pt x="34277" y="9085"/>
                  <a:pt x="28739" y="2067"/>
                  <a:pt x="20597" y="280"/>
                </a:cubicBezTo>
                <a:cubicBezTo>
                  <a:pt x="19748" y="95"/>
                  <a:pt x="18778" y="1"/>
                  <a:pt x="17742" y="1"/>
                </a:cubicBezTo>
                <a:close/>
              </a:path>
            </a:pathLst>
          </a:custGeom>
          <a:solidFill>
            <a:schemeClr val="dk2"/>
          </a:solidFill>
          <a:ln>
            <a:noFill/>
          </a:ln>
        </p:spPr>
        <p:txBody>
          <a:bodyPr spcFirstLastPara="1" wrap="square" lIns="121900" tIns="121900" rIns="121900" bIns="121900" anchor="ctr" anchorCtr="0">
            <a:noAutofit/>
          </a:bodyPr>
          <a:lstStyle/>
          <a:p>
            <a:pPr defTabSz="914400"/>
            <a:endParaRPr sz="2400">
              <a:solidFill>
                <a:srgbClr val="6D225A"/>
              </a:solidFill>
            </a:endParaRPr>
          </a:p>
        </p:txBody>
      </p:sp>
      <p:sp>
        <p:nvSpPr>
          <p:cNvPr id="28" name="Google Shape;28;p3"/>
          <p:cNvSpPr/>
          <p:nvPr/>
        </p:nvSpPr>
        <p:spPr>
          <a:xfrm>
            <a:off x="10036034" y="5648401"/>
            <a:ext cx="656233" cy="756500"/>
          </a:xfrm>
          <a:custGeom>
            <a:avLst/>
            <a:gdLst/>
            <a:ahLst/>
            <a:cxnLst/>
            <a:rect l="l" t="t" r="r" b="b"/>
            <a:pathLst>
              <a:path w="19687" h="22695" extrusionOk="0">
                <a:moveTo>
                  <a:pt x="17513" y="1"/>
                </a:moveTo>
                <a:cubicBezTo>
                  <a:pt x="16945" y="1"/>
                  <a:pt x="16422" y="538"/>
                  <a:pt x="16818" y="1150"/>
                </a:cubicBezTo>
                <a:cubicBezTo>
                  <a:pt x="17131" y="1672"/>
                  <a:pt x="17340" y="2193"/>
                  <a:pt x="17444" y="2767"/>
                </a:cubicBezTo>
                <a:cubicBezTo>
                  <a:pt x="17496" y="2975"/>
                  <a:pt x="17496" y="3184"/>
                  <a:pt x="17548" y="3393"/>
                </a:cubicBezTo>
                <a:lnTo>
                  <a:pt x="16662" y="2975"/>
                </a:lnTo>
                <a:lnTo>
                  <a:pt x="14888" y="2089"/>
                </a:lnTo>
                <a:cubicBezTo>
                  <a:pt x="14732" y="2015"/>
                  <a:pt x="14576" y="1982"/>
                  <a:pt x="14427" y="1982"/>
                </a:cubicBezTo>
                <a:cubicBezTo>
                  <a:pt x="13730" y="1982"/>
                  <a:pt x="13189" y="2705"/>
                  <a:pt x="13532" y="3393"/>
                </a:cubicBezTo>
                <a:cubicBezTo>
                  <a:pt x="13897" y="4175"/>
                  <a:pt x="14262" y="4957"/>
                  <a:pt x="14680" y="5740"/>
                </a:cubicBezTo>
                <a:cubicBezTo>
                  <a:pt x="13897" y="5166"/>
                  <a:pt x="13115" y="4540"/>
                  <a:pt x="12333" y="3966"/>
                </a:cubicBezTo>
                <a:cubicBezTo>
                  <a:pt x="12127" y="3790"/>
                  <a:pt x="11897" y="3713"/>
                  <a:pt x="11677" y="3713"/>
                </a:cubicBezTo>
                <a:cubicBezTo>
                  <a:pt x="11115" y="3713"/>
                  <a:pt x="10618" y="4216"/>
                  <a:pt x="10768" y="4853"/>
                </a:cubicBezTo>
                <a:cubicBezTo>
                  <a:pt x="10977" y="6105"/>
                  <a:pt x="11498" y="7252"/>
                  <a:pt x="12229" y="8295"/>
                </a:cubicBezTo>
                <a:lnTo>
                  <a:pt x="12020" y="8034"/>
                </a:lnTo>
                <a:cubicBezTo>
                  <a:pt x="10820" y="6678"/>
                  <a:pt x="9569" y="5270"/>
                  <a:pt x="8421" y="3810"/>
                </a:cubicBezTo>
                <a:cubicBezTo>
                  <a:pt x="8251" y="3597"/>
                  <a:pt x="8037" y="3507"/>
                  <a:pt x="7821" y="3507"/>
                </a:cubicBezTo>
                <a:cubicBezTo>
                  <a:pt x="7246" y="3507"/>
                  <a:pt x="6653" y="4142"/>
                  <a:pt x="6805" y="4749"/>
                </a:cubicBezTo>
                <a:cubicBezTo>
                  <a:pt x="7430" y="7148"/>
                  <a:pt x="8265" y="9495"/>
                  <a:pt x="9256" y="11789"/>
                </a:cubicBezTo>
                <a:cubicBezTo>
                  <a:pt x="9464" y="12207"/>
                  <a:pt x="9621" y="12624"/>
                  <a:pt x="9829" y="13041"/>
                </a:cubicBezTo>
                <a:cubicBezTo>
                  <a:pt x="9569" y="12676"/>
                  <a:pt x="9256" y="12363"/>
                  <a:pt x="8943" y="11998"/>
                </a:cubicBezTo>
                <a:cubicBezTo>
                  <a:pt x="8161" y="11059"/>
                  <a:pt x="7378" y="10121"/>
                  <a:pt x="6596" y="9182"/>
                </a:cubicBezTo>
                <a:cubicBezTo>
                  <a:pt x="5814" y="8243"/>
                  <a:pt x="5240" y="7409"/>
                  <a:pt x="4093" y="7043"/>
                </a:cubicBezTo>
                <a:cubicBezTo>
                  <a:pt x="4001" y="7017"/>
                  <a:pt x="3911" y="7005"/>
                  <a:pt x="3823" y="7005"/>
                </a:cubicBezTo>
                <a:cubicBezTo>
                  <a:pt x="3207" y="7005"/>
                  <a:pt x="2710" y="7604"/>
                  <a:pt x="2893" y="8243"/>
                </a:cubicBezTo>
                <a:cubicBezTo>
                  <a:pt x="3519" y="10642"/>
                  <a:pt x="4353" y="12989"/>
                  <a:pt x="5396" y="15284"/>
                </a:cubicBezTo>
                <a:cubicBezTo>
                  <a:pt x="5814" y="16118"/>
                  <a:pt x="6231" y="16953"/>
                  <a:pt x="6700" y="17735"/>
                </a:cubicBezTo>
                <a:cubicBezTo>
                  <a:pt x="6439" y="17526"/>
                  <a:pt x="6231" y="17266"/>
                  <a:pt x="6022" y="17005"/>
                </a:cubicBezTo>
                <a:cubicBezTo>
                  <a:pt x="4875" y="15649"/>
                  <a:pt x="3988" y="14084"/>
                  <a:pt x="2580" y="12989"/>
                </a:cubicBezTo>
                <a:cubicBezTo>
                  <a:pt x="2432" y="12875"/>
                  <a:pt x="2280" y="12826"/>
                  <a:pt x="2132" y="12826"/>
                </a:cubicBezTo>
                <a:cubicBezTo>
                  <a:pt x="1603" y="12826"/>
                  <a:pt x="1142" y="13461"/>
                  <a:pt x="1224" y="14032"/>
                </a:cubicBezTo>
                <a:cubicBezTo>
                  <a:pt x="1589" y="16066"/>
                  <a:pt x="2215" y="18152"/>
                  <a:pt x="2997" y="20082"/>
                </a:cubicBezTo>
                <a:cubicBezTo>
                  <a:pt x="3049" y="20238"/>
                  <a:pt x="3154" y="20656"/>
                  <a:pt x="3258" y="20968"/>
                </a:cubicBezTo>
                <a:lnTo>
                  <a:pt x="2945" y="20708"/>
                </a:lnTo>
                <a:cubicBezTo>
                  <a:pt x="2163" y="20030"/>
                  <a:pt x="1537" y="19247"/>
                  <a:pt x="1068" y="18361"/>
                </a:cubicBezTo>
                <a:cubicBezTo>
                  <a:pt x="956" y="18185"/>
                  <a:pt x="804" y="18112"/>
                  <a:pt x="656" y="18112"/>
                </a:cubicBezTo>
                <a:cubicBezTo>
                  <a:pt x="321" y="18112"/>
                  <a:pt x="0" y="18485"/>
                  <a:pt x="181" y="18882"/>
                </a:cubicBezTo>
                <a:cubicBezTo>
                  <a:pt x="755" y="20082"/>
                  <a:pt x="1537" y="21177"/>
                  <a:pt x="2528" y="22064"/>
                </a:cubicBezTo>
                <a:cubicBezTo>
                  <a:pt x="2894" y="22402"/>
                  <a:pt x="3443" y="22694"/>
                  <a:pt x="3936" y="22694"/>
                </a:cubicBezTo>
                <a:cubicBezTo>
                  <a:pt x="4356" y="22694"/>
                  <a:pt x="4735" y="22483"/>
                  <a:pt x="4927" y="21907"/>
                </a:cubicBezTo>
                <a:cubicBezTo>
                  <a:pt x="4979" y="21386"/>
                  <a:pt x="4927" y="20864"/>
                  <a:pt x="4718" y="20395"/>
                </a:cubicBezTo>
                <a:cubicBezTo>
                  <a:pt x="4458" y="19665"/>
                  <a:pt x="4249" y="18830"/>
                  <a:pt x="3988" y="18048"/>
                </a:cubicBezTo>
                <a:cubicBezTo>
                  <a:pt x="3884" y="17683"/>
                  <a:pt x="3780" y="17318"/>
                  <a:pt x="3727" y="16953"/>
                </a:cubicBezTo>
                <a:lnTo>
                  <a:pt x="3727" y="16953"/>
                </a:lnTo>
                <a:cubicBezTo>
                  <a:pt x="4145" y="17526"/>
                  <a:pt x="4562" y="18100"/>
                  <a:pt x="5031" y="18622"/>
                </a:cubicBezTo>
                <a:cubicBezTo>
                  <a:pt x="6283" y="19978"/>
                  <a:pt x="7743" y="21229"/>
                  <a:pt x="9308" y="22272"/>
                </a:cubicBezTo>
                <a:cubicBezTo>
                  <a:pt x="9442" y="22351"/>
                  <a:pt x="9582" y="22386"/>
                  <a:pt x="9716" y="22386"/>
                </a:cubicBezTo>
                <a:cubicBezTo>
                  <a:pt x="10207" y="22386"/>
                  <a:pt x="10630" y="21918"/>
                  <a:pt x="10507" y="21386"/>
                </a:cubicBezTo>
                <a:cubicBezTo>
                  <a:pt x="9621" y="19143"/>
                  <a:pt x="8213" y="17109"/>
                  <a:pt x="7222" y="14919"/>
                </a:cubicBezTo>
                <a:cubicBezTo>
                  <a:pt x="6700" y="13719"/>
                  <a:pt x="6231" y="12520"/>
                  <a:pt x="5866" y="11320"/>
                </a:cubicBezTo>
                <a:lnTo>
                  <a:pt x="5866" y="11320"/>
                </a:lnTo>
                <a:lnTo>
                  <a:pt x="8004" y="13876"/>
                </a:lnTo>
                <a:lnTo>
                  <a:pt x="12437" y="19091"/>
                </a:lnTo>
                <a:cubicBezTo>
                  <a:pt x="12616" y="19302"/>
                  <a:pt x="12845" y="19392"/>
                  <a:pt x="13075" y="19392"/>
                </a:cubicBezTo>
                <a:cubicBezTo>
                  <a:pt x="13586" y="19392"/>
                  <a:pt x="14106" y="18952"/>
                  <a:pt x="14106" y="18413"/>
                </a:cubicBezTo>
                <a:cubicBezTo>
                  <a:pt x="14106" y="17213"/>
                  <a:pt x="13741" y="16066"/>
                  <a:pt x="13063" y="15075"/>
                </a:cubicBezTo>
                <a:cubicBezTo>
                  <a:pt x="12437" y="13928"/>
                  <a:pt x="11863" y="12780"/>
                  <a:pt x="11290" y="11633"/>
                </a:cubicBezTo>
                <a:cubicBezTo>
                  <a:pt x="10873" y="10694"/>
                  <a:pt x="10507" y="9755"/>
                  <a:pt x="10142" y="8817"/>
                </a:cubicBezTo>
                <a:lnTo>
                  <a:pt x="10142" y="8817"/>
                </a:lnTo>
                <a:cubicBezTo>
                  <a:pt x="10403" y="9077"/>
                  <a:pt x="10612" y="9390"/>
                  <a:pt x="10873" y="9651"/>
                </a:cubicBezTo>
                <a:cubicBezTo>
                  <a:pt x="12020" y="10955"/>
                  <a:pt x="13167" y="12467"/>
                  <a:pt x="14784" y="13250"/>
                </a:cubicBezTo>
                <a:cubicBezTo>
                  <a:pt x="14926" y="13314"/>
                  <a:pt x="15093" y="13347"/>
                  <a:pt x="15263" y="13347"/>
                </a:cubicBezTo>
                <a:cubicBezTo>
                  <a:pt x="15780" y="13347"/>
                  <a:pt x="16323" y="13044"/>
                  <a:pt x="16244" y="12415"/>
                </a:cubicBezTo>
                <a:cubicBezTo>
                  <a:pt x="15984" y="10903"/>
                  <a:pt x="15410" y="9495"/>
                  <a:pt x="14523" y="8295"/>
                </a:cubicBezTo>
                <a:cubicBezTo>
                  <a:pt x="14367" y="8087"/>
                  <a:pt x="14262" y="7878"/>
                  <a:pt x="14106" y="7669"/>
                </a:cubicBezTo>
                <a:lnTo>
                  <a:pt x="14106" y="7669"/>
                </a:lnTo>
                <a:cubicBezTo>
                  <a:pt x="14628" y="8087"/>
                  <a:pt x="15201" y="8504"/>
                  <a:pt x="15723" y="8921"/>
                </a:cubicBezTo>
                <a:cubicBezTo>
                  <a:pt x="15897" y="9095"/>
                  <a:pt x="16126" y="9178"/>
                  <a:pt x="16356" y="9178"/>
                </a:cubicBezTo>
                <a:cubicBezTo>
                  <a:pt x="16677" y="9178"/>
                  <a:pt x="17001" y="9016"/>
                  <a:pt x="17183" y="8712"/>
                </a:cubicBezTo>
                <a:cubicBezTo>
                  <a:pt x="17705" y="7669"/>
                  <a:pt x="17287" y="6783"/>
                  <a:pt x="16818" y="5740"/>
                </a:cubicBezTo>
                <a:lnTo>
                  <a:pt x="16453" y="5062"/>
                </a:lnTo>
                <a:lnTo>
                  <a:pt x="16766" y="5218"/>
                </a:lnTo>
                <a:cubicBezTo>
                  <a:pt x="17252" y="5445"/>
                  <a:pt x="17778" y="5752"/>
                  <a:pt x="18270" y="5752"/>
                </a:cubicBezTo>
                <a:cubicBezTo>
                  <a:pt x="18570" y="5752"/>
                  <a:pt x="18856" y="5638"/>
                  <a:pt x="19113" y="5322"/>
                </a:cubicBezTo>
                <a:cubicBezTo>
                  <a:pt x="19686" y="4697"/>
                  <a:pt x="19530" y="3653"/>
                  <a:pt x="19374" y="2923"/>
                </a:cubicBezTo>
                <a:cubicBezTo>
                  <a:pt x="19217" y="1985"/>
                  <a:pt x="18800" y="1098"/>
                  <a:pt x="18226" y="368"/>
                </a:cubicBezTo>
                <a:cubicBezTo>
                  <a:pt x="18032" y="109"/>
                  <a:pt x="17768" y="1"/>
                  <a:pt x="17513" y="1"/>
                </a:cubicBezTo>
                <a:close/>
              </a:path>
            </a:pathLst>
          </a:custGeom>
          <a:solidFill>
            <a:schemeClr val="dk1"/>
          </a:solidFill>
          <a:ln>
            <a:noFill/>
          </a:ln>
        </p:spPr>
        <p:txBody>
          <a:bodyPr spcFirstLastPara="1" wrap="square" lIns="121900" tIns="121900" rIns="121900" bIns="121900" anchor="ctr" anchorCtr="0">
            <a:noAutofit/>
          </a:bodyPr>
          <a:lstStyle/>
          <a:p>
            <a:pPr defTabSz="914400"/>
            <a:endParaRPr sz="2400">
              <a:solidFill>
                <a:srgbClr val="6D225A"/>
              </a:solidFill>
            </a:endParaRPr>
          </a:p>
        </p:txBody>
      </p:sp>
    </p:spTree>
    <p:extLst>
      <p:ext uri="{BB962C8B-B14F-4D97-AF65-F5344CB8AC3E}">
        <p14:creationId xmlns:p14="http://schemas.microsoft.com/office/powerpoint/2010/main" val="2736817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9"/>
        <p:cNvGrpSpPr/>
        <p:nvPr/>
      </p:nvGrpSpPr>
      <p:grpSpPr>
        <a:xfrm>
          <a:off x="0" y="0"/>
          <a:ext cx="0" cy="0"/>
          <a:chOff x="0" y="0"/>
          <a:chExt cx="0" cy="0"/>
        </a:xfrm>
      </p:grpSpPr>
      <p:sp>
        <p:nvSpPr>
          <p:cNvPr id="30" name="Google Shape;30;p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31" name="Google Shape;31;p4"/>
          <p:cNvSpPr txBox="1">
            <a:spLocks noGrp="1"/>
          </p:cNvSpPr>
          <p:nvPr>
            <p:ph type="body" idx="1"/>
          </p:nvPr>
        </p:nvSpPr>
        <p:spPr>
          <a:xfrm>
            <a:off x="950967" y="1583467"/>
            <a:ext cx="10290000" cy="4555200"/>
          </a:xfrm>
          <a:prstGeom prst="rect">
            <a:avLst/>
          </a:prstGeom>
        </p:spPr>
        <p:txBody>
          <a:bodyPr spcFirstLastPara="1" wrap="square" lIns="91425" tIns="91425" rIns="91425" bIns="91425" anchor="t" anchorCtr="0">
            <a:noAutofit/>
          </a:bodyPr>
          <a:lstStyle>
            <a:lvl1pPr marL="609585" lvl="0" indent="-440256">
              <a:spcBef>
                <a:spcPts val="0"/>
              </a:spcBef>
              <a:spcAft>
                <a:spcPts val="0"/>
              </a:spcAft>
              <a:buSzPts val="1600"/>
              <a:buChar char="●"/>
              <a:defRPr/>
            </a:lvl1pPr>
            <a:lvl2pPr marL="1219170" lvl="1" indent="-440256">
              <a:spcBef>
                <a:spcPts val="0"/>
              </a:spcBef>
              <a:spcAft>
                <a:spcPts val="0"/>
              </a:spcAft>
              <a:buSzPts val="1600"/>
              <a:buChar char="○"/>
              <a:defRPr/>
            </a:lvl2pPr>
            <a:lvl3pPr marL="1828754" lvl="2" indent="-440256">
              <a:spcBef>
                <a:spcPts val="0"/>
              </a:spcBef>
              <a:spcAft>
                <a:spcPts val="0"/>
              </a:spcAft>
              <a:buSzPts val="1600"/>
              <a:buChar char="■"/>
              <a:defRPr/>
            </a:lvl3pPr>
            <a:lvl4pPr marL="2438339" lvl="3" indent="-440256">
              <a:spcBef>
                <a:spcPts val="0"/>
              </a:spcBef>
              <a:spcAft>
                <a:spcPts val="0"/>
              </a:spcAft>
              <a:buSzPts val="1600"/>
              <a:buChar char="●"/>
              <a:defRPr/>
            </a:lvl4pPr>
            <a:lvl5pPr marL="3047924" lvl="4" indent="-440256">
              <a:spcBef>
                <a:spcPts val="0"/>
              </a:spcBef>
              <a:spcAft>
                <a:spcPts val="0"/>
              </a:spcAft>
              <a:buSzPts val="1600"/>
              <a:buChar char="○"/>
              <a:defRPr/>
            </a:lvl5pPr>
            <a:lvl6pPr marL="3657509" lvl="5" indent="-440256">
              <a:spcBef>
                <a:spcPts val="0"/>
              </a:spcBef>
              <a:spcAft>
                <a:spcPts val="0"/>
              </a:spcAft>
              <a:buSzPts val="1600"/>
              <a:buChar char="■"/>
              <a:defRPr/>
            </a:lvl6pPr>
            <a:lvl7pPr marL="4267093" lvl="6" indent="-440256">
              <a:spcBef>
                <a:spcPts val="0"/>
              </a:spcBef>
              <a:spcAft>
                <a:spcPts val="0"/>
              </a:spcAft>
              <a:buSzPts val="1600"/>
              <a:buChar char="●"/>
              <a:defRPr/>
            </a:lvl7pPr>
            <a:lvl8pPr marL="4876678" lvl="7" indent="-440256">
              <a:spcBef>
                <a:spcPts val="0"/>
              </a:spcBef>
              <a:spcAft>
                <a:spcPts val="0"/>
              </a:spcAft>
              <a:buSzPts val="1600"/>
              <a:buChar char="○"/>
              <a:defRPr/>
            </a:lvl8pPr>
            <a:lvl9pPr marL="5486263" lvl="8" indent="-440256">
              <a:spcBef>
                <a:spcPts val="0"/>
              </a:spcBef>
              <a:spcAft>
                <a:spcPts val="0"/>
              </a:spcAft>
              <a:buSzPts val="1600"/>
              <a:buChar char="■"/>
              <a:defRPr/>
            </a:lvl9pPr>
          </a:lstStyle>
          <a:p>
            <a:endParaRPr/>
          </a:p>
        </p:txBody>
      </p:sp>
      <p:sp>
        <p:nvSpPr>
          <p:cNvPr id="32" name="Google Shape;32;p4"/>
          <p:cNvSpPr/>
          <p:nvPr/>
        </p:nvSpPr>
        <p:spPr>
          <a:xfrm rot="-4244982" flipH="1">
            <a:off x="10854811" y="975857"/>
            <a:ext cx="2475767" cy="1648089"/>
          </a:xfrm>
          <a:custGeom>
            <a:avLst/>
            <a:gdLst/>
            <a:ahLst/>
            <a:cxnLst/>
            <a:rect l="l" t="t" r="r" b="b"/>
            <a:pathLst>
              <a:path w="74272" h="49442" extrusionOk="0">
                <a:moveTo>
                  <a:pt x="22837" y="1"/>
                </a:moveTo>
                <a:cubicBezTo>
                  <a:pt x="19876" y="1"/>
                  <a:pt x="16987" y="489"/>
                  <a:pt x="14472" y="1763"/>
                </a:cubicBezTo>
                <a:cubicBezTo>
                  <a:pt x="12379" y="2809"/>
                  <a:pt x="10516" y="4264"/>
                  <a:pt x="8449" y="5872"/>
                </a:cubicBezTo>
                <a:cubicBezTo>
                  <a:pt x="3906" y="9394"/>
                  <a:pt x="1" y="13631"/>
                  <a:pt x="1" y="19731"/>
                </a:cubicBezTo>
                <a:cubicBezTo>
                  <a:pt x="384" y="28102"/>
                  <a:pt x="7555" y="32543"/>
                  <a:pt x="13528" y="37265"/>
                </a:cubicBezTo>
                <a:cubicBezTo>
                  <a:pt x="22728" y="44551"/>
                  <a:pt x="35327" y="49441"/>
                  <a:pt x="47587" y="49441"/>
                </a:cubicBezTo>
                <a:cubicBezTo>
                  <a:pt x="52161" y="49441"/>
                  <a:pt x="56688" y="48761"/>
                  <a:pt x="60974" y="47270"/>
                </a:cubicBezTo>
                <a:cubicBezTo>
                  <a:pt x="68860" y="44539"/>
                  <a:pt x="74271" y="36601"/>
                  <a:pt x="73097" y="28000"/>
                </a:cubicBezTo>
                <a:cubicBezTo>
                  <a:pt x="72051" y="20088"/>
                  <a:pt x="59749" y="14397"/>
                  <a:pt x="53649" y="10696"/>
                </a:cubicBezTo>
                <a:cubicBezTo>
                  <a:pt x="47779" y="7123"/>
                  <a:pt x="41373" y="3983"/>
                  <a:pt x="34762" y="2018"/>
                </a:cubicBezTo>
                <a:cubicBezTo>
                  <a:pt x="31176" y="936"/>
                  <a:pt x="26936" y="1"/>
                  <a:pt x="22837" y="1"/>
                </a:cubicBezTo>
                <a:close/>
              </a:path>
            </a:pathLst>
          </a:custGeom>
          <a:solidFill>
            <a:schemeClr val="dk2"/>
          </a:solidFill>
          <a:ln>
            <a:noFill/>
          </a:ln>
        </p:spPr>
        <p:txBody>
          <a:bodyPr spcFirstLastPara="1" wrap="square" lIns="121900" tIns="121900" rIns="121900" bIns="121900" anchor="ctr" anchorCtr="0">
            <a:noAutofit/>
          </a:bodyPr>
          <a:lstStyle/>
          <a:p>
            <a:pPr defTabSz="914400"/>
            <a:endParaRPr sz="2400">
              <a:solidFill>
                <a:srgbClr val="6D225A"/>
              </a:solidFill>
            </a:endParaRPr>
          </a:p>
        </p:txBody>
      </p:sp>
      <p:sp>
        <p:nvSpPr>
          <p:cNvPr id="33" name="Google Shape;33;p4"/>
          <p:cNvSpPr/>
          <p:nvPr/>
        </p:nvSpPr>
        <p:spPr>
          <a:xfrm flipH="1">
            <a:off x="11024452" y="1098918"/>
            <a:ext cx="656233" cy="756500"/>
          </a:xfrm>
          <a:custGeom>
            <a:avLst/>
            <a:gdLst/>
            <a:ahLst/>
            <a:cxnLst/>
            <a:rect l="l" t="t" r="r" b="b"/>
            <a:pathLst>
              <a:path w="19687" h="22695" extrusionOk="0">
                <a:moveTo>
                  <a:pt x="17513" y="1"/>
                </a:moveTo>
                <a:cubicBezTo>
                  <a:pt x="16945" y="1"/>
                  <a:pt x="16422" y="538"/>
                  <a:pt x="16818" y="1150"/>
                </a:cubicBezTo>
                <a:cubicBezTo>
                  <a:pt x="17131" y="1672"/>
                  <a:pt x="17340" y="2193"/>
                  <a:pt x="17444" y="2767"/>
                </a:cubicBezTo>
                <a:cubicBezTo>
                  <a:pt x="17496" y="2975"/>
                  <a:pt x="17496" y="3184"/>
                  <a:pt x="17548" y="3393"/>
                </a:cubicBezTo>
                <a:lnTo>
                  <a:pt x="16662" y="2975"/>
                </a:lnTo>
                <a:lnTo>
                  <a:pt x="14888" y="2089"/>
                </a:lnTo>
                <a:cubicBezTo>
                  <a:pt x="14732" y="2015"/>
                  <a:pt x="14576" y="1982"/>
                  <a:pt x="14427" y="1982"/>
                </a:cubicBezTo>
                <a:cubicBezTo>
                  <a:pt x="13730" y="1982"/>
                  <a:pt x="13189" y="2705"/>
                  <a:pt x="13532" y="3393"/>
                </a:cubicBezTo>
                <a:cubicBezTo>
                  <a:pt x="13897" y="4175"/>
                  <a:pt x="14262" y="4957"/>
                  <a:pt x="14680" y="5740"/>
                </a:cubicBezTo>
                <a:cubicBezTo>
                  <a:pt x="13897" y="5166"/>
                  <a:pt x="13115" y="4540"/>
                  <a:pt x="12333" y="3966"/>
                </a:cubicBezTo>
                <a:cubicBezTo>
                  <a:pt x="12127" y="3790"/>
                  <a:pt x="11897" y="3713"/>
                  <a:pt x="11677" y="3713"/>
                </a:cubicBezTo>
                <a:cubicBezTo>
                  <a:pt x="11115" y="3713"/>
                  <a:pt x="10618" y="4216"/>
                  <a:pt x="10768" y="4853"/>
                </a:cubicBezTo>
                <a:cubicBezTo>
                  <a:pt x="10977" y="6105"/>
                  <a:pt x="11498" y="7252"/>
                  <a:pt x="12229" y="8295"/>
                </a:cubicBezTo>
                <a:lnTo>
                  <a:pt x="12020" y="8034"/>
                </a:lnTo>
                <a:cubicBezTo>
                  <a:pt x="10820" y="6678"/>
                  <a:pt x="9569" y="5270"/>
                  <a:pt x="8421" y="3810"/>
                </a:cubicBezTo>
                <a:cubicBezTo>
                  <a:pt x="8251" y="3597"/>
                  <a:pt x="8037" y="3507"/>
                  <a:pt x="7821" y="3507"/>
                </a:cubicBezTo>
                <a:cubicBezTo>
                  <a:pt x="7246" y="3507"/>
                  <a:pt x="6653" y="4142"/>
                  <a:pt x="6805" y="4749"/>
                </a:cubicBezTo>
                <a:cubicBezTo>
                  <a:pt x="7430" y="7148"/>
                  <a:pt x="8265" y="9495"/>
                  <a:pt x="9256" y="11789"/>
                </a:cubicBezTo>
                <a:cubicBezTo>
                  <a:pt x="9464" y="12207"/>
                  <a:pt x="9621" y="12624"/>
                  <a:pt x="9829" y="13041"/>
                </a:cubicBezTo>
                <a:cubicBezTo>
                  <a:pt x="9569" y="12676"/>
                  <a:pt x="9256" y="12363"/>
                  <a:pt x="8943" y="11998"/>
                </a:cubicBezTo>
                <a:cubicBezTo>
                  <a:pt x="8161" y="11059"/>
                  <a:pt x="7378" y="10121"/>
                  <a:pt x="6596" y="9182"/>
                </a:cubicBezTo>
                <a:cubicBezTo>
                  <a:pt x="5814" y="8243"/>
                  <a:pt x="5240" y="7409"/>
                  <a:pt x="4093" y="7043"/>
                </a:cubicBezTo>
                <a:cubicBezTo>
                  <a:pt x="4001" y="7017"/>
                  <a:pt x="3911" y="7005"/>
                  <a:pt x="3823" y="7005"/>
                </a:cubicBezTo>
                <a:cubicBezTo>
                  <a:pt x="3207" y="7005"/>
                  <a:pt x="2710" y="7604"/>
                  <a:pt x="2893" y="8243"/>
                </a:cubicBezTo>
                <a:cubicBezTo>
                  <a:pt x="3519" y="10642"/>
                  <a:pt x="4353" y="12989"/>
                  <a:pt x="5396" y="15284"/>
                </a:cubicBezTo>
                <a:cubicBezTo>
                  <a:pt x="5814" y="16118"/>
                  <a:pt x="6231" y="16953"/>
                  <a:pt x="6700" y="17735"/>
                </a:cubicBezTo>
                <a:cubicBezTo>
                  <a:pt x="6439" y="17526"/>
                  <a:pt x="6231" y="17266"/>
                  <a:pt x="6022" y="17005"/>
                </a:cubicBezTo>
                <a:cubicBezTo>
                  <a:pt x="4875" y="15649"/>
                  <a:pt x="3988" y="14084"/>
                  <a:pt x="2580" y="12989"/>
                </a:cubicBezTo>
                <a:cubicBezTo>
                  <a:pt x="2432" y="12875"/>
                  <a:pt x="2280" y="12826"/>
                  <a:pt x="2132" y="12826"/>
                </a:cubicBezTo>
                <a:cubicBezTo>
                  <a:pt x="1603" y="12826"/>
                  <a:pt x="1142" y="13461"/>
                  <a:pt x="1224" y="14032"/>
                </a:cubicBezTo>
                <a:cubicBezTo>
                  <a:pt x="1589" y="16066"/>
                  <a:pt x="2215" y="18152"/>
                  <a:pt x="2997" y="20082"/>
                </a:cubicBezTo>
                <a:cubicBezTo>
                  <a:pt x="3049" y="20238"/>
                  <a:pt x="3154" y="20656"/>
                  <a:pt x="3258" y="20968"/>
                </a:cubicBezTo>
                <a:lnTo>
                  <a:pt x="2945" y="20708"/>
                </a:lnTo>
                <a:cubicBezTo>
                  <a:pt x="2163" y="20030"/>
                  <a:pt x="1537" y="19247"/>
                  <a:pt x="1068" y="18361"/>
                </a:cubicBezTo>
                <a:cubicBezTo>
                  <a:pt x="956" y="18185"/>
                  <a:pt x="804" y="18112"/>
                  <a:pt x="656" y="18112"/>
                </a:cubicBezTo>
                <a:cubicBezTo>
                  <a:pt x="321" y="18112"/>
                  <a:pt x="0" y="18485"/>
                  <a:pt x="181" y="18882"/>
                </a:cubicBezTo>
                <a:cubicBezTo>
                  <a:pt x="755" y="20082"/>
                  <a:pt x="1537" y="21177"/>
                  <a:pt x="2528" y="22064"/>
                </a:cubicBezTo>
                <a:cubicBezTo>
                  <a:pt x="2894" y="22402"/>
                  <a:pt x="3443" y="22694"/>
                  <a:pt x="3936" y="22694"/>
                </a:cubicBezTo>
                <a:cubicBezTo>
                  <a:pt x="4356" y="22694"/>
                  <a:pt x="4735" y="22483"/>
                  <a:pt x="4927" y="21907"/>
                </a:cubicBezTo>
                <a:cubicBezTo>
                  <a:pt x="4979" y="21386"/>
                  <a:pt x="4927" y="20864"/>
                  <a:pt x="4718" y="20395"/>
                </a:cubicBezTo>
                <a:cubicBezTo>
                  <a:pt x="4458" y="19665"/>
                  <a:pt x="4249" y="18830"/>
                  <a:pt x="3988" y="18048"/>
                </a:cubicBezTo>
                <a:cubicBezTo>
                  <a:pt x="3884" y="17683"/>
                  <a:pt x="3780" y="17318"/>
                  <a:pt x="3727" y="16953"/>
                </a:cubicBezTo>
                <a:lnTo>
                  <a:pt x="3727" y="16953"/>
                </a:lnTo>
                <a:cubicBezTo>
                  <a:pt x="4145" y="17526"/>
                  <a:pt x="4562" y="18100"/>
                  <a:pt x="5031" y="18622"/>
                </a:cubicBezTo>
                <a:cubicBezTo>
                  <a:pt x="6283" y="19978"/>
                  <a:pt x="7743" y="21229"/>
                  <a:pt x="9308" y="22272"/>
                </a:cubicBezTo>
                <a:cubicBezTo>
                  <a:pt x="9442" y="22351"/>
                  <a:pt x="9582" y="22386"/>
                  <a:pt x="9716" y="22386"/>
                </a:cubicBezTo>
                <a:cubicBezTo>
                  <a:pt x="10207" y="22386"/>
                  <a:pt x="10630" y="21918"/>
                  <a:pt x="10507" y="21386"/>
                </a:cubicBezTo>
                <a:cubicBezTo>
                  <a:pt x="9621" y="19143"/>
                  <a:pt x="8213" y="17109"/>
                  <a:pt x="7222" y="14919"/>
                </a:cubicBezTo>
                <a:cubicBezTo>
                  <a:pt x="6700" y="13719"/>
                  <a:pt x="6231" y="12520"/>
                  <a:pt x="5866" y="11320"/>
                </a:cubicBezTo>
                <a:lnTo>
                  <a:pt x="5866" y="11320"/>
                </a:lnTo>
                <a:lnTo>
                  <a:pt x="8004" y="13876"/>
                </a:lnTo>
                <a:lnTo>
                  <a:pt x="12437" y="19091"/>
                </a:lnTo>
                <a:cubicBezTo>
                  <a:pt x="12616" y="19302"/>
                  <a:pt x="12845" y="19392"/>
                  <a:pt x="13075" y="19392"/>
                </a:cubicBezTo>
                <a:cubicBezTo>
                  <a:pt x="13586" y="19392"/>
                  <a:pt x="14106" y="18952"/>
                  <a:pt x="14106" y="18413"/>
                </a:cubicBezTo>
                <a:cubicBezTo>
                  <a:pt x="14106" y="17213"/>
                  <a:pt x="13741" y="16066"/>
                  <a:pt x="13063" y="15075"/>
                </a:cubicBezTo>
                <a:cubicBezTo>
                  <a:pt x="12437" y="13928"/>
                  <a:pt x="11863" y="12780"/>
                  <a:pt x="11290" y="11633"/>
                </a:cubicBezTo>
                <a:cubicBezTo>
                  <a:pt x="10873" y="10694"/>
                  <a:pt x="10507" y="9755"/>
                  <a:pt x="10142" y="8817"/>
                </a:cubicBezTo>
                <a:lnTo>
                  <a:pt x="10142" y="8817"/>
                </a:lnTo>
                <a:cubicBezTo>
                  <a:pt x="10403" y="9077"/>
                  <a:pt x="10612" y="9390"/>
                  <a:pt x="10873" y="9651"/>
                </a:cubicBezTo>
                <a:cubicBezTo>
                  <a:pt x="12020" y="10955"/>
                  <a:pt x="13167" y="12467"/>
                  <a:pt x="14784" y="13250"/>
                </a:cubicBezTo>
                <a:cubicBezTo>
                  <a:pt x="14926" y="13314"/>
                  <a:pt x="15093" y="13347"/>
                  <a:pt x="15263" y="13347"/>
                </a:cubicBezTo>
                <a:cubicBezTo>
                  <a:pt x="15780" y="13347"/>
                  <a:pt x="16323" y="13044"/>
                  <a:pt x="16244" y="12415"/>
                </a:cubicBezTo>
                <a:cubicBezTo>
                  <a:pt x="15984" y="10903"/>
                  <a:pt x="15410" y="9495"/>
                  <a:pt x="14523" y="8295"/>
                </a:cubicBezTo>
                <a:cubicBezTo>
                  <a:pt x="14367" y="8087"/>
                  <a:pt x="14262" y="7878"/>
                  <a:pt x="14106" y="7669"/>
                </a:cubicBezTo>
                <a:lnTo>
                  <a:pt x="14106" y="7669"/>
                </a:lnTo>
                <a:cubicBezTo>
                  <a:pt x="14628" y="8087"/>
                  <a:pt x="15201" y="8504"/>
                  <a:pt x="15723" y="8921"/>
                </a:cubicBezTo>
                <a:cubicBezTo>
                  <a:pt x="15897" y="9095"/>
                  <a:pt x="16126" y="9178"/>
                  <a:pt x="16356" y="9178"/>
                </a:cubicBezTo>
                <a:cubicBezTo>
                  <a:pt x="16677" y="9178"/>
                  <a:pt x="17001" y="9016"/>
                  <a:pt x="17183" y="8712"/>
                </a:cubicBezTo>
                <a:cubicBezTo>
                  <a:pt x="17705" y="7669"/>
                  <a:pt x="17287" y="6783"/>
                  <a:pt x="16818" y="5740"/>
                </a:cubicBezTo>
                <a:lnTo>
                  <a:pt x="16453" y="5062"/>
                </a:lnTo>
                <a:lnTo>
                  <a:pt x="16766" y="5218"/>
                </a:lnTo>
                <a:cubicBezTo>
                  <a:pt x="17252" y="5445"/>
                  <a:pt x="17778" y="5752"/>
                  <a:pt x="18270" y="5752"/>
                </a:cubicBezTo>
                <a:cubicBezTo>
                  <a:pt x="18570" y="5752"/>
                  <a:pt x="18856" y="5638"/>
                  <a:pt x="19113" y="5322"/>
                </a:cubicBezTo>
                <a:cubicBezTo>
                  <a:pt x="19686" y="4697"/>
                  <a:pt x="19530" y="3653"/>
                  <a:pt x="19374" y="2923"/>
                </a:cubicBezTo>
                <a:cubicBezTo>
                  <a:pt x="19217" y="1985"/>
                  <a:pt x="18800" y="1098"/>
                  <a:pt x="18226" y="368"/>
                </a:cubicBezTo>
                <a:cubicBezTo>
                  <a:pt x="18032" y="109"/>
                  <a:pt x="17768" y="1"/>
                  <a:pt x="17513" y="1"/>
                </a:cubicBezTo>
                <a:close/>
              </a:path>
            </a:pathLst>
          </a:custGeom>
          <a:solidFill>
            <a:schemeClr val="dk1"/>
          </a:solidFill>
          <a:ln>
            <a:noFill/>
          </a:ln>
        </p:spPr>
        <p:txBody>
          <a:bodyPr spcFirstLastPara="1" wrap="square" lIns="121900" tIns="121900" rIns="121900" bIns="121900" anchor="ctr" anchorCtr="0">
            <a:noAutofit/>
          </a:bodyPr>
          <a:lstStyle/>
          <a:p>
            <a:pPr defTabSz="914400"/>
            <a:endParaRPr sz="2400">
              <a:solidFill>
                <a:srgbClr val="6D225A"/>
              </a:solidFill>
            </a:endParaRPr>
          </a:p>
        </p:txBody>
      </p:sp>
      <p:sp>
        <p:nvSpPr>
          <p:cNvPr id="34" name="Google Shape;34;p4"/>
          <p:cNvSpPr/>
          <p:nvPr/>
        </p:nvSpPr>
        <p:spPr>
          <a:xfrm flipH="1">
            <a:off x="503018" y="426251"/>
            <a:ext cx="605033" cy="586167"/>
          </a:xfrm>
          <a:custGeom>
            <a:avLst/>
            <a:gdLst/>
            <a:ahLst/>
            <a:cxnLst/>
            <a:rect l="l" t="t" r="r" b="b"/>
            <a:pathLst>
              <a:path w="18151" h="17585" extrusionOk="0">
                <a:moveTo>
                  <a:pt x="10588" y="4659"/>
                </a:moveTo>
                <a:cubicBezTo>
                  <a:pt x="10432" y="4816"/>
                  <a:pt x="10223" y="4972"/>
                  <a:pt x="10067" y="5129"/>
                </a:cubicBezTo>
                <a:cubicBezTo>
                  <a:pt x="9441" y="5546"/>
                  <a:pt x="8815" y="5859"/>
                  <a:pt x="8137" y="6067"/>
                </a:cubicBezTo>
                <a:cubicBezTo>
                  <a:pt x="7407" y="6328"/>
                  <a:pt x="6677" y="6537"/>
                  <a:pt x="5894" y="6693"/>
                </a:cubicBezTo>
                <a:cubicBezTo>
                  <a:pt x="6364" y="6432"/>
                  <a:pt x="6833" y="6120"/>
                  <a:pt x="7250" y="5859"/>
                </a:cubicBezTo>
                <a:cubicBezTo>
                  <a:pt x="8189" y="5285"/>
                  <a:pt x="9180" y="4920"/>
                  <a:pt x="10223" y="4659"/>
                </a:cubicBezTo>
                <a:close/>
                <a:moveTo>
                  <a:pt x="16720" y="6885"/>
                </a:moveTo>
                <a:cubicBezTo>
                  <a:pt x="16778" y="6885"/>
                  <a:pt x="16753" y="6923"/>
                  <a:pt x="16690" y="7110"/>
                </a:cubicBezTo>
                <a:cubicBezTo>
                  <a:pt x="16534" y="7580"/>
                  <a:pt x="15804" y="8154"/>
                  <a:pt x="15438" y="8466"/>
                </a:cubicBezTo>
                <a:cubicBezTo>
                  <a:pt x="14448" y="9301"/>
                  <a:pt x="13404" y="10031"/>
                  <a:pt x="12257" y="10657"/>
                </a:cubicBezTo>
                <a:cubicBezTo>
                  <a:pt x="11110" y="11231"/>
                  <a:pt x="9962" y="11752"/>
                  <a:pt x="8763" y="12169"/>
                </a:cubicBezTo>
                <a:cubicBezTo>
                  <a:pt x="9076" y="11804"/>
                  <a:pt x="9441" y="11387"/>
                  <a:pt x="9806" y="11074"/>
                </a:cubicBezTo>
                <a:cubicBezTo>
                  <a:pt x="11370" y="9353"/>
                  <a:pt x="13352" y="8049"/>
                  <a:pt x="15543" y="7215"/>
                </a:cubicBezTo>
                <a:cubicBezTo>
                  <a:pt x="15856" y="7058"/>
                  <a:pt x="16169" y="6954"/>
                  <a:pt x="16482" y="6902"/>
                </a:cubicBezTo>
                <a:cubicBezTo>
                  <a:pt x="16607" y="6902"/>
                  <a:pt x="16682" y="6885"/>
                  <a:pt x="16720" y="6885"/>
                </a:cubicBezTo>
                <a:close/>
                <a:moveTo>
                  <a:pt x="8535" y="0"/>
                </a:moveTo>
                <a:cubicBezTo>
                  <a:pt x="8491" y="0"/>
                  <a:pt x="8445" y="6"/>
                  <a:pt x="8398" y="18"/>
                </a:cubicBezTo>
                <a:cubicBezTo>
                  <a:pt x="5477" y="800"/>
                  <a:pt x="1879" y="2782"/>
                  <a:pt x="627" y="5702"/>
                </a:cubicBezTo>
                <a:cubicBezTo>
                  <a:pt x="53" y="6745"/>
                  <a:pt x="575" y="8049"/>
                  <a:pt x="1670" y="8414"/>
                </a:cubicBezTo>
                <a:cubicBezTo>
                  <a:pt x="835" y="9301"/>
                  <a:pt x="314" y="10396"/>
                  <a:pt x="157" y="11544"/>
                </a:cubicBezTo>
                <a:cubicBezTo>
                  <a:pt x="1" y="12900"/>
                  <a:pt x="783" y="14099"/>
                  <a:pt x="2035" y="14516"/>
                </a:cubicBezTo>
                <a:cubicBezTo>
                  <a:pt x="2718" y="14719"/>
                  <a:pt x="3426" y="14823"/>
                  <a:pt x="4135" y="14823"/>
                </a:cubicBezTo>
                <a:cubicBezTo>
                  <a:pt x="4887" y="14823"/>
                  <a:pt x="5639" y="14706"/>
                  <a:pt x="6364" y="14464"/>
                </a:cubicBezTo>
                <a:lnTo>
                  <a:pt x="6625" y="14360"/>
                </a:lnTo>
                <a:cubicBezTo>
                  <a:pt x="6781" y="15142"/>
                  <a:pt x="7250" y="15820"/>
                  <a:pt x="7928" y="16290"/>
                </a:cubicBezTo>
                <a:cubicBezTo>
                  <a:pt x="9133" y="17175"/>
                  <a:pt x="10663" y="17585"/>
                  <a:pt x="12212" y="17585"/>
                </a:cubicBezTo>
                <a:cubicBezTo>
                  <a:pt x="13947" y="17585"/>
                  <a:pt x="15705" y="17070"/>
                  <a:pt x="17055" y="16133"/>
                </a:cubicBezTo>
                <a:cubicBezTo>
                  <a:pt x="17649" y="15676"/>
                  <a:pt x="17122" y="14939"/>
                  <a:pt x="16562" y="14939"/>
                </a:cubicBezTo>
                <a:cubicBezTo>
                  <a:pt x="16482" y="14939"/>
                  <a:pt x="16403" y="14953"/>
                  <a:pt x="16325" y="14986"/>
                </a:cubicBezTo>
                <a:cubicBezTo>
                  <a:pt x="15141" y="15512"/>
                  <a:pt x="13853" y="15769"/>
                  <a:pt x="12566" y="15769"/>
                </a:cubicBezTo>
                <a:cubicBezTo>
                  <a:pt x="11813" y="15769"/>
                  <a:pt x="11059" y="15681"/>
                  <a:pt x="10327" y="15507"/>
                </a:cubicBezTo>
                <a:cubicBezTo>
                  <a:pt x="9545" y="15246"/>
                  <a:pt x="8293" y="14829"/>
                  <a:pt x="8137" y="13890"/>
                </a:cubicBezTo>
                <a:cubicBezTo>
                  <a:pt x="9128" y="13525"/>
                  <a:pt x="10171" y="13160"/>
                  <a:pt x="11162" y="12743"/>
                </a:cubicBezTo>
                <a:cubicBezTo>
                  <a:pt x="12726" y="12117"/>
                  <a:pt x="14239" y="11231"/>
                  <a:pt x="15595" y="10135"/>
                </a:cubicBezTo>
                <a:cubicBezTo>
                  <a:pt x="16169" y="9614"/>
                  <a:pt x="16690" y="9040"/>
                  <a:pt x="17212" y="8466"/>
                </a:cubicBezTo>
                <a:cubicBezTo>
                  <a:pt x="17629" y="7945"/>
                  <a:pt x="18150" y="7319"/>
                  <a:pt x="18046" y="6589"/>
                </a:cubicBezTo>
                <a:cubicBezTo>
                  <a:pt x="17939" y="5909"/>
                  <a:pt x="17461" y="5648"/>
                  <a:pt x="16793" y="5648"/>
                </a:cubicBezTo>
                <a:cubicBezTo>
                  <a:pt x="14846" y="5648"/>
                  <a:pt x="11287" y="7858"/>
                  <a:pt x="10588" y="8362"/>
                </a:cubicBezTo>
                <a:cubicBezTo>
                  <a:pt x="9232" y="9353"/>
                  <a:pt x="7355" y="11074"/>
                  <a:pt x="6729" y="12847"/>
                </a:cubicBezTo>
                <a:cubicBezTo>
                  <a:pt x="6416" y="12952"/>
                  <a:pt x="6103" y="13056"/>
                  <a:pt x="5738" y="13160"/>
                </a:cubicBezTo>
                <a:cubicBezTo>
                  <a:pt x="5193" y="13324"/>
                  <a:pt x="4647" y="13402"/>
                  <a:pt x="4102" y="13402"/>
                </a:cubicBezTo>
                <a:cubicBezTo>
                  <a:pt x="3604" y="13402"/>
                  <a:pt x="3106" y="13337"/>
                  <a:pt x="2609" y="13212"/>
                </a:cubicBezTo>
                <a:cubicBezTo>
                  <a:pt x="1357" y="12795"/>
                  <a:pt x="1409" y="11648"/>
                  <a:pt x="1879" y="10605"/>
                </a:cubicBezTo>
                <a:cubicBezTo>
                  <a:pt x="2296" y="9822"/>
                  <a:pt x="2817" y="9144"/>
                  <a:pt x="3443" y="8571"/>
                </a:cubicBezTo>
                <a:cubicBezTo>
                  <a:pt x="4538" y="8571"/>
                  <a:pt x="5686" y="8362"/>
                  <a:pt x="6781" y="8101"/>
                </a:cubicBezTo>
                <a:cubicBezTo>
                  <a:pt x="8450" y="7788"/>
                  <a:pt x="10015" y="7058"/>
                  <a:pt x="11318" y="5859"/>
                </a:cubicBezTo>
                <a:cubicBezTo>
                  <a:pt x="11788" y="5494"/>
                  <a:pt x="12101" y="4920"/>
                  <a:pt x="12153" y="4346"/>
                </a:cubicBezTo>
                <a:cubicBezTo>
                  <a:pt x="12101" y="3564"/>
                  <a:pt x="11423" y="3303"/>
                  <a:pt x="10745" y="3303"/>
                </a:cubicBezTo>
                <a:cubicBezTo>
                  <a:pt x="9232" y="3460"/>
                  <a:pt x="7824" y="3929"/>
                  <a:pt x="6520" y="4764"/>
                </a:cubicBezTo>
                <a:cubicBezTo>
                  <a:pt x="5321" y="5389"/>
                  <a:pt x="4173" y="6172"/>
                  <a:pt x="3078" y="7058"/>
                </a:cubicBezTo>
                <a:lnTo>
                  <a:pt x="2609" y="7058"/>
                </a:lnTo>
                <a:cubicBezTo>
                  <a:pt x="1826" y="6954"/>
                  <a:pt x="1879" y="6589"/>
                  <a:pt x="2244" y="6015"/>
                </a:cubicBezTo>
                <a:cubicBezTo>
                  <a:pt x="3652" y="3564"/>
                  <a:pt x="6364" y="2365"/>
                  <a:pt x="8763" y="1113"/>
                </a:cubicBezTo>
                <a:cubicBezTo>
                  <a:pt x="9293" y="824"/>
                  <a:pt x="9066" y="0"/>
                  <a:pt x="8535" y="0"/>
                </a:cubicBezTo>
                <a:close/>
              </a:path>
            </a:pathLst>
          </a:custGeom>
          <a:solidFill>
            <a:schemeClr val="dk1"/>
          </a:solidFill>
          <a:ln>
            <a:noFill/>
          </a:ln>
        </p:spPr>
        <p:txBody>
          <a:bodyPr spcFirstLastPara="1" wrap="square" lIns="121900" tIns="121900" rIns="121900" bIns="121900" anchor="ctr" anchorCtr="0">
            <a:noAutofit/>
          </a:bodyPr>
          <a:lstStyle/>
          <a:p>
            <a:pPr defTabSz="914400"/>
            <a:endParaRPr sz="2400">
              <a:solidFill>
                <a:srgbClr val="6D225A"/>
              </a:solidFill>
            </a:endParaRPr>
          </a:p>
        </p:txBody>
      </p:sp>
      <p:sp>
        <p:nvSpPr>
          <p:cNvPr id="35" name="Google Shape;35;p4"/>
          <p:cNvSpPr/>
          <p:nvPr/>
        </p:nvSpPr>
        <p:spPr>
          <a:xfrm flipH="1">
            <a:off x="-485616" y="4478767"/>
            <a:ext cx="1782367" cy="1532067"/>
          </a:xfrm>
          <a:custGeom>
            <a:avLst/>
            <a:gdLst/>
            <a:ahLst/>
            <a:cxnLst/>
            <a:rect l="l" t="t" r="r" b="b"/>
            <a:pathLst>
              <a:path w="53471" h="45962" extrusionOk="0">
                <a:moveTo>
                  <a:pt x="22435" y="1"/>
                </a:moveTo>
                <a:cubicBezTo>
                  <a:pt x="13400" y="2221"/>
                  <a:pt x="1" y="10541"/>
                  <a:pt x="2221" y="21695"/>
                </a:cubicBezTo>
                <a:cubicBezTo>
                  <a:pt x="3166" y="26416"/>
                  <a:pt x="8092" y="31368"/>
                  <a:pt x="11282" y="34762"/>
                </a:cubicBezTo>
                <a:cubicBezTo>
                  <a:pt x="14855" y="38591"/>
                  <a:pt x="18862" y="41245"/>
                  <a:pt x="23405" y="43670"/>
                </a:cubicBezTo>
                <a:cubicBezTo>
                  <a:pt x="26318" y="45214"/>
                  <a:pt x="29583" y="45961"/>
                  <a:pt x="32815" y="45961"/>
                </a:cubicBezTo>
                <a:cubicBezTo>
                  <a:pt x="40374" y="45961"/>
                  <a:pt x="47754" y="41873"/>
                  <a:pt x="50025" y="34328"/>
                </a:cubicBezTo>
                <a:cubicBezTo>
                  <a:pt x="53471" y="22843"/>
                  <a:pt x="48494" y="12583"/>
                  <a:pt x="39944" y="5054"/>
                </a:cubicBezTo>
                <a:cubicBezTo>
                  <a:pt x="34814" y="511"/>
                  <a:pt x="29301" y="970"/>
                  <a:pt x="22435" y="1"/>
                </a:cubicBezTo>
                <a:close/>
              </a:path>
            </a:pathLst>
          </a:custGeom>
          <a:solidFill>
            <a:schemeClr val="accent1"/>
          </a:solidFill>
          <a:ln>
            <a:noFill/>
          </a:ln>
        </p:spPr>
        <p:txBody>
          <a:bodyPr spcFirstLastPara="1" wrap="square" lIns="121900" tIns="121900" rIns="121900" bIns="121900" anchor="ctr" anchorCtr="0">
            <a:noAutofit/>
          </a:bodyPr>
          <a:lstStyle/>
          <a:p>
            <a:pPr defTabSz="914400"/>
            <a:endParaRPr sz="2400">
              <a:solidFill>
                <a:srgbClr val="6D225A"/>
              </a:solidFill>
            </a:endParaRPr>
          </a:p>
        </p:txBody>
      </p:sp>
      <p:sp>
        <p:nvSpPr>
          <p:cNvPr id="36" name="Google Shape;36;p4"/>
          <p:cNvSpPr/>
          <p:nvPr/>
        </p:nvSpPr>
        <p:spPr>
          <a:xfrm flipH="1">
            <a:off x="194001" y="4812167"/>
            <a:ext cx="660967" cy="1849600"/>
          </a:xfrm>
          <a:custGeom>
            <a:avLst/>
            <a:gdLst/>
            <a:ahLst/>
            <a:cxnLst/>
            <a:rect l="l" t="t" r="r" b="b"/>
            <a:pathLst>
              <a:path w="19829" h="55488" extrusionOk="0">
                <a:moveTo>
                  <a:pt x="9857" y="19293"/>
                </a:moveTo>
                <a:cubicBezTo>
                  <a:pt x="10005" y="19293"/>
                  <a:pt x="10149" y="19301"/>
                  <a:pt x="10285" y="19317"/>
                </a:cubicBezTo>
                <a:cubicBezTo>
                  <a:pt x="11171" y="19422"/>
                  <a:pt x="11954" y="19735"/>
                  <a:pt x="12684" y="20256"/>
                </a:cubicBezTo>
                <a:cubicBezTo>
                  <a:pt x="12214" y="20934"/>
                  <a:pt x="11536" y="21508"/>
                  <a:pt x="10806" y="21977"/>
                </a:cubicBezTo>
                <a:cubicBezTo>
                  <a:pt x="10305" y="22267"/>
                  <a:pt x="9405" y="22571"/>
                  <a:pt x="8623" y="22571"/>
                </a:cubicBezTo>
                <a:cubicBezTo>
                  <a:pt x="7858" y="22571"/>
                  <a:pt x="7207" y="22280"/>
                  <a:pt x="7156" y="21404"/>
                </a:cubicBezTo>
                <a:cubicBezTo>
                  <a:pt x="7015" y="19909"/>
                  <a:pt x="8590" y="19293"/>
                  <a:pt x="9857" y="19293"/>
                </a:cubicBezTo>
                <a:close/>
                <a:moveTo>
                  <a:pt x="7716" y="37568"/>
                </a:moveTo>
                <a:cubicBezTo>
                  <a:pt x="7754" y="37568"/>
                  <a:pt x="7793" y="37569"/>
                  <a:pt x="7834" y="37571"/>
                </a:cubicBezTo>
                <a:cubicBezTo>
                  <a:pt x="9502" y="37728"/>
                  <a:pt x="9920" y="39970"/>
                  <a:pt x="10024" y="41431"/>
                </a:cubicBezTo>
                <a:cubicBezTo>
                  <a:pt x="9856" y="41457"/>
                  <a:pt x="9687" y="41470"/>
                  <a:pt x="9520" y="41470"/>
                </a:cubicBezTo>
                <a:cubicBezTo>
                  <a:pt x="8704" y="41470"/>
                  <a:pt x="7918" y="41159"/>
                  <a:pt x="7312" y="40596"/>
                </a:cubicBezTo>
                <a:cubicBezTo>
                  <a:pt x="6547" y="39780"/>
                  <a:pt x="6031" y="37568"/>
                  <a:pt x="7716" y="37568"/>
                </a:cubicBezTo>
                <a:close/>
                <a:moveTo>
                  <a:pt x="5664" y="0"/>
                </a:moveTo>
                <a:cubicBezTo>
                  <a:pt x="5228" y="0"/>
                  <a:pt x="5007" y="665"/>
                  <a:pt x="5434" y="855"/>
                </a:cubicBezTo>
                <a:cubicBezTo>
                  <a:pt x="10441" y="3359"/>
                  <a:pt x="14144" y="8157"/>
                  <a:pt x="14301" y="13894"/>
                </a:cubicBezTo>
                <a:cubicBezTo>
                  <a:pt x="14353" y="15667"/>
                  <a:pt x="14040" y="17388"/>
                  <a:pt x="13414" y="19005"/>
                </a:cubicBezTo>
                <a:cubicBezTo>
                  <a:pt x="13101" y="18796"/>
                  <a:pt x="12736" y="18639"/>
                  <a:pt x="12423" y="18483"/>
                </a:cubicBezTo>
                <a:cubicBezTo>
                  <a:pt x="11641" y="18066"/>
                  <a:pt x="10780" y="17857"/>
                  <a:pt x="9920" y="17857"/>
                </a:cubicBezTo>
                <a:cubicBezTo>
                  <a:pt x="9059" y="17857"/>
                  <a:pt x="8199" y="18066"/>
                  <a:pt x="7416" y="18483"/>
                </a:cubicBezTo>
                <a:cubicBezTo>
                  <a:pt x="5904" y="19265"/>
                  <a:pt x="5278" y="21039"/>
                  <a:pt x="5956" y="22551"/>
                </a:cubicBezTo>
                <a:cubicBezTo>
                  <a:pt x="6502" y="23643"/>
                  <a:pt x="7606" y="24043"/>
                  <a:pt x="8742" y="24043"/>
                </a:cubicBezTo>
                <a:cubicBezTo>
                  <a:pt x="9343" y="24043"/>
                  <a:pt x="9952" y="23931"/>
                  <a:pt x="10493" y="23751"/>
                </a:cubicBezTo>
                <a:cubicBezTo>
                  <a:pt x="11849" y="23281"/>
                  <a:pt x="12997" y="22395"/>
                  <a:pt x="13831" y="21247"/>
                </a:cubicBezTo>
                <a:cubicBezTo>
                  <a:pt x="14874" y="22290"/>
                  <a:pt x="15709" y="23542"/>
                  <a:pt x="16335" y="24898"/>
                </a:cubicBezTo>
                <a:cubicBezTo>
                  <a:pt x="17743" y="27871"/>
                  <a:pt x="18264" y="31104"/>
                  <a:pt x="17273" y="34338"/>
                </a:cubicBezTo>
                <a:cubicBezTo>
                  <a:pt x="16387" y="37154"/>
                  <a:pt x="14353" y="39866"/>
                  <a:pt x="11589" y="41065"/>
                </a:cubicBezTo>
                <a:lnTo>
                  <a:pt x="11484" y="41118"/>
                </a:lnTo>
                <a:cubicBezTo>
                  <a:pt x="11380" y="39397"/>
                  <a:pt x="10858" y="37467"/>
                  <a:pt x="9294" y="36528"/>
                </a:cubicBezTo>
                <a:cubicBezTo>
                  <a:pt x="8833" y="36215"/>
                  <a:pt x="8315" y="36069"/>
                  <a:pt x="7804" y="36069"/>
                </a:cubicBezTo>
                <a:cubicBezTo>
                  <a:pt x="6695" y="36069"/>
                  <a:pt x="5618" y="36758"/>
                  <a:pt x="5226" y="37936"/>
                </a:cubicBezTo>
                <a:cubicBezTo>
                  <a:pt x="4652" y="39605"/>
                  <a:pt x="5591" y="41378"/>
                  <a:pt x="6999" y="42265"/>
                </a:cubicBezTo>
                <a:cubicBezTo>
                  <a:pt x="7714" y="42801"/>
                  <a:pt x="8583" y="43070"/>
                  <a:pt x="9473" y="43070"/>
                </a:cubicBezTo>
                <a:cubicBezTo>
                  <a:pt x="9622" y="43070"/>
                  <a:pt x="9771" y="43062"/>
                  <a:pt x="9920" y="43047"/>
                </a:cubicBezTo>
                <a:lnTo>
                  <a:pt x="9920" y="43047"/>
                </a:lnTo>
                <a:cubicBezTo>
                  <a:pt x="9763" y="44455"/>
                  <a:pt x="9242" y="45864"/>
                  <a:pt x="8511" y="47115"/>
                </a:cubicBezTo>
                <a:cubicBezTo>
                  <a:pt x="6686" y="50297"/>
                  <a:pt x="3557" y="52487"/>
                  <a:pt x="532" y="54417"/>
                </a:cubicBezTo>
                <a:cubicBezTo>
                  <a:pt x="1" y="54727"/>
                  <a:pt x="296" y="55487"/>
                  <a:pt x="812" y="55487"/>
                </a:cubicBezTo>
                <a:cubicBezTo>
                  <a:pt x="904" y="55487"/>
                  <a:pt x="1003" y="55463"/>
                  <a:pt x="1106" y="55408"/>
                </a:cubicBezTo>
                <a:cubicBezTo>
                  <a:pt x="4756" y="53530"/>
                  <a:pt x="8303" y="50922"/>
                  <a:pt x="10233" y="47167"/>
                </a:cubicBezTo>
                <a:cubicBezTo>
                  <a:pt x="10911" y="45759"/>
                  <a:pt x="11380" y="44247"/>
                  <a:pt x="11536" y="42734"/>
                </a:cubicBezTo>
                <a:cubicBezTo>
                  <a:pt x="13623" y="41900"/>
                  <a:pt x="15396" y="40492"/>
                  <a:pt x="16752" y="38666"/>
                </a:cubicBezTo>
                <a:cubicBezTo>
                  <a:pt x="18994" y="35589"/>
                  <a:pt x="19829" y="31626"/>
                  <a:pt x="18942" y="27871"/>
                </a:cubicBezTo>
                <a:cubicBezTo>
                  <a:pt x="18264" y="25107"/>
                  <a:pt x="16856" y="21977"/>
                  <a:pt x="14613" y="19943"/>
                </a:cubicBezTo>
                <a:cubicBezTo>
                  <a:pt x="14613" y="19839"/>
                  <a:pt x="14666" y="19787"/>
                  <a:pt x="14718" y="19735"/>
                </a:cubicBezTo>
                <a:cubicBezTo>
                  <a:pt x="18056" y="12433"/>
                  <a:pt x="13362" y="2368"/>
                  <a:pt x="5800" y="21"/>
                </a:cubicBezTo>
                <a:cubicBezTo>
                  <a:pt x="5753" y="7"/>
                  <a:pt x="5707" y="0"/>
                  <a:pt x="5664" y="0"/>
                </a:cubicBezTo>
                <a:close/>
              </a:path>
            </a:pathLst>
          </a:custGeom>
          <a:solidFill>
            <a:schemeClr val="dk1"/>
          </a:solidFill>
          <a:ln>
            <a:noFill/>
          </a:ln>
        </p:spPr>
        <p:txBody>
          <a:bodyPr spcFirstLastPara="1" wrap="square" lIns="121900" tIns="121900" rIns="121900" bIns="121900" anchor="ctr" anchorCtr="0">
            <a:noAutofit/>
          </a:bodyPr>
          <a:lstStyle/>
          <a:p>
            <a:pPr defTabSz="914400"/>
            <a:endParaRPr sz="2400">
              <a:solidFill>
                <a:srgbClr val="6D225A"/>
              </a:solidFill>
            </a:endParaRPr>
          </a:p>
        </p:txBody>
      </p:sp>
      <p:sp>
        <p:nvSpPr>
          <p:cNvPr id="37" name="Google Shape;37;p4"/>
          <p:cNvSpPr/>
          <p:nvPr/>
        </p:nvSpPr>
        <p:spPr>
          <a:xfrm flipH="1">
            <a:off x="11115684" y="5215734"/>
            <a:ext cx="2246000" cy="2073233"/>
          </a:xfrm>
          <a:custGeom>
            <a:avLst/>
            <a:gdLst/>
            <a:ahLst/>
            <a:cxnLst/>
            <a:rect l="l" t="t" r="r" b="b"/>
            <a:pathLst>
              <a:path w="67380" h="62197" extrusionOk="0">
                <a:moveTo>
                  <a:pt x="50387" y="1"/>
                </a:moveTo>
                <a:cubicBezTo>
                  <a:pt x="50325" y="1"/>
                  <a:pt x="50264" y="1"/>
                  <a:pt x="50203" y="2"/>
                </a:cubicBezTo>
                <a:cubicBezTo>
                  <a:pt x="46324" y="79"/>
                  <a:pt x="42802" y="2019"/>
                  <a:pt x="39305" y="3652"/>
                </a:cubicBezTo>
                <a:cubicBezTo>
                  <a:pt x="27335" y="9165"/>
                  <a:pt x="3471" y="12381"/>
                  <a:pt x="358" y="28077"/>
                </a:cubicBezTo>
                <a:cubicBezTo>
                  <a:pt x="0" y="29966"/>
                  <a:pt x="0" y="31906"/>
                  <a:pt x="358" y="33794"/>
                </a:cubicBezTo>
                <a:cubicBezTo>
                  <a:pt x="2534" y="45905"/>
                  <a:pt x="14208" y="62197"/>
                  <a:pt x="27867" y="62197"/>
                </a:cubicBezTo>
                <a:cubicBezTo>
                  <a:pt x="29262" y="62197"/>
                  <a:pt x="30679" y="62027"/>
                  <a:pt x="32108" y="61665"/>
                </a:cubicBezTo>
                <a:cubicBezTo>
                  <a:pt x="38641" y="59980"/>
                  <a:pt x="45328" y="56279"/>
                  <a:pt x="51326" y="53242"/>
                </a:cubicBezTo>
                <a:cubicBezTo>
                  <a:pt x="60310" y="48648"/>
                  <a:pt x="65874" y="42497"/>
                  <a:pt x="66716" y="32033"/>
                </a:cubicBezTo>
                <a:cubicBezTo>
                  <a:pt x="67380" y="23738"/>
                  <a:pt x="66971" y="13683"/>
                  <a:pt x="61995" y="6613"/>
                </a:cubicBezTo>
                <a:cubicBezTo>
                  <a:pt x="59325" y="2835"/>
                  <a:pt x="54989" y="1"/>
                  <a:pt x="50387" y="1"/>
                </a:cubicBezTo>
                <a:close/>
              </a:path>
            </a:pathLst>
          </a:custGeom>
          <a:solidFill>
            <a:schemeClr val="accent2"/>
          </a:solidFill>
          <a:ln>
            <a:noFill/>
          </a:ln>
        </p:spPr>
        <p:txBody>
          <a:bodyPr spcFirstLastPara="1" wrap="square" lIns="121900" tIns="121900" rIns="121900" bIns="121900" anchor="ctr" anchorCtr="0">
            <a:noAutofit/>
          </a:bodyPr>
          <a:lstStyle/>
          <a:p>
            <a:pPr defTabSz="914400"/>
            <a:endParaRPr sz="2400">
              <a:solidFill>
                <a:srgbClr val="6D225A"/>
              </a:solidFill>
            </a:endParaRPr>
          </a:p>
        </p:txBody>
      </p:sp>
    </p:spTree>
    <p:extLst>
      <p:ext uri="{BB962C8B-B14F-4D97-AF65-F5344CB8AC3E}">
        <p14:creationId xmlns:p14="http://schemas.microsoft.com/office/powerpoint/2010/main" val="32890444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9"/>
        <p:cNvGrpSpPr/>
        <p:nvPr/>
      </p:nvGrpSpPr>
      <p:grpSpPr>
        <a:xfrm>
          <a:off x="0" y="0"/>
          <a:ext cx="0" cy="0"/>
          <a:chOff x="0" y="0"/>
          <a:chExt cx="0" cy="0"/>
        </a:xfrm>
      </p:grpSpPr>
      <p:sp>
        <p:nvSpPr>
          <p:cNvPr id="60" name="Google Shape;60;p7"/>
          <p:cNvSpPr/>
          <p:nvPr/>
        </p:nvSpPr>
        <p:spPr>
          <a:xfrm flipH="1">
            <a:off x="9580554" y="371612"/>
            <a:ext cx="2246013" cy="1636689"/>
          </a:xfrm>
          <a:custGeom>
            <a:avLst/>
            <a:gdLst/>
            <a:ahLst/>
            <a:cxnLst/>
            <a:rect l="l" t="t" r="r" b="b"/>
            <a:pathLst>
              <a:path w="51863" h="37793" extrusionOk="0">
                <a:moveTo>
                  <a:pt x="13446" y="0"/>
                </a:moveTo>
                <a:cubicBezTo>
                  <a:pt x="10481" y="0"/>
                  <a:pt x="7670" y="697"/>
                  <a:pt x="5590" y="2414"/>
                </a:cubicBezTo>
                <a:cubicBezTo>
                  <a:pt x="1991" y="5962"/>
                  <a:pt x="0" y="13771"/>
                  <a:pt x="843" y="18825"/>
                </a:cubicBezTo>
                <a:cubicBezTo>
                  <a:pt x="2017" y="25741"/>
                  <a:pt x="7938" y="28600"/>
                  <a:pt x="13604" y="31076"/>
                </a:cubicBezTo>
                <a:cubicBezTo>
                  <a:pt x="20908" y="34243"/>
                  <a:pt x="27649" y="37792"/>
                  <a:pt x="35545" y="37792"/>
                </a:cubicBezTo>
                <a:cubicBezTo>
                  <a:pt x="37002" y="37792"/>
                  <a:pt x="38499" y="37672"/>
                  <a:pt x="40045" y="37405"/>
                </a:cubicBezTo>
                <a:cubicBezTo>
                  <a:pt x="48672" y="35950"/>
                  <a:pt x="51862" y="28932"/>
                  <a:pt x="46375" y="22296"/>
                </a:cubicBezTo>
                <a:cubicBezTo>
                  <a:pt x="43210" y="18493"/>
                  <a:pt x="38744" y="17268"/>
                  <a:pt x="35221" y="13669"/>
                </a:cubicBezTo>
                <a:cubicBezTo>
                  <a:pt x="32491" y="10913"/>
                  <a:pt x="30347" y="7110"/>
                  <a:pt x="27258" y="4609"/>
                </a:cubicBezTo>
                <a:cubicBezTo>
                  <a:pt x="24198" y="2099"/>
                  <a:pt x="18590" y="0"/>
                  <a:pt x="13446" y="0"/>
                </a:cubicBezTo>
                <a:close/>
              </a:path>
            </a:pathLst>
          </a:custGeom>
          <a:solidFill>
            <a:schemeClr val="accent2"/>
          </a:solidFill>
          <a:ln>
            <a:noFill/>
          </a:ln>
        </p:spPr>
        <p:txBody>
          <a:bodyPr spcFirstLastPara="1" wrap="square" lIns="121900" tIns="121900" rIns="121900" bIns="121900" anchor="ctr" anchorCtr="0">
            <a:noAutofit/>
          </a:bodyPr>
          <a:lstStyle/>
          <a:p>
            <a:pPr defTabSz="914400"/>
            <a:endParaRPr sz="2400">
              <a:solidFill>
                <a:srgbClr val="6D225A"/>
              </a:solidFill>
            </a:endParaRPr>
          </a:p>
        </p:txBody>
      </p:sp>
      <p:sp>
        <p:nvSpPr>
          <p:cNvPr id="61" name="Google Shape;61;p7"/>
          <p:cNvSpPr txBox="1">
            <a:spLocks noGrp="1"/>
          </p:cNvSpPr>
          <p:nvPr>
            <p:ph type="title"/>
          </p:nvPr>
        </p:nvSpPr>
        <p:spPr>
          <a:xfrm>
            <a:off x="5576235" y="1719951"/>
            <a:ext cx="37292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solidFill>
                  <a:schemeClr val="dk1"/>
                </a:solidFill>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62" name="Google Shape;62;p7"/>
          <p:cNvSpPr txBox="1">
            <a:spLocks noGrp="1"/>
          </p:cNvSpPr>
          <p:nvPr>
            <p:ph type="body" idx="1"/>
          </p:nvPr>
        </p:nvSpPr>
        <p:spPr>
          <a:xfrm>
            <a:off x="5576235" y="2727551"/>
            <a:ext cx="3729200" cy="1899200"/>
          </a:xfrm>
          <a:prstGeom prst="rect">
            <a:avLst/>
          </a:prstGeom>
        </p:spPr>
        <p:txBody>
          <a:bodyPr spcFirstLastPara="1" wrap="square" lIns="91425" tIns="91425" rIns="91425" bIns="91425" anchor="t" anchorCtr="0">
            <a:noAutofit/>
          </a:bodyPr>
          <a:lstStyle>
            <a:lvl1pPr marL="609585" lvl="0" indent="-406390" algn="ctr">
              <a:spcBef>
                <a:spcPts val="0"/>
              </a:spcBef>
              <a:spcAft>
                <a:spcPts val="0"/>
              </a:spcAft>
              <a:buSzPts val="1200"/>
              <a:buChar char="●"/>
              <a:defRPr>
                <a:solidFill>
                  <a:schemeClr val="dk1"/>
                </a:solidFill>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63" name="Google Shape;63;p7"/>
          <p:cNvSpPr/>
          <p:nvPr/>
        </p:nvSpPr>
        <p:spPr>
          <a:xfrm rot="-4244982" flipH="1">
            <a:off x="-732056" y="5203124"/>
            <a:ext cx="2475767" cy="1648089"/>
          </a:xfrm>
          <a:custGeom>
            <a:avLst/>
            <a:gdLst/>
            <a:ahLst/>
            <a:cxnLst/>
            <a:rect l="l" t="t" r="r" b="b"/>
            <a:pathLst>
              <a:path w="74272" h="49442" extrusionOk="0">
                <a:moveTo>
                  <a:pt x="22837" y="1"/>
                </a:moveTo>
                <a:cubicBezTo>
                  <a:pt x="19876" y="1"/>
                  <a:pt x="16987" y="489"/>
                  <a:pt x="14472" y="1763"/>
                </a:cubicBezTo>
                <a:cubicBezTo>
                  <a:pt x="12379" y="2809"/>
                  <a:pt x="10516" y="4264"/>
                  <a:pt x="8449" y="5872"/>
                </a:cubicBezTo>
                <a:cubicBezTo>
                  <a:pt x="3906" y="9394"/>
                  <a:pt x="1" y="13631"/>
                  <a:pt x="1" y="19731"/>
                </a:cubicBezTo>
                <a:cubicBezTo>
                  <a:pt x="384" y="28102"/>
                  <a:pt x="7555" y="32543"/>
                  <a:pt x="13528" y="37265"/>
                </a:cubicBezTo>
                <a:cubicBezTo>
                  <a:pt x="22728" y="44551"/>
                  <a:pt x="35327" y="49441"/>
                  <a:pt x="47587" y="49441"/>
                </a:cubicBezTo>
                <a:cubicBezTo>
                  <a:pt x="52161" y="49441"/>
                  <a:pt x="56688" y="48761"/>
                  <a:pt x="60974" y="47270"/>
                </a:cubicBezTo>
                <a:cubicBezTo>
                  <a:pt x="68860" y="44539"/>
                  <a:pt x="74271" y="36601"/>
                  <a:pt x="73097" y="28000"/>
                </a:cubicBezTo>
                <a:cubicBezTo>
                  <a:pt x="72051" y="20088"/>
                  <a:pt x="59749" y="14397"/>
                  <a:pt x="53649" y="10696"/>
                </a:cubicBezTo>
                <a:cubicBezTo>
                  <a:pt x="47779" y="7123"/>
                  <a:pt x="41373" y="3983"/>
                  <a:pt x="34762" y="2018"/>
                </a:cubicBezTo>
                <a:cubicBezTo>
                  <a:pt x="31176" y="936"/>
                  <a:pt x="26936" y="1"/>
                  <a:pt x="22837" y="1"/>
                </a:cubicBezTo>
                <a:close/>
              </a:path>
            </a:pathLst>
          </a:custGeom>
          <a:solidFill>
            <a:schemeClr val="dk2"/>
          </a:solidFill>
          <a:ln>
            <a:noFill/>
          </a:ln>
        </p:spPr>
        <p:txBody>
          <a:bodyPr spcFirstLastPara="1" wrap="square" lIns="121900" tIns="121900" rIns="121900" bIns="121900" anchor="ctr" anchorCtr="0">
            <a:noAutofit/>
          </a:bodyPr>
          <a:lstStyle/>
          <a:p>
            <a:pPr defTabSz="914400"/>
            <a:endParaRPr sz="2400">
              <a:solidFill>
                <a:srgbClr val="6D225A"/>
              </a:solidFill>
            </a:endParaRPr>
          </a:p>
        </p:txBody>
      </p:sp>
      <p:sp>
        <p:nvSpPr>
          <p:cNvPr id="64" name="Google Shape;64;p7"/>
          <p:cNvSpPr/>
          <p:nvPr/>
        </p:nvSpPr>
        <p:spPr>
          <a:xfrm flipH="1">
            <a:off x="846252" y="5153185"/>
            <a:ext cx="656233" cy="756500"/>
          </a:xfrm>
          <a:custGeom>
            <a:avLst/>
            <a:gdLst/>
            <a:ahLst/>
            <a:cxnLst/>
            <a:rect l="l" t="t" r="r" b="b"/>
            <a:pathLst>
              <a:path w="19687" h="22695" extrusionOk="0">
                <a:moveTo>
                  <a:pt x="17513" y="1"/>
                </a:moveTo>
                <a:cubicBezTo>
                  <a:pt x="16945" y="1"/>
                  <a:pt x="16422" y="538"/>
                  <a:pt x="16818" y="1150"/>
                </a:cubicBezTo>
                <a:cubicBezTo>
                  <a:pt x="17131" y="1672"/>
                  <a:pt x="17340" y="2193"/>
                  <a:pt x="17444" y="2767"/>
                </a:cubicBezTo>
                <a:cubicBezTo>
                  <a:pt x="17496" y="2975"/>
                  <a:pt x="17496" y="3184"/>
                  <a:pt x="17548" y="3393"/>
                </a:cubicBezTo>
                <a:lnTo>
                  <a:pt x="16662" y="2975"/>
                </a:lnTo>
                <a:lnTo>
                  <a:pt x="14888" y="2089"/>
                </a:lnTo>
                <a:cubicBezTo>
                  <a:pt x="14732" y="2015"/>
                  <a:pt x="14576" y="1982"/>
                  <a:pt x="14427" y="1982"/>
                </a:cubicBezTo>
                <a:cubicBezTo>
                  <a:pt x="13730" y="1982"/>
                  <a:pt x="13189" y="2705"/>
                  <a:pt x="13532" y="3393"/>
                </a:cubicBezTo>
                <a:cubicBezTo>
                  <a:pt x="13897" y="4175"/>
                  <a:pt x="14262" y="4957"/>
                  <a:pt x="14680" y="5740"/>
                </a:cubicBezTo>
                <a:cubicBezTo>
                  <a:pt x="13897" y="5166"/>
                  <a:pt x="13115" y="4540"/>
                  <a:pt x="12333" y="3966"/>
                </a:cubicBezTo>
                <a:cubicBezTo>
                  <a:pt x="12127" y="3790"/>
                  <a:pt x="11897" y="3713"/>
                  <a:pt x="11677" y="3713"/>
                </a:cubicBezTo>
                <a:cubicBezTo>
                  <a:pt x="11115" y="3713"/>
                  <a:pt x="10618" y="4216"/>
                  <a:pt x="10768" y="4853"/>
                </a:cubicBezTo>
                <a:cubicBezTo>
                  <a:pt x="10977" y="6105"/>
                  <a:pt x="11498" y="7252"/>
                  <a:pt x="12229" y="8295"/>
                </a:cubicBezTo>
                <a:lnTo>
                  <a:pt x="12020" y="8034"/>
                </a:lnTo>
                <a:cubicBezTo>
                  <a:pt x="10820" y="6678"/>
                  <a:pt x="9569" y="5270"/>
                  <a:pt x="8421" y="3810"/>
                </a:cubicBezTo>
                <a:cubicBezTo>
                  <a:pt x="8251" y="3597"/>
                  <a:pt x="8037" y="3507"/>
                  <a:pt x="7821" y="3507"/>
                </a:cubicBezTo>
                <a:cubicBezTo>
                  <a:pt x="7246" y="3507"/>
                  <a:pt x="6653" y="4142"/>
                  <a:pt x="6805" y="4749"/>
                </a:cubicBezTo>
                <a:cubicBezTo>
                  <a:pt x="7430" y="7148"/>
                  <a:pt x="8265" y="9495"/>
                  <a:pt x="9256" y="11789"/>
                </a:cubicBezTo>
                <a:cubicBezTo>
                  <a:pt x="9464" y="12207"/>
                  <a:pt x="9621" y="12624"/>
                  <a:pt x="9829" y="13041"/>
                </a:cubicBezTo>
                <a:cubicBezTo>
                  <a:pt x="9569" y="12676"/>
                  <a:pt x="9256" y="12363"/>
                  <a:pt x="8943" y="11998"/>
                </a:cubicBezTo>
                <a:cubicBezTo>
                  <a:pt x="8161" y="11059"/>
                  <a:pt x="7378" y="10121"/>
                  <a:pt x="6596" y="9182"/>
                </a:cubicBezTo>
                <a:cubicBezTo>
                  <a:pt x="5814" y="8243"/>
                  <a:pt x="5240" y="7409"/>
                  <a:pt x="4093" y="7043"/>
                </a:cubicBezTo>
                <a:cubicBezTo>
                  <a:pt x="4001" y="7017"/>
                  <a:pt x="3911" y="7005"/>
                  <a:pt x="3823" y="7005"/>
                </a:cubicBezTo>
                <a:cubicBezTo>
                  <a:pt x="3207" y="7005"/>
                  <a:pt x="2710" y="7604"/>
                  <a:pt x="2893" y="8243"/>
                </a:cubicBezTo>
                <a:cubicBezTo>
                  <a:pt x="3519" y="10642"/>
                  <a:pt x="4353" y="12989"/>
                  <a:pt x="5396" y="15284"/>
                </a:cubicBezTo>
                <a:cubicBezTo>
                  <a:pt x="5814" y="16118"/>
                  <a:pt x="6231" y="16953"/>
                  <a:pt x="6700" y="17735"/>
                </a:cubicBezTo>
                <a:cubicBezTo>
                  <a:pt x="6439" y="17526"/>
                  <a:pt x="6231" y="17266"/>
                  <a:pt x="6022" y="17005"/>
                </a:cubicBezTo>
                <a:cubicBezTo>
                  <a:pt x="4875" y="15649"/>
                  <a:pt x="3988" y="14084"/>
                  <a:pt x="2580" y="12989"/>
                </a:cubicBezTo>
                <a:cubicBezTo>
                  <a:pt x="2432" y="12875"/>
                  <a:pt x="2280" y="12826"/>
                  <a:pt x="2132" y="12826"/>
                </a:cubicBezTo>
                <a:cubicBezTo>
                  <a:pt x="1603" y="12826"/>
                  <a:pt x="1142" y="13461"/>
                  <a:pt x="1224" y="14032"/>
                </a:cubicBezTo>
                <a:cubicBezTo>
                  <a:pt x="1589" y="16066"/>
                  <a:pt x="2215" y="18152"/>
                  <a:pt x="2997" y="20082"/>
                </a:cubicBezTo>
                <a:cubicBezTo>
                  <a:pt x="3049" y="20238"/>
                  <a:pt x="3154" y="20656"/>
                  <a:pt x="3258" y="20968"/>
                </a:cubicBezTo>
                <a:lnTo>
                  <a:pt x="2945" y="20708"/>
                </a:lnTo>
                <a:cubicBezTo>
                  <a:pt x="2163" y="20030"/>
                  <a:pt x="1537" y="19247"/>
                  <a:pt x="1068" y="18361"/>
                </a:cubicBezTo>
                <a:cubicBezTo>
                  <a:pt x="956" y="18185"/>
                  <a:pt x="804" y="18112"/>
                  <a:pt x="656" y="18112"/>
                </a:cubicBezTo>
                <a:cubicBezTo>
                  <a:pt x="321" y="18112"/>
                  <a:pt x="0" y="18485"/>
                  <a:pt x="181" y="18882"/>
                </a:cubicBezTo>
                <a:cubicBezTo>
                  <a:pt x="755" y="20082"/>
                  <a:pt x="1537" y="21177"/>
                  <a:pt x="2528" y="22064"/>
                </a:cubicBezTo>
                <a:cubicBezTo>
                  <a:pt x="2894" y="22402"/>
                  <a:pt x="3443" y="22694"/>
                  <a:pt x="3936" y="22694"/>
                </a:cubicBezTo>
                <a:cubicBezTo>
                  <a:pt x="4356" y="22694"/>
                  <a:pt x="4735" y="22483"/>
                  <a:pt x="4927" y="21907"/>
                </a:cubicBezTo>
                <a:cubicBezTo>
                  <a:pt x="4979" y="21386"/>
                  <a:pt x="4927" y="20864"/>
                  <a:pt x="4718" y="20395"/>
                </a:cubicBezTo>
                <a:cubicBezTo>
                  <a:pt x="4458" y="19665"/>
                  <a:pt x="4249" y="18830"/>
                  <a:pt x="3988" y="18048"/>
                </a:cubicBezTo>
                <a:cubicBezTo>
                  <a:pt x="3884" y="17683"/>
                  <a:pt x="3780" y="17318"/>
                  <a:pt x="3727" y="16953"/>
                </a:cubicBezTo>
                <a:lnTo>
                  <a:pt x="3727" y="16953"/>
                </a:lnTo>
                <a:cubicBezTo>
                  <a:pt x="4145" y="17526"/>
                  <a:pt x="4562" y="18100"/>
                  <a:pt x="5031" y="18622"/>
                </a:cubicBezTo>
                <a:cubicBezTo>
                  <a:pt x="6283" y="19978"/>
                  <a:pt x="7743" y="21229"/>
                  <a:pt x="9308" y="22272"/>
                </a:cubicBezTo>
                <a:cubicBezTo>
                  <a:pt x="9442" y="22351"/>
                  <a:pt x="9582" y="22386"/>
                  <a:pt x="9716" y="22386"/>
                </a:cubicBezTo>
                <a:cubicBezTo>
                  <a:pt x="10207" y="22386"/>
                  <a:pt x="10630" y="21918"/>
                  <a:pt x="10507" y="21386"/>
                </a:cubicBezTo>
                <a:cubicBezTo>
                  <a:pt x="9621" y="19143"/>
                  <a:pt x="8213" y="17109"/>
                  <a:pt x="7222" y="14919"/>
                </a:cubicBezTo>
                <a:cubicBezTo>
                  <a:pt x="6700" y="13719"/>
                  <a:pt x="6231" y="12520"/>
                  <a:pt x="5866" y="11320"/>
                </a:cubicBezTo>
                <a:lnTo>
                  <a:pt x="5866" y="11320"/>
                </a:lnTo>
                <a:lnTo>
                  <a:pt x="8004" y="13876"/>
                </a:lnTo>
                <a:lnTo>
                  <a:pt x="12437" y="19091"/>
                </a:lnTo>
                <a:cubicBezTo>
                  <a:pt x="12616" y="19302"/>
                  <a:pt x="12845" y="19392"/>
                  <a:pt x="13075" y="19392"/>
                </a:cubicBezTo>
                <a:cubicBezTo>
                  <a:pt x="13586" y="19392"/>
                  <a:pt x="14106" y="18952"/>
                  <a:pt x="14106" y="18413"/>
                </a:cubicBezTo>
                <a:cubicBezTo>
                  <a:pt x="14106" y="17213"/>
                  <a:pt x="13741" y="16066"/>
                  <a:pt x="13063" y="15075"/>
                </a:cubicBezTo>
                <a:cubicBezTo>
                  <a:pt x="12437" y="13928"/>
                  <a:pt x="11863" y="12780"/>
                  <a:pt x="11290" y="11633"/>
                </a:cubicBezTo>
                <a:cubicBezTo>
                  <a:pt x="10873" y="10694"/>
                  <a:pt x="10507" y="9755"/>
                  <a:pt x="10142" y="8817"/>
                </a:cubicBezTo>
                <a:lnTo>
                  <a:pt x="10142" y="8817"/>
                </a:lnTo>
                <a:cubicBezTo>
                  <a:pt x="10403" y="9077"/>
                  <a:pt x="10612" y="9390"/>
                  <a:pt x="10873" y="9651"/>
                </a:cubicBezTo>
                <a:cubicBezTo>
                  <a:pt x="12020" y="10955"/>
                  <a:pt x="13167" y="12467"/>
                  <a:pt x="14784" y="13250"/>
                </a:cubicBezTo>
                <a:cubicBezTo>
                  <a:pt x="14926" y="13314"/>
                  <a:pt x="15093" y="13347"/>
                  <a:pt x="15263" y="13347"/>
                </a:cubicBezTo>
                <a:cubicBezTo>
                  <a:pt x="15780" y="13347"/>
                  <a:pt x="16323" y="13044"/>
                  <a:pt x="16244" y="12415"/>
                </a:cubicBezTo>
                <a:cubicBezTo>
                  <a:pt x="15984" y="10903"/>
                  <a:pt x="15410" y="9495"/>
                  <a:pt x="14523" y="8295"/>
                </a:cubicBezTo>
                <a:cubicBezTo>
                  <a:pt x="14367" y="8087"/>
                  <a:pt x="14262" y="7878"/>
                  <a:pt x="14106" y="7669"/>
                </a:cubicBezTo>
                <a:lnTo>
                  <a:pt x="14106" y="7669"/>
                </a:lnTo>
                <a:cubicBezTo>
                  <a:pt x="14628" y="8087"/>
                  <a:pt x="15201" y="8504"/>
                  <a:pt x="15723" y="8921"/>
                </a:cubicBezTo>
                <a:cubicBezTo>
                  <a:pt x="15897" y="9095"/>
                  <a:pt x="16126" y="9178"/>
                  <a:pt x="16356" y="9178"/>
                </a:cubicBezTo>
                <a:cubicBezTo>
                  <a:pt x="16677" y="9178"/>
                  <a:pt x="17001" y="9016"/>
                  <a:pt x="17183" y="8712"/>
                </a:cubicBezTo>
                <a:cubicBezTo>
                  <a:pt x="17705" y="7669"/>
                  <a:pt x="17287" y="6783"/>
                  <a:pt x="16818" y="5740"/>
                </a:cubicBezTo>
                <a:lnTo>
                  <a:pt x="16453" y="5062"/>
                </a:lnTo>
                <a:lnTo>
                  <a:pt x="16766" y="5218"/>
                </a:lnTo>
                <a:cubicBezTo>
                  <a:pt x="17252" y="5445"/>
                  <a:pt x="17778" y="5752"/>
                  <a:pt x="18270" y="5752"/>
                </a:cubicBezTo>
                <a:cubicBezTo>
                  <a:pt x="18570" y="5752"/>
                  <a:pt x="18856" y="5638"/>
                  <a:pt x="19113" y="5322"/>
                </a:cubicBezTo>
                <a:cubicBezTo>
                  <a:pt x="19686" y="4697"/>
                  <a:pt x="19530" y="3653"/>
                  <a:pt x="19374" y="2923"/>
                </a:cubicBezTo>
                <a:cubicBezTo>
                  <a:pt x="19217" y="1985"/>
                  <a:pt x="18800" y="1098"/>
                  <a:pt x="18226" y="368"/>
                </a:cubicBezTo>
                <a:cubicBezTo>
                  <a:pt x="18032" y="109"/>
                  <a:pt x="17768" y="1"/>
                  <a:pt x="17513" y="1"/>
                </a:cubicBezTo>
                <a:close/>
              </a:path>
            </a:pathLst>
          </a:custGeom>
          <a:solidFill>
            <a:schemeClr val="dk1"/>
          </a:solidFill>
          <a:ln>
            <a:noFill/>
          </a:ln>
        </p:spPr>
        <p:txBody>
          <a:bodyPr spcFirstLastPara="1" wrap="square" lIns="121900" tIns="121900" rIns="121900" bIns="121900" anchor="ctr" anchorCtr="0">
            <a:noAutofit/>
          </a:bodyPr>
          <a:lstStyle/>
          <a:p>
            <a:pPr defTabSz="914400"/>
            <a:endParaRPr sz="2400">
              <a:solidFill>
                <a:srgbClr val="6D225A"/>
              </a:solidFill>
            </a:endParaRPr>
          </a:p>
        </p:txBody>
      </p:sp>
      <p:sp>
        <p:nvSpPr>
          <p:cNvPr id="65" name="Google Shape;65;p7"/>
          <p:cNvSpPr/>
          <p:nvPr/>
        </p:nvSpPr>
        <p:spPr>
          <a:xfrm flipH="1">
            <a:off x="11117452" y="5464734"/>
            <a:ext cx="605033" cy="586167"/>
          </a:xfrm>
          <a:custGeom>
            <a:avLst/>
            <a:gdLst/>
            <a:ahLst/>
            <a:cxnLst/>
            <a:rect l="l" t="t" r="r" b="b"/>
            <a:pathLst>
              <a:path w="18151" h="17585" extrusionOk="0">
                <a:moveTo>
                  <a:pt x="10588" y="4659"/>
                </a:moveTo>
                <a:cubicBezTo>
                  <a:pt x="10432" y="4816"/>
                  <a:pt x="10223" y="4972"/>
                  <a:pt x="10067" y="5129"/>
                </a:cubicBezTo>
                <a:cubicBezTo>
                  <a:pt x="9441" y="5546"/>
                  <a:pt x="8815" y="5859"/>
                  <a:pt x="8137" y="6067"/>
                </a:cubicBezTo>
                <a:cubicBezTo>
                  <a:pt x="7407" y="6328"/>
                  <a:pt x="6677" y="6537"/>
                  <a:pt x="5894" y="6693"/>
                </a:cubicBezTo>
                <a:cubicBezTo>
                  <a:pt x="6364" y="6432"/>
                  <a:pt x="6833" y="6120"/>
                  <a:pt x="7250" y="5859"/>
                </a:cubicBezTo>
                <a:cubicBezTo>
                  <a:pt x="8189" y="5285"/>
                  <a:pt x="9180" y="4920"/>
                  <a:pt x="10223" y="4659"/>
                </a:cubicBezTo>
                <a:close/>
                <a:moveTo>
                  <a:pt x="16720" y="6885"/>
                </a:moveTo>
                <a:cubicBezTo>
                  <a:pt x="16778" y="6885"/>
                  <a:pt x="16753" y="6923"/>
                  <a:pt x="16690" y="7110"/>
                </a:cubicBezTo>
                <a:cubicBezTo>
                  <a:pt x="16534" y="7580"/>
                  <a:pt x="15804" y="8154"/>
                  <a:pt x="15438" y="8466"/>
                </a:cubicBezTo>
                <a:cubicBezTo>
                  <a:pt x="14448" y="9301"/>
                  <a:pt x="13404" y="10031"/>
                  <a:pt x="12257" y="10657"/>
                </a:cubicBezTo>
                <a:cubicBezTo>
                  <a:pt x="11110" y="11231"/>
                  <a:pt x="9962" y="11752"/>
                  <a:pt x="8763" y="12169"/>
                </a:cubicBezTo>
                <a:cubicBezTo>
                  <a:pt x="9076" y="11804"/>
                  <a:pt x="9441" y="11387"/>
                  <a:pt x="9806" y="11074"/>
                </a:cubicBezTo>
                <a:cubicBezTo>
                  <a:pt x="11370" y="9353"/>
                  <a:pt x="13352" y="8049"/>
                  <a:pt x="15543" y="7215"/>
                </a:cubicBezTo>
                <a:cubicBezTo>
                  <a:pt x="15856" y="7058"/>
                  <a:pt x="16169" y="6954"/>
                  <a:pt x="16482" y="6902"/>
                </a:cubicBezTo>
                <a:cubicBezTo>
                  <a:pt x="16607" y="6902"/>
                  <a:pt x="16682" y="6885"/>
                  <a:pt x="16720" y="6885"/>
                </a:cubicBezTo>
                <a:close/>
                <a:moveTo>
                  <a:pt x="8535" y="0"/>
                </a:moveTo>
                <a:cubicBezTo>
                  <a:pt x="8491" y="0"/>
                  <a:pt x="8445" y="6"/>
                  <a:pt x="8398" y="18"/>
                </a:cubicBezTo>
                <a:cubicBezTo>
                  <a:pt x="5477" y="800"/>
                  <a:pt x="1879" y="2782"/>
                  <a:pt x="627" y="5702"/>
                </a:cubicBezTo>
                <a:cubicBezTo>
                  <a:pt x="53" y="6745"/>
                  <a:pt x="575" y="8049"/>
                  <a:pt x="1670" y="8414"/>
                </a:cubicBezTo>
                <a:cubicBezTo>
                  <a:pt x="835" y="9301"/>
                  <a:pt x="314" y="10396"/>
                  <a:pt x="157" y="11544"/>
                </a:cubicBezTo>
                <a:cubicBezTo>
                  <a:pt x="1" y="12900"/>
                  <a:pt x="783" y="14099"/>
                  <a:pt x="2035" y="14516"/>
                </a:cubicBezTo>
                <a:cubicBezTo>
                  <a:pt x="2718" y="14719"/>
                  <a:pt x="3426" y="14823"/>
                  <a:pt x="4135" y="14823"/>
                </a:cubicBezTo>
                <a:cubicBezTo>
                  <a:pt x="4887" y="14823"/>
                  <a:pt x="5639" y="14706"/>
                  <a:pt x="6364" y="14464"/>
                </a:cubicBezTo>
                <a:lnTo>
                  <a:pt x="6625" y="14360"/>
                </a:lnTo>
                <a:cubicBezTo>
                  <a:pt x="6781" y="15142"/>
                  <a:pt x="7250" y="15820"/>
                  <a:pt x="7928" y="16290"/>
                </a:cubicBezTo>
                <a:cubicBezTo>
                  <a:pt x="9133" y="17175"/>
                  <a:pt x="10663" y="17585"/>
                  <a:pt x="12212" y="17585"/>
                </a:cubicBezTo>
                <a:cubicBezTo>
                  <a:pt x="13947" y="17585"/>
                  <a:pt x="15705" y="17070"/>
                  <a:pt x="17055" y="16133"/>
                </a:cubicBezTo>
                <a:cubicBezTo>
                  <a:pt x="17649" y="15676"/>
                  <a:pt x="17122" y="14939"/>
                  <a:pt x="16562" y="14939"/>
                </a:cubicBezTo>
                <a:cubicBezTo>
                  <a:pt x="16482" y="14939"/>
                  <a:pt x="16403" y="14953"/>
                  <a:pt x="16325" y="14986"/>
                </a:cubicBezTo>
                <a:cubicBezTo>
                  <a:pt x="15141" y="15512"/>
                  <a:pt x="13853" y="15769"/>
                  <a:pt x="12566" y="15769"/>
                </a:cubicBezTo>
                <a:cubicBezTo>
                  <a:pt x="11813" y="15769"/>
                  <a:pt x="11059" y="15681"/>
                  <a:pt x="10327" y="15507"/>
                </a:cubicBezTo>
                <a:cubicBezTo>
                  <a:pt x="9545" y="15246"/>
                  <a:pt x="8293" y="14829"/>
                  <a:pt x="8137" y="13890"/>
                </a:cubicBezTo>
                <a:cubicBezTo>
                  <a:pt x="9128" y="13525"/>
                  <a:pt x="10171" y="13160"/>
                  <a:pt x="11162" y="12743"/>
                </a:cubicBezTo>
                <a:cubicBezTo>
                  <a:pt x="12726" y="12117"/>
                  <a:pt x="14239" y="11231"/>
                  <a:pt x="15595" y="10135"/>
                </a:cubicBezTo>
                <a:cubicBezTo>
                  <a:pt x="16169" y="9614"/>
                  <a:pt x="16690" y="9040"/>
                  <a:pt x="17212" y="8466"/>
                </a:cubicBezTo>
                <a:cubicBezTo>
                  <a:pt x="17629" y="7945"/>
                  <a:pt x="18150" y="7319"/>
                  <a:pt x="18046" y="6589"/>
                </a:cubicBezTo>
                <a:cubicBezTo>
                  <a:pt x="17939" y="5909"/>
                  <a:pt x="17461" y="5648"/>
                  <a:pt x="16793" y="5648"/>
                </a:cubicBezTo>
                <a:cubicBezTo>
                  <a:pt x="14846" y="5648"/>
                  <a:pt x="11287" y="7858"/>
                  <a:pt x="10588" y="8362"/>
                </a:cubicBezTo>
                <a:cubicBezTo>
                  <a:pt x="9232" y="9353"/>
                  <a:pt x="7355" y="11074"/>
                  <a:pt x="6729" y="12847"/>
                </a:cubicBezTo>
                <a:cubicBezTo>
                  <a:pt x="6416" y="12952"/>
                  <a:pt x="6103" y="13056"/>
                  <a:pt x="5738" y="13160"/>
                </a:cubicBezTo>
                <a:cubicBezTo>
                  <a:pt x="5193" y="13324"/>
                  <a:pt x="4647" y="13402"/>
                  <a:pt x="4102" y="13402"/>
                </a:cubicBezTo>
                <a:cubicBezTo>
                  <a:pt x="3604" y="13402"/>
                  <a:pt x="3106" y="13337"/>
                  <a:pt x="2609" y="13212"/>
                </a:cubicBezTo>
                <a:cubicBezTo>
                  <a:pt x="1357" y="12795"/>
                  <a:pt x="1409" y="11648"/>
                  <a:pt x="1879" y="10605"/>
                </a:cubicBezTo>
                <a:cubicBezTo>
                  <a:pt x="2296" y="9822"/>
                  <a:pt x="2817" y="9144"/>
                  <a:pt x="3443" y="8571"/>
                </a:cubicBezTo>
                <a:cubicBezTo>
                  <a:pt x="4538" y="8571"/>
                  <a:pt x="5686" y="8362"/>
                  <a:pt x="6781" y="8101"/>
                </a:cubicBezTo>
                <a:cubicBezTo>
                  <a:pt x="8450" y="7788"/>
                  <a:pt x="10015" y="7058"/>
                  <a:pt x="11318" y="5859"/>
                </a:cubicBezTo>
                <a:cubicBezTo>
                  <a:pt x="11788" y="5494"/>
                  <a:pt x="12101" y="4920"/>
                  <a:pt x="12153" y="4346"/>
                </a:cubicBezTo>
                <a:cubicBezTo>
                  <a:pt x="12101" y="3564"/>
                  <a:pt x="11423" y="3303"/>
                  <a:pt x="10745" y="3303"/>
                </a:cubicBezTo>
                <a:cubicBezTo>
                  <a:pt x="9232" y="3460"/>
                  <a:pt x="7824" y="3929"/>
                  <a:pt x="6520" y="4764"/>
                </a:cubicBezTo>
                <a:cubicBezTo>
                  <a:pt x="5321" y="5389"/>
                  <a:pt x="4173" y="6172"/>
                  <a:pt x="3078" y="7058"/>
                </a:cubicBezTo>
                <a:lnTo>
                  <a:pt x="2609" y="7058"/>
                </a:lnTo>
                <a:cubicBezTo>
                  <a:pt x="1826" y="6954"/>
                  <a:pt x="1879" y="6589"/>
                  <a:pt x="2244" y="6015"/>
                </a:cubicBezTo>
                <a:cubicBezTo>
                  <a:pt x="3652" y="3564"/>
                  <a:pt x="6364" y="2365"/>
                  <a:pt x="8763" y="1113"/>
                </a:cubicBezTo>
                <a:cubicBezTo>
                  <a:pt x="9293" y="824"/>
                  <a:pt x="9066" y="0"/>
                  <a:pt x="8535" y="0"/>
                </a:cubicBezTo>
                <a:close/>
              </a:path>
            </a:pathLst>
          </a:custGeom>
          <a:solidFill>
            <a:schemeClr val="dk1"/>
          </a:solidFill>
          <a:ln>
            <a:noFill/>
          </a:ln>
        </p:spPr>
        <p:txBody>
          <a:bodyPr spcFirstLastPara="1" wrap="square" lIns="121900" tIns="121900" rIns="121900" bIns="121900" anchor="ctr" anchorCtr="0">
            <a:noAutofit/>
          </a:bodyPr>
          <a:lstStyle/>
          <a:p>
            <a:pPr defTabSz="914400"/>
            <a:endParaRPr sz="2400">
              <a:solidFill>
                <a:srgbClr val="6D225A"/>
              </a:solidFill>
            </a:endParaRPr>
          </a:p>
        </p:txBody>
      </p:sp>
      <p:sp>
        <p:nvSpPr>
          <p:cNvPr id="66" name="Google Shape;66;p7"/>
          <p:cNvSpPr/>
          <p:nvPr/>
        </p:nvSpPr>
        <p:spPr>
          <a:xfrm flipH="1">
            <a:off x="938751" y="282433"/>
            <a:ext cx="1782367" cy="1532067"/>
          </a:xfrm>
          <a:custGeom>
            <a:avLst/>
            <a:gdLst/>
            <a:ahLst/>
            <a:cxnLst/>
            <a:rect l="l" t="t" r="r" b="b"/>
            <a:pathLst>
              <a:path w="53471" h="45962" extrusionOk="0">
                <a:moveTo>
                  <a:pt x="22435" y="1"/>
                </a:moveTo>
                <a:cubicBezTo>
                  <a:pt x="13400" y="2221"/>
                  <a:pt x="1" y="10541"/>
                  <a:pt x="2221" y="21695"/>
                </a:cubicBezTo>
                <a:cubicBezTo>
                  <a:pt x="3166" y="26416"/>
                  <a:pt x="8092" y="31368"/>
                  <a:pt x="11282" y="34762"/>
                </a:cubicBezTo>
                <a:cubicBezTo>
                  <a:pt x="14855" y="38591"/>
                  <a:pt x="18862" y="41245"/>
                  <a:pt x="23405" y="43670"/>
                </a:cubicBezTo>
                <a:cubicBezTo>
                  <a:pt x="26318" y="45214"/>
                  <a:pt x="29583" y="45961"/>
                  <a:pt x="32815" y="45961"/>
                </a:cubicBezTo>
                <a:cubicBezTo>
                  <a:pt x="40374" y="45961"/>
                  <a:pt x="47754" y="41873"/>
                  <a:pt x="50025" y="34328"/>
                </a:cubicBezTo>
                <a:cubicBezTo>
                  <a:pt x="53471" y="22843"/>
                  <a:pt x="48494" y="12583"/>
                  <a:pt x="39944" y="5054"/>
                </a:cubicBezTo>
                <a:cubicBezTo>
                  <a:pt x="34814" y="511"/>
                  <a:pt x="29301" y="970"/>
                  <a:pt x="22435" y="1"/>
                </a:cubicBezTo>
                <a:close/>
              </a:path>
            </a:pathLst>
          </a:custGeom>
          <a:solidFill>
            <a:schemeClr val="lt1"/>
          </a:solidFill>
          <a:ln>
            <a:noFill/>
          </a:ln>
        </p:spPr>
        <p:txBody>
          <a:bodyPr spcFirstLastPara="1" wrap="square" lIns="121900" tIns="121900" rIns="121900" bIns="121900" anchor="ctr" anchorCtr="0">
            <a:noAutofit/>
          </a:bodyPr>
          <a:lstStyle/>
          <a:p>
            <a:pPr defTabSz="914400"/>
            <a:endParaRPr sz="2400">
              <a:solidFill>
                <a:srgbClr val="6D225A"/>
              </a:solidFill>
            </a:endParaRPr>
          </a:p>
        </p:txBody>
      </p:sp>
      <p:sp>
        <p:nvSpPr>
          <p:cNvPr id="67" name="Google Shape;67;p7"/>
          <p:cNvSpPr/>
          <p:nvPr/>
        </p:nvSpPr>
        <p:spPr>
          <a:xfrm flipH="1">
            <a:off x="843901" y="1060700"/>
            <a:ext cx="660967" cy="1849600"/>
          </a:xfrm>
          <a:custGeom>
            <a:avLst/>
            <a:gdLst/>
            <a:ahLst/>
            <a:cxnLst/>
            <a:rect l="l" t="t" r="r" b="b"/>
            <a:pathLst>
              <a:path w="19829" h="55488" extrusionOk="0">
                <a:moveTo>
                  <a:pt x="9857" y="19293"/>
                </a:moveTo>
                <a:cubicBezTo>
                  <a:pt x="10005" y="19293"/>
                  <a:pt x="10149" y="19301"/>
                  <a:pt x="10285" y="19317"/>
                </a:cubicBezTo>
                <a:cubicBezTo>
                  <a:pt x="11171" y="19422"/>
                  <a:pt x="11954" y="19735"/>
                  <a:pt x="12684" y="20256"/>
                </a:cubicBezTo>
                <a:cubicBezTo>
                  <a:pt x="12214" y="20934"/>
                  <a:pt x="11536" y="21508"/>
                  <a:pt x="10806" y="21977"/>
                </a:cubicBezTo>
                <a:cubicBezTo>
                  <a:pt x="10305" y="22267"/>
                  <a:pt x="9405" y="22571"/>
                  <a:pt x="8623" y="22571"/>
                </a:cubicBezTo>
                <a:cubicBezTo>
                  <a:pt x="7858" y="22571"/>
                  <a:pt x="7207" y="22280"/>
                  <a:pt x="7156" y="21404"/>
                </a:cubicBezTo>
                <a:cubicBezTo>
                  <a:pt x="7015" y="19909"/>
                  <a:pt x="8590" y="19293"/>
                  <a:pt x="9857" y="19293"/>
                </a:cubicBezTo>
                <a:close/>
                <a:moveTo>
                  <a:pt x="7716" y="37568"/>
                </a:moveTo>
                <a:cubicBezTo>
                  <a:pt x="7754" y="37568"/>
                  <a:pt x="7793" y="37569"/>
                  <a:pt x="7834" y="37571"/>
                </a:cubicBezTo>
                <a:cubicBezTo>
                  <a:pt x="9502" y="37728"/>
                  <a:pt x="9920" y="39970"/>
                  <a:pt x="10024" y="41431"/>
                </a:cubicBezTo>
                <a:cubicBezTo>
                  <a:pt x="9856" y="41457"/>
                  <a:pt x="9687" y="41470"/>
                  <a:pt x="9520" y="41470"/>
                </a:cubicBezTo>
                <a:cubicBezTo>
                  <a:pt x="8704" y="41470"/>
                  <a:pt x="7918" y="41159"/>
                  <a:pt x="7312" y="40596"/>
                </a:cubicBezTo>
                <a:cubicBezTo>
                  <a:pt x="6547" y="39780"/>
                  <a:pt x="6031" y="37568"/>
                  <a:pt x="7716" y="37568"/>
                </a:cubicBezTo>
                <a:close/>
                <a:moveTo>
                  <a:pt x="5664" y="0"/>
                </a:moveTo>
                <a:cubicBezTo>
                  <a:pt x="5228" y="0"/>
                  <a:pt x="5007" y="665"/>
                  <a:pt x="5434" y="855"/>
                </a:cubicBezTo>
                <a:cubicBezTo>
                  <a:pt x="10441" y="3359"/>
                  <a:pt x="14144" y="8157"/>
                  <a:pt x="14301" y="13894"/>
                </a:cubicBezTo>
                <a:cubicBezTo>
                  <a:pt x="14353" y="15667"/>
                  <a:pt x="14040" y="17388"/>
                  <a:pt x="13414" y="19005"/>
                </a:cubicBezTo>
                <a:cubicBezTo>
                  <a:pt x="13101" y="18796"/>
                  <a:pt x="12736" y="18639"/>
                  <a:pt x="12423" y="18483"/>
                </a:cubicBezTo>
                <a:cubicBezTo>
                  <a:pt x="11641" y="18066"/>
                  <a:pt x="10780" y="17857"/>
                  <a:pt x="9920" y="17857"/>
                </a:cubicBezTo>
                <a:cubicBezTo>
                  <a:pt x="9059" y="17857"/>
                  <a:pt x="8199" y="18066"/>
                  <a:pt x="7416" y="18483"/>
                </a:cubicBezTo>
                <a:cubicBezTo>
                  <a:pt x="5904" y="19265"/>
                  <a:pt x="5278" y="21039"/>
                  <a:pt x="5956" y="22551"/>
                </a:cubicBezTo>
                <a:cubicBezTo>
                  <a:pt x="6502" y="23643"/>
                  <a:pt x="7606" y="24043"/>
                  <a:pt x="8742" y="24043"/>
                </a:cubicBezTo>
                <a:cubicBezTo>
                  <a:pt x="9343" y="24043"/>
                  <a:pt x="9952" y="23931"/>
                  <a:pt x="10493" y="23751"/>
                </a:cubicBezTo>
                <a:cubicBezTo>
                  <a:pt x="11849" y="23281"/>
                  <a:pt x="12997" y="22395"/>
                  <a:pt x="13831" y="21247"/>
                </a:cubicBezTo>
                <a:cubicBezTo>
                  <a:pt x="14874" y="22290"/>
                  <a:pt x="15709" y="23542"/>
                  <a:pt x="16335" y="24898"/>
                </a:cubicBezTo>
                <a:cubicBezTo>
                  <a:pt x="17743" y="27871"/>
                  <a:pt x="18264" y="31104"/>
                  <a:pt x="17273" y="34338"/>
                </a:cubicBezTo>
                <a:cubicBezTo>
                  <a:pt x="16387" y="37154"/>
                  <a:pt x="14353" y="39866"/>
                  <a:pt x="11589" y="41065"/>
                </a:cubicBezTo>
                <a:lnTo>
                  <a:pt x="11484" y="41118"/>
                </a:lnTo>
                <a:cubicBezTo>
                  <a:pt x="11380" y="39397"/>
                  <a:pt x="10858" y="37467"/>
                  <a:pt x="9294" y="36528"/>
                </a:cubicBezTo>
                <a:cubicBezTo>
                  <a:pt x="8833" y="36215"/>
                  <a:pt x="8315" y="36069"/>
                  <a:pt x="7804" y="36069"/>
                </a:cubicBezTo>
                <a:cubicBezTo>
                  <a:pt x="6695" y="36069"/>
                  <a:pt x="5618" y="36758"/>
                  <a:pt x="5226" y="37936"/>
                </a:cubicBezTo>
                <a:cubicBezTo>
                  <a:pt x="4652" y="39605"/>
                  <a:pt x="5591" y="41378"/>
                  <a:pt x="6999" y="42265"/>
                </a:cubicBezTo>
                <a:cubicBezTo>
                  <a:pt x="7714" y="42801"/>
                  <a:pt x="8583" y="43070"/>
                  <a:pt x="9473" y="43070"/>
                </a:cubicBezTo>
                <a:cubicBezTo>
                  <a:pt x="9622" y="43070"/>
                  <a:pt x="9771" y="43062"/>
                  <a:pt x="9920" y="43047"/>
                </a:cubicBezTo>
                <a:lnTo>
                  <a:pt x="9920" y="43047"/>
                </a:lnTo>
                <a:cubicBezTo>
                  <a:pt x="9763" y="44455"/>
                  <a:pt x="9242" y="45864"/>
                  <a:pt x="8511" y="47115"/>
                </a:cubicBezTo>
                <a:cubicBezTo>
                  <a:pt x="6686" y="50297"/>
                  <a:pt x="3557" y="52487"/>
                  <a:pt x="532" y="54417"/>
                </a:cubicBezTo>
                <a:cubicBezTo>
                  <a:pt x="1" y="54727"/>
                  <a:pt x="296" y="55487"/>
                  <a:pt x="812" y="55487"/>
                </a:cubicBezTo>
                <a:cubicBezTo>
                  <a:pt x="904" y="55487"/>
                  <a:pt x="1003" y="55463"/>
                  <a:pt x="1106" y="55408"/>
                </a:cubicBezTo>
                <a:cubicBezTo>
                  <a:pt x="4756" y="53530"/>
                  <a:pt x="8303" y="50922"/>
                  <a:pt x="10233" y="47167"/>
                </a:cubicBezTo>
                <a:cubicBezTo>
                  <a:pt x="10911" y="45759"/>
                  <a:pt x="11380" y="44247"/>
                  <a:pt x="11536" y="42734"/>
                </a:cubicBezTo>
                <a:cubicBezTo>
                  <a:pt x="13623" y="41900"/>
                  <a:pt x="15396" y="40492"/>
                  <a:pt x="16752" y="38666"/>
                </a:cubicBezTo>
                <a:cubicBezTo>
                  <a:pt x="18994" y="35589"/>
                  <a:pt x="19829" y="31626"/>
                  <a:pt x="18942" y="27871"/>
                </a:cubicBezTo>
                <a:cubicBezTo>
                  <a:pt x="18264" y="25107"/>
                  <a:pt x="16856" y="21977"/>
                  <a:pt x="14613" y="19943"/>
                </a:cubicBezTo>
                <a:cubicBezTo>
                  <a:pt x="14613" y="19839"/>
                  <a:pt x="14666" y="19787"/>
                  <a:pt x="14718" y="19735"/>
                </a:cubicBezTo>
                <a:cubicBezTo>
                  <a:pt x="18056" y="12433"/>
                  <a:pt x="13362" y="2368"/>
                  <a:pt x="5800" y="21"/>
                </a:cubicBezTo>
                <a:cubicBezTo>
                  <a:pt x="5753" y="7"/>
                  <a:pt x="5707" y="0"/>
                  <a:pt x="5664" y="0"/>
                </a:cubicBezTo>
                <a:close/>
              </a:path>
            </a:pathLst>
          </a:custGeom>
          <a:solidFill>
            <a:schemeClr val="dk1"/>
          </a:solidFill>
          <a:ln>
            <a:noFill/>
          </a:ln>
        </p:spPr>
        <p:txBody>
          <a:bodyPr spcFirstLastPara="1" wrap="square" lIns="121900" tIns="121900" rIns="121900" bIns="121900" anchor="ctr" anchorCtr="0">
            <a:noAutofit/>
          </a:bodyPr>
          <a:lstStyle/>
          <a:p>
            <a:pPr defTabSz="914400"/>
            <a:endParaRPr sz="2400">
              <a:solidFill>
                <a:srgbClr val="6D225A"/>
              </a:solidFill>
            </a:endParaRPr>
          </a:p>
        </p:txBody>
      </p:sp>
      <p:sp>
        <p:nvSpPr>
          <p:cNvPr id="68" name="Google Shape;68;p7"/>
          <p:cNvSpPr/>
          <p:nvPr/>
        </p:nvSpPr>
        <p:spPr>
          <a:xfrm flipH="1">
            <a:off x="10238351" y="5672934"/>
            <a:ext cx="2246000" cy="2073233"/>
          </a:xfrm>
          <a:custGeom>
            <a:avLst/>
            <a:gdLst/>
            <a:ahLst/>
            <a:cxnLst/>
            <a:rect l="l" t="t" r="r" b="b"/>
            <a:pathLst>
              <a:path w="67380" h="62197" extrusionOk="0">
                <a:moveTo>
                  <a:pt x="50387" y="1"/>
                </a:moveTo>
                <a:cubicBezTo>
                  <a:pt x="50325" y="1"/>
                  <a:pt x="50264" y="1"/>
                  <a:pt x="50203" y="2"/>
                </a:cubicBezTo>
                <a:cubicBezTo>
                  <a:pt x="46324" y="79"/>
                  <a:pt x="42802" y="2019"/>
                  <a:pt x="39305" y="3652"/>
                </a:cubicBezTo>
                <a:cubicBezTo>
                  <a:pt x="27335" y="9165"/>
                  <a:pt x="3471" y="12381"/>
                  <a:pt x="358" y="28077"/>
                </a:cubicBezTo>
                <a:cubicBezTo>
                  <a:pt x="0" y="29966"/>
                  <a:pt x="0" y="31906"/>
                  <a:pt x="358" y="33794"/>
                </a:cubicBezTo>
                <a:cubicBezTo>
                  <a:pt x="2534" y="45905"/>
                  <a:pt x="14208" y="62197"/>
                  <a:pt x="27867" y="62197"/>
                </a:cubicBezTo>
                <a:cubicBezTo>
                  <a:pt x="29262" y="62197"/>
                  <a:pt x="30679" y="62027"/>
                  <a:pt x="32108" y="61665"/>
                </a:cubicBezTo>
                <a:cubicBezTo>
                  <a:pt x="38641" y="59980"/>
                  <a:pt x="45328" y="56279"/>
                  <a:pt x="51326" y="53242"/>
                </a:cubicBezTo>
                <a:cubicBezTo>
                  <a:pt x="60310" y="48648"/>
                  <a:pt x="65874" y="42497"/>
                  <a:pt x="66716" y="32033"/>
                </a:cubicBezTo>
                <a:cubicBezTo>
                  <a:pt x="67380" y="23738"/>
                  <a:pt x="66971" y="13683"/>
                  <a:pt x="61995" y="6613"/>
                </a:cubicBezTo>
                <a:cubicBezTo>
                  <a:pt x="59325" y="2835"/>
                  <a:pt x="54989" y="1"/>
                  <a:pt x="50387" y="1"/>
                </a:cubicBezTo>
                <a:close/>
              </a:path>
            </a:pathLst>
          </a:custGeom>
          <a:solidFill>
            <a:schemeClr val="accent1"/>
          </a:solidFill>
          <a:ln>
            <a:noFill/>
          </a:ln>
        </p:spPr>
        <p:txBody>
          <a:bodyPr spcFirstLastPara="1" wrap="square" lIns="121900" tIns="121900" rIns="121900" bIns="121900" anchor="ctr" anchorCtr="0">
            <a:noAutofit/>
          </a:bodyPr>
          <a:lstStyle/>
          <a:p>
            <a:pPr defTabSz="914400"/>
            <a:endParaRPr sz="2400">
              <a:solidFill>
                <a:srgbClr val="6D225A"/>
              </a:solidFill>
            </a:endParaRPr>
          </a:p>
        </p:txBody>
      </p:sp>
    </p:spTree>
    <p:extLst>
      <p:ext uri="{BB962C8B-B14F-4D97-AF65-F5344CB8AC3E}">
        <p14:creationId xmlns:p14="http://schemas.microsoft.com/office/powerpoint/2010/main" val="34645963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99"/>
        <p:cNvGrpSpPr/>
        <p:nvPr/>
      </p:nvGrpSpPr>
      <p:grpSpPr>
        <a:xfrm>
          <a:off x="0" y="0"/>
          <a:ext cx="0" cy="0"/>
          <a:chOff x="0" y="0"/>
          <a:chExt cx="0" cy="0"/>
        </a:xfrm>
      </p:grpSpPr>
    </p:spTree>
    <p:extLst>
      <p:ext uri="{BB962C8B-B14F-4D97-AF65-F5344CB8AC3E}">
        <p14:creationId xmlns:p14="http://schemas.microsoft.com/office/powerpoint/2010/main" val="20132976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00"/>
        <p:cNvGrpSpPr/>
        <p:nvPr/>
      </p:nvGrpSpPr>
      <p:grpSpPr>
        <a:xfrm>
          <a:off x="0" y="0"/>
          <a:ext cx="0" cy="0"/>
          <a:chOff x="0" y="0"/>
          <a:chExt cx="0" cy="0"/>
        </a:xfrm>
      </p:grpSpPr>
      <p:sp>
        <p:nvSpPr>
          <p:cNvPr id="101" name="Google Shape;101;p13"/>
          <p:cNvSpPr/>
          <p:nvPr/>
        </p:nvSpPr>
        <p:spPr>
          <a:xfrm>
            <a:off x="10501901" y="4915900"/>
            <a:ext cx="2397433" cy="1690067"/>
          </a:xfrm>
          <a:custGeom>
            <a:avLst/>
            <a:gdLst/>
            <a:ahLst/>
            <a:cxnLst/>
            <a:rect l="l" t="t" r="r" b="b"/>
            <a:pathLst>
              <a:path w="71923" h="50702" extrusionOk="0">
                <a:moveTo>
                  <a:pt x="47389" y="0"/>
                </a:moveTo>
                <a:cubicBezTo>
                  <a:pt x="39464" y="0"/>
                  <a:pt x="31196" y="3814"/>
                  <a:pt x="24681" y="7471"/>
                </a:cubicBezTo>
                <a:cubicBezTo>
                  <a:pt x="16820" y="11938"/>
                  <a:pt x="10260" y="18395"/>
                  <a:pt x="5717" y="26205"/>
                </a:cubicBezTo>
                <a:cubicBezTo>
                  <a:pt x="4237" y="28706"/>
                  <a:pt x="2961" y="31335"/>
                  <a:pt x="1940" y="34065"/>
                </a:cubicBezTo>
                <a:cubicBezTo>
                  <a:pt x="843" y="36975"/>
                  <a:pt x="0" y="40114"/>
                  <a:pt x="485" y="43203"/>
                </a:cubicBezTo>
                <a:cubicBezTo>
                  <a:pt x="1275" y="48310"/>
                  <a:pt x="5311" y="50701"/>
                  <a:pt x="9664" y="50701"/>
                </a:cubicBezTo>
                <a:cubicBezTo>
                  <a:pt x="11642" y="50701"/>
                  <a:pt x="13684" y="50208"/>
                  <a:pt x="15518" y="49251"/>
                </a:cubicBezTo>
                <a:cubicBezTo>
                  <a:pt x="20674" y="46597"/>
                  <a:pt x="24859" y="42871"/>
                  <a:pt x="29964" y="40165"/>
                </a:cubicBezTo>
                <a:cubicBezTo>
                  <a:pt x="36395" y="36745"/>
                  <a:pt x="42776" y="34627"/>
                  <a:pt x="49539" y="32049"/>
                </a:cubicBezTo>
                <a:cubicBezTo>
                  <a:pt x="62990" y="26919"/>
                  <a:pt x="71923" y="6654"/>
                  <a:pt x="53853" y="963"/>
                </a:cubicBezTo>
                <a:cubicBezTo>
                  <a:pt x="51754" y="293"/>
                  <a:pt x="49585" y="0"/>
                  <a:pt x="47389" y="0"/>
                </a:cubicBezTo>
                <a:close/>
              </a:path>
            </a:pathLst>
          </a:custGeom>
          <a:solidFill>
            <a:schemeClr val="accent1"/>
          </a:solidFill>
          <a:ln>
            <a:noFill/>
          </a:ln>
        </p:spPr>
        <p:txBody>
          <a:bodyPr spcFirstLastPara="1" wrap="square" lIns="121900" tIns="121900" rIns="121900" bIns="121900" anchor="ctr" anchorCtr="0">
            <a:noAutofit/>
          </a:bodyPr>
          <a:lstStyle/>
          <a:p>
            <a:pPr defTabSz="914400"/>
            <a:endParaRPr sz="2400">
              <a:solidFill>
                <a:srgbClr val="6D225A"/>
              </a:solidFill>
            </a:endParaRPr>
          </a:p>
        </p:txBody>
      </p:sp>
      <p:sp>
        <p:nvSpPr>
          <p:cNvPr id="102" name="Google Shape;102;p13"/>
          <p:cNvSpPr/>
          <p:nvPr/>
        </p:nvSpPr>
        <p:spPr>
          <a:xfrm>
            <a:off x="9722501" y="5550267"/>
            <a:ext cx="1272633" cy="705267"/>
          </a:xfrm>
          <a:custGeom>
            <a:avLst/>
            <a:gdLst/>
            <a:ahLst/>
            <a:cxnLst/>
            <a:rect l="l" t="t" r="r" b="b"/>
            <a:pathLst>
              <a:path w="38179" h="21158" extrusionOk="0">
                <a:moveTo>
                  <a:pt x="26154" y="7858"/>
                </a:moveTo>
                <a:lnTo>
                  <a:pt x="26363" y="7963"/>
                </a:lnTo>
                <a:cubicBezTo>
                  <a:pt x="27667" y="8849"/>
                  <a:pt x="28814" y="9944"/>
                  <a:pt x="29805" y="11248"/>
                </a:cubicBezTo>
                <a:cubicBezTo>
                  <a:pt x="30848" y="12448"/>
                  <a:pt x="31683" y="13804"/>
                  <a:pt x="32361" y="15264"/>
                </a:cubicBezTo>
                <a:cubicBezTo>
                  <a:pt x="32635" y="16043"/>
                  <a:pt x="32870" y="17826"/>
                  <a:pt x="31793" y="17826"/>
                </a:cubicBezTo>
                <a:cubicBezTo>
                  <a:pt x="31644" y="17826"/>
                  <a:pt x="31469" y="17792"/>
                  <a:pt x="31265" y="17715"/>
                </a:cubicBezTo>
                <a:cubicBezTo>
                  <a:pt x="30587" y="17402"/>
                  <a:pt x="30014" y="16933"/>
                  <a:pt x="29596" y="16307"/>
                </a:cubicBezTo>
                <a:cubicBezTo>
                  <a:pt x="29075" y="15629"/>
                  <a:pt x="28606" y="14899"/>
                  <a:pt x="28188" y="14169"/>
                </a:cubicBezTo>
                <a:cubicBezTo>
                  <a:pt x="27093" y="12239"/>
                  <a:pt x="26363" y="10101"/>
                  <a:pt x="26154" y="7858"/>
                </a:cubicBezTo>
                <a:close/>
                <a:moveTo>
                  <a:pt x="19896" y="13334"/>
                </a:moveTo>
                <a:lnTo>
                  <a:pt x="19896" y="13334"/>
                </a:lnTo>
                <a:cubicBezTo>
                  <a:pt x="21095" y="14325"/>
                  <a:pt x="22191" y="15421"/>
                  <a:pt x="23077" y="16724"/>
                </a:cubicBezTo>
                <a:cubicBezTo>
                  <a:pt x="23547" y="17298"/>
                  <a:pt x="23755" y="18028"/>
                  <a:pt x="23755" y="18758"/>
                </a:cubicBezTo>
                <a:cubicBezTo>
                  <a:pt x="23686" y="19197"/>
                  <a:pt x="23535" y="19360"/>
                  <a:pt x="23348" y="19360"/>
                </a:cubicBezTo>
                <a:cubicBezTo>
                  <a:pt x="23111" y="19360"/>
                  <a:pt x="22817" y="19101"/>
                  <a:pt x="22556" y="18811"/>
                </a:cubicBezTo>
                <a:cubicBezTo>
                  <a:pt x="22086" y="18237"/>
                  <a:pt x="21669" y="17559"/>
                  <a:pt x="21356" y="16881"/>
                </a:cubicBezTo>
                <a:cubicBezTo>
                  <a:pt x="20939" y="16099"/>
                  <a:pt x="20574" y="15368"/>
                  <a:pt x="20261" y="14586"/>
                </a:cubicBezTo>
                <a:cubicBezTo>
                  <a:pt x="20104" y="14169"/>
                  <a:pt x="20000" y="13752"/>
                  <a:pt x="19896" y="13334"/>
                </a:cubicBezTo>
                <a:close/>
                <a:moveTo>
                  <a:pt x="10821" y="13439"/>
                </a:moveTo>
                <a:lnTo>
                  <a:pt x="10821" y="13439"/>
                </a:lnTo>
                <a:cubicBezTo>
                  <a:pt x="11238" y="13960"/>
                  <a:pt x="11551" y="14534"/>
                  <a:pt x="11864" y="15108"/>
                </a:cubicBezTo>
                <a:cubicBezTo>
                  <a:pt x="12386" y="16255"/>
                  <a:pt x="13168" y="18185"/>
                  <a:pt x="12438" y="19436"/>
                </a:cubicBezTo>
                <a:cubicBezTo>
                  <a:pt x="10665" y="17976"/>
                  <a:pt x="9830" y="15525"/>
                  <a:pt x="10821" y="13439"/>
                </a:cubicBezTo>
                <a:close/>
                <a:moveTo>
                  <a:pt x="29365" y="1"/>
                </a:moveTo>
                <a:cubicBezTo>
                  <a:pt x="28988" y="1"/>
                  <a:pt x="28611" y="44"/>
                  <a:pt x="28240" y="140"/>
                </a:cubicBezTo>
                <a:cubicBezTo>
                  <a:pt x="26572" y="661"/>
                  <a:pt x="25372" y="2017"/>
                  <a:pt x="25059" y="3738"/>
                </a:cubicBezTo>
                <a:cubicBezTo>
                  <a:pt x="24850" y="4416"/>
                  <a:pt x="24746" y="5094"/>
                  <a:pt x="24694" y="5772"/>
                </a:cubicBezTo>
                <a:cubicBezTo>
                  <a:pt x="24329" y="5694"/>
                  <a:pt x="23951" y="5655"/>
                  <a:pt x="23566" y="5655"/>
                </a:cubicBezTo>
                <a:cubicBezTo>
                  <a:pt x="23182" y="5655"/>
                  <a:pt x="22790" y="5694"/>
                  <a:pt x="22399" y="5772"/>
                </a:cubicBezTo>
                <a:cubicBezTo>
                  <a:pt x="20782" y="6189"/>
                  <a:pt x="19426" y="7389"/>
                  <a:pt x="18853" y="8954"/>
                </a:cubicBezTo>
                <a:cubicBezTo>
                  <a:pt x="18592" y="9527"/>
                  <a:pt x="18488" y="10101"/>
                  <a:pt x="18383" y="10675"/>
                </a:cubicBezTo>
                <a:cubicBezTo>
                  <a:pt x="17291" y="10032"/>
                  <a:pt x="16040" y="9686"/>
                  <a:pt x="14790" y="9686"/>
                </a:cubicBezTo>
                <a:cubicBezTo>
                  <a:pt x="14010" y="9686"/>
                  <a:pt x="13231" y="9821"/>
                  <a:pt x="12490" y="10101"/>
                </a:cubicBezTo>
                <a:cubicBezTo>
                  <a:pt x="11812" y="10362"/>
                  <a:pt x="11186" y="10727"/>
                  <a:pt x="10717" y="11196"/>
                </a:cubicBezTo>
                <a:cubicBezTo>
                  <a:pt x="9726" y="10354"/>
                  <a:pt x="8453" y="9888"/>
                  <a:pt x="7211" y="9888"/>
                </a:cubicBezTo>
                <a:cubicBezTo>
                  <a:pt x="7145" y="9888"/>
                  <a:pt x="7079" y="9890"/>
                  <a:pt x="7014" y="9892"/>
                </a:cubicBezTo>
                <a:cubicBezTo>
                  <a:pt x="5501" y="10049"/>
                  <a:pt x="4093" y="10779"/>
                  <a:pt x="3102" y="11926"/>
                </a:cubicBezTo>
                <a:cubicBezTo>
                  <a:pt x="1851" y="13282"/>
                  <a:pt x="860" y="14847"/>
                  <a:pt x="234" y="16568"/>
                </a:cubicBezTo>
                <a:cubicBezTo>
                  <a:pt x="0" y="17103"/>
                  <a:pt x="408" y="17466"/>
                  <a:pt x="842" y="17466"/>
                </a:cubicBezTo>
                <a:cubicBezTo>
                  <a:pt x="1085" y="17466"/>
                  <a:pt x="1336" y="17352"/>
                  <a:pt x="1486" y="17089"/>
                </a:cubicBezTo>
                <a:cubicBezTo>
                  <a:pt x="2659" y="14884"/>
                  <a:pt x="4422" y="11371"/>
                  <a:pt x="7233" y="11371"/>
                </a:cubicBezTo>
                <a:cubicBezTo>
                  <a:pt x="7546" y="11371"/>
                  <a:pt x="7873" y="11415"/>
                  <a:pt x="8213" y="11509"/>
                </a:cubicBezTo>
                <a:cubicBezTo>
                  <a:pt x="8787" y="11666"/>
                  <a:pt x="9309" y="11978"/>
                  <a:pt x="9778" y="12344"/>
                </a:cubicBezTo>
                <a:cubicBezTo>
                  <a:pt x="9465" y="12865"/>
                  <a:pt x="9204" y="13387"/>
                  <a:pt x="9100" y="14012"/>
                </a:cubicBezTo>
                <a:cubicBezTo>
                  <a:pt x="8631" y="15786"/>
                  <a:pt x="9048" y="17663"/>
                  <a:pt x="10143" y="19176"/>
                </a:cubicBezTo>
                <a:cubicBezTo>
                  <a:pt x="10665" y="19906"/>
                  <a:pt x="11343" y="20532"/>
                  <a:pt x="12125" y="21001"/>
                </a:cubicBezTo>
                <a:cubicBezTo>
                  <a:pt x="12255" y="21105"/>
                  <a:pt x="12412" y="21157"/>
                  <a:pt x="12568" y="21157"/>
                </a:cubicBezTo>
                <a:cubicBezTo>
                  <a:pt x="12725" y="21157"/>
                  <a:pt x="12881" y="21105"/>
                  <a:pt x="13012" y="21001"/>
                </a:cubicBezTo>
                <a:cubicBezTo>
                  <a:pt x="15515" y="18758"/>
                  <a:pt x="13585" y="14430"/>
                  <a:pt x="11708" y="12239"/>
                </a:cubicBezTo>
                <a:cubicBezTo>
                  <a:pt x="12529" y="11418"/>
                  <a:pt x="13519" y="11093"/>
                  <a:pt x="14550" y="11093"/>
                </a:cubicBezTo>
                <a:cubicBezTo>
                  <a:pt x="15810" y="11093"/>
                  <a:pt x="17131" y="11579"/>
                  <a:pt x="18279" y="12239"/>
                </a:cubicBezTo>
                <a:cubicBezTo>
                  <a:pt x="18331" y="12917"/>
                  <a:pt x="18436" y="13595"/>
                  <a:pt x="18644" y="14221"/>
                </a:cubicBezTo>
                <a:cubicBezTo>
                  <a:pt x="18957" y="15212"/>
                  <a:pt x="19374" y="16203"/>
                  <a:pt x="19896" y="17089"/>
                </a:cubicBezTo>
                <a:cubicBezTo>
                  <a:pt x="20313" y="18028"/>
                  <a:pt x="20835" y="18915"/>
                  <a:pt x="21460" y="19697"/>
                </a:cubicBezTo>
                <a:cubicBezTo>
                  <a:pt x="21930" y="20375"/>
                  <a:pt x="22660" y="20740"/>
                  <a:pt x="23494" y="20792"/>
                </a:cubicBezTo>
                <a:cubicBezTo>
                  <a:pt x="24277" y="20688"/>
                  <a:pt x="24903" y="20010"/>
                  <a:pt x="25007" y="19228"/>
                </a:cubicBezTo>
                <a:cubicBezTo>
                  <a:pt x="25372" y="17298"/>
                  <a:pt x="24068" y="15577"/>
                  <a:pt x="22869" y="14325"/>
                </a:cubicBezTo>
                <a:cubicBezTo>
                  <a:pt x="21878" y="13282"/>
                  <a:pt x="20835" y="12344"/>
                  <a:pt x="19687" y="11509"/>
                </a:cubicBezTo>
                <a:cubicBezTo>
                  <a:pt x="19687" y="11040"/>
                  <a:pt x="19739" y="10622"/>
                  <a:pt x="19844" y="10205"/>
                </a:cubicBezTo>
                <a:cubicBezTo>
                  <a:pt x="20104" y="8954"/>
                  <a:pt x="20939" y="7910"/>
                  <a:pt x="22086" y="7337"/>
                </a:cubicBezTo>
                <a:cubicBezTo>
                  <a:pt x="22530" y="7159"/>
                  <a:pt x="23025" y="7066"/>
                  <a:pt x="23522" y="7066"/>
                </a:cubicBezTo>
                <a:cubicBezTo>
                  <a:pt x="23901" y="7066"/>
                  <a:pt x="24281" y="7120"/>
                  <a:pt x="24642" y="7232"/>
                </a:cubicBezTo>
                <a:cubicBezTo>
                  <a:pt x="24798" y="9944"/>
                  <a:pt x="25633" y="12604"/>
                  <a:pt x="26989" y="14951"/>
                </a:cubicBezTo>
                <a:cubicBezTo>
                  <a:pt x="27875" y="16464"/>
                  <a:pt x="29127" y="18498"/>
                  <a:pt x="30900" y="19019"/>
                </a:cubicBezTo>
                <a:cubicBezTo>
                  <a:pt x="31161" y="19101"/>
                  <a:pt x="31415" y="19139"/>
                  <a:pt x="31656" y="19139"/>
                </a:cubicBezTo>
                <a:cubicBezTo>
                  <a:pt x="32960" y="19139"/>
                  <a:pt x="33925" y="18028"/>
                  <a:pt x="33925" y="16620"/>
                </a:cubicBezTo>
                <a:cubicBezTo>
                  <a:pt x="33925" y="14743"/>
                  <a:pt x="32778" y="13126"/>
                  <a:pt x="31735" y="11666"/>
                </a:cubicBezTo>
                <a:cubicBezTo>
                  <a:pt x="30640" y="9944"/>
                  <a:pt x="29179" y="8380"/>
                  <a:pt x="27562" y="7128"/>
                </a:cubicBezTo>
                <a:cubicBezTo>
                  <a:pt x="27041" y="6763"/>
                  <a:pt x="26519" y="6502"/>
                  <a:pt x="25998" y="6242"/>
                </a:cubicBezTo>
                <a:cubicBezTo>
                  <a:pt x="25998" y="5929"/>
                  <a:pt x="25998" y="5564"/>
                  <a:pt x="26050" y="5303"/>
                </a:cubicBezTo>
                <a:cubicBezTo>
                  <a:pt x="26206" y="3842"/>
                  <a:pt x="26676" y="2174"/>
                  <a:pt x="28084" y="1496"/>
                </a:cubicBezTo>
                <a:cubicBezTo>
                  <a:pt x="28512" y="1302"/>
                  <a:pt x="28959" y="1219"/>
                  <a:pt x="29408" y="1219"/>
                </a:cubicBezTo>
                <a:cubicBezTo>
                  <a:pt x="30655" y="1219"/>
                  <a:pt x="31924" y="1862"/>
                  <a:pt x="32882" y="2591"/>
                </a:cubicBezTo>
                <a:cubicBezTo>
                  <a:pt x="35386" y="4625"/>
                  <a:pt x="36585" y="8015"/>
                  <a:pt x="37315" y="11040"/>
                </a:cubicBezTo>
                <a:cubicBezTo>
                  <a:pt x="37339" y="11275"/>
                  <a:pt x="37521" y="11383"/>
                  <a:pt x="37709" y="11383"/>
                </a:cubicBezTo>
                <a:cubicBezTo>
                  <a:pt x="37939" y="11383"/>
                  <a:pt x="38178" y="11222"/>
                  <a:pt x="38150" y="10935"/>
                </a:cubicBezTo>
                <a:cubicBezTo>
                  <a:pt x="37472" y="7441"/>
                  <a:pt x="36324" y="3790"/>
                  <a:pt x="33456" y="1548"/>
                </a:cubicBezTo>
                <a:cubicBezTo>
                  <a:pt x="32333" y="675"/>
                  <a:pt x="30847" y="1"/>
                  <a:pt x="29365" y="1"/>
                </a:cubicBezTo>
                <a:close/>
              </a:path>
            </a:pathLst>
          </a:custGeom>
          <a:solidFill>
            <a:schemeClr val="dk1"/>
          </a:solidFill>
          <a:ln>
            <a:noFill/>
          </a:ln>
        </p:spPr>
        <p:txBody>
          <a:bodyPr spcFirstLastPara="1" wrap="square" lIns="121900" tIns="121900" rIns="121900" bIns="121900" anchor="ctr" anchorCtr="0">
            <a:noAutofit/>
          </a:bodyPr>
          <a:lstStyle/>
          <a:p>
            <a:pPr defTabSz="914400"/>
            <a:endParaRPr sz="2400">
              <a:solidFill>
                <a:srgbClr val="6D225A"/>
              </a:solidFill>
            </a:endParaRPr>
          </a:p>
        </p:txBody>
      </p:sp>
      <p:sp>
        <p:nvSpPr>
          <p:cNvPr id="103" name="Google Shape;103;p13"/>
          <p:cNvSpPr/>
          <p:nvPr/>
        </p:nvSpPr>
        <p:spPr>
          <a:xfrm rot="-5778589">
            <a:off x="9556662" y="557078"/>
            <a:ext cx="2245905" cy="2073145"/>
          </a:xfrm>
          <a:custGeom>
            <a:avLst/>
            <a:gdLst/>
            <a:ahLst/>
            <a:cxnLst/>
            <a:rect l="l" t="t" r="r" b="b"/>
            <a:pathLst>
              <a:path w="67380" h="62197" extrusionOk="0">
                <a:moveTo>
                  <a:pt x="50387" y="1"/>
                </a:moveTo>
                <a:cubicBezTo>
                  <a:pt x="50325" y="1"/>
                  <a:pt x="50264" y="1"/>
                  <a:pt x="50203" y="2"/>
                </a:cubicBezTo>
                <a:cubicBezTo>
                  <a:pt x="46324" y="79"/>
                  <a:pt x="42802" y="2019"/>
                  <a:pt x="39305" y="3652"/>
                </a:cubicBezTo>
                <a:cubicBezTo>
                  <a:pt x="27335" y="9165"/>
                  <a:pt x="3471" y="12381"/>
                  <a:pt x="358" y="28077"/>
                </a:cubicBezTo>
                <a:cubicBezTo>
                  <a:pt x="0" y="29966"/>
                  <a:pt x="0" y="31906"/>
                  <a:pt x="358" y="33794"/>
                </a:cubicBezTo>
                <a:cubicBezTo>
                  <a:pt x="2534" y="45905"/>
                  <a:pt x="14208" y="62197"/>
                  <a:pt x="27867" y="62197"/>
                </a:cubicBezTo>
                <a:cubicBezTo>
                  <a:pt x="29262" y="62197"/>
                  <a:pt x="30679" y="62027"/>
                  <a:pt x="32108" y="61665"/>
                </a:cubicBezTo>
                <a:cubicBezTo>
                  <a:pt x="38641" y="59980"/>
                  <a:pt x="45328" y="56279"/>
                  <a:pt x="51326" y="53242"/>
                </a:cubicBezTo>
                <a:cubicBezTo>
                  <a:pt x="60310" y="48648"/>
                  <a:pt x="65874" y="42497"/>
                  <a:pt x="66716" y="32033"/>
                </a:cubicBezTo>
                <a:cubicBezTo>
                  <a:pt x="67380" y="23738"/>
                  <a:pt x="66971" y="13683"/>
                  <a:pt x="61995" y="6613"/>
                </a:cubicBezTo>
                <a:cubicBezTo>
                  <a:pt x="59325" y="2835"/>
                  <a:pt x="54989" y="1"/>
                  <a:pt x="50387" y="1"/>
                </a:cubicBezTo>
                <a:close/>
              </a:path>
            </a:pathLst>
          </a:custGeom>
          <a:solidFill>
            <a:schemeClr val="accent2"/>
          </a:solidFill>
          <a:ln>
            <a:noFill/>
          </a:ln>
        </p:spPr>
        <p:txBody>
          <a:bodyPr spcFirstLastPara="1" wrap="square" lIns="121900" tIns="121900" rIns="121900" bIns="121900" anchor="ctr" anchorCtr="0">
            <a:noAutofit/>
          </a:bodyPr>
          <a:lstStyle/>
          <a:p>
            <a:pPr defTabSz="914400"/>
            <a:endParaRPr sz="2400">
              <a:solidFill>
                <a:srgbClr val="6D225A"/>
              </a:solidFill>
            </a:endParaRPr>
          </a:p>
        </p:txBody>
      </p:sp>
      <p:sp>
        <p:nvSpPr>
          <p:cNvPr id="104" name="Google Shape;104;p13"/>
          <p:cNvSpPr/>
          <p:nvPr/>
        </p:nvSpPr>
        <p:spPr>
          <a:xfrm>
            <a:off x="107267" y="4915900"/>
            <a:ext cx="1782367" cy="1532067"/>
          </a:xfrm>
          <a:custGeom>
            <a:avLst/>
            <a:gdLst/>
            <a:ahLst/>
            <a:cxnLst/>
            <a:rect l="l" t="t" r="r" b="b"/>
            <a:pathLst>
              <a:path w="53471" h="45962" extrusionOk="0">
                <a:moveTo>
                  <a:pt x="22435" y="1"/>
                </a:moveTo>
                <a:cubicBezTo>
                  <a:pt x="13400" y="2221"/>
                  <a:pt x="1" y="10541"/>
                  <a:pt x="2221" y="21695"/>
                </a:cubicBezTo>
                <a:cubicBezTo>
                  <a:pt x="3166" y="26416"/>
                  <a:pt x="8092" y="31368"/>
                  <a:pt x="11282" y="34762"/>
                </a:cubicBezTo>
                <a:cubicBezTo>
                  <a:pt x="14855" y="38591"/>
                  <a:pt x="18862" y="41245"/>
                  <a:pt x="23405" y="43670"/>
                </a:cubicBezTo>
                <a:cubicBezTo>
                  <a:pt x="26318" y="45214"/>
                  <a:pt x="29583" y="45961"/>
                  <a:pt x="32815" y="45961"/>
                </a:cubicBezTo>
                <a:cubicBezTo>
                  <a:pt x="40374" y="45961"/>
                  <a:pt x="47754" y="41873"/>
                  <a:pt x="50025" y="34328"/>
                </a:cubicBezTo>
                <a:cubicBezTo>
                  <a:pt x="53471" y="22843"/>
                  <a:pt x="48494" y="12583"/>
                  <a:pt x="39944" y="5054"/>
                </a:cubicBezTo>
                <a:cubicBezTo>
                  <a:pt x="34814" y="511"/>
                  <a:pt x="29301" y="970"/>
                  <a:pt x="22435" y="1"/>
                </a:cubicBezTo>
                <a:close/>
              </a:path>
            </a:pathLst>
          </a:custGeom>
          <a:solidFill>
            <a:schemeClr val="dk2"/>
          </a:solidFill>
          <a:ln>
            <a:noFill/>
          </a:ln>
        </p:spPr>
        <p:txBody>
          <a:bodyPr spcFirstLastPara="1" wrap="square" lIns="121900" tIns="121900" rIns="121900" bIns="121900" anchor="ctr" anchorCtr="0">
            <a:noAutofit/>
          </a:bodyPr>
          <a:lstStyle/>
          <a:p>
            <a:pPr defTabSz="914400"/>
            <a:endParaRPr sz="2400">
              <a:solidFill>
                <a:srgbClr val="6D225A"/>
              </a:solidFill>
            </a:endParaRPr>
          </a:p>
        </p:txBody>
      </p:sp>
      <p:sp>
        <p:nvSpPr>
          <p:cNvPr id="105" name="Google Shape;105;p13"/>
          <p:cNvSpPr/>
          <p:nvPr/>
        </p:nvSpPr>
        <p:spPr>
          <a:xfrm>
            <a:off x="1394367" y="5744333"/>
            <a:ext cx="763200" cy="788667"/>
          </a:xfrm>
          <a:custGeom>
            <a:avLst/>
            <a:gdLst/>
            <a:ahLst/>
            <a:cxnLst/>
            <a:rect l="l" t="t" r="r" b="b"/>
            <a:pathLst>
              <a:path w="22896" h="23660" extrusionOk="0">
                <a:moveTo>
                  <a:pt x="8875" y="8124"/>
                </a:moveTo>
                <a:cubicBezTo>
                  <a:pt x="9076" y="8124"/>
                  <a:pt x="9192" y="8315"/>
                  <a:pt x="9127" y="8834"/>
                </a:cubicBezTo>
                <a:cubicBezTo>
                  <a:pt x="8919" y="10399"/>
                  <a:pt x="7928" y="11650"/>
                  <a:pt x="6467" y="12172"/>
                </a:cubicBezTo>
                <a:cubicBezTo>
                  <a:pt x="6467" y="12068"/>
                  <a:pt x="6467" y="11963"/>
                  <a:pt x="6467" y="11859"/>
                </a:cubicBezTo>
                <a:cubicBezTo>
                  <a:pt x="6624" y="10972"/>
                  <a:pt x="6885" y="10190"/>
                  <a:pt x="7354" y="9460"/>
                </a:cubicBezTo>
                <a:cubicBezTo>
                  <a:pt x="7570" y="9065"/>
                  <a:pt x="8429" y="8124"/>
                  <a:pt x="8875" y="8124"/>
                </a:cubicBezTo>
                <a:close/>
                <a:moveTo>
                  <a:pt x="14933" y="15912"/>
                </a:moveTo>
                <a:cubicBezTo>
                  <a:pt x="15398" y="15912"/>
                  <a:pt x="15861" y="16198"/>
                  <a:pt x="16011" y="16709"/>
                </a:cubicBezTo>
                <a:cubicBezTo>
                  <a:pt x="16220" y="17700"/>
                  <a:pt x="16116" y="18743"/>
                  <a:pt x="15594" y="19630"/>
                </a:cubicBezTo>
                <a:cubicBezTo>
                  <a:pt x="15386" y="19995"/>
                  <a:pt x="15177" y="20308"/>
                  <a:pt x="14864" y="20569"/>
                </a:cubicBezTo>
                <a:cubicBezTo>
                  <a:pt x="13821" y="19421"/>
                  <a:pt x="12987" y="17596"/>
                  <a:pt x="14030" y="16396"/>
                </a:cubicBezTo>
                <a:cubicBezTo>
                  <a:pt x="14250" y="16066"/>
                  <a:pt x="14592" y="15912"/>
                  <a:pt x="14933" y="15912"/>
                </a:cubicBezTo>
                <a:close/>
                <a:moveTo>
                  <a:pt x="3138" y="0"/>
                </a:moveTo>
                <a:cubicBezTo>
                  <a:pt x="3040" y="0"/>
                  <a:pt x="2944" y="37"/>
                  <a:pt x="2869" y="125"/>
                </a:cubicBezTo>
                <a:cubicBezTo>
                  <a:pt x="939" y="2315"/>
                  <a:pt x="0" y="5236"/>
                  <a:pt x="365" y="8104"/>
                </a:cubicBezTo>
                <a:cubicBezTo>
                  <a:pt x="730" y="10712"/>
                  <a:pt x="2086" y="13528"/>
                  <a:pt x="4955" y="13789"/>
                </a:cubicBezTo>
                <a:cubicBezTo>
                  <a:pt x="5007" y="14884"/>
                  <a:pt x="5164" y="15979"/>
                  <a:pt x="5476" y="17074"/>
                </a:cubicBezTo>
                <a:cubicBezTo>
                  <a:pt x="6207" y="19630"/>
                  <a:pt x="7667" y="22290"/>
                  <a:pt x="10431" y="23020"/>
                </a:cubicBezTo>
                <a:cubicBezTo>
                  <a:pt x="10879" y="23136"/>
                  <a:pt x="11338" y="23194"/>
                  <a:pt x="11797" y="23194"/>
                </a:cubicBezTo>
                <a:cubicBezTo>
                  <a:pt x="12781" y="23194"/>
                  <a:pt x="13766" y="22927"/>
                  <a:pt x="14655" y="22394"/>
                </a:cubicBezTo>
                <a:cubicBezTo>
                  <a:pt x="15785" y="23242"/>
                  <a:pt x="17130" y="23659"/>
                  <a:pt x="18472" y="23659"/>
                </a:cubicBezTo>
                <a:cubicBezTo>
                  <a:pt x="19856" y="23659"/>
                  <a:pt x="21236" y="23215"/>
                  <a:pt x="22374" y="22342"/>
                </a:cubicBezTo>
                <a:cubicBezTo>
                  <a:pt x="22895" y="21951"/>
                  <a:pt x="22440" y="21199"/>
                  <a:pt x="21912" y="21199"/>
                </a:cubicBezTo>
                <a:cubicBezTo>
                  <a:pt x="21806" y="21199"/>
                  <a:pt x="21697" y="21229"/>
                  <a:pt x="21592" y="21299"/>
                </a:cubicBezTo>
                <a:cubicBezTo>
                  <a:pt x="20688" y="21874"/>
                  <a:pt x="19655" y="22161"/>
                  <a:pt x="18621" y="22161"/>
                </a:cubicBezTo>
                <a:cubicBezTo>
                  <a:pt x="17686" y="22161"/>
                  <a:pt x="16749" y="21926"/>
                  <a:pt x="15907" y="21455"/>
                </a:cubicBezTo>
                <a:cubicBezTo>
                  <a:pt x="16377" y="20986"/>
                  <a:pt x="16689" y="20464"/>
                  <a:pt x="17002" y="19891"/>
                </a:cubicBezTo>
                <a:cubicBezTo>
                  <a:pt x="17825" y="18005"/>
                  <a:pt x="17615" y="14504"/>
                  <a:pt x="15127" y="14504"/>
                </a:cubicBezTo>
                <a:cubicBezTo>
                  <a:pt x="14932" y="14504"/>
                  <a:pt x="14723" y="14526"/>
                  <a:pt x="14499" y="14571"/>
                </a:cubicBezTo>
                <a:cubicBezTo>
                  <a:pt x="13091" y="14884"/>
                  <a:pt x="12100" y="16136"/>
                  <a:pt x="12100" y="17596"/>
                </a:cubicBezTo>
                <a:cubicBezTo>
                  <a:pt x="12100" y="19004"/>
                  <a:pt x="12674" y="20412"/>
                  <a:pt x="13612" y="21455"/>
                </a:cubicBezTo>
                <a:cubicBezTo>
                  <a:pt x="13086" y="21672"/>
                  <a:pt x="12504" y="21797"/>
                  <a:pt x="11910" y="21797"/>
                </a:cubicBezTo>
                <a:cubicBezTo>
                  <a:pt x="11505" y="21797"/>
                  <a:pt x="11094" y="21739"/>
                  <a:pt x="10692" y="21612"/>
                </a:cubicBezTo>
                <a:cubicBezTo>
                  <a:pt x="8762" y="21038"/>
                  <a:pt x="7719" y="19161"/>
                  <a:pt x="7145" y="17387"/>
                </a:cubicBezTo>
                <a:cubicBezTo>
                  <a:pt x="6728" y="16188"/>
                  <a:pt x="6467" y="14936"/>
                  <a:pt x="6415" y="13684"/>
                </a:cubicBezTo>
                <a:cubicBezTo>
                  <a:pt x="8658" y="13059"/>
                  <a:pt x="10222" y="11077"/>
                  <a:pt x="10431" y="8782"/>
                </a:cubicBezTo>
                <a:cubicBezTo>
                  <a:pt x="10525" y="7696"/>
                  <a:pt x="9893" y="6823"/>
                  <a:pt x="8843" y="6823"/>
                </a:cubicBezTo>
                <a:cubicBezTo>
                  <a:pt x="8733" y="6823"/>
                  <a:pt x="8619" y="6833"/>
                  <a:pt x="8501" y="6852"/>
                </a:cubicBezTo>
                <a:cubicBezTo>
                  <a:pt x="7250" y="7061"/>
                  <a:pt x="6363" y="8156"/>
                  <a:pt x="5842" y="9199"/>
                </a:cubicBezTo>
                <a:cubicBezTo>
                  <a:pt x="5372" y="10190"/>
                  <a:pt x="5059" y="11233"/>
                  <a:pt x="5007" y="12328"/>
                </a:cubicBezTo>
                <a:cubicBezTo>
                  <a:pt x="2712" y="11963"/>
                  <a:pt x="1878" y="9251"/>
                  <a:pt x="1774" y="7217"/>
                </a:cubicBezTo>
                <a:cubicBezTo>
                  <a:pt x="1617" y="4923"/>
                  <a:pt x="2243" y="2576"/>
                  <a:pt x="3547" y="646"/>
                </a:cubicBezTo>
                <a:cubicBezTo>
                  <a:pt x="3785" y="368"/>
                  <a:pt x="3450" y="0"/>
                  <a:pt x="3138" y="0"/>
                </a:cubicBezTo>
                <a:close/>
              </a:path>
            </a:pathLst>
          </a:custGeom>
          <a:solidFill>
            <a:schemeClr val="dk1"/>
          </a:solidFill>
          <a:ln>
            <a:noFill/>
          </a:ln>
        </p:spPr>
        <p:txBody>
          <a:bodyPr spcFirstLastPara="1" wrap="square" lIns="121900" tIns="121900" rIns="121900" bIns="121900" anchor="ctr" anchorCtr="0">
            <a:noAutofit/>
          </a:bodyPr>
          <a:lstStyle/>
          <a:p>
            <a:pPr defTabSz="914400"/>
            <a:endParaRPr sz="2400">
              <a:solidFill>
                <a:srgbClr val="6D225A"/>
              </a:solidFill>
            </a:endParaRPr>
          </a:p>
        </p:txBody>
      </p:sp>
      <p:sp>
        <p:nvSpPr>
          <p:cNvPr id="106" name="Google Shape;106;p13"/>
          <p:cNvSpPr/>
          <p:nvPr/>
        </p:nvSpPr>
        <p:spPr>
          <a:xfrm>
            <a:off x="9165567" y="342967"/>
            <a:ext cx="2075400" cy="1243533"/>
          </a:xfrm>
          <a:custGeom>
            <a:avLst/>
            <a:gdLst/>
            <a:ahLst/>
            <a:cxnLst/>
            <a:rect l="l" t="t" r="r" b="b"/>
            <a:pathLst>
              <a:path w="62262" h="37306" extrusionOk="0">
                <a:moveTo>
                  <a:pt x="13967" y="4330"/>
                </a:moveTo>
                <a:cubicBezTo>
                  <a:pt x="14436" y="5321"/>
                  <a:pt x="14488" y="6468"/>
                  <a:pt x="13967" y="7459"/>
                </a:cubicBezTo>
                <a:cubicBezTo>
                  <a:pt x="13712" y="7884"/>
                  <a:pt x="13215" y="8377"/>
                  <a:pt x="12674" y="8377"/>
                </a:cubicBezTo>
                <a:cubicBezTo>
                  <a:pt x="12550" y="8377"/>
                  <a:pt x="12424" y="8352"/>
                  <a:pt x="12298" y="8293"/>
                </a:cubicBezTo>
                <a:cubicBezTo>
                  <a:pt x="11933" y="8085"/>
                  <a:pt x="11776" y="7615"/>
                  <a:pt x="11933" y="7198"/>
                </a:cubicBezTo>
                <a:cubicBezTo>
                  <a:pt x="12142" y="6259"/>
                  <a:pt x="12663" y="5373"/>
                  <a:pt x="13393" y="4799"/>
                </a:cubicBezTo>
                <a:cubicBezTo>
                  <a:pt x="13602" y="4643"/>
                  <a:pt x="13758" y="4486"/>
                  <a:pt x="13967" y="4330"/>
                </a:cubicBezTo>
                <a:close/>
                <a:moveTo>
                  <a:pt x="37019" y="14656"/>
                </a:moveTo>
                <a:lnTo>
                  <a:pt x="37019" y="14656"/>
                </a:lnTo>
                <a:cubicBezTo>
                  <a:pt x="37123" y="16273"/>
                  <a:pt x="36915" y="17890"/>
                  <a:pt x="36393" y="19402"/>
                </a:cubicBezTo>
                <a:cubicBezTo>
                  <a:pt x="36190" y="20163"/>
                  <a:pt x="35642" y="21910"/>
                  <a:pt x="34605" y="21910"/>
                </a:cubicBezTo>
                <a:cubicBezTo>
                  <a:pt x="34576" y="21910"/>
                  <a:pt x="34546" y="21908"/>
                  <a:pt x="34515" y="21905"/>
                </a:cubicBezTo>
                <a:cubicBezTo>
                  <a:pt x="33681" y="21749"/>
                  <a:pt x="33368" y="20497"/>
                  <a:pt x="33368" y="19819"/>
                </a:cubicBezTo>
                <a:cubicBezTo>
                  <a:pt x="33368" y="18046"/>
                  <a:pt x="34568" y="16377"/>
                  <a:pt x="35871" y="15386"/>
                </a:cubicBezTo>
                <a:cubicBezTo>
                  <a:pt x="36237" y="15126"/>
                  <a:pt x="36654" y="14865"/>
                  <a:pt x="37019" y="14656"/>
                </a:cubicBezTo>
                <a:close/>
                <a:moveTo>
                  <a:pt x="48597" y="23522"/>
                </a:moveTo>
                <a:lnTo>
                  <a:pt x="48597" y="23522"/>
                </a:lnTo>
                <a:cubicBezTo>
                  <a:pt x="48493" y="24617"/>
                  <a:pt x="48232" y="25661"/>
                  <a:pt x="47815" y="26599"/>
                </a:cubicBezTo>
                <a:lnTo>
                  <a:pt x="47763" y="26599"/>
                </a:lnTo>
                <a:cubicBezTo>
                  <a:pt x="47580" y="26964"/>
                  <a:pt x="46801" y="28084"/>
                  <a:pt x="46190" y="28084"/>
                </a:cubicBezTo>
                <a:cubicBezTo>
                  <a:pt x="46102" y="28084"/>
                  <a:pt x="46016" y="28060"/>
                  <a:pt x="45937" y="28007"/>
                </a:cubicBezTo>
                <a:cubicBezTo>
                  <a:pt x="45155" y="27590"/>
                  <a:pt x="46302" y="25713"/>
                  <a:pt x="46615" y="25243"/>
                </a:cubicBezTo>
                <a:cubicBezTo>
                  <a:pt x="47137" y="24513"/>
                  <a:pt x="47815" y="23939"/>
                  <a:pt x="48597" y="23522"/>
                </a:cubicBezTo>
                <a:close/>
                <a:moveTo>
                  <a:pt x="23332" y="0"/>
                </a:moveTo>
                <a:cubicBezTo>
                  <a:pt x="20107" y="0"/>
                  <a:pt x="16925" y="967"/>
                  <a:pt x="14228" y="2817"/>
                </a:cubicBezTo>
                <a:cubicBezTo>
                  <a:pt x="13144" y="1357"/>
                  <a:pt x="11423" y="492"/>
                  <a:pt x="9601" y="492"/>
                </a:cubicBezTo>
                <a:cubicBezTo>
                  <a:pt x="9406" y="492"/>
                  <a:pt x="9209" y="502"/>
                  <a:pt x="9012" y="523"/>
                </a:cubicBezTo>
                <a:cubicBezTo>
                  <a:pt x="6144" y="679"/>
                  <a:pt x="3588" y="2452"/>
                  <a:pt x="1919" y="4747"/>
                </a:cubicBezTo>
                <a:cubicBezTo>
                  <a:pt x="1085" y="5894"/>
                  <a:pt x="459" y="7146"/>
                  <a:pt x="94" y="8502"/>
                </a:cubicBezTo>
                <a:cubicBezTo>
                  <a:pt x="1" y="8751"/>
                  <a:pt x="205" y="8926"/>
                  <a:pt x="418" y="8926"/>
                </a:cubicBezTo>
                <a:cubicBezTo>
                  <a:pt x="562" y="8926"/>
                  <a:pt x="709" y="8847"/>
                  <a:pt x="772" y="8658"/>
                </a:cubicBezTo>
                <a:cubicBezTo>
                  <a:pt x="1659" y="6416"/>
                  <a:pt x="3171" y="4434"/>
                  <a:pt x="5101" y="3026"/>
                </a:cubicBezTo>
                <a:cubicBezTo>
                  <a:pt x="6379" y="2185"/>
                  <a:pt x="7982" y="1583"/>
                  <a:pt x="9547" y="1583"/>
                </a:cubicBezTo>
                <a:cubicBezTo>
                  <a:pt x="10409" y="1583"/>
                  <a:pt x="11259" y="1765"/>
                  <a:pt x="12037" y="2191"/>
                </a:cubicBezTo>
                <a:cubicBezTo>
                  <a:pt x="12559" y="2504"/>
                  <a:pt x="13028" y="2922"/>
                  <a:pt x="13445" y="3443"/>
                </a:cubicBezTo>
                <a:cubicBezTo>
                  <a:pt x="13132" y="3704"/>
                  <a:pt x="12820" y="3965"/>
                  <a:pt x="12559" y="4225"/>
                </a:cubicBezTo>
                <a:cubicBezTo>
                  <a:pt x="11672" y="4956"/>
                  <a:pt x="11098" y="5999"/>
                  <a:pt x="10942" y="7146"/>
                </a:cubicBezTo>
                <a:cubicBezTo>
                  <a:pt x="10733" y="8033"/>
                  <a:pt x="11255" y="8919"/>
                  <a:pt x="12089" y="9284"/>
                </a:cubicBezTo>
                <a:cubicBezTo>
                  <a:pt x="12264" y="9335"/>
                  <a:pt x="12435" y="9359"/>
                  <a:pt x="12602" y="9359"/>
                </a:cubicBezTo>
                <a:cubicBezTo>
                  <a:pt x="13634" y="9359"/>
                  <a:pt x="14502" y="8461"/>
                  <a:pt x="14906" y="7563"/>
                </a:cubicBezTo>
                <a:cubicBezTo>
                  <a:pt x="15323" y="6520"/>
                  <a:pt x="15375" y="5321"/>
                  <a:pt x="15010" y="4278"/>
                </a:cubicBezTo>
                <a:cubicBezTo>
                  <a:pt x="14906" y="4069"/>
                  <a:pt x="14854" y="3860"/>
                  <a:pt x="14749" y="3704"/>
                </a:cubicBezTo>
                <a:cubicBezTo>
                  <a:pt x="17286" y="1968"/>
                  <a:pt x="20240" y="1068"/>
                  <a:pt x="23256" y="1068"/>
                </a:cubicBezTo>
                <a:cubicBezTo>
                  <a:pt x="23774" y="1068"/>
                  <a:pt x="24295" y="1095"/>
                  <a:pt x="24815" y="1148"/>
                </a:cubicBezTo>
                <a:cubicBezTo>
                  <a:pt x="29039" y="1566"/>
                  <a:pt x="32794" y="3965"/>
                  <a:pt x="34933" y="7615"/>
                </a:cubicBezTo>
                <a:cubicBezTo>
                  <a:pt x="35976" y="9389"/>
                  <a:pt x="36654" y="11318"/>
                  <a:pt x="36915" y="13352"/>
                </a:cubicBezTo>
                <a:cubicBezTo>
                  <a:pt x="35141" y="14135"/>
                  <a:pt x="33681" y="15491"/>
                  <a:pt x="32794" y="17264"/>
                </a:cubicBezTo>
                <a:cubicBezTo>
                  <a:pt x="31960" y="18985"/>
                  <a:pt x="31647" y="22218"/>
                  <a:pt x="33994" y="23001"/>
                </a:cubicBezTo>
                <a:cubicBezTo>
                  <a:pt x="34247" y="23085"/>
                  <a:pt x="34485" y="23124"/>
                  <a:pt x="34710" y="23124"/>
                </a:cubicBezTo>
                <a:cubicBezTo>
                  <a:pt x="36846" y="23124"/>
                  <a:pt x="37727" y="19594"/>
                  <a:pt x="38010" y="17942"/>
                </a:cubicBezTo>
                <a:cubicBezTo>
                  <a:pt x="38218" y="16690"/>
                  <a:pt x="38271" y="15438"/>
                  <a:pt x="38166" y="14187"/>
                </a:cubicBezTo>
                <a:cubicBezTo>
                  <a:pt x="38985" y="13898"/>
                  <a:pt x="39834" y="13757"/>
                  <a:pt x="40676" y="13757"/>
                </a:cubicBezTo>
                <a:cubicBezTo>
                  <a:pt x="42568" y="13757"/>
                  <a:pt x="44425" y="14468"/>
                  <a:pt x="45833" y="15804"/>
                </a:cubicBezTo>
                <a:cubicBezTo>
                  <a:pt x="47397" y="17420"/>
                  <a:pt x="48388" y="19559"/>
                  <a:pt x="48597" y="21801"/>
                </a:cubicBezTo>
                <a:cubicBezTo>
                  <a:pt x="47971" y="22062"/>
                  <a:pt x="47397" y="22375"/>
                  <a:pt x="46876" y="22792"/>
                </a:cubicBezTo>
                <a:cubicBezTo>
                  <a:pt x="45885" y="23522"/>
                  <a:pt x="45051" y="24513"/>
                  <a:pt x="44581" y="25713"/>
                </a:cubicBezTo>
                <a:cubicBezTo>
                  <a:pt x="44060" y="26860"/>
                  <a:pt x="43799" y="28581"/>
                  <a:pt x="45051" y="29416"/>
                </a:cubicBezTo>
                <a:cubicBezTo>
                  <a:pt x="45351" y="29590"/>
                  <a:pt x="45671" y="29663"/>
                  <a:pt x="45993" y="29663"/>
                </a:cubicBezTo>
                <a:cubicBezTo>
                  <a:pt x="46731" y="29663"/>
                  <a:pt x="47478" y="29278"/>
                  <a:pt x="48023" y="28842"/>
                </a:cubicBezTo>
                <a:cubicBezTo>
                  <a:pt x="48962" y="27955"/>
                  <a:pt x="49588" y="26808"/>
                  <a:pt x="49797" y="25504"/>
                </a:cubicBezTo>
                <a:cubicBezTo>
                  <a:pt x="49953" y="24670"/>
                  <a:pt x="50057" y="23835"/>
                  <a:pt x="50057" y="23001"/>
                </a:cubicBezTo>
                <a:cubicBezTo>
                  <a:pt x="50529" y="22872"/>
                  <a:pt x="51037" y="22779"/>
                  <a:pt x="51550" y="22779"/>
                </a:cubicBezTo>
                <a:cubicBezTo>
                  <a:pt x="51661" y="22779"/>
                  <a:pt x="51772" y="22783"/>
                  <a:pt x="51883" y="22792"/>
                </a:cubicBezTo>
                <a:cubicBezTo>
                  <a:pt x="54073" y="23001"/>
                  <a:pt x="56003" y="24096"/>
                  <a:pt x="57359" y="25817"/>
                </a:cubicBezTo>
                <a:cubicBezTo>
                  <a:pt x="58819" y="27747"/>
                  <a:pt x="59549" y="30146"/>
                  <a:pt x="59445" y="32597"/>
                </a:cubicBezTo>
                <a:cubicBezTo>
                  <a:pt x="59393" y="33901"/>
                  <a:pt x="59236" y="35152"/>
                  <a:pt x="58976" y="36404"/>
                </a:cubicBezTo>
                <a:cubicBezTo>
                  <a:pt x="58882" y="36967"/>
                  <a:pt x="59314" y="37305"/>
                  <a:pt x="59742" y="37305"/>
                </a:cubicBezTo>
                <a:cubicBezTo>
                  <a:pt x="60027" y="37305"/>
                  <a:pt x="60311" y="37155"/>
                  <a:pt x="60436" y="36821"/>
                </a:cubicBezTo>
                <a:cubicBezTo>
                  <a:pt x="62261" y="31189"/>
                  <a:pt x="60332" y="23992"/>
                  <a:pt x="54386" y="21697"/>
                </a:cubicBezTo>
                <a:cubicBezTo>
                  <a:pt x="53506" y="21371"/>
                  <a:pt x="52565" y="21208"/>
                  <a:pt x="51626" y="21208"/>
                </a:cubicBezTo>
                <a:cubicBezTo>
                  <a:pt x="51063" y="21208"/>
                  <a:pt x="50501" y="21267"/>
                  <a:pt x="49953" y="21384"/>
                </a:cubicBezTo>
                <a:cubicBezTo>
                  <a:pt x="49797" y="20289"/>
                  <a:pt x="49484" y="19246"/>
                  <a:pt x="49066" y="18255"/>
                </a:cubicBezTo>
                <a:cubicBezTo>
                  <a:pt x="48128" y="16012"/>
                  <a:pt x="46407" y="14187"/>
                  <a:pt x="44216" y="13144"/>
                </a:cubicBezTo>
                <a:cubicBezTo>
                  <a:pt x="43119" y="12711"/>
                  <a:pt x="41959" y="12485"/>
                  <a:pt x="40796" y="12485"/>
                </a:cubicBezTo>
                <a:cubicBezTo>
                  <a:pt x="39858" y="12485"/>
                  <a:pt x="38918" y="12632"/>
                  <a:pt x="38010" y="12935"/>
                </a:cubicBezTo>
                <a:cubicBezTo>
                  <a:pt x="37905" y="12048"/>
                  <a:pt x="37645" y="11162"/>
                  <a:pt x="37384" y="10327"/>
                </a:cubicBezTo>
                <a:cubicBezTo>
                  <a:pt x="35819" y="5373"/>
                  <a:pt x="31803" y="1618"/>
                  <a:pt x="26745" y="366"/>
                </a:cubicBezTo>
                <a:cubicBezTo>
                  <a:pt x="25615" y="121"/>
                  <a:pt x="24470" y="0"/>
                  <a:pt x="23332" y="0"/>
                </a:cubicBezTo>
                <a:close/>
              </a:path>
            </a:pathLst>
          </a:custGeom>
          <a:solidFill>
            <a:schemeClr val="dk1"/>
          </a:solidFill>
          <a:ln>
            <a:noFill/>
          </a:ln>
        </p:spPr>
        <p:txBody>
          <a:bodyPr spcFirstLastPara="1" wrap="square" lIns="121900" tIns="121900" rIns="121900" bIns="121900" anchor="ctr" anchorCtr="0">
            <a:noAutofit/>
          </a:bodyPr>
          <a:lstStyle/>
          <a:p>
            <a:pPr defTabSz="914400"/>
            <a:endParaRPr sz="2400">
              <a:solidFill>
                <a:srgbClr val="6D225A"/>
              </a:solidFill>
            </a:endParaRPr>
          </a:p>
        </p:txBody>
      </p:sp>
      <p:sp>
        <p:nvSpPr>
          <p:cNvPr id="107" name="Google Shape;107;p13"/>
          <p:cNvSpPr/>
          <p:nvPr/>
        </p:nvSpPr>
        <p:spPr>
          <a:xfrm>
            <a:off x="-452201" y="231600"/>
            <a:ext cx="1782279" cy="1627633"/>
          </a:xfrm>
          <a:custGeom>
            <a:avLst/>
            <a:gdLst/>
            <a:ahLst/>
            <a:cxnLst/>
            <a:rect l="l" t="t" r="r" b="b"/>
            <a:pathLst>
              <a:path w="56023" h="51162" extrusionOk="0">
                <a:moveTo>
                  <a:pt x="21414" y="1"/>
                </a:moveTo>
                <a:cubicBezTo>
                  <a:pt x="18345" y="1"/>
                  <a:pt x="15269" y="866"/>
                  <a:pt x="12328" y="2996"/>
                </a:cubicBezTo>
                <a:cubicBezTo>
                  <a:pt x="10159" y="4553"/>
                  <a:pt x="8653" y="6875"/>
                  <a:pt x="7351" y="9198"/>
                </a:cubicBezTo>
                <a:cubicBezTo>
                  <a:pt x="4339" y="14557"/>
                  <a:pt x="1" y="22393"/>
                  <a:pt x="1047" y="28697"/>
                </a:cubicBezTo>
                <a:cubicBezTo>
                  <a:pt x="1532" y="31504"/>
                  <a:pt x="3063" y="33980"/>
                  <a:pt x="4646" y="36354"/>
                </a:cubicBezTo>
                <a:cubicBezTo>
                  <a:pt x="9630" y="43769"/>
                  <a:pt x="15934" y="51161"/>
                  <a:pt x="25390" y="51161"/>
                </a:cubicBezTo>
                <a:cubicBezTo>
                  <a:pt x="25860" y="51161"/>
                  <a:pt x="26339" y="51143"/>
                  <a:pt x="26825" y="51106"/>
                </a:cubicBezTo>
                <a:cubicBezTo>
                  <a:pt x="32006" y="50723"/>
                  <a:pt x="36881" y="48553"/>
                  <a:pt x="41424" y="46052"/>
                </a:cubicBezTo>
                <a:cubicBezTo>
                  <a:pt x="47447" y="42709"/>
                  <a:pt x="54312" y="37808"/>
                  <a:pt x="55104" y="30407"/>
                </a:cubicBezTo>
                <a:cubicBezTo>
                  <a:pt x="56022" y="21729"/>
                  <a:pt x="46911" y="13817"/>
                  <a:pt x="40862" y="8942"/>
                </a:cubicBezTo>
                <a:cubicBezTo>
                  <a:pt x="36651" y="5522"/>
                  <a:pt x="31495" y="2000"/>
                  <a:pt x="26085" y="622"/>
                </a:cubicBezTo>
                <a:cubicBezTo>
                  <a:pt x="24542" y="226"/>
                  <a:pt x="22979" y="1"/>
                  <a:pt x="21414" y="1"/>
                </a:cubicBezTo>
                <a:close/>
              </a:path>
            </a:pathLst>
          </a:custGeom>
          <a:solidFill>
            <a:schemeClr val="dk1"/>
          </a:solidFill>
          <a:ln>
            <a:noFill/>
          </a:ln>
        </p:spPr>
        <p:txBody>
          <a:bodyPr spcFirstLastPara="1" wrap="square" lIns="121900" tIns="121900" rIns="121900" bIns="121900" anchor="ctr" anchorCtr="0">
            <a:noAutofit/>
          </a:bodyPr>
          <a:lstStyle/>
          <a:p>
            <a:pPr defTabSz="914400"/>
            <a:endParaRPr sz="2400">
              <a:solidFill>
                <a:srgbClr val="6D225A"/>
              </a:solidFill>
            </a:endParaRPr>
          </a:p>
        </p:txBody>
      </p:sp>
      <p:sp>
        <p:nvSpPr>
          <p:cNvPr id="108" name="Google Shape;108;p1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09" name="Google Shape;109;p13"/>
          <p:cNvSpPr txBox="1">
            <a:spLocks noGrp="1"/>
          </p:cNvSpPr>
          <p:nvPr>
            <p:ph type="title" idx="2" hasCustomPrompt="1"/>
          </p:nvPr>
        </p:nvSpPr>
        <p:spPr>
          <a:xfrm>
            <a:off x="1069600" y="2306067"/>
            <a:ext cx="3142400" cy="92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400">
                <a:solidFill>
                  <a:schemeClr val="dk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10" name="Google Shape;110;p13"/>
          <p:cNvSpPr txBox="1">
            <a:spLocks noGrp="1"/>
          </p:cNvSpPr>
          <p:nvPr>
            <p:ph type="title" idx="3"/>
          </p:nvPr>
        </p:nvSpPr>
        <p:spPr>
          <a:xfrm>
            <a:off x="1069600" y="3233667"/>
            <a:ext cx="3142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solidFill>
                  <a:schemeClr val="dk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11" name="Google Shape;111;p13"/>
          <p:cNvSpPr txBox="1">
            <a:spLocks noGrp="1"/>
          </p:cNvSpPr>
          <p:nvPr>
            <p:ph type="subTitle" idx="1"/>
          </p:nvPr>
        </p:nvSpPr>
        <p:spPr>
          <a:xfrm>
            <a:off x="1069600" y="3781709"/>
            <a:ext cx="3142400" cy="83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solidFill>
                  <a:schemeClr val="dk1"/>
                </a:solidFill>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12" name="Google Shape;112;p13"/>
          <p:cNvSpPr txBox="1">
            <a:spLocks noGrp="1"/>
          </p:cNvSpPr>
          <p:nvPr>
            <p:ph type="title" idx="4" hasCustomPrompt="1"/>
          </p:nvPr>
        </p:nvSpPr>
        <p:spPr>
          <a:xfrm>
            <a:off x="4524800" y="3017267"/>
            <a:ext cx="3142400" cy="92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400">
                <a:solidFill>
                  <a:schemeClr val="dk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13" name="Google Shape;113;p13"/>
          <p:cNvSpPr txBox="1">
            <a:spLocks noGrp="1"/>
          </p:cNvSpPr>
          <p:nvPr>
            <p:ph type="title" idx="5"/>
          </p:nvPr>
        </p:nvSpPr>
        <p:spPr>
          <a:xfrm>
            <a:off x="4524800" y="3944867"/>
            <a:ext cx="3142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solidFill>
                  <a:schemeClr val="dk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14" name="Google Shape;114;p13"/>
          <p:cNvSpPr txBox="1">
            <a:spLocks noGrp="1"/>
          </p:cNvSpPr>
          <p:nvPr>
            <p:ph type="subTitle" idx="6"/>
          </p:nvPr>
        </p:nvSpPr>
        <p:spPr>
          <a:xfrm>
            <a:off x="4524800" y="4492909"/>
            <a:ext cx="3142400" cy="83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solidFill>
                  <a:schemeClr val="dk1"/>
                </a:solidFill>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15" name="Google Shape;115;p13"/>
          <p:cNvSpPr txBox="1">
            <a:spLocks noGrp="1"/>
          </p:cNvSpPr>
          <p:nvPr>
            <p:ph type="title" idx="7" hasCustomPrompt="1"/>
          </p:nvPr>
        </p:nvSpPr>
        <p:spPr>
          <a:xfrm>
            <a:off x="7980000" y="2306067"/>
            <a:ext cx="3142400" cy="92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400">
                <a:solidFill>
                  <a:schemeClr val="dk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16" name="Google Shape;116;p13"/>
          <p:cNvSpPr txBox="1">
            <a:spLocks noGrp="1"/>
          </p:cNvSpPr>
          <p:nvPr>
            <p:ph type="title" idx="8"/>
          </p:nvPr>
        </p:nvSpPr>
        <p:spPr>
          <a:xfrm>
            <a:off x="7980000" y="3233667"/>
            <a:ext cx="3142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solidFill>
                  <a:schemeClr val="dk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17" name="Google Shape;117;p13"/>
          <p:cNvSpPr txBox="1">
            <a:spLocks noGrp="1"/>
          </p:cNvSpPr>
          <p:nvPr>
            <p:ph type="subTitle" idx="9"/>
          </p:nvPr>
        </p:nvSpPr>
        <p:spPr>
          <a:xfrm>
            <a:off x="7980000" y="3781709"/>
            <a:ext cx="3142400" cy="83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solidFill>
                  <a:schemeClr val="dk1"/>
                </a:solidFill>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Tree>
    <p:extLst>
      <p:ext uri="{BB962C8B-B14F-4D97-AF65-F5344CB8AC3E}">
        <p14:creationId xmlns:p14="http://schemas.microsoft.com/office/powerpoint/2010/main" val="4191803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28"/>
        <p:cNvGrpSpPr/>
        <p:nvPr/>
      </p:nvGrpSpPr>
      <p:grpSpPr>
        <a:xfrm>
          <a:off x="0" y="0"/>
          <a:ext cx="0" cy="0"/>
          <a:chOff x="0" y="0"/>
          <a:chExt cx="0" cy="0"/>
        </a:xfrm>
      </p:grpSpPr>
      <p:sp>
        <p:nvSpPr>
          <p:cNvPr id="129" name="Google Shape;129;p15"/>
          <p:cNvSpPr txBox="1">
            <a:spLocks noGrp="1"/>
          </p:cNvSpPr>
          <p:nvPr>
            <p:ph type="title"/>
          </p:nvPr>
        </p:nvSpPr>
        <p:spPr>
          <a:xfrm>
            <a:off x="1031771" y="3673608"/>
            <a:ext cx="3142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solidFill>
                  <a:schemeClr val="dk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30" name="Google Shape;130;p15"/>
          <p:cNvSpPr txBox="1">
            <a:spLocks noGrp="1"/>
          </p:cNvSpPr>
          <p:nvPr>
            <p:ph type="subTitle" idx="1"/>
          </p:nvPr>
        </p:nvSpPr>
        <p:spPr>
          <a:xfrm>
            <a:off x="1031771" y="4220631"/>
            <a:ext cx="3142400" cy="120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solidFill>
                  <a:schemeClr val="dk1"/>
                </a:solidFill>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31" name="Google Shape;131;p15"/>
          <p:cNvSpPr txBox="1">
            <a:spLocks noGrp="1"/>
          </p:cNvSpPr>
          <p:nvPr>
            <p:ph type="title" idx="2"/>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32" name="Google Shape;132;p15"/>
          <p:cNvSpPr txBox="1">
            <a:spLocks noGrp="1"/>
          </p:cNvSpPr>
          <p:nvPr>
            <p:ph type="title" idx="3"/>
          </p:nvPr>
        </p:nvSpPr>
        <p:spPr>
          <a:xfrm>
            <a:off x="4524784" y="3673608"/>
            <a:ext cx="3142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solidFill>
                  <a:schemeClr val="dk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33" name="Google Shape;133;p15"/>
          <p:cNvSpPr txBox="1">
            <a:spLocks noGrp="1"/>
          </p:cNvSpPr>
          <p:nvPr>
            <p:ph type="subTitle" idx="4"/>
          </p:nvPr>
        </p:nvSpPr>
        <p:spPr>
          <a:xfrm>
            <a:off x="4524784" y="4220631"/>
            <a:ext cx="3142400" cy="120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solidFill>
                  <a:schemeClr val="dk1"/>
                </a:solidFill>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34" name="Google Shape;134;p15"/>
          <p:cNvSpPr txBox="1">
            <a:spLocks noGrp="1"/>
          </p:cNvSpPr>
          <p:nvPr>
            <p:ph type="title" idx="5"/>
          </p:nvPr>
        </p:nvSpPr>
        <p:spPr>
          <a:xfrm>
            <a:off x="8017833" y="3673608"/>
            <a:ext cx="3142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solidFill>
                  <a:schemeClr val="dk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35" name="Google Shape;135;p15"/>
          <p:cNvSpPr txBox="1">
            <a:spLocks noGrp="1"/>
          </p:cNvSpPr>
          <p:nvPr>
            <p:ph type="subTitle" idx="6"/>
          </p:nvPr>
        </p:nvSpPr>
        <p:spPr>
          <a:xfrm>
            <a:off x="8017833" y="4220631"/>
            <a:ext cx="3142400" cy="120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solidFill>
                  <a:schemeClr val="dk1"/>
                </a:solidFill>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36" name="Google Shape;136;p15"/>
          <p:cNvSpPr/>
          <p:nvPr/>
        </p:nvSpPr>
        <p:spPr>
          <a:xfrm>
            <a:off x="10540801" y="4915900"/>
            <a:ext cx="2397433" cy="1690067"/>
          </a:xfrm>
          <a:custGeom>
            <a:avLst/>
            <a:gdLst/>
            <a:ahLst/>
            <a:cxnLst/>
            <a:rect l="l" t="t" r="r" b="b"/>
            <a:pathLst>
              <a:path w="71923" h="50702" extrusionOk="0">
                <a:moveTo>
                  <a:pt x="47389" y="0"/>
                </a:moveTo>
                <a:cubicBezTo>
                  <a:pt x="39464" y="0"/>
                  <a:pt x="31196" y="3814"/>
                  <a:pt x="24681" y="7471"/>
                </a:cubicBezTo>
                <a:cubicBezTo>
                  <a:pt x="16820" y="11938"/>
                  <a:pt x="10260" y="18395"/>
                  <a:pt x="5717" y="26205"/>
                </a:cubicBezTo>
                <a:cubicBezTo>
                  <a:pt x="4237" y="28706"/>
                  <a:pt x="2961" y="31335"/>
                  <a:pt x="1940" y="34065"/>
                </a:cubicBezTo>
                <a:cubicBezTo>
                  <a:pt x="843" y="36975"/>
                  <a:pt x="0" y="40114"/>
                  <a:pt x="485" y="43203"/>
                </a:cubicBezTo>
                <a:cubicBezTo>
                  <a:pt x="1275" y="48310"/>
                  <a:pt x="5311" y="50701"/>
                  <a:pt x="9664" y="50701"/>
                </a:cubicBezTo>
                <a:cubicBezTo>
                  <a:pt x="11642" y="50701"/>
                  <a:pt x="13684" y="50208"/>
                  <a:pt x="15518" y="49251"/>
                </a:cubicBezTo>
                <a:cubicBezTo>
                  <a:pt x="20674" y="46597"/>
                  <a:pt x="24859" y="42871"/>
                  <a:pt x="29964" y="40165"/>
                </a:cubicBezTo>
                <a:cubicBezTo>
                  <a:pt x="36395" y="36745"/>
                  <a:pt x="42776" y="34627"/>
                  <a:pt x="49539" y="32049"/>
                </a:cubicBezTo>
                <a:cubicBezTo>
                  <a:pt x="62990" y="26919"/>
                  <a:pt x="71923" y="6654"/>
                  <a:pt x="53853" y="963"/>
                </a:cubicBezTo>
                <a:cubicBezTo>
                  <a:pt x="51754" y="293"/>
                  <a:pt x="49585" y="0"/>
                  <a:pt x="47389" y="0"/>
                </a:cubicBezTo>
                <a:close/>
              </a:path>
            </a:pathLst>
          </a:custGeom>
          <a:solidFill>
            <a:schemeClr val="dk2"/>
          </a:solidFill>
          <a:ln>
            <a:noFill/>
          </a:ln>
        </p:spPr>
        <p:txBody>
          <a:bodyPr spcFirstLastPara="1" wrap="square" lIns="121900" tIns="121900" rIns="121900" bIns="121900" anchor="ctr" anchorCtr="0">
            <a:noAutofit/>
          </a:bodyPr>
          <a:lstStyle/>
          <a:p>
            <a:pPr defTabSz="914400"/>
            <a:endParaRPr sz="2400">
              <a:solidFill>
                <a:srgbClr val="6D225A"/>
              </a:solidFill>
            </a:endParaRPr>
          </a:p>
        </p:txBody>
      </p:sp>
      <p:sp>
        <p:nvSpPr>
          <p:cNvPr id="137" name="Google Shape;137;p15"/>
          <p:cNvSpPr/>
          <p:nvPr/>
        </p:nvSpPr>
        <p:spPr>
          <a:xfrm>
            <a:off x="10383668" y="6083400"/>
            <a:ext cx="1272633" cy="705267"/>
          </a:xfrm>
          <a:custGeom>
            <a:avLst/>
            <a:gdLst/>
            <a:ahLst/>
            <a:cxnLst/>
            <a:rect l="l" t="t" r="r" b="b"/>
            <a:pathLst>
              <a:path w="38179" h="21158" extrusionOk="0">
                <a:moveTo>
                  <a:pt x="26154" y="7858"/>
                </a:moveTo>
                <a:lnTo>
                  <a:pt x="26363" y="7963"/>
                </a:lnTo>
                <a:cubicBezTo>
                  <a:pt x="27667" y="8849"/>
                  <a:pt x="28814" y="9944"/>
                  <a:pt x="29805" y="11248"/>
                </a:cubicBezTo>
                <a:cubicBezTo>
                  <a:pt x="30848" y="12448"/>
                  <a:pt x="31683" y="13804"/>
                  <a:pt x="32361" y="15264"/>
                </a:cubicBezTo>
                <a:cubicBezTo>
                  <a:pt x="32635" y="16043"/>
                  <a:pt x="32870" y="17826"/>
                  <a:pt x="31793" y="17826"/>
                </a:cubicBezTo>
                <a:cubicBezTo>
                  <a:pt x="31644" y="17826"/>
                  <a:pt x="31469" y="17792"/>
                  <a:pt x="31265" y="17715"/>
                </a:cubicBezTo>
                <a:cubicBezTo>
                  <a:pt x="30587" y="17402"/>
                  <a:pt x="30014" y="16933"/>
                  <a:pt x="29596" y="16307"/>
                </a:cubicBezTo>
                <a:cubicBezTo>
                  <a:pt x="29075" y="15629"/>
                  <a:pt x="28606" y="14899"/>
                  <a:pt x="28188" y="14169"/>
                </a:cubicBezTo>
                <a:cubicBezTo>
                  <a:pt x="27093" y="12239"/>
                  <a:pt x="26363" y="10101"/>
                  <a:pt x="26154" y="7858"/>
                </a:cubicBezTo>
                <a:close/>
                <a:moveTo>
                  <a:pt x="19896" y="13334"/>
                </a:moveTo>
                <a:lnTo>
                  <a:pt x="19896" y="13334"/>
                </a:lnTo>
                <a:cubicBezTo>
                  <a:pt x="21095" y="14325"/>
                  <a:pt x="22191" y="15421"/>
                  <a:pt x="23077" y="16724"/>
                </a:cubicBezTo>
                <a:cubicBezTo>
                  <a:pt x="23547" y="17298"/>
                  <a:pt x="23755" y="18028"/>
                  <a:pt x="23755" y="18758"/>
                </a:cubicBezTo>
                <a:cubicBezTo>
                  <a:pt x="23686" y="19197"/>
                  <a:pt x="23535" y="19360"/>
                  <a:pt x="23348" y="19360"/>
                </a:cubicBezTo>
                <a:cubicBezTo>
                  <a:pt x="23111" y="19360"/>
                  <a:pt x="22817" y="19101"/>
                  <a:pt x="22556" y="18811"/>
                </a:cubicBezTo>
                <a:cubicBezTo>
                  <a:pt x="22086" y="18237"/>
                  <a:pt x="21669" y="17559"/>
                  <a:pt x="21356" y="16881"/>
                </a:cubicBezTo>
                <a:cubicBezTo>
                  <a:pt x="20939" y="16099"/>
                  <a:pt x="20574" y="15368"/>
                  <a:pt x="20261" y="14586"/>
                </a:cubicBezTo>
                <a:cubicBezTo>
                  <a:pt x="20104" y="14169"/>
                  <a:pt x="20000" y="13752"/>
                  <a:pt x="19896" y="13334"/>
                </a:cubicBezTo>
                <a:close/>
                <a:moveTo>
                  <a:pt x="10821" y="13439"/>
                </a:moveTo>
                <a:lnTo>
                  <a:pt x="10821" y="13439"/>
                </a:lnTo>
                <a:cubicBezTo>
                  <a:pt x="11238" y="13960"/>
                  <a:pt x="11551" y="14534"/>
                  <a:pt x="11864" y="15108"/>
                </a:cubicBezTo>
                <a:cubicBezTo>
                  <a:pt x="12386" y="16255"/>
                  <a:pt x="13168" y="18185"/>
                  <a:pt x="12438" y="19436"/>
                </a:cubicBezTo>
                <a:cubicBezTo>
                  <a:pt x="10665" y="17976"/>
                  <a:pt x="9830" y="15525"/>
                  <a:pt x="10821" y="13439"/>
                </a:cubicBezTo>
                <a:close/>
                <a:moveTo>
                  <a:pt x="29365" y="1"/>
                </a:moveTo>
                <a:cubicBezTo>
                  <a:pt x="28988" y="1"/>
                  <a:pt x="28611" y="44"/>
                  <a:pt x="28240" y="140"/>
                </a:cubicBezTo>
                <a:cubicBezTo>
                  <a:pt x="26572" y="661"/>
                  <a:pt x="25372" y="2017"/>
                  <a:pt x="25059" y="3738"/>
                </a:cubicBezTo>
                <a:cubicBezTo>
                  <a:pt x="24850" y="4416"/>
                  <a:pt x="24746" y="5094"/>
                  <a:pt x="24694" y="5772"/>
                </a:cubicBezTo>
                <a:cubicBezTo>
                  <a:pt x="24329" y="5694"/>
                  <a:pt x="23951" y="5655"/>
                  <a:pt x="23566" y="5655"/>
                </a:cubicBezTo>
                <a:cubicBezTo>
                  <a:pt x="23182" y="5655"/>
                  <a:pt x="22790" y="5694"/>
                  <a:pt x="22399" y="5772"/>
                </a:cubicBezTo>
                <a:cubicBezTo>
                  <a:pt x="20782" y="6189"/>
                  <a:pt x="19426" y="7389"/>
                  <a:pt x="18853" y="8954"/>
                </a:cubicBezTo>
                <a:cubicBezTo>
                  <a:pt x="18592" y="9527"/>
                  <a:pt x="18488" y="10101"/>
                  <a:pt x="18383" y="10675"/>
                </a:cubicBezTo>
                <a:cubicBezTo>
                  <a:pt x="17291" y="10032"/>
                  <a:pt x="16040" y="9686"/>
                  <a:pt x="14790" y="9686"/>
                </a:cubicBezTo>
                <a:cubicBezTo>
                  <a:pt x="14010" y="9686"/>
                  <a:pt x="13231" y="9821"/>
                  <a:pt x="12490" y="10101"/>
                </a:cubicBezTo>
                <a:cubicBezTo>
                  <a:pt x="11812" y="10362"/>
                  <a:pt x="11186" y="10727"/>
                  <a:pt x="10717" y="11196"/>
                </a:cubicBezTo>
                <a:cubicBezTo>
                  <a:pt x="9726" y="10354"/>
                  <a:pt x="8453" y="9888"/>
                  <a:pt x="7211" y="9888"/>
                </a:cubicBezTo>
                <a:cubicBezTo>
                  <a:pt x="7145" y="9888"/>
                  <a:pt x="7079" y="9890"/>
                  <a:pt x="7014" y="9892"/>
                </a:cubicBezTo>
                <a:cubicBezTo>
                  <a:pt x="5501" y="10049"/>
                  <a:pt x="4093" y="10779"/>
                  <a:pt x="3102" y="11926"/>
                </a:cubicBezTo>
                <a:cubicBezTo>
                  <a:pt x="1851" y="13282"/>
                  <a:pt x="860" y="14847"/>
                  <a:pt x="234" y="16568"/>
                </a:cubicBezTo>
                <a:cubicBezTo>
                  <a:pt x="0" y="17103"/>
                  <a:pt x="408" y="17466"/>
                  <a:pt x="842" y="17466"/>
                </a:cubicBezTo>
                <a:cubicBezTo>
                  <a:pt x="1085" y="17466"/>
                  <a:pt x="1336" y="17352"/>
                  <a:pt x="1486" y="17089"/>
                </a:cubicBezTo>
                <a:cubicBezTo>
                  <a:pt x="2659" y="14884"/>
                  <a:pt x="4422" y="11371"/>
                  <a:pt x="7233" y="11371"/>
                </a:cubicBezTo>
                <a:cubicBezTo>
                  <a:pt x="7546" y="11371"/>
                  <a:pt x="7873" y="11415"/>
                  <a:pt x="8213" y="11509"/>
                </a:cubicBezTo>
                <a:cubicBezTo>
                  <a:pt x="8787" y="11666"/>
                  <a:pt x="9309" y="11978"/>
                  <a:pt x="9778" y="12344"/>
                </a:cubicBezTo>
                <a:cubicBezTo>
                  <a:pt x="9465" y="12865"/>
                  <a:pt x="9204" y="13387"/>
                  <a:pt x="9100" y="14012"/>
                </a:cubicBezTo>
                <a:cubicBezTo>
                  <a:pt x="8631" y="15786"/>
                  <a:pt x="9048" y="17663"/>
                  <a:pt x="10143" y="19176"/>
                </a:cubicBezTo>
                <a:cubicBezTo>
                  <a:pt x="10665" y="19906"/>
                  <a:pt x="11343" y="20532"/>
                  <a:pt x="12125" y="21001"/>
                </a:cubicBezTo>
                <a:cubicBezTo>
                  <a:pt x="12255" y="21105"/>
                  <a:pt x="12412" y="21157"/>
                  <a:pt x="12568" y="21157"/>
                </a:cubicBezTo>
                <a:cubicBezTo>
                  <a:pt x="12725" y="21157"/>
                  <a:pt x="12881" y="21105"/>
                  <a:pt x="13012" y="21001"/>
                </a:cubicBezTo>
                <a:cubicBezTo>
                  <a:pt x="15515" y="18758"/>
                  <a:pt x="13585" y="14430"/>
                  <a:pt x="11708" y="12239"/>
                </a:cubicBezTo>
                <a:cubicBezTo>
                  <a:pt x="12529" y="11418"/>
                  <a:pt x="13519" y="11093"/>
                  <a:pt x="14550" y="11093"/>
                </a:cubicBezTo>
                <a:cubicBezTo>
                  <a:pt x="15810" y="11093"/>
                  <a:pt x="17131" y="11579"/>
                  <a:pt x="18279" y="12239"/>
                </a:cubicBezTo>
                <a:cubicBezTo>
                  <a:pt x="18331" y="12917"/>
                  <a:pt x="18436" y="13595"/>
                  <a:pt x="18644" y="14221"/>
                </a:cubicBezTo>
                <a:cubicBezTo>
                  <a:pt x="18957" y="15212"/>
                  <a:pt x="19374" y="16203"/>
                  <a:pt x="19896" y="17089"/>
                </a:cubicBezTo>
                <a:cubicBezTo>
                  <a:pt x="20313" y="18028"/>
                  <a:pt x="20835" y="18915"/>
                  <a:pt x="21460" y="19697"/>
                </a:cubicBezTo>
                <a:cubicBezTo>
                  <a:pt x="21930" y="20375"/>
                  <a:pt x="22660" y="20740"/>
                  <a:pt x="23494" y="20792"/>
                </a:cubicBezTo>
                <a:cubicBezTo>
                  <a:pt x="24277" y="20688"/>
                  <a:pt x="24903" y="20010"/>
                  <a:pt x="25007" y="19228"/>
                </a:cubicBezTo>
                <a:cubicBezTo>
                  <a:pt x="25372" y="17298"/>
                  <a:pt x="24068" y="15577"/>
                  <a:pt x="22869" y="14325"/>
                </a:cubicBezTo>
                <a:cubicBezTo>
                  <a:pt x="21878" y="13282"/>
                  <a:pt x="20835" y="12344"/>
                  <a:pt x="19687" y="11509"/>
                </a:cubicBezTo>
                <a:cubicBezTo>
                  <a:pt x="19687" y="11040"/>
                  <a:pt x="19739" y="10622"/>
                  <a:pt x="19844" y="10205"/>
                </a:cubicBezTo>
                <a:cubicBezTo>
                  <a:pt x="20104" y="8954"/>
                  <a:pt x="20939" y="7910"/>
                  <a:pt x="22086" y="7337"/>
                </a:cubicBezTo>
                <a:cubicBezTo>
                  <a:pt x="22530" y="7159"/>
                  <a:pt x="23025" y="7066"/>
                  <a:pt x="23522" y="7066"/>
                </a:cubicBezTo>
                <a:cubicBezTo>
                  <a:pt x="23901" y="7066"/>
                  <a:pt x="24281" y="7120"/>
                  <a:pt x="24642" y="7232"/>
                </a:cubicBezTo>
                <a:cubicBezTo>
                  <a:pt x="24798" y="9944"/>
                  <a:pt x="25633" y="12604"/>
                  <a:pt x="26989" y="14951"/>
                </a:cubicBezTo>
                <a:cubicBezTo>
                  <a:pt x="27875" y="16464"/>
                  <a:pt x="29127" y="18498"/>
                  <a:pt x="30900" y="19019"/>
                </a:cubicBezTo>
                <a:cubicBezTo>
                  <a:pt x="31161" y="19101"/>
                  <a:pt x="31415" y="19139"/>
                  <a:pt x="31656" y="19139"/>
                </a:cubicBezTo>
                <a:cubicBezTo>
                  <a:pt x="32960" y="19139"/>
                  <a:pt x="33925" y="18028"/>
                  <a:pt x="33925" y="16620"/>
                </a:cubicBezTo>
                <a:cubicBezTo>
                  <a:pt x="33925" y="14743"/>
                  <a:pt x="32778" y="13126"/>
                  <a:pt x="31735" y="11666"/>
                </a:cubicBezTo>
                <a:cubicBezTo>
                  <a:pt x="30640" y="9944"/>
                  <a:pt x="29179" y="8380"/>
                  <a:pt x="27562" y="7128"/>
                </a:cubicBezTo>
                <a:cubicBezTo>
                  <a:pt x="27041" y="6763"/>
                  <a:pt x="26519" y="6502"/>
                  <a:pt x="25998" y="6242"/>
                </a:cubicBezTo>
                <a:cubicBezTo>
                  <a:pt x="25998" y="5929"/>
                  <a:pt x="25998" y="5564"/>
                  <a:pt x="26050" y="5303"/>
                </a:cubicBezTo>
                <a:cubicBezTo>
                  <a:pt x="26206" y="3842"/>
                  <a:pt x="26676" y="2174"/>
                  <a:pt x="28084" y="1496"/>
                </a:cubicBezTo>
                <a:cubicBezTo>
                  <a:pt x="28512" y="1302"/>
                  <a:pt x="28959" y="1219"/>
                  <a:pt x="29408" y="1219"/>
                </a:cubicBezTo>
                <a:cubicBezTo>
                  <a:pt x="30655" y="1219"/>
                  <a:pt x="31924" y="1862"/>
                  <a:pt x="32882" y="2591"/>
                </a:cubicBezTo>
                <a:cubicBezTo>
                  <a:pt x="35386" y="4625"/>
                  <a:pt x="36585" y="8015"/>
                  <a:pt x="37315" y="11040"/>
                </a:cubicBezTo>
                <a:cubicBezTo>
                  <a:pt x="37339" y="11275"/>
                  <a:pt x="37521" y="11383"/>
                  <a:pt x="37709" y="11383"/>
                </a:cubicBezTo>
                <a:cubicBezTo>
                  <a:pt x="37939" y="11383"/>
                  <a:pt x="38178" y="11222"/>
                  <a:pt x="38150" y="10935"/>
                </a:cubicBezTo>
                <a:cubicBezTo>
                  <a:pt x="37472" y="7441"/>
                  <a:pt x="36324" y="3790"/>
                  <a:pt x="33456" y="1548"/>
                </a:cubicBezTo>
                <a:cubicBezTo>
                  <a:pt x="32333" y="675"/>
                  <a:pt x="30847" y="1"/>
                  <a:pt x="29365" y="1"/>
                </a:cubicBezTo>
                <a:close/>
              </a:path>
            </a:pathLst>
          </a:custGeom>
          <a:solidFill>
            <a:schemeClr val="dk1"/>
          </a:solidFill>
          <a:ln>
            <a:noFill/>
          </a:ln>
        </p:spPr>
        <p:txBody>
          <a:bodyPr spcFirstLastPara="1" wrap="square" lIns="121900" tIns="121900" rIns="121900" bIns="121900" anchor="ctr" anchorCtr="0">
            <a:noAutofit/>
          </a:bodyPr>
          <a:lstStyle/>
          <a:p>
            <a:pPr defTabSz="914400"/>
            <a:endParaRPr sz="2400">
              <a:solidFill>
                <a:srgbClr val="6D225A"/>
              </a:solidFill>
            </a:endParaRPr>
          </a:p>
        </p:txBody>
      </p:sp>
      <p:sp>
        <p:nvSpPr>
          <p:cNvPr id="138" name="Google Shape;138;p15"/>
          <p:cNvSpPr/>
          <p:nvPr/>
        </p:nvSpPr>
        <p:spPr>
          <a:xfrm>
            <a:off x="-631666" y="171033"/>
            <a:ext cx="1782367" cy="1532067"/>
          </a:xfrm>
          <a:custGeom>
            <a:avLst/>
            <a:gdLst/>
            <a:ahLst/>
            <a:cxnLst/>
            <a:rect l="l" t="t" r="r" b="b"/>
            <a:pathLst>
              <a:path w="53471" h="45962" extrusionOk="0">
                <a:moveTo>
                  <a:pt x="22435" y="1"/>
                </a:moveTo>
                <a:cubicBezTo>
                  <a:pt x="13400" y="2221"/>
                  <a:pt x="1" y="10541"/>
                  <a:pt x="2221" y="21695"/>
                </a:cubicBezTo>
                <a:cubicBezTo>
                  <a:pt x="3166" y="26416"/>
                  <a:pt x="8092" y="31368"/>
                  <a:pt x="11282" y="34762"/>
                </a:cubicBezTo>
                <a:cubicBezTo>
                  <a:pt x="14855" y="38591"/>
                  <a:pt x="18862" y="41245"/>
                  <a:pt x="23405" y="43670"/>
                </a:cubicBezTo>
                <a:cubicBezTo>
                  <a:pt x="26318" y="45214"/>
                  <a:pt x="29583" y="45961"/>
                  <a:pt x="32815" y="45961"/>
                </a:cubicBezTo>
                <a:cubicBezTo>
                  <a:pt x="40374" y="45961"/>
                  <a:pt x="47754" y="41873"/>
                  <a:pt x="50025" y="34328"/>
                </a:cubicBezTo>
                <a:cubicBezTo>
                  <a:pt x="53471" y="22843"/>
                  <a:pt x="48494" y="12583"/>
                  <a:pt x="39944" y="5054"/>
                </a:cubicBezTo>
                <a:cubicBezTo>
                  <a:pt x="34814" y="511"/>
                  <a:pt x="29301" y="970"/>
                  <a:pt x="22435" y="1"/>
                </a:cubicBezTo>
                <a:close/>
              </a:path>
            </a:pathLst>
          </a:custGeom>
          <a:solidFill>
            <a:schemeClr val="accent1"/>
          </a:solidFill>
          <a:ln>
            <a:noFill/>
          </a:ln>
        </p:spPr>
        <p:txBody>
          <a:bodyPr spcFirstLastPara="1" wrap="square" lIns="121900" tIns="121900" rIns="121900" bIns="121900" anchor="ctr" anchorCtr="0">
            <a:noAutofit/>
          </a:bodyPr>
          <a:lstStyle/>
          <a:p>
            <a:pPr defTabSz="914400"/>
            <a:endParaRPr sz="2400">
              <a:solidFill>
                <a:srgbClr val="6D225A"/>
              </a:solidFill>
            </a:endParaRPr>
          </a:p>
        </p:txBody>
      </p:sp>
      <p:sp>
        <p:nvSpPr>
          <p:cNvPr id="139" name="Google Shape;139;p15"/>
          <p:cNvSpPr/>
          <p:nvPr/>
        </p:nvSpPr>
        <p:spPr>
          <a:xfrm>
            <a:off x="655433" y="999467"/>
            <a:ext cx="763200" cy="788667"/>
          </a:xfrm>
          <a:custGeom>
            <a:avLst/>
            <a:gdLst/>
            <a:ahLst/>
            <a:cxnLst/>
            <a:rect l="l" t="t" r="r" b="b"/>
            <a:pathLst>
              <a:path w="22896" h="23660" extrusionOk="0">
                <a:moveTo>
                  <a:pt x="8875" y="8124"/>
                </a:moveTo>
                <a:cubicBezTo>
                  <a:pt x="9076" y="8124"/>
                  <a:pt x="9192" y="8315"/>
                  <a:pt x="9127" y="8834"/>
                </a:cubicBezTo>
                <a:cubicBezTo>
                  <a:pt x="8919" y="10399"/>
                  <a:pt x="7928" y="11650"/>
                  <a:pt x="6467" y="12172"/>
                </a:cubicBezTo>
                <a:cubicBezTo>
                  <a:pt x="6467" y="12068"/>
                  <a:pt x="6467" y="11963"/>
                  <a:pt x="6467" y="11859"/>
                </a:cubicBezTo>
                <a:cubicBezTo>
                  <a:pt x="6624" y="10972"/>
                  <a:pt x="6885" y="10190"/>
                  <a:pt x="7354" y="9460"/>
                </a:cubicBezTo>
                <a:cubicBezTo>
                  <a:pt x="7570" y="9065"/>
                  <a:pt x="8429" y="8124"/>
                  <a:pt x="8875" y="8124"/>
                </a:cubicBezTo>
                <a:close/>
                <a:moveTo>
                  <a:pt x="14933" y="15912"/>
                </a:moveTo>
                <a:cubicBezTo>
                  <a:pt x="15398" y="15912"/>
                  <a:pt x="15861" y="16198"/>
                  <a:pt x="16011" y="16709"/>
                </a:cubicBezTo>
                <a:cubicBezTo>
                  <a:pt x="16220" y="17700"/>
                  <a:pt x="16116" y="18743"/>
                  <a:pt x="15594" y="19630"/>
                </a:cubicBezTo>
                <a:cubicBezTo>
                  <a:pt x="15386" y="19995"/>
                  <a:pt x="15177" y="20308"/>
                  <a:pt x="14864" y="20569"/>
                </a:cubicBezTo>
                <a:cubicBezTo>
                  <a:pt x="13821" y="19421"/>
                  <a:pt x="12987" y="17596"/>
                  <a:pt x="14030" y="16396"/>
                </a:cubicBezTo>
                <a:cubicBezTo>
                  <a:pt x="14250" y="16066"/>
                  <a:pt x="14592" y="15912"/>
                  <a:pt x="14933" y="15912"/>
                </a:cubicBezTo>
                <a:close/>
                <a:moveTo>
                  <a:pt x="3138" y="0"/>
                </a:moveTo>
                <a:cubicBezTo>
                  <a:pt x="3040" y="0"/>
                  <a:pt x="2944" y="37"/>
                  <a:pt x="2869" y="125"/>
                </a:cubicBezTo>
                <a:cubicBezTo>
                  <a:pt x="939" y="2315"/>
                  <a:pt x="0" y="5236"/>
                  <a:pt x="365" y="8104"/>
                </a:cubicBezTo>
                <a:cubicBezTo>
                  <a:pt x="730" y="10712"/>
                  <a:pt x="2086" y="13528"/>
                  <a:pt x="4955" y="13789"/>
                </a:cubicBezTo>
                <a:cubicBezTo>
                  <a:pt x="5007" y="14884"/>
                  <a:pt x="5164" y="15979"/>
                  <a:pt x="5476" y="17074"/>
                </a:cubicBezTo>
                <a:cubicBezTo>
                  <a:pt x="6207" y="19630"/>
                  <a:pt x="7667" y="22290"/>
                  <a:pt x="10431" y="23020"/>
                </a:cubicBezTo>
                <a:cubicBezTo>
                  <a:pt x="10879" y="23136"/>
                  <a:pt x="11338" y="23194"/>
                  <a:pt x="11797" y="23194"/>
                </a:cubicBezTo>
                <a:cubicBezTo>
                  <a:pt x="12781" y="23194"/>
                  <a:pt x="13766" y="22927"/>
                  <a:pt x="14655" y="22394"/>
                </a:cubicBezTo>
                <a:cubicBezTo>
                  <a:pt x="15785" y="23242"/>
                  <a:pt x="17130" y="23659"/>
                  <a:pt x="18472" y="23659"/>
                </a:cubicBezTo>
                <a:cubicBezTo>
                  <a:pt x="19856" y="23659"/>
                  <a:pt x="21236" y="23215"/>
                  <a:pt x="22374" y="22342"/>
                </a:cubicBezTo>
                <a:cubicBezTo>
                  <a:pt x="22895" y="21951"/>
                  <a:pt x="22440" y="21199"/>
                  <a:pt x="21912" y="21199"/>
                </a:cubicBezTo>
                <a:cubicBezTo>
                  <a:pt x="21806" y="21199"/>
                  <a:pt x="21697" y="21229"/>
                  <a:pt x="21592" y="21299"/>
                </a:cubicBezTo>
                <a:cubicBezTo>
                  <a:pt x="20688" y="21874"/>
                  <a:pt x="19655" y="22161"/>
                  <a:pt x="18621" y="22161"/>
                </a:cubicBezTo>
                <a:cubicBezTo>
                  <a:pt x="17686" y="22161"/>
                  <a:pt x="16749" y="21926"/>
                  <a:pt x="15907" y="21455"/>
                </a:cubicBezTo>
                <a:cubicBezTo>
                  <a:pt x="16377" y="20986"/>
                  <a:pt x="16689" y="20464"/>
                  <a:pt x="17002" y="19891"/>
                </a:cubicBezTo>
                <a:cubicBezTo>
                  <a:pt x="17825" y="18005"/>
                  <a:pt x="17615" y="14504"/>
                  <a:pt x="15127" y="14504"/>
                </a:cubicBezTo>
                <a:cubicBezTo>
                  <a:pt x="14932" y="14504"/>
                  <a:pt x="14723" y="14526"/>
                  <a:pt x="14499" y="14571"/>
                </a:cubicBezTo>
                <a:cubicBezTo>
                  <a:pt x="13091" y="14884"/>
                  <a:pt x="12100" y="16136"/>
                  <a:pt x="12100" y="17596"/>
                </a:cubicBezTo>
                <a:cubicBezTo>
                  <a:pt x="12100" y="19004"/>
                  <a:pt x="12674" y="20412"/>
                  <a:pt x="13612" y="21455"/>
                </a:cubicBezTo>
                <a:cubicBezTo>
                  <a:pt x="13086" y="21672"/>
                  <a:pt x="12504" y="21797"/>
                  <a:pt x="11910" y="21797"/>
                </a:cubicBezTo>
                <a:cubicBezTo>
                  <a:pt x="11505" y="21797"/>
                  <a:pt x="11094" y="21739"/>
                  <a:pt x="10692" y="21612"/>
                </a:cubicBezTo>
                <a:cubicBezTo>
                  <a:pt x="8762" y="21038"/>
                  <a:pt x="7719" y="19161"/>
                  <a:pt x="7145" y="17387"/>
                </a:cubicBezTo>
                <a:cubicBezTo>
                  <a:pt x="6728" y="16188"/>
                  <a:pt x="6467" y="14936"/>
                  <a:pt x="6415" y="13684"/>
                </a:cubicBezTo>
                <a:cubicBezTo>
                  <a:pt x="8658" y="13059"/>
                  <a:pt x="10222" y="11077"/>
                  <a:pt x="10431" y="8782"/>
                </a:cubicBezTo>
                <a:cubicBezTo>
                  <a:pt x="10525" y="7696"/>
                  <a:pt x="9893" y="6823"/>
                  <a:pt x="8843" y="6823"/>
                </a:cubicBezTo>
                <a:cubicBezTo>
                  <a:pt x="8733" y="6823"/>
                  <a:pt x="8619" y="6833"/>
                  <a:pt x="8501" y="6852"/>
                </a:cubicBezTo>
                <a:cubicBezTo>
                  <a:pt x="7250" y="7061"/>
                  <a:pt x="6363" y="8156"/>
                  <a:pt x="5842" y="9199"/>
                </a:cubicBezTo>
                <a:cubicBezTo>
                  <a:pt x="5372" y="10190"/>
                  <a:pt x="5059" y="11233"/>
                  <a:pt x="5007" y="12328"/>
                </a:cubicBezTo>
                <a:cubicBezTo>
                  <a:pt x="2712" y="11963"/>
                  <a:pt x="1878" y="9251"/>
                  <a:pt x="1774" y="7217"/>
                </a:cubicBezTo>
                <a:cubicBezTo>
                  <a:pt x="1617" y="4923"/>
                  <a:pt x="2243" y="2576"/>
                  <a:pt x="3547" y="646"/>
                </a:cubicBezTo>
                <a:cubicBezTo>
                  <a:pt x="3785" y="368"/>
                  <a:pt x="3450" y="0"/>
                  <a:pt x="3138" y="0"/>
                </a:cubicBezTo>
                <a:close/>
              </a:path>
            </a:pathLst>
          </a:custGeom>
          <a:solidFill>
            <a:schemeClr val="dk1"/>
          </a:solidFill>
          <a:ln>
            <a:noFill/>
          </a:ln>
        </p:spPr>
        <p:txBody>
          <a:bodyPr spcFirstLastPara="1" wrap="square" lIns="121900" tIns="121900" rIns="121900" bIns="121900" anchor="ctr" anchorCtr="0">
            <a:noAutofit/>
          </a:bodyPr>
          <a:lstStyle/>
          <a:p>
            <a:pPr defTabSz="914400"/>
            <a:endParaRPr sz="2400">
              <a:solidFill>
                <a:srgbClr val="6D225A"/>
              </a:solidFill>
            </a:endParaRPr>
          </a:p>
        </p:txBody>
      </p:sp>
    </p:spTree>
    <p:extLst>
      <p:ext uri="{BB962C8B-B14F-4D97-AF65-F5344CB8AC3E}">
        <p14:creationId xmlns:p14="http://schemas.microsoft.com/office/powerpoint/2010/main" val="128812283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00"/>
        <p:cNvGrpSpPr/>
        <p:nvPr/>
      </p:nvGrpSpPr>
      <p:grpSpPr>
        <a:xfrm>
          <a:off x="0" y="0"/>
          <a:ext cx="0" cy="0"/>
          <a:chOff x="0" y="0"/>
          <a:chExt cx="0" cy="0"/>
        </a:xfrm>
      </p:grpSpPr>
      <p:sp>
        <p:nvSpPr>
          <p:cNvPr id="201" name="Google Shape;201;p22"/>
          <p:cNvSpPr/>
          <p:nvPr/>
        </p:nvSpPr>
        <p:spPr>
          <a:xfrm flipH="1">
            <a:off x="686917" y="1"/>
            <a:ext cx="2246000" cy="2073233"/>
          </a:xfrm>
          <a:custGeom>
            <a:avLst/>
            <a:gdLst/>
            <a:ahLst/>
            <a:cxnLst/>
            <a:rect l="l" t="t" r="r" b="b"/>
            <a:pathLst>
              <a:path w="67380" h="62197" extrusionOk="0">
                <a:moveTo>
                  <a:pt x="50387" y="1"/>
                </a:moveTo>
                <a:cubicBezTo>
                  <a:pt x="50325" y="1"/>
                  <a:pt x="50264" y="1"/>
                  <a:pt x="50203" y="2"/>
                </a:cubicBezTo>
                <a:cubicBezTo>
                  <a:pt x="46324" y="79"/>
                  <a:pt x="42802" y="2019"/>
                  <a:pt x="39305" y="3652"/>
                </a:cubicBezTo>
                <a:cubicBezTo>
                  <a:pt x="27335" y="9165"/>
                  <a:pt x="3471" y="12381"/>
                  <a:pt x="358" y="28077"/>
                </a:cubicBezTo>
                <a:cubicBezTo>
                  <a:pt x="0" y="29966"/>
                  <a:pt x="0" y="31906"/>
                  <a:pt x="358" y="33794"/>
                </a:cubicBezTo>
                <a:cubicBezTo>
                  <a:pt x="2534" y="45905"/>
                  <a:pt x="14208" y="62197"/>
                  <a:pt x="27867" y="62197"/>
                </a:cubicBezTo>
                <a:cubicBezTo>
                  <a:pt x="29262" y="62197"/>
                  <a:pt x="30679" y="62027"/>
                  <a:pt x="32108" y="61665"/>
                </a:cubicBezTo>
                <a:cubicBezTo>
                  <a:pt x="38641" y="59980"/>
                  <a:pt x="45328" y="56279"/>
                  <a:pt x="51326" y="53242"/>
                </a:cubicBezTo>
                <a:cubicBezTo>
                  <a:pt x="60310" y="48648"/>
                  <a:pt x="65874" y="42497"/>
                  <a:pt x="66716" y="32033"/>
                </a:cubicBezTo>
                <a:cubicBezTo>
                  <a:pt x="67380" y="23738"/>
                  <a:pt x="66971" y="13683"/>
                  <a:pt x="61995" y="6613"/>
                </a:cubicBezTo>
                <a:cubicBezTo>
                  <a:pt x="59325" y="2835"/>
                  <a:pt x="54989" y="1"/>
                  <a:pt x="50387" y="1"/>
                </a:cubicBezTo>
                <a:close/>
              </a:path>
            </a:pathLst>
          </a:custGeom>
          <a:solidFill>
            <a:schemeClr val="dk2"/>
          </a:solidFill>
          <a:ln>
            <a:noFill/>
          </a:ln>
        </p:spPr>
        <p:txBody>
          <a:bodyPr spcFirstLastPara="1" wrap="square" lIns="121900" tIns="121900" rIns="121900" bIns="121900" anchor="ctr" anchorCtr="0">
            <a:noAutofit/>
          </a:bodyPr>
          <a:lstStyle/>
          <a:p>
            <a:pPr defTabSz="914400"/>
            <a:endParaRPr sz="2400">
              <a:solidFill>
                <a:srgbClr val="6D225A"/>
              </a:solidFill>
            </a:endParaRPr>
          </a:p>
        </p:txBody>
      </p:sp>
      <p:sp>
        <p:nvSpPr>
          <p:cNvPr id="202" name="Google Shape;202;p22"/>
          <p:cNvSpPr/>
          <p:nvPr/>
        </p:nvSpPr>
        <p:spPr>
          <a:xfrm flipH="1">
            <a:off x="2591401" y="426251"/>
            <a:ext cx="605033" cy="586167"/>
          </a:xfrm>
          <a:custGeom>
            <a:avLst/>
            <a:gdLst/>
            <a:ahLst/>
            <a:cxnLst/>
            <a:rect l="l" t="t" r="r" b="b"/>
            <a:pathLst>
              <a:path w="18151" h="17585" extrusionOk="0">
                <a:moveTo>
                  <a:pt x="10588" y="4659"/>
                </a:moveTo>
                <a:cubicBezTo>
                  <a:pt x="10432" y="4816"/>
                  <a:pt x="10223" y="4972"/>
                  <a:pt x="10067" y="5129"/>
                </a:cubicBezTo>
                <a:cubicBezTo>
                  <a:pt x="9441" y="5546"/>
                  <a:pt x="8815" y="5859"/>
                  <a:pt x="8137" y="6067"/>
                </a:cubicBezTo>
                <a:cubicBezTo>
                  <a:pt x="7407" y="6328"/>
                  <a:pt x="6677" y="6537"/>
                  <a:pt x="5894" y="6693"/>
                </a:cubicBezTo>
                <a:cubicBezTo>
                  <a:pt x="6364" y="6432"/>
                  <a:pt x="6833" y="6120"/>
                  <a:pt x="7250" y="5859"/>
                </a:cubicBezTo>
                <a:cubicBezTo>
                  <a:pt x="8189" y="5285"/>
                  <a:pt x="9180" y="4920"/>
                  <a:pt x="10223" y="4659"/>
                </a:cubicBezTo>
                <a:close/>
                <a:moveTo>
                  <a:pt x="16720" y="6885"/>
                </a:moveTo>
                <a:cubicBezTo>
                  <a:pt x="16778" y="6885"/>
                  <a:pt x="16753" y="6923"/>
                  <a:pt x="16690" y="7110"/>
                </a:cubicBezTo>
                <a:cubicBezTo>
                  <a:pt x="16534" y="7580"/>
                  <a:pt x="15804" y="8154"/>
                  <a:pt x="15438" y="8466"/>
                </a:cubicBezTo>
                <a:cubicBezTo>
                  <a:pt x="14448" y="9301"/>
                  <a:pt x="13404" y="10031"/>
                  <a:pt x="12257" y="10657"/>
                </a:cubicBezTo>
                <a:cubicBezTo>
                  <a:pt x="11110" y="11231"/>
                  <a:pt x="9962" y="11752"/>
                  <a:pt x="8763" y="12169"/>
                </a:cubicBezTo>
                <a:cubicBezTo>
                  <a:pt x="9076" y="11804"/>
                  <a:pt x="9441" y="11387"/>
                  <a:pt x="9806" y="11074"/>
                </a:cubicBezTo>
                <a:cubicBezTo>
                  <a:pt x="11370" y="9353"/>
                  <a:pt x="13352" y="8049"/>
                  <a:pt x="15543" y="7215"/>
                </a:cubicBezTo>
                <a:cubicBezTo>
                  <a:pt x="15856" y="7058"/>
                  <a:pt x="16169" y="6954"/>
                  <a:pt x="16482" y="6902"/>
                </a:cubicBezTo>
                <a:cubicBezTo>
                  <a:pt x="16607" y="6902"/>
                  <a:pt x="16682" y="6885"/>
                  <a:pt x="16720" y="6885"/>
                </a:cubicBezTo>
                <a:close/>
                <a:moveTo>
                  <a:pt x="8535" y="0"/>
                </a:moveTo>
                <a:cubicBezTo>
                  <a:pt x="8491" y="0"/>
                  <a:pt x="8445" y="6"/>
                  <a:pt x="8398" y="18"/>
                </a:cubicBezTo>
                <a:cubicBezTo>
                  <a:pt x="5477" y="800"/>
                  <a:pt x="1879" y="2782"/>
                  <a:pt x="627" y="5702"/>
                </a:cubicBezTo>
                <a:cubicBezTo>
                  <a:pt x="53" y="6745"/>
                  <a:pt x="575" y="8049"/>
                  <a:pt x="1670" y="8414"/>
                </a:cubicBezTo>
                <a:cubicBezTo>
                  <a:pt x="835" y="9301"/>
                  <a:pt x="314" y="10396"/>
                  <a:pt x="157" y="11544"/>
                </a:cubicBezTo>
                <a:cubicBezTo>
                  <a:pt x="1" y="12900"/>
                  <a:pt x="783" y="14099"/>
                  <a:pt x="2035" y="14516"/>
                </a:cubicBezTo>
                <a:cubicBezTo>
                  <a:pt x="2718" y="14719"/>
                  <a:pt x="3426" y="14823"/>
                  <a:pt x="4135" y="14823"/>
                </a:cubicBezTo>
                <a:cubicBezTo>
                  <a:pt x="4887" y="14823"/>
                  <a:pt x="5639" y="14706"/>
                  <a:pt x="6364" y="14464"/>
                </a:cubicBezTo>
                <a:lnTo>
                  <a:pt x="6625" y="14360"/>
                </a:lnTo>
                <a:cubicBezTo>
                  <a:pt x="6781" y="15142"/>
                  <a:pt x="7250" y="15820"/>
                  <a:pt x="7928" y="16290"/>
                </a:cubicBezTo>
                <a:cubicBezTo>
                  <a:pt x="9133" y="17175"/>
                  <a:pt x="10663" y="17585"/>
                  <a:pt x="12212" y="17585"/>
                </a:cubicBezTo>
                <a:cubicBezTo>
                  <a:pt x="13947" y="17585"/>
                  <a:pt x="15705" y="17070"/>
                  <a:pt x="17055" y="16133"/>
                </a:cubicBezTo>
                <a:cubicBezTo>
                  <a:pt x="17649" y="15676"/>
                  <a:pt x="17122" y="14939"/>
                  <a:pt x="16562" y="14939"/>
                </a:cubicBezTo>
                <a:cubicBezTo>
                  <a:pt x="16482" y="14939"/>
                  <a:pt x="16403" y="14953"/>
                  <a:pt x="16325" y="14986"/>
                </a:cubicBezTo>
                <a:cubicBezTo>
                  <a:pt x="15141" y="15512"/>
                  <a:pt x="13853" y="15769"/>
                  <a:pt x="12566" y="15769"/>
                </a:cubicBezTo>
                <a:cubicBezTo>
                  <a:pt x="11813" y="15769"/>
                  <a:pt x="11059" y="15681"/>
                  <a:pt x="10327" y="15507"/>
                </a:cubicBezTo>
                <a:cubicBezTo>
                  <a:pt x="9545" y="15246"/>
                  <a:pt x="8293" y="14829"/>
                  <a:pt x="8137" y="13890"/>
                </a:cubicBezTo>
                <a:cubicBezTo>
                  <a:pt x="9128" y="13525"/>
                  <a:pt x="10171" y="13160"/>
                  <a:pt x="11162" y="12743"/>
                </a:cubicBezTo>
                <a:cubicBezTo>
                  <a:pt x="12726" y="12117"/>
                  <a:pt x="14239" y="11231"/>
                  <a:pt x="15595" y="10135"/>
                </a:cubicBezTo>
                <a:cubicBezTo>
                  <a:pt x="16169" y="9614"/>
                  <a:pt x="16690" y="9040"/>
                  <a:pt x="17212" y="8466"/>
                </a:cubicBezTo>
                <a:cubicBezTo>
                  <a:pt x="17629" y="7945"/>
                  <a:pt x="18150" y="7319"/>
                  <a:pt x="18046" y="6589"/>
                </a:cubicBezTo>
                <a:cubicBezTo>
                  <a:pt x="17939" y="5909"/>
                  <a:pt x="17461" y="5648"/>
                  <a:pt x="16793" y="5648"/>
                </a:cubicBezTo>
                <a:cubicBezTo>
                  <a:pt x="14846" y="5648"/>
                  <a:pt x="11287" y="7858"/>
                  <a:pt x="10588" y="8362"/>
                </a:cubicBezTo>
                <a:cubicBezTo>
                  <a:pt x="9232" y="9353"/>
                  <a:pt x="7355" y="11074"/>
                  <a:pt x="6729" y="12847"/>
                </a:cubicBezTo>
                <a:cubicBezTo>
                  <a:pt x="6416" y="12952"/>
                  <a:pt x="6103" y="13056"/>
                  <a:pt x="5738" y="13160"/>
                </a:cubicBezTo>
                <a:cubicBezTo>
                  <a:pt x="5193" y="13324"/>
                  <a:pt x="4647" y="13402"/>
                  <a:pt x="4102" y="13402"/>
                </a:cubicBezTo>
                <a:cubicBezTo>
                  <a:pt x="3604" y="13402"/>
                  <a:pt x="3106" y="13337"/>
                  <a:pt x="2609" y="13212"/>
                </a:cubicBezTo>
                <a:cubicBezTo>
                  <a:pt x="1357" y="12795"/>
                  <a:pt x="1409" y="11648"/>
                  <a:pt x="1879" y="10605"/>
                </a:cubicBezTo>
                <a:cubicBezTo>
                  <a:pt x="2296" y="9822"/>
                  <a:pt x="2817" y="9144"/>
                  <a:pt x="3443" y="8571"/>
                </a:cubicBezTo>
                <a:cubicBezTo>
                  <a:pt x="4538" y="8571"/>
                  <a:pt x="5686" y="8362"/>
                  <a:pt x="6781" y="8101"/>
                </a:cubicBezTo>
                <a:cubicBezTo>
                  <a:pt x="8450" y="7788"/>
                  <a:pt x="10015" y="7058"/>
                  <a:pt x="11318" y="5859"/>
                </a:cubicBezTo>
                <a:cubicBezTo>
                  <a:pt x="11788" y="5494"/>
                  <a:pt x="12101" y="4920"/>
                  <a:pt x="12153" y="4346"/>
                </a:cubicBezTo>
                <a:cubicBezTo>
                  <a:pt x="12101" y="3564"/>
                  <a:pt x="11423" y="3303"/>
                  <a:pt x="10745" y="3303"/>
                </a:cubicBezTo>
                <a:cubicBezTo>
                  <a:pt x="9232" y="3460"/>
                  <a:pt x="7824" y="3929"/>
                  <a:pt x="6520" y="4764"/>
                </a:cubicBezTo>
                <a:cubicBezTo>
                  <a:pt x="5321" y="5389"/>
                  <a:pt x="4173" y="6172"/>
                  <a:pt x="3078" y="7058"/>
                </a:cubicBezTo>
                <a:lnTo>
                  <a:pt x="2609" y="7058"/>
                </a:lnTo>
                <a:cubicBezTo>
                  <a:pt x="1826" y="6954"/>
                  <a:pt x="1879" y="6589"/>
                  <a:pt x="2244" y="6015"/>
                </a:cubicBezTo>
                <a:cubicBezTo>
                  <a:pt x="3652" y="3564"/>
                  <a:pt x="6364" y="2365"/>
                  <a:pt x="8763" y="1113"/>
                </a:cubicBezTo>
                <a:cubicBezTo>
                  <a:pt x="9293" y="824"/>
                  <a:pt x="9066" y="0"/>
                  <a:pt x="8535" y="0"/>
                </a:cubicBezTo>
                <a:close/>
              </a:path>
            </a:pathLst>
          </a:custGeom>
          <a:solidFill>
            <a:schemeClr val="dk1"/>
          </a:solidFill>
          <a:ln>
            <a:noFill/>
          </a:ln>
        </p:spPr>
        <p:txBody>
          <a:bodyPr spcFirstLastPara="1" wrap="square" lIns="121900" tIns="121900" rIns="121900" bIns="121900" anchor="ctr" anchorCtr="0">
            <a:noAutofit/>
          </a:bodyPr>
          <a:lstStyle/>
          <a:p>
            <a:pPr defTabSz="914400"/>
            <a:endParaRPr sz="2400">
              <a:solidFill>
                <a:srgbClr val="6D225A"/>
              </a:solidFill>
            </a:endParaRPr>
          </a:p>
        </p:txBody>
      </p:sp>
      <p:sp>
        <p:nvSpPr>
          <p:cNvPr id="203" name="Google Shape;203;p22"/>
          <p:cNvSpPr txBox="1">
            <a:spLocks noGrp="1"/>
          </p:cNvSpPr>
          <p:nvPr>
            <p:ph type="title"/>
          </p:nvPr>
        </p:nvSpPr>
        <p:spPr>
          <a:xfrm flipH="1">
            <a:off x="1499857" y="2598200"/>
            <a:ext cx="56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69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04" name="Google Shape;204;p22"/>
          <p:cNvSpPr txBox="1">
            <a:spLocks noGrp="1"/>
          </p:cNvSpPr>
          <p:nvPr>
            <p:ph type="title" idx="2" hasCustomPrompt="1"/>
          </p:nvPr>
        </p:nvSpPr>
        <p:spPr>
          <a:xfrm flipH="1">
            <a:off x="7431057" y="2502600"/>
            <a:ext cx="3261200" cy="185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solidFill>
                  <a:schemeClr val="dk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05" name="Google Shape;205;p22"/>
          <p:cNvSpPr txBox="1">
            <a:spLocks noGrp="1"/>
          </p:cNvSpPr>
          <p:nvPr>
            <p:ph type="subTitle" idx="1"/>
          </p:nvPr>
        </p:nvSpPr>
        <p:spPr>
          <a:xfrm flipH="1">
            <a:off x="1499751" y="3720600"/>
            <a:ext cx="5601200" cy="539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06" name="Google Shape;206;p22"/>
          <p:cNvSpPr/>
          <p:nvPr/>
        </p:nvSpPr>
        <p:spPr>
          <a:xfrm flipH="1">
            <a:off x="9213754" y="121245"/>
            <a:ext cx="2246013" cy="1636689"/>
          </a:xfrm>
          <a:custGeom>
            <a:avLst/>
            <a:gdLst/>
            <a:ahLst/>
            <a:cxnLst/>
            <a:rect l="l" t="t" r="r" b="b"/>
            <a:pathLst>
              <a:path w="51863" h="37793" extrusionOk="0">
                <a:moveTo>
                  <a:pt x="13446" y="0"/>
                </a:moveTo>
                <a:cubicBezTo>
                  <a:pt x="10481" y="0"/>
                  <a:pt x="7670" y="697"/>
                  <a:pt x="5590" y="2414"/>
                </a:cubicBezTo>
                <a:cubicBezTo>
                  <a:pt x="1991" y="5962"/>
                  <a:pt x="0" y="13771"/>
                  <a:pt x="843" y="18825"/>
                </a:cubicBezTo>
                <a:cubicBezTo>
                  <a:pt x="2017" y="25741"/>
                  <a:pt x="7938" y="28600"/>
                  <a:pt x="13604" y="31076"/>
                </a:cubicBezTo>
                <a:cubicBezTo>
                  <a:pt x="20908" y="34243"/>
                  <a:pt x="27649" y="37792"/>
                  <a:pt x="35545" y="37792"/>
                </a:cubicBezTo>
                <a:cubicBezTo>
                  <a:pt x="37002" y="37792"/>
                  <a:pt x="38499" y="37672"/>
                  <a:pt x="40045" y="37405"/>
                </a:cubicBezTo>
                <a:cubicBezTo>
                  <a:pt x="48672" y="35950"/>
                  <a:pt x="51862" y="28932"/>
                  <a:pt x="46375" y="22296"/>
                </a:cubicBezTo>
                <a:cubicBezTo>
                  <a:pt x="43210" y="18493"/>
                  <a:pt x="38744" y="17268"/>
                  <a:pt x="35221" y="13669"/>
                </a:cubicBezTo>
                <a:cubicBezTo>
                  <a:pt x="32491" y="10913"/>
                  <a:pt x="30347" y="7110"/>
                  <a:pt x="27258" y="4609"/>
                </a:cubicBezTo>
                <a:cubicBezTo>
                  <a:pt x="24198" y="2099"/>
                  <a:pt x="18590" y="0"/>
                  <a:pt x="13446" y="0"/>
                </a:cubicBezTo>
                <a:close/>
              </a:path>
            </a:pathLst>
          </a:custGeom>
          <a:solidFill>
            <a:schemeClr val="accent2"/>
          </a:solidFill>
          <a:ln>
            <a:noFill/>
          </a:ln>
        </p:spPr>
        <p:txBody>
          <a:bodyPr spcFirstLastPara="1" wrap="square" lIns="121900" tIns="121900" rIns="121900" bIns="121900" anchor="ctr" anchorCtr="0">
            <a:noAutofit/>
          </a:bodyPr>
          <a:lstStyle/>
          <a:p>
            <a:pPr defTabSz="914400"/>
            <a:endParaRPr sz="2400">
              <a:solidFill>
                <a:srgbClr val="6D225A"/>
              </a:solidFill>
            </a:endParaRPr>
          </a:p>
        </p:txBody>
      </p:sp>
      <p:sp>
        <p:nvSpPr>
          <p:cNvPr id="207" name="Google Shape;207;p22"/>
          <p:cNvSpPr/>
          <p:nvPr/>
        </p:nvSpPr>
        <p:spPr>
          <a:xfrm flipH="1">
            <a:off x="10456851" y="826167"/>
            <a:ext cx="660967" cy="1849600"/>
          </a:xfrm>
          <a:custGeom>
            <a:avLst/>
            <a:gdLst/>
            <a:ahLst/>
            <a:cxnLst/>
            <a:rect l="l" t="t" r="r" b="b"/>
            <a:pathLst>
              <a:path w="19829" h="55488" extrusionOk="0">
                <a:moveTo>
                  <a:pt x="9857" y="19293"/>
                </a:moveTo>
                <a:cubicBezTo>
                  <a:pt x="10005" y="19293"/>
                  <a:pt x="10149" y="19301"/>
                  <a:pt x="10285" y="19317"/>
                </a:cubicBezTo>
                <a:cubicBezTo>
                  <a:pt x="11171" y="19422"/>
                  <a:pt x="11954" y="19735"/>
                  <a:pt x="12684" y="20256"/>
                </a:cubicBezTo>
                <a:cubicBezTo>
                  <a:pt x="12214" y="20934"/>
                  <a:pt x="11536" y="21508"/>
                  <a:pt x="10806" y="21977"/>
                </a:cubicBezTo>
                <a:cubicBezTo>
                  <a:pt x="10305" y="22267"/>
                  <a:pt x="9405" y="22571"/>
                  <a:pt x="8623" y="22571"/>
                </a:cubicBezTo>
                <a:cubicBezTo>
                  <a:pt x="7858" y="22571"/>
                  <a:pt x="7207" y="22280"/>
                  <a:pt x="7156" y="21404"/>
                </a:cubicBezTo>
                <a:cubicBezTo>
                  <a:pt x="7015" y="19909"/>
                  <a:pt x="8590" y="19293"/>
                  <a:pt x="9857" y="19293"/>
                </a:cubicBezTo>
                <a:close/>
                <a:moveTo>
                  <a:pt x="7716" y="37568"/>
                </a:moveTo>
                <a:cubicBezTo>
                  <a:pt x="7754" y="37568"/>
                  <a:pt x="7793" y="37569"/>
                  <a:pt x="7834" y="37571"/>
                </a:cubicBezTo>
                <a:cubicBezTo>
                  <a:pt x="9502" y="37728"/>
                  <a:pt x="9920" y="39970"/>
                  <a:pt x="10024" y="41431"/>
                </a:cubicBezTo>
                <a:cubicBezTo>
                  <a:pt x="9856" y="41457"/>
                  <a:pt x="9687" y="41470"/>
                  <a:pt x="9520" y="41470"/>
                </a:cubicBezTo>
                <a:cubicBezTo>
                  <a:pt x="8704" y="41470"/>
                  <a:pt x="7918" y="41159"/>
                  <a:pt x="7312" y="40596"/>
                </a:cubicBezTo>
                <a:cubicBezTo>
                  <a:pt x="6547" y="39780"/>
                  <a:pt x="6031" y="37568"/>
                  <a:pt x="7716" y="37568"/>
                </a:cubicBezTo>
                <a:close/>
                <a:moveTo>
                  <a:pt x="5664" y="0"/>
                </a:moveTo>
                <a:cubicBezTo>
                  <a:pt x="5228" y="0"/>
                  <a:pt x="5007" y="665"/>
                  <a:pt x="5434" y="855"/>
                </a:cubicBezTo>
                <a:cubicBezTo>
                  <a:pt x="10441" y="3359"/>
                  <a:pt x="14144" y="8157"/>
                  <a:pt x="14301" y="13894"/>
                </a:cubicBezTo>
                <a:cubicBezTo>
                  <a:pt x="14353" y="15667"/>
                  <a:pt x="14040" y="17388"/>
                  <a:pt x="13414" y="19005"/>
                </a:cubicBezTo>
                <a:cubicBezTo>
                  <a:pt x="13101" y="18796"/>
                  <a:pt x="12736" y="18639"/>
                  <a:pt x="12423" y="18483"/>
                </a:cubicBezTo>
                <a:cubicBezTo>
                  <a:pt x="11641" y="18066"/>
                  <a:pt x="10780" y="17857"/>
                  <a:pt x="9920" y="17857"/>
                </a:cubicBezTo>
                <a:cubicBezTo>
                  <a:pt x="9059" y="17857"/>
                  <a:pt x="8199" y="18066"/>
                  <a:pt x="7416" y="18483"/>
                </a:cubicBezTo>
                <a:cubicBezTo>
                  <a:pt x="5904" y="19265"/>
                  <a:pt x="5278" y="21039"/>
                  <a:pt x="5956" y="22551"/>
                </a:cubicBezTo>
                <a:cubicBezTo>
                  <a:pt x="6502" y="23643"/>
                  <a:pt x="7606" y="24043"/>
                  <a:pt x="8742" y="24043"/>
                </a:cubicBezTo>
                <a:cubicBezTo>
                  <a:pt x="9343" y="24043"/>
                  <a:pt x="9952" y="23931"/>
                  <a:pt x="10493" y="23751"/>
                </a:cubicBezTo>
                <a:cubicBezTo>
                  <a:pt x="11849" y="23281"/>
                  <a:pt x="12997" y="22395"/>
                  <a:pt x="13831" y="21247"/>
                </a:cubicBezTo>
                <a:cubicBezTo>
                  <a:pt x="14874" y="22290"/>
                  <a:pt x="15709" y="23542"/>
                  <a:pt x="16335" y="24898"/>
                </a:cubicBezTo>
                <a:cubicBezTo>
                  <a:pt x="17743" y="27871"/>
                  <a:pt x="18264" y="31104"/>
                  <a:pt x="17273" y="34338"/>
                </a:cubicBezTo>
                <a:cubicBezTo>
                  <a:pt x="16387" y="37154"/>
                  <a:pt x="14353" y="39866"/>
                  <a:pt x="11589" y="41065"/>
                </a:cubicBezTo>
                <a:lnTo>
                  <a:pt x="11484" y="41118"/>
                </a:lnTo>
                <a:cubicBezTo>
                  <a:pt x="11380" y="39397"/>
                  <a:pt x="10858" y="37467"/>
                  <a:pt x="9294" y="36528"/>
                </a:cubicBezTo>
                <a:cubicBezTo>
                  <a:pt x="8833" y="36215"/>
                  <a:pt x="8315" y="36069"/>
                  <a:pt x="7804" y="36069"/>
                </a:cubicBezTo>
                <a:cubicBezTo>
                  <a:pt x="6695" y="36069"/>
                  <a:pt x="5618" y="36758"/>
                  <a:pt x="5226" y="37936"/>
                </a:cubicBezTo>
                <a:cubicBezTo>
                  <a:pt x="4652" y="39605"/>
                  <a:pt x="5591" y="41378"/>
                  <a:pt x="6999" y="42265"/>
                </a:cubicBezTo>
                <a:cubicBezTo>
                  <a:pt x="7714" y="42801"/>
                  <a:pt x="8583" y="43070"/>
                  <a:pt x="9473" y="43070"/>
                </a:cubicBezTo>
                <a:cubicBezTo>
                  <a:pt x="9622" y="43070"/>
                  <a:pt x="9771" y="43062"/>
                  <a:pt x="9920" y="43047"/>
                </a:cubicBezTo>
                <a:lnTo>
                  <a:pt x="9920" y="43047"/>
                </a:lnTo>
                <a:cubicBezTo>
                  <a:pt x="9763" y="44455"/>
                  <a:pt x="9242" y="45864"/>
                  <a:pt x="8511" y="47115"/>
                </a:cubicBezTo>
                <a:cubicBezTo>
                  <a:pt x="6686" y="50297"/>
                  <a:pt x="3557" y="52487"/>
                  <a:pt x="532" y="54417"/>
                </a:cubicBezTo>
                <a:cubicBezTo>
                  <a:pt x="1" y="54727"/>
                  <a:pt x="296" y="55487"/>
                  <a:pt x="812" y="55487"/>
                </a:cubicBezTo>
                <a:cubicBezTo>
                  <a:pt x="904" y="55487"/>
                  <a:pt x="1003" y="55463"/>
                  <a:pt x="1106" y="55408"/>
                </a:cubicBezTo>
                <a:cubicBezTo>
                  <a:pt x="4756" y="53530"/>
                  <a:pt x="8303" y="50922"/>
                  <a:pt x="10233" y="47167"/>
                </a:cubicBezTo>
                <a:cubicBezTo>
                  <a:pt x="10911" y="45759"/>
                  <a:pt x="11380" y="44247"/>
                  <a:pt x="11536" y="42734"/>
                </a:cubicBezTo>
                <a:cubicBezTo>
                  <a:pt x="13623" y="41900"/>
                  <a:pt x="15396" y="40492"/>
                  <a:pt x="16752" y="38666"/>
                </a:cubicBezTo>
                <a:cubicBezTo>
                  <a:pt x="18994" y="35589"/>
                  <a:pt x="19829" y="31626"/>
                  <a:pt x="18942" y="27871"/>
                </a:cubicBezTo>
                <a:cubicBezTo>
                  <a:pt x="18264" y="25107"/>
                  <a:pt x="16856" y="21977"/>
                  <a:pt x="14613" y="19943"/>
                </a:cubicBezTo>
                <a:cubicBezTo>
                  <a:pt x="14613" y="19839"/>
                  <a:pt x="14666" y="19787"/>
                  <a:pt x="14718" y="19735"/>
                </a:cubicBezTo>
                <a:cubicBezTo>
                  <a:pt x="18056" y="12433"/>
                  <a:pt x="13362" y="2368"/>
                  <a:pt x="5800" y="21"/>
                </a:cubicBezTo>
                <a:cubicBezTo>
                  <a:pt x="5753" y="7"/>
                  <a:pt x="5707" y="0"/>
                  <a:pt x="5664" y="0"/>
                </a:cubicBezTo>
                <a:close/>
              </a:path>
            </a:pathLst>
          </a:custGeom>
          <a:solidFill>
            <a:schemeClr val="dk1"/>
          </a:solidFill>
          <a:ln>
            <a:noFill/>
          </a:ln>
        </p:spPr>
        <p:txBody>
          <a:bodyPr spcFirstLastPara="1" wrap="square" lIns="121900" tIns="121900" rIns="121900" bIns="121900" anchor="ctr" anchorCtr="0">
            <a:noAutofit/>
          </a:bodyPr>
          <a:lstStyle/>
          <a:p>
            <a:pPr defTabSz="914400"/>
            <a:endParaRPr sz="2400">
              <a:solidFill>
                <a:srgbClr val="6D225A"/>
              </a:solidFill>
            </a:endParaRPr>
          </a:p>
        </p:txBody>
      </p:sp>
      <p:sp>
        <p:nvSpPr>
          <p:cNvPr id="208" name="Google Shape;208;p22"/>
          <p:cNvSpPr/>
          <p:nvPr/>
        </p:nvSpPr>
        <p:spPr>
          <a:xfrm flipH="1">
            <a:off x="10692251" y="5161517"/>
            <a:ext cx="1782367" cy="1532067"/>
          </a:xfrm>
          <a:custGeom>
            <a:avLst/>
            <a:gdLst/>
            <a:ahLst/>
            <a:cxnLst/>
            <a:rect l="l" t="t" r="r" b="b"/>
            <a:pathLst>
              <a:path w="53471" h="45962" extrusionOk="0">
                <a:moveTo>
                  <a:pt x="22435" y="1"/>
                </a:moveTo>
                <a:cubicBezTo>
                  <a:pt x="13400" y="2221"/>
                  <a:pt x="1" y="10541"/>
                  <a:pt x="2221" y="21695"/>
                </a:cubicBezTo>
                <a:cubicBezTo>
                  <a:pt x="3166" y="26416"/>
                  <a:pt x="8092" y="31368"/>
                  <a:pt x="11282" y="34762"/>
                </a:cubicBezTo>
                <a:cubicBezTo>
                  <a:pt x="14855" y="38591"/>
                  <a:pt x="18862" y="41245"/>
                  <a:pt x="23405" y="43670"/>
                </a:cubicBezTo>
                <a:cubicBezTo>
                  <a:pt x="26318" y="45214"/>
                  <a:pt x="29583" y="45961"/>
                  <a:pt x="32815" y="45961"/>
                </a:cubicBezTo>
                <a:cubicBezTo>
                  <a:pt x="40374" y="45961"/>
                  <a:pt x="47754" y="41873"/>
                  <a:pt x="50025" y="34328"/>
                </a:cubicBezTo>
                <a:cubicBezTo>
                  <a:pt x="53471" y="22843"/>
                  <a:pt x="48494" y="12583"/>
                  <a:pt x="39944" y="5054"/>
                </a:cubicBezTo>
                <a:cubicBezTo>
                  <a:pt x="34814" y="511"/>
                  <a:pt x="29301" y="970"/>
                  <a:pt x="22435" y="1"/>
                </a:cubicBezTo>
                <a:close/>
              </a:path>
            </a:pathLst>
          </a:custGeom>
          <a:solidFill>
            <a:schemeClr val="accent3"/>
          </a:solidFill>
          <a:ln>
            <a:noFill/>
          </a:ln>
        </p:spPr>
        <p:txBody>
          <a:bodyPr spcFirstLastPara="1" wrap="square" lIns="121900" tIns="121900" rIns="121900" bIns="121900" anchor="ctr" anchorCtr="0">
            <a:noAutofit/>
          </a:bodyPr>
          <a:lstStyle/>
          <a:p>
            <a:pPr defTabSz="914400"/>
            <a:endParaRPr sz="2400">
              <a:solidFill>
                <a:srgbClr val="6D225A"/>
              </a:solidFill>
            </a:endParaRPr>
          </a:p>
        </p:txBody>
      </p:sp>
      <p:sp>
        <p:nvSpPr>
          <p:cNvPr id="209" name="Google Shape;209;p22"/>
          <p:cNvSpPr/>
          <p:nvPr/>
        </p:nvSpPr>
        <p:spPr>
          <a:xfrm flipH="1">
            <a:off x="-286916" y="4930733"/>
            <a:ext cx="2475733" cy="1648067"/>
          </a:xfrm>
          <a:custGeom>
            <a:avLst/>
            <a:gdLst/>
            <a:ahLst/>
            <a:cxnLst/>
            <a:rect l="l" t="t" r="r" b="b"/>
            <a:pathLst>
              <a:path w="74272" h="49442" extrusionOk="0">
                <a:moveTo>
                  <a:pt x="22837" y="1"/>
                </a:moveTo>
                <a:cubicBezTo>
                  <a:pt x="19876" y="1"/>
                  <a:pt x="16987" y="489"/>
                  <a:pt x="14472" y="1763"/>
                </a:cubicBezTo>
                <a:cubicBezTo>
                  <a:pt x="12379" y="2809"/>
                  <a:pt x="10516" y="4264"/>
                  <a:pt x="8449" y="5872"/>
                </a:cubicBezTo>
                <a:cubicBezTo>
                  <a:pt x="3906" y="9394"/>
                  <a:pt x="1" y="13631"/>
                  <a:pt x="1" y="19731"/>
                </a:cubicBezTo>
                <a:cubicBezTo>
                  <a:pt x="384" y="28102"/>
                  <a:pt x="7555" y="32543"/>
                  <a:pt x="13528" y="37265"/>
                </a:cubicBezTo>
                <a:cubicBezTo>
                  <a:pt x="22728" y="44551"/>
                  <a:pt x="35327" y="49441"/>
                  <a:pt x="47587" y="49441"/>
                </a:cubicBezTo>
                <a:cubicBezTo>
                  <a:pt x="52161" y="49441"/>
                  <a:pt x="56688" y="48761"/>
                  <a:pt x="60974" y="47270"/>
                </a:cubicBezTo>
                <a:cubicBezTo>
                  <a:pt x="68860" y="44539"/>
                  <a:pt x="74271" y="36601"/>
                  <a:pt x="73097" y="28000"/>
                </a:cubicBezTo>
                <a:cubicBezTo>
                  <a:pt x="72051" y="20088"/>
                  <a:pt x="59749" y="14397"/>
                  <a:pt x="53649" y="10696"/>
                </a:cubicBezTo>
                <a:cubicBezTo>
                  <a:pt x="47779" y="7123"/>
                  <a:pt x="41373" y="3983"/>
                  <a:pt x="34762" y="2018"/>
                </a:cubicBezTo>
                <a:cubicBezTo>
                  <a:pt x="31176" y="936"/>
                  <a:pt x="26936" y="1"/>
                  <a:pt x="22837" y="1"/>
                </a:cubicBezTo>
                <a:close/>
              </a:path>
            </a:pathLst>
          </a:custGeom>
          <a:solidFill>
            <a:schemeClr val="accent1"/>
          </a:solidFill>
          <a:ln>
            <a:noFill/>
          </a:ln>
        </p:spPr>
        <p:txBody>
          <a:bodyPr spcFirstLastPara="1" wrap="square" lIns="121900" tIns="121900" rIns="121900" bIns="121900" anchor="ctr" anchorCtr="0">
            <a:noAutofit/>
          </a:bodyPr>
          <a:lstStyle/>
          <a:p>
            <a:pPr defTabSz="914400"/>
            <a:endParaRPr sz="2400">
              <a:solidFill>
                <a:srgbClr val="6D225A"/>
              </a:solidFill>
            </a:endParaRPr>
          </a:p>
        </p:txBody>
      </p:sp>
      <p:sp>
        <p:nvSpPr>
          <p:cNvPr id="210" name="Google Shape;210;p22"/>
          <p:cNvSpPr/>
          <p:nvPr/>
        </p:nvSpPr>
        <p:spPr>
          <a:xfrm flipH="1">
            <a:off x="1227485" y="4478251"/>
            <a:ext cx="656233" cy="756500"/>
          </a:xfrm>
          <a:custGeom>
            <a:avLst/>
            <a:gdLst/>
            <a:ahLst/>
            <a:cxnLst/>
            <a:rect l="l" t="t" r="r" b="b"/>
            <a:pathLst>
              <a:path w="19687" h="22695" extrusionOk="0">
                <a:moveTo>
                  <a:pt x="17513" y="1"/>
                </a:moveTo>
                <a:cubicBezTo>
                  <a:pt x="16945" y="1"/>
                  <a:pt x="16422" y="538"/>
                  <a:pt x="16818" y="1150"/>
                </a:cubicBezTo>
                <a:cubicBezTo>
                  <a:pt x="17131" y="1672"/>
                  <a:pt x="17340" y="2193"/>
                  <a:pt x="17444" y="2767"/>
                </a:cubicBezTo>
                <a:cubicBezTo>
                  <a:pt x="17496" y="2975"/>
                  <a:pt x="17496" y="3184"/>
                  <a:pt x="17548" y="3393"/>
                </a:cubicBezTo>
                <a:lnTo>
                  <a:pt x="16662" y="2975"/>
                </a:lnTo>
                <a:lnTo>
                  <a:pt x="14888" y="2089"/>
                </a:lnTo>
                <a:cubicBezTo>
                  <a:pt x="14732" y="2015"/>
                  <a:pt x="14576" y="1982"/>
                  <a:pt x="14427" y="1982"/>
                </a:cubicBezTo>
                <a:cubicBezTo>
                  <a:pt x="13730" y="1982"/>
                  <a:pt x="13189" y="2705"/>
                  <a:pt x="13532" y="3393"/>
                </a:cubicBezTo>
                <a:cubicBezTo>
                  <a:pt x="13897" y="4175"/>
                  <a:pt x="14262" y="4957"/>
                  <a:pt x="14680" y="5740"/>
                </a:cubicBezTo>
                <a:cubicBezTo>
                  <a:pt x="13897" y="5166"/>
                  <a:pt x="13115" y="4540"/>
                  <a:pt x="12333" y="3966"/>
                </a:cubicBezTo>
                <a:cubicBezTo>
                  <a:pt x="12127" y="3790"/>
                  <a:pt x="11897" y="3713"/>
                  <a:pt x="11677" y="3713"/>
                </a:cubicBezTo>
                <a:cubicBezTo>
                  <a:pt x="11115" y="3713"/>
                  <a:pt x="10618" y="4216"/>
                  <a:pt x="10768" y="4853"/>
                </a:cubicBezTo>
                <a:cubicBezTo>
                  <a:pt x="10977" y="6105"/>
                  <a:pt x="11498" y="7252"/>
                  <a:pt x="12229" y="8295"/>
                </a:cubicBezTo>
                <a:lnTo>
                  <a:pt x="12020" y="8034"/>
                </a:lnTo>
                <a:cubicBezTo>
                  <a:pt x="10820" y="6678"/>
                  <a:pt x="9569" y="5270"/>
                  <a:pt x="8421" y="3810"/>
                </a:cubicBezTo>
                <a:cubicBezTo>
                  <a:pt x="8251" y="3597"/>
                  <a:pt x="8037" y="3507"/>
                  <a:pt x="7821" y="3507"/>
                </a:cubicBezTo>
                <a:cubicBezTo>
                  <a:pt x="7246" y="3507"/>
                  <a:pt x="6653" y="4142"/>
                  <a:pt x="6805" y="4749"/>
                </a:cubicBezTo>
                <a:cubicBezTo>
                  <a:pt x="7430" y="7148"/>
                  <a:pt x="8265" y="9495"/>
                  <a:pt x="9256" y="11789"/>
                </a:cubicBezTo>
                <a:cubicBezTo>
                  <a:pt x="9464" y="12207"/>
                  <a:pt x="9621" y="12624"/>
                  <a:pt x="9829" y="13041"/>
                </a:cubicBezTo>
                <a:cubicBezTo>
                  <a:pt x="9569" y="12676"/>
                  <a:pt x="9256" y="12363"/>
                  <a:pt x="8943" y="11998"/>
                </a:cubicBezTo>
                <a:cubicBezTo>
                  <a:pt x="8161" y="11059"/>
                  <a:pt x="7378" y="10121"/>
                  <a:pt x="6596" y="9182"/>
                </a:cubicBezTo>
                <a:cubicBezTo>
                  <a:pt x="5814" y="8243"/>
                  <a:pt x="5240" y="7409"/>
                  <a:pt x="4093" y="7043"/>
                </a:cubicBezTo>
                <a:cubicBezTo>
                  <a:pt x="4001" y="7017"/>
                  <a:pt x="3911" y="7005"/>
                  <a:pt x="3823" y="7005"/>
                </a:cubicBezTo>
                <a:cubicBezTo>
                  <a:pt x="3207" y="7005"/>
                  <a:pt x="2710" y="7604"/>
                  <a:pt x="2893" y="8243"/>
                </a:cubicBezTo>
                <a:cubicBezTo>
                  <a:pt x="3519" y="10642"/>
                  <a:pt x="4353" y="12989"/>
                  <a:pt x="5396" y="15284"/>
                </a:cubicBezTo>
                <a:cubicBezTo>
                  <a:pt x="5814" y="16118"/>
                  <a:pt x="6231" y="16953"/>
                  <a:pt x="6700" y="17735"/>
                </a:cubicBezTo>
                <a:cubicBezTo>
                  <a:pt x="6439" y="17526"/>
                  <a:pt x="6231" y="17266"/>
                  <a:pt x="6022" y="17005"/>
                </a:cubicBezTo>
                <a:cubicBezTo>
                  <a:pt x="4875" y="15649"/>
                  <a:pt x="3988" y="14084"/>
                  <a:pt x="2580" y="12989"/>
                </a:cubicBezTo>
                <a:cubicBezTo>
                  <a:pt x="2432" y="12875"/>
                  <a:pt x="2280" y="12826"/>
                  <a:pt x="2132" y="12826"/>
                </a:cubicBezTo>
                <a:cubicBezTo>
                  <a:pt x="1603" y="12826"/>
                  <a:pt x="1142" y="13461"/>
                  <a:pt x="1224" y="14032"/>
                </a:cubicBezTo>
                <a:cubicBezTo>
                  <a:pt x="1589" y="16066"/>
                  <a:pt x="2215" y="18152"/>
                  <a:pt x="2997" y="20082"/>
                </a:cubicBezTo>
                <a:cubicBezTo>
                  <a:pt x="3049" y="20238"/>
                  <a:pt x="3154" y="20656"/>
                  <a:pt x="3258" y="20968"/>
                </a:cubicBezTo>
                <a:lnTo>
                  <a:pt x="2945" y="20708"/>
                </a:lnTo>
                <a:cubicBezTo>
                  <a:pt x="2163" y="20030"/>
                  <a:pt x="1537" y="19247"/>
                  <a:pt x="1068" y="18361"/>
                </a:cubicBezTo>
                <a:cubicBezTo>
                  <a:pt x="956" y="18185"/>
                  <a:pt x="804" y="18112"/>
                  <a:pt x="656" y="18112"/>
                </a:cubicBezTo>
                <a:cubicBezTo>
                  <a:pt x="321" y="18112"/>
                  <a:pt x="0" y="18485"/>
                  <a:pt x="181" y="18882"/>
                </a:cubicBezTo>
                <a:cubicBezTo>
                  <a:pt x="755" y="20082"/>
                  <a:pt x="1537" y="21177"/>
                  <a:pt x="2528" y="22064"/>
                </a:cubicBezTo>
                <a:cubicBezTo>
                  <a:pt x="2894" y="22402"/>
                  <a:pt x="3443" y="22694"/>
                  <a:pt x="3936" y="22694"/>
                </a:cubicBezTo>
                <a:cubicBezTo>
                  <a:pt x="4356" y="22694"/>
                  <a:pt x="4735" y="22483"/>
                  <a:pt x="4927" y="21907"/>
                </a:cubicBezTo>
                <a:cubicBezTo>
                  <a:pt x="4979" y="21386"/>
                  <a:pt x="4927" y="20864"/>
                  <a:pt x="4718" y="20395"/>
                </a:cubicBezTo>
                <a:cubicBezTo>
                  <a:pt x="4458" y="19665"/>
                  <a:pt x="4249" y="18830"/>
                  <a:pt x="3988" y="18048"/>
                </a:cubicBezTo>
                <a:cubicBezTo>
                  <a:pt x="3884" y="17683"/>
                  <a:pt x="3780" y="17318"/>
                  <a:pt x="3727" y="16953"/>
                </a:cubicBezTo>
                <a:lnTo>
                  <a:pt x="3727" y="16953"/>
                </a:lnTo>
                <a:cubicBezTo>
                  <a:pt x="4145" y="17526"/>
                  <a:pt x="4562" y="18100"/>
                  <a:pt x="5031" y="18622"/>
                </a:cubicBezTo>
                <a:cubicBezTo>
                  <a:pt x="6283" y="19978"/>
                  <a:pt x="7743" y="21229"/>
                  <a:pt x="9308" y="22272"/>
                </a:cubicBezTo>
                <a:cubicBezTo>
                  <a:pt x="9442" y="22351"/>
                  <a:pt x="9582" y="22386"/>
                  <a:pt x="9716" y="22386"/>
                </a:cubicBezTo>
                <a:cubicBezTo>
                  <a:pt x="10207" y="22386"/>
                  <a:pt x="10630" y="21918"/>
                  <a:pt x="10507" y="21386"/>
                </a:cubicBezTo>
                <a:cubicBezTo>
                  <a:pt x="9621" y="19143"/>
                  <a:pt x="8213" y="17109"/>
                  <a:pt x="7222" y="14919"/>
                </a:cubicBezTo>
                <a:cubicBezTo>
                  <a:pt x="6700" y="13719"/>
                  <a:pt x="6231" y="12520"/>
                  <a:pt x="5866" y="11320"/>
                </a:cubicBezTo>
                <a:lnTo>
                  <a:pt x="5866" y="11320"/>
                </a:lnTo>
                <a:lnTo>
                  <a:pt x="8004" y="13876"/>
                </a:lnTo>
                <a:lnTo>
                  <a:pt x="12437" y="19091"/>
                </a:lnTo>
                <a:cubicBezTo>
                  <a:pt x="12616" y="19302"/>
                  <a:pt x="12845" y="19392"/>
                  <a:pt x="13075" y="19392"/>
                </a:cubicBezTo>
                <a:cubicBezTo>
                  <a:pt x="13586" y="19392"/>
                  <a:pt x="14106" y="18952"/>
                  <a:pt x="14106" y="18413"/>
                </a:cubicBezTo>
                <a:cubicBezTo>
                  <a:pt x="14106" y="17213"/>
                  <a:pt x="13741" y="16066"/>
                  <a:pt x="13063" y="15075"/>
                </a:cubicBezTo>
                <a:cubicBezTo>
                  <a:pt x="12437" y="13928"/>
                  <a:pt x="11863" y="12780"/>
                  <a:pt x="11290" y="11633"/>
                </a:cubicBezTo>
                <a:cubicBezTo>
                  <a:pt x="10873" y="10694"/>
                  <a:pt x="10507" y="9755"/>
                  <a:pt x="10142" y="8817"/>
                </a:cubicBezTo>
                <a:lnTo>
                  <a:pt x="10142" y="8817"/>
                </a:lnTo>
                <a:cubicBezTo>
                  <a:pt x="10403" y="9077"/>
                  <a:pt x="10612" y="9390"/>
                  <a:pt x="10873" y="9651"/>
                </a:cubicBezTo>
                <a:cubicBezTo>
                  <a:pt x="12020" y="10955"/>
                  <a:pt x="13167" y="12467"/>
                  <a:pt x="14784" y="13250"/>
                </a:cubicBezTo>
                <a:cubicBezTo>
                  <a:pt x="14926" y="13314"/>
                  <a:pt x="15093" y="13347"/>
                  <a:pt x="15263" y="13347"/>
                </a:cubicBezTo>
                <a:cubicBezTo>
                  <a:pt x="15780" y="13347"/>
                  <a:pt x="16323" y="13044"/>
                  <a:pt x="16244" y="12415"/>
                </a:cubicBezTo>
                <a:cubicBezTo>
                  <a:pt x="15984" y="10903"/>
                  <a:pt x="15410" y="9495"/>
                  <a:pt x="14523" y="8295"/>
                </a:cubicBezTo>
                <a:cubicBezTo>
                  <a:pt x="14367" y="8087"/>
                  <a:pt x="14262" y="7878"/>
                  <a:pt x="14106" y="7669"/>
                </a:cubicBezTo>
                <a:lnTo>
                  <a:pt x="14106" y="7669"/>
                </a:lnTo>
                <a:cubicBezTo>
                  <a:pt x="14628" y="8087"/>
                  <a:pt x="15201" y="8504"/>
                  <a:pt x="15723" y="8921"/>
                </a:cubicBezTo>
                <a:cubicBezTo>
                  <a:pt x="15897" y="9095"/>
                  <a:pt x="16126" y="9178"/>
                  <a:pt x="16356" y="9178"/>
                </a:cubicBezTo>
                <a:cubicBezTo>
                  <a:pt x="16677" y="9178"/>
                  <a:pt x="17001" y="9016"/>
                  <a:pt x="17183" y="8712"/>
                </a:cubicBezTo>
                <a:cubicBezTo>
                  <a:pt x="17705" y="7669"/>
                  <a:pt x="17287" y="6783"/>
                  <a:pt x="16818" y="5740"/>
                </a:cubicBezTo>
                <a:lnTo>
                  <a:pt x="16453" y="5062"/>
                </a:lnTo>
                <a:lnTo>
                  <a:pt x="16766" y="5218"/>
                </a:lnTo>
                <a:cubicBezTo>
                  <a:pt x="17252" y="5445"/>
                  <a:pt x="17778" y="5752"/>
                  <a:pt x="18270" y="5752"/>
                </a:cubicBezTo>
                <a:cubicBezTo>
                  <a:pt x="18570" y="5752"/>
                  <a:pt x="18856" y="5638"/>
                  <a:pt x="19113" y="5322"/>
                </a:cubicBezTo>
                <a:cubicBezTo>
                  <a:pt x="19686" y="4697"/>
                  <a:pt x="19530" y="3653"/>
                  <a:pt x="19374" y="2923"/>
                </a:cubicBezTo>
                <a:cubicBezTo>
                  <a:pt x="19217" y="1985"/>
                  <a:pt x="18800" y="1098"/>
                  <a:pt x="18226" y="368"/>
                </a:cubicBezTo>
                <a:cubicBezTo>
                  <a:pt x="18032" y="109"/>
                  <a:pt x="17768" y="1"/>
                  <a:pt x="17513" y="1"/>
                </a:cubicBezTo>
                <a:close/>
              </a:path>
            </a:pathLst>
          </a:custGeom>
          <a:solidFill>
            <a:schemeClr val="dk1"/>
          </a:solidFill>
          <a:ln>
            <a:noFill/>
          </a:ln>
        </p:spPr>
        <p:txBody>
          <a:bodyPr spcFirstLastPara="1" wrap="square" lIns="121900" tIns="121900" rIns="121900" bIns="121900" anchor="ctr" anchorCtr="0">
            <a:noAutofit/>
          </a:bodyPr>
          <a:lstStyle/>
          <a:p>
            <a:pPr defTabSz="914400"/>
            <a:endParaRPr sz="2400">
              <a:solidFill>
                <a:srgbClr val="6D225A"/>
              </a:solidFill>
            </a:endParaRPr>
          </a:p>
        </p:txBody>
      </p:sp>
    </p:spTree>
    <p:extLst>
      <p:ext uri="{BB962C8B-B14F-4D97-AF65-F5344CB8AC3E}">
        <p14:creationId xmlns:p14="http://schemas.microsoft.com/office/powerpoint/2010/main" val="156077590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211"/>
        <p:cNvGrpSpPr/>
        <p:nvPr/>
      </p:nvGrpSpPr>
      <p:grpSpPr>
        <a:xfrm>
          <a:off x="0" y="0"/>
          <a:ext cx="0" cy="0"/>
          <a:chOff x="0" y="0"/>
          <a:chExt cx="0" cy="0"/>
        </a:xfrm>
      </p:grpSpPr>
      <p:sp>
        <p:nvSpPr>
          <p:cNvPr id="212" name="Google Shape;212;p23"/>
          <p:cNvSpPr txBox="1">
            <a:spLocks noGrp="1"/>
          </p:cNvSpPr>
          <p:nvPr>
            <p:ph type="title"/>
          </p:nvPr>
        </p:nvSpPr>
        <p:spPr>
          <a:xfrm>
            <a:off x="3295333" y="4320333"/>
            <a:ext cx="5601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9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13" name="Google Shape;213;p23"/>
          <p:cNvSpPr txBox="1">
            <a:spLocks noGrp="1"/>
          </p:cNvSpPr>
          <p:nvPr>
            <p:ph type="title" idx="2" hasCustomPrompt="1"/>
          </p:nvPr>
        </p:nvSpPr>
        <p:spPr>
          <a:xfrm>
            <a:off x="4465433" y="1493900"/>
            <a:ext cx="3261200" cy="185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solidFill>
                  <a:schemeClr val="dk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14" name="Google Shape;214;p23"/>
          <p:cNvSpPr txBox="1">
            <a:spLocks noGrp="1"/>
          </p:cNvSpPr>
          <p:nvPr>
            <p:ph type="subTitle" idx="1"/>
          </p:nvPr>
        </p:nvSpPr>
        <p:spPr>
          <a:xfrm>
            <a:off x="3295441" y="5442733"/>
            <a:ext cx="5601200" cy="53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15" name="Google Shape;215;p23"/>
          <p:cNvSpPr/>
          <p:nvPr/>
        </p:nvSpPr>
        <p:spPr>
          <a:xfrm rot="10800000">
            <a:off x="613800" y="853865"/>
            <a:ext cx="2397433" cy="1690067"/>
          </a:xfrm>
          <a:custGeom>
            <a:avLst/>
            <a:gdLst/>
            <a:ahLst/>
            <a:cxnLst/>
            <a:rect l="l" t="t" r="r" b="b"/>
            <a:pathLst>
              <a:path w="71923" h="50702" extrusionOk="0">
                <a:moveTo>
                  <a:pt x="47389" y="0"/>
                </a:moveTo>
                <a:cubicBezTo>
                  <a:pt x="39464" y="0"/>
                  <a:pt x="31196" y="3814"/>
                  <a:pt x="24681" y="7471"/>
                </a:cubicBezTo>
                <a:cubicBezTo>
                  <a:pt x="16820" y="11938"/>
                  <a:pt x="10260" y="18395"/>
                  <a:pt x="5717" y="26205"/>
                </a:cubicBezTo>
                <a:cubicBezTo>
                  <a:pt x="4237" y="28706"/>
                  <a:pt x="2961" y="31335"/>
                  <a:pt x="1940" y="34065"/>
                </a:cubicBezTo>
                <a:cubicBezTo>
                  <a:pt x="843" y="36975"/>
                  <a:pt x="0" y="40114"/>
                  <a:pt x="485" y="43203"/>
                </a:cubicBezTo>
                <a:cubicBezTo>
                  <a:pt x="1275" y="48310"/>
                  <a:pt x="5311" y="50701"/>
                  <a:pt x="9664" y="50701"/>
                </a:cubicBezTo>
                <a:cubicBezTo>
                  <a:pt x="11642" y="50701"/>
                  <a:pt x="13684" y="50208"/>
                  <a:pt x="15518" y="49251"/>
                </a:cubicBezTo>
                <a:cubicBezTo>
                  <a:pt x="20674" y="46597"/>
                  <a:pt x="24859" y="42871"/>
                  <a:pt x="29964" y="40165"/>
                </a:cubicBezTo>
                <a:cubicBezTo>
                  <a:pt x="36395" y="36745"/>
                  <a:pt x="42776" y="34627"/>
                  <a:pt x="49539" y="32049"/>
                </a:cubicBezTo>
                <a:cubicBezTo>
                  <a:pt x="62990" y="26919"/>
                  <a:pt x="71923" y="6654"/>
                  <a:pt x="53853" y="963"/>
                </a:cubicBezTo>
                <a:cubicBezTo>
                  <a:pt x="51754" y="293"/>
                  <a:pt x="49585" y="0"/>
                  <a:pt x="47389" y="0"/>
                </a:cubicBezTo>
                <a:close/>
              </a:path>
            </a:pathLst>
          </a:custGeom>
          <a:solidFill>
            <a:schemeClr val="accent1"/>
          </a:solidFill>
          <a:ln>
            <a:noFill/>
          </a:ln>
        </p:spPr>
        <p:txBody>
          <a:bodyPr spcFirstLastPara="1" wrap="square" lIns="121900" tIns="121900" rIns="121900" bIns="121900" anchor="ctr" anchorCtr="0">
            <a:noAutofit/>
          </a:bodyPr>
          <a:lstStyle/>
          <a:p>
            <a:pPr defTabSz="914400"/>
            <a:endParaRPr sz="2400">
              <a:solidFill>
                <a:srgbClr val="6D225A"/>
              </a:solidFill>
            </a:endParaRPr>
          </a:p>
        </p:txBody>
      </p:sp>
      <p:sp>
        <p:nvSpPr>
          <p:cNvPr id="216" name="Google Shape;216;p23"/>
          <p:cNvSpPr/>
          <p:nvPr/>
        </p:nvSpPr>
        <p:spPr>
          <a:xfrm rot="5021411">
            <a:off x="644566" y="4998177"/>
            <a:ext cx="2245905" cy="2073145"/>
          </a:xfrm>
          <a:custGeom>
            <a:avLst/>
            <a:gdLst/>
            <a:ahLst/>
            <a:cxnLst/>
            <a:rect l="l" t="t" r="r" b="b"/>
            <a:pathLst>
              <a:path w="67380" h="62197" extrusionOk="0">
                <a:moveTo>
                  <a:pt x="50387" y="1"/>
                </a:moveTo>
                <a:cubicBezTo>
                  <a:pt x="50325" y="1"/>
                  <a:pt x="50264" y="1"/>
                  <a:pt x="50203" y="2"/>
                </a:cubicBezTo>
                <a:cubicBezTo>
                  <a:pt x="46324" y="79"/>
                  <a:pt x="42802" y="2019"/>
                  <a:pt x="39305" y="3652"/>
                </a:cubicBezTo>
                <a:cubicBezTo>
                  <a:pt x="27335" y="9165"/>
                  <a:pt x="3471" y="12381"/>
                  <a:pt x="358" y="28077"/>
                </a:cubicBezTo>
                <a:cubicBezTo>
                  <a:pt x="0" y="29966"/>
                  <a:pt x="0" y="31906"/>
                  <a:pt x="358" y="33794"/>
                </a:cubicBezTo>
                <a:cubicBezTo>
                  <a:pt x="2534" y="45905"/>
                  <a:pt x="14208" y="62197"/>
                  <a:pt x="27867" y="62197"/>
                </a:cubicBezTo>
                <a:cubicBezTo>
                  <a:pt x="29262" y="62197"/>
                  <a:pt x="30679" y="62027"/>
                  <a:pt x="32108" y="61665"/>
                </a:cubicBezTo>
                <a:cubicBezTo>
                  <a:pt x="38641" y="59980"/>
                  <a:pt x="45328" y="56279"/>
                  <a:pt x="51326" y="53242"/>
                </a:cubicBezTo>
                <a:cubicBezTo>
                  <a:pt x="60310" y="48648"/>
                  <a:pt x="65874" y="42497"/>
                  <a:pt x="66716" y="32033"/>
                </a:cubicBezTo>
                <a:cubicBezTo>
                  <a:pt x="67380" y="23738"/>
                  <a:pt x="66971" y="13683"/>
                  <a:pt x="61995" y="6613"/>
                </a:cubicBezTo>
                <a:cubicBezTo>
                  <a:pt x="59325" y="2835"/>
                  <a:pt x="54989" y="1"/>
                  <a:pt x="50387" y="1"/>
                </a:cubicBezTo>
                <a:close/>
              </a:path>
            </a:pathLst>
          </a:custGeom>
          <a:solidFill>
            <a:schemeClr val="accent2"/>
          </a:solidFill>
          <a:ln>
            <a:noFill/>
          </a:ln>
        </p:spPr>
        <p:txBody>
          <a:bodyPr spcFirstLastPara="1" wrap="square" lIns="121900" tIns="121900" rIns="121900" bIns="121900" anchor="ctr" anchorCtr="0">
            <a:noAutofit/>
          </a:bodyPr>
          <a:lstStyle/>
          <a:p>
            <a:pPr defTabSz="914400"/>
            <a:endParaRPr sz="2400">
              <a:solidFill>
                <a:srgbClr val="6D225A"/>
              </a:solidFill>
            </a:endParaRPr>
          </a:p>
        </p:txBody>
      </p:sp>
      <p:sp>
        <p:nvSpPr>
          <p:cNvPr id="217" name="Google Shape;217;p23"/>
          <p:cNvSpPr/>
          <p:nvPr/>
        </p:nvSpPr>
        <p:spPr>
          <a:xfrm rot="7587649">
            <a:off x="1945188" y="5111138"/>
            <a:ext cx="763235" cy="788703"/>
          </a:xfrm>
          <a:custGeom>
            <a:avLst/>
            <a:gdLst/>
            <a:ahLst/>
            <a:cxnLst/>
            <a:rect l="l" t="t" r="r" b="b"/>
            <a:pathLst>
              <a:path w="22896" h="23660" extrusionOk="0">
                <a:moveTo>
                  <a:pt x="8875" y="8124"/>
                </a:moveTo>
                <a:cubicBezTo>
                  <a:pt x="9076" y="8124"/>
                  <a:pt x="9192" y="8315"/>
                  <a:pt x="9127" y="8834"/>
                </a:cubicBezTo>
                <a:cubicBezTo>
                  <a:pt x="8919" y="10399"/>
                  <a:pt x="7928" y="11650"/>
                  <a:pt x="6467" y="12172"/>
                </a:cubicBezTo>
                <a:cubicBezTo>
                  <a:pt x="6467" y="12068"/>
                  <a:pt x="6467" y="11963"/>
                  <a:pt x="6467" y="11859"/>
                </a:cubicBezTo>
                <a:cubicBezTo>
                  <a:pt x="6624" y="10972"/>
                  <a:pt x="6885" y="10190"/>
                  <a:pt x="7354" y="9460"/>
                </a:cubicBezTo>
                <a:cubicBezTo>
                  <a:pt x="7570" y="9065"/>
                  <a:pt x="8429" y="8124"/>
                  <a:pt x="8875" y="8124"/>
                </a:cubicBezTo>
                <a:close/>
                <a:moveTo>
                  <a:pt x="14933" y="15912"/>
                </a:moveTo>
                <a:cubicBezTo>
                  <a:pt x="15398" y="15912"/>
                  <a:pt x="15861" y="16198"/>
                  <a:pt x="16011" y="16709"/>
                </a:cubicBezTo>
                <a:cubicBezTo>
                  <a:pt x="16220" y="17700"/>
                  <a:pt x="16116" y="18743"/>
                  <a:pt x="15594" y="19630"/>
                </a:cubicBezTo>
                <a:cubicBezTo>
                  <a:pt x="15386" y="19995"/>
                  <a:pt x="15177" y="20308"/>
                  <a:pt x="14864" y="20569"/>
                </a:cubicBezTo>
                <a:cubicBezTo>
                  <a:pt x="13821" y="19421"/>
                  <a:pt x="12987" y="17596"/>
                  <a:pt x="14030" y="16396"/>
                </a:cubicBezTo>
                <a:cubicBezTo>
                  <a:pt x="14250" y="16066"/>
                  <a:pt x="14592" y="15912"/>
                  <a:pt x="14933" y="15912"/>
                </a:cubicBezTo>
                <a:close/>
                <a:moveTo>
                  <a:pt x="3138" y="0"/>
                </a:moveTo>
                <a:cubicBezTo>
                  <a:pt x="3040" y="0"/>
                  <a:pt x="2944" y="37"/>
                  <a:pt x="2869" y="125"/>
                </a:cubicBezTo>
                <a:cubicBezTo>
                  <a:pt x="939" y="2315"/>
                  <a:pt x="0" y="5236"/>
                  <a:pt x="365" y="8104"/>
                </a:cubicBezTo>
                <a:cubicBezTo>
                  <a:pt x="730" y="10712"/>
                  <a:pt x="2086" y="13528"/>
                  <a:pt x="4955" y="13789"/>
                </a:cubicBezTo>
                <a:cubicBezTo>
                  <a:pt x="5007" y="14884"/>
                  <a:pt x="5164" y="15979"/>
                  <a:pt x="5476" y="17074"/>
                </a:cubicBezTo>
                <a:cubicBezTo>
                  <a:pt x="6207" y="19630"/>
                  <a:pt x="7667" y="22290"/>
                  <a:pt x="10431" y="23020"/>
                </a:cubicBezTo>
                <a:cubicBezTo>
                  <a:pt x="10879" y="23136"/>
                  <a:pt x="11338" y="23194"/>
                  <a:pt x="11797" y="23194"/>
                </a:cubicBezTo>
                <a:cubicBezTo>
                  <a:pt x="12781" y="23194"/>
                  <a:pt x="13766" y="22927"/>
                  <a:pt x="14655" y="22394"/>
                </a:cubicBezTo>
                <a:cubicBezTo>
                  <a:pt x="15785" y="23242"/>
                  <a:pt x="17130" y="23659"/>
                  <a:pt x="18472" y="23659"/>
                </a:cubicBezTo>
                <a:cubicBezTo>
                  <a:pt x="19856" y="23659"/>
                  <a:pt x="21236" y="23215"/>
                  <a:pt x="22374" y="22342"/>
                </a:cubicBezTo>
                <a:cubicBezTo>
                  <a:pt x="22895" y="21951"/>
                  <a:pt x="22440" y="21199"/>
                  <a:pt x="21912" y="21199"/>
                </a:cubicBezTo>
                <a:cubicBezTo>
                  <a:pt x="21806" y="21199"/>
                  <a:pt x="21697" y="21229"/>
                  <a:pt x="21592" y="21299"/>
                </a:cubicBezTo>
                <a:cubicBezTo>
                  <a:pt x="20688" y="21874"/>
                  <a:pt x="19655" y="22161"/>
                  <a:pt x="18621" y="22161"/>
                </a:cubicBezTo>
                <a:cubicBezTo>
                  <a:pt x="17686" y="22161"/>
                  <a:pt x="16749" y="21926"/>
                  <a:pt x="15907" y="21455"/>
                </a:cubicBezTo>
                <a:cubicBezTo>
                  <a:pt x="16377" y="20986"/>
                  <a:pt x="16689" y="20464"/>
                  <a:pt x="17002" y="19891"/>
                </a:cubicBezTo>
                <a:cubicBezTo>
                  <a:pt x="17825" y="18005"/>
                  <a:pt x="17615" y="14504"/>
                  <a:pt x="15127" y="14504"/>
                </a:cubicBezTo>
                <a:cubicBezTo>
                  <a:pt x="14932" y="14504"/>
                  <a:pt x="14723" y="14526"/>
                  <a:pt x="14499" y="14571"/>
                </a:cubicBezTo>
                <a:cubicBezTo>
                  <a:pt x="13091" y="14884"/>
                  <a:pt x="12100" y="16136"/>
                  <a:pt x="12100" y="17596"/>
                </a:cubicBezTo>
                <a:cubicBezTo>
                  <a:pt x="12100" y="19004"/>
                  <a:pt x="12674" y="20412"/>
                  <a:pt x="13612" y="21455"/>
                </a:cubicBezTo>
                <a:cubicBezTo>
                  <a:pt x="13086" y="21672"/>
                  <a:pt x="12504" y="21797"/>
                  <a:pt x="11910" y="21797"/>
                </a:cubicBezTo>
                <a:cubicBezTo>
                  <a:pt x="11505" y="21797"/>
                  <a:pt x="11094" y="21739"/>
                  <a:pt x="10692" y="21612"/>
                </a:cubicBezTo>
                <a:cubicBezTo>
                  <a:pt x="8762" y="21038"/>
                  <a:pt x="7719" y="19161"/>
                  <a:pt x="7145" y="17387"/>
                </a:cubicBezTo>
                <a:cubicBezTo>
                  <a:pt x="6728" y="16188"/>
                  <a:pt x="6467" y="14936"/>
                  <a:pt x="6415" y="13684"/>
                </a:cubicBezTo>
                <a:cubicBezTo>
                  <a:pt x="8658" y="13059"/>
                  <a:pt x="10222" y="11077"/>
                  <a:pt x="10431" y="8782"/>
                </a:cubicBezTo>
                <a:cubicBezTo>
                  <a:pt x="10525" y="7696"/>
                  <a:pt x="9893" y="6823"/>
                  <a:pt x="8843" y="6823"/>
                </a:cubicBezTo>
                <a:cubicBezTo>
                  <a:pt x="8733" y="6823"/>
                  <a:pt x="8619" y="6833"/>
                  <a:pt x="8501" y="6852"/>
                </a:cubicBezTo>
                <a:cubicBezTo>
                  <a:pt x="7250" y="7061"/>
                  <a:pt x="6363" y="8156"/>
                  <a:pt x="5842" y="9199"/>
                </a:cubicBezTo>
                <a:cubicBezTo>
                  <a:pt x="5372" y="10190"/>
                  <a:pt x="5059" y="11233"/>
                  <a:pt x="5007" y="12328"/>
                </a:cubicBezTo>
                <a:cubicBezTo>
                  <a:pt x="2712" y="11963"/>
                  <a:pt x="1878" y="9251"/>
                  <a:pt x="1774" y="7217"/>
                </a:cubicBezTo>
                <a:cubicBezTo>
                  <a:pt x="1617" y="4923"/>
                  <a:pt x="2243" y="2576"/>
                  <a:pt x="3547" y="646"/>
                </a:cubicBezTo>
                <a:cubicBezTo>
                  <a:pt x="3785" y="368"/>
                  <a:pt x="3450" y="0"/>
                  <a:pt x="3138" y="0"/>
                </a:cubicBezTo>
                <a:close/>
              </a:path>
            </a:pathLst>
          </a:custGeom>
          <a:solidFill>
            <a:schemeClr val="dk1"/>
          </a:solidFill>
          <a:ln>
            <a:noFill/>
          </a:ln>
        </p:spPr>
        <p:txBody>
          <a:bodyPr spcFirstLastPara="1" wrap="square" lIns="121900" tIns="121900" rIns="121900" bIns="121900" anchor="ctr" anchorCtr="0">
            <a:noAutofit/>
          </a:bodyPr>
          <a:lstStyle/>
          <a:p>
            <a:pPr defTabSz="914400"/>
            <a:endParaRPr sz="2400">
              <a:solidFill>
                <a:srgbClr val="6D225A"/>
              </a:solidFill>
            </a:endParaRPr>
          </a:p>
        </p:txBody>
      </p:sp>
      <p:sp>
        <p:nvSpPr>
          <p:cNvPr id="218" name="Google Shape;218;p23"/>
          <p:cNvSpPr/>
          <p:nvPr/>
        </p:nvSpPr>
        <p:spPr>
          <a:xfrm rot="10800000">
            <a:off x="1445132" y="622266"/>
            <a:ext cx="2075400" cy="1243533"/>
          </a:xfrm>
          <a:custGeom>
            <a:avLst/>
            <a:gdLst/>
            <a:ahLst/>
            <a:cxnLst/>
            <a:rect l="l" t="t" r="r" b="b"/>
            <a:pathLst>
              <a:path w="62262" h="37306" extrusionOk="0">
                <a:moveTo>
                  <a:pt x="13967" y="4330"/>
                </a:moveTo>
                <a:cubicBezTo>
                  <a:pt x="14436" y="5321"/>
                  <a:pt x="14488" y="6468"/>
                  <a:pt x="13967" y="7459"/>
                </a:cubicBezTo>
                <a:cubicBezTo>
                  <a:pt x="13712" y="7884"/>
                  <a:pt x="13215" y="8377"/>
                  <a:pt x="12674" y="8377"/>
                </a:cubicBezTo>
                <a:cubicBezTo>
                  <a:pt x="12550" y="8377"/>
                  <a:pt x="12424" y="8352"/>
                  <a:pt x="12298" y="8293"/>
                </a:cubicBezTo>
                <a:cubicBezTo>
                  <a:pt x="11933" y="8085"/>
                  <a:pt x="11776" y="7615"/>
                  <a:pt x="11933" y="7198"/>
                </a:cubicBezTo>
                <a:cubicBezTo>
                  <a:pt x="12142" y="6259"/>
                  <a:pt x="12663" y="5373"/>
                  <a:pt x="13393" y="4799"/>
                </a:cubicBezTo>
                <a:cubicBezTo>
                  <a:pt x="13602" y="4643"/>
                  <a:pt x="13758" y="4486"/>
                  <a:pt x="13967" y="4330"/>
                </a:cubicBezTo>
                <a:close/>
                <a:moveTo>
                  <a:pt x="37019" y="14656"/>
                </a:moveTo>
                <a:lnTo>
                  <a:pt x="37019" y="14656"/>
                </a:lnTo>
                <a:cubicBezTo>
                  <a:pt x="37123" y="16273"/>
                  <a:pt x="36915" y="17890"/>
                  <a:pt x="36393" y="19402"/>
                </a:cubicBezTo>
                <a:cubicBezTo>
                  <a:pt x="36190" y="20163"/>
                  <a:pt x="35642" y="21910"/>
                  <a:pt x="34605" y="21910"/>
                </a:cubicBezTo>
                <a:cubicBezTo>
                  <a:pt x="34576" y="21910"/>
                  <a:pt x="34546" y="21908"/>
                  <a:pt x="34515" y="21905"/>
                </a:cubicBezTo>
                <a:cubicBezTo>
                  <a:pt x="33681" y="21749"/>
                  <a:pt x="33368" y="20497"/>
                  <a:pt x="33368" y="19819"/>
                </a:cubicBezTo>
                <a:cubicBezTo>
                  <a:pt x="33368" y="18046"/>
                  <a:pt x="34568" y="16377"/>
                  <a:pt x="35871" y="15386"/>
                </a:cubicBezTo>
                <a:cubicBezTo>
                  <a:pt x="36237" y="15126"/>
                  <a:pt x="36654" y="14865"/>
                  <a:pt x="37019" y="14656"/>
                </a:cubicBezTo>
                <a:close/>
                <a:moveTo>
                  <a:pt x="48597" y="23522"/>
                </a:moveTo>
                <a:lnTo>
                  <a:pt x="48597" y="23522"/>
                </a:lnTo>
                <a:cubicBezTo>
                  <a:pt x="48493" y="24617"/>
                  <a:pt x="48232" y="25661"/>
                  <a:pt x="47815" y="26599"/>
                </a:cubicBezTo>
                <a:lnTo>
                  <a:pt x="47763" y="26599"/>
                </a:lnTo>
                <a:cubicBezTo>
                  <a:pt x="47580" y="26964"/>
                  <a:pt x="46801" y="28084"/>
                  <a:pt x="46190" y="28084"/>
                </a:cubicBezTo>
                <a:cubicBezTo>
                  <a:pt x="46102" y="28084"/>
                  <a:pt x="46016" y="28060"/>
                  <a:pt x="45937" y="28007"/>
                </a:cubicBezTo>
                <a:cubicBezTo>
                  <a:pt x="45155" y="27590"/>
                  <a:pt x="46302" y="25713"/>
                  <a:pt x="46615" y="25243"/>
                </a:cubicBezTo>
                <a:cubicBezTo>
                  <a:pt x="47137" y="24513"/>
                  <a:pt x="47815" y="23939"/>
                  <a:pt x="48597" y="23522"/>
                </a:cubicBezTo>
                <a:close/>
                <a:moveTo>
                  <a:pt x="23332" y="0"/>
                </a:moveTo>
                <a:cubicBezTo>
                  <a:pt x="20107" y="0"/>
                  <a:pt x="16925" y="967"/>
                  <a:pt x="14228" y="2817"/>
                </a:cubicBezTo>
                <a:cubicBezTo>
                  <a:pt x="13144" y="1357"/>
                  <a:pt x="11423" y="492"/>
                  <a:pt x="9601" y="492"/>
                </a:cubicBezTo>
                <a:cubicBezTo>
                  <a:pt x="9406" y="492"/>
                  <a:pt x="9209" y="502"/>
                  <a:pt x="9012" y="523"/>
                </a:cubicBezTo>
                <a:cubicBezTo>
                  <a:pt x="6144" y="679"/>
                  <a:pt x="3588" y="2452"/>
                  <a:pt x="1919" y="4747"/>
                </a:cubicBezTo>
                <a:cubicBezTo>
                  <a:pt x="1085" y="5894"/>
                  <a:pt x="459" y="7146"/>
                  <a:pt x="94" y="8502"/>
                </a:cubicBezTo>
                <a:cubicBezTo>
                  <a:pt x="1" y="8751"/>
                  <a:pt x="205" y="8926"/>
                  <a:pt x="418" y="8926"/>
                </a:cubicBezTo>
                <a:cubicBezTo>
                  <a:pt x="562" y="8926"/>
                  <a:pt x="709" y="8847"/>
                  <a:pt x="772" y="8658"/>
                </a:cubicBezTo>
                <a:cubicBezTo>
                  <a:pt x="1659" y="6416"/>
                  <a:pt x="3171" y="4434"/>
                  <a:pt x="5101" y="3026"/>
                </a:cubicBezTo>
                <a:cubicBezTo>
                  <a:pt x="6379" y="2185"/>
                  <a:pt x="7982" y="1583"/>
                  <a:pt x="9547" y="1583"/>
                </a:cubicBezTo>
                <a:cubicBezTo>
                  <a:pt x="10409" y="1583"/>
                  <a:pt x="11259" y="1765"/>
                  <a:pt x="12037" y="2191"/>
                </a:cubicBezTo>
                <a:cubicBezTo>
                  <a:pt x="12559" y="2504"/>
                  <a:pt x="13028" y="2922"/>
                  <a:pt x="13445" y="3443"/>
                </a:cubicBezTo>
                <a:cubicBezTo>
                  <a:pt x="13132" y="3704"/>
                  <a:pt x="12820" y="3965"/>
                  <a:pt x="12559" y="4225"/>
                </a:cubicBezTo>
                <a:cubicBezTo>
                  <a:pt x="11672" y="4956"/>
                  <a:pt x="11098" y="5999"/>
                  <a:pt x="10942" y="7146"/>
                </a:cubicBezTo>
                <a:cubicBezTo>
                  <a:pt x="10733" y="8033"/>
                  <a:pt x="11255" y="8919"/>
                  <a:pt x="12089" y="9284"/>
                </a:cubicBezTo>
                <a:cubicBezTo>
                  <a:pt x="12264" y="9335"/>
                  <a:pt x="12435" y="9359"/>
                  <a:pt x="12602" y="9359"/>
                </a:cubicBezTo>
                <a:cubicBezTo>
                  <a:pt x="13634" y="9359"/>
                  <a:pt x="14502" y="8461"/>
                  <a:pt x="14906" y="7563"/>
                </a:cubicBezTo>
                <a:cubicBezTo>
                  <a:pt x="15323" y="6520"/>
                  <a:pt x="15375" y="5321"/>
                  <a:pt x="15010" y="4278"/>
                </a:cubicBezTo>
                <a:cubicBezTo>
                  <a:pt x="14906" y="4069"/>
                  <a:pt x="14854" y="3860"/>
                  <a:pt x="14749" y="3704"/>
                </a:cubicBezTo>
                <a:cubicBezTo>
                  <a:pt x="17286" y="1968"/>
                  <a:pt x="20240" y="1068"/>
                  <a:pt x="23256" y="1068"/>
                </a:cubicBezTo>
                <a:cubicBezTo>
                  <a:pt x="23774" y="1068"/>
                  <a:pt x="24295" y="1095"/>
                  <a:pt x="24815" y="1148"/>
                </a:cubicBezTo>
                <a:cubicBezTo>
                  <a:pt x="29039" y="1566"/>
                  <a:pt x="32794" y="3965"/>
                  <a:pt x="34933" y="7615"/>
                </a:cubicBezTo>
                <a:cubicBezTo>
                  <a:pt x="35976" y="9389"/>
                  <a:pt x="36654" y="11318"/>
                  <a:pt x="36915" y="13352"/>
                </a:cubicBezTo>
                <a:cubicBezTo>
                  <a:pt x="35141" y="14135"/>
                  <a:pt x="33681" y="15491"/>
                  <a:pt x="32794" y="17264"/>
                </a:cubicBezTo>
                <a:cubicBezTo>
                  <a:pt x="31960" y="18985"/>
                  <a:pt x="31647" y="22218"/>
                  <a:pt x="33994" y="23001"/>
                </a:cubicBezTo>
                <a:cubicBezTo>
                  <a:pt x="34247" y="23085"/>
                  <a:pt x="34485" y="23124"/>
                  <a:pt x="34710" y="23124"/>
                </a:cubicBezTo>
                <a:cubicBezTo>
                  <a:pt x="36846" y="23124"/>
                  <a:pt x="37727" y="19594"/>
                  <a:pt x="38010" y="17942"/>
                </a:cubicBezTo>
                <a:cubicBezTo>
                  <a:pt x="38218" y="16690"/>
                  <a:pt x="38271" y="15438"/>
                  <a:pt x="38166" y="14187"/>
                </a:cubicBezTo>
                <a:cubicBezTo>
                  <a:pt x="38985" y="13898"/>
                  <a:pt x="39834" y="13757"/>
                  <a:pt x="40676" y="13757"/>
                </a:cubicBezTo>
                <a:cubicBezTo>
                  <a:pt x="42568" y="13757"/>
                  <a:pt x="44425" y="14468"/>
                  <a:pt x="45833" y="15804"/>
                </a:cubicBezTo>
                <a:cubicBezTo>
                  <a:pt x="47397" y="17420"/>
                  <a:pt x="48388" y="19559"/>
                  <a:pt x="48597" y="21801"/>
                </a:cubicBezTo>
                <a:cubicBezTo>
                  <a:pt x="47971" y="22062"/>
                  <a:pt x="47397" y="22375"/>
                  <a:pt x="46876" y="22792"/>
                </a:cubicBezTo>
                <a:cubicBezTo>
                  <a:pt x="45885" y="23522"/>
                  <a:pt x="45051" y="24513"/>
                  <a:pt x="44581" y="25713"/>
                </a:cubicBezTo>
                <a:cubicBezTo>
                  <a:pt x="44060" y="26860"/>
                  <a:pt x="43799" y="28581"/>
                  <a:pt x="45051" y="29416"/>
                </a:cubicBezTo>
                <a:cubicBezTo>
                  <a:pt x="45351" y="29590"/>
                  <a:pt x="45671" y="29663"/>
                  <a:pt x="45993" y="29663"/>
                </a:cubicBezTo>
                <a:cubicBezTo>
                  <a:pt x="46731" y="29663"/>
                  <a:pt x="47478" y="29278"/>
                  <a:pt x="48023" y="28842"/>
                </a:cubicBezTo>
                <a:cubicBezTo>
                  <a:pt x="48962" y="27955"/>
                  <a:pt x="49588" y="26808"/>
                  <a:pt x="49797" y="25504"/>
                </a:cubicBezTo>
                <a:cubicBezTo>
                  <a:pt x="49953" y="24670"/>
                  <a:pt x="50057" y="23835"/>
                  <a:pt x="50057" y="23001"/>
                </a:cubicBezTo>
                <a:cubicBezTo>
                  <a:pt x="50529" y="22872"/>
                  <a:pt x="51037" y="22779"/>
                  <a:pt x="51550" y="22779"/>
                </a:cubicBezTo>
                <a:cubicBezTo>
                  <a:pt x="51661" y="22779"/>
                  <a:pt x="51772" y="22783"/>
                  <a:pt x="51883" y="22792"/>
                </a:cubicBezTo>
                <a:cubicBezTo>
                  <a:pt x="54073" y="23001"/>
                  <a:pt x="56003" y="24096"/>
                  <a:pt x="57359" y="25817"/>
                </a:cubicBezTo>
                <a:cubicBezTo>
                  <a:pt x="58819" y="27747"/>
                  <a:pt x="59549" y="30146"/>
                  <a:pt x="59445" y="32597"/>
                </a:cubicBezTo>
                <a:cubicBezTo>
                  <a:pt x="59393" y="33901"/>
                  <a:pt x="59236" y="35152"/>
                  <a:pt x="58976" y="36404"/>
                </a:cubicBezTo>
                <a:cubicBezTo>
                  <a:pt x="58882" y="36967"/>
                  <a:pt x="59314" y="37305"/>
                  <a:pt x="59742" y="37305"/>
                </a:cubicBezTo>
                <a:cubicBezTo>
                  <a:pt x="60027" y="37305"/>
                  <a:pt x="60311" y="37155"/>
                  <a:pt x="60436" y="36821"/>
                </a:cubicBezTo>
                <a:cubicBezTo>
                  <a:pt x="62261" y="31189"/>
                  <a:pt x="60332" y="23992"/>
                  <a:pt x="54386" y="21697"/>
                </a:cubicBezTo>
                <a:cubicBezTo>
                  <a:pt x="53506" y="21371"/>
                  <a:pt x="52565" y="21208"/>
                  <a:pt x="51626" y="21208"/>
                </a:cubicBezTo>
                <a:cubicBezTo>
                  <a:pt x="51063" y="21208"/>
                  <a:pt x="50501" y="21267"/>
                  <a:pt x="49953" y="21384"/>
                </a:cubicBezTo>
                <a:cubicBezTo>
                  <a:pt x="49797" y="20289"/>
                  <a:pt x="49484" y="19246"/>
                  <a:pt x="49066" y="18255"/>
                </a:cubicBezTo>
                <a:cubicBezTo>
                  <a:pt x="48128" y="16012"/>
                  <a:pt x="46407" y="14187"/>
                  <a:pt x="44216" y="13144"/>
                </a:cubicBezTo>
                <a:cubicBezTo>
                  <a:pt x="43119" y="12711"/>
                  <a:pt x="41959" y="12485"/>
                  <a:pt x="40796" y="12485"/>
                </a:cubicBezTo>
                <a:cubicBezTo>
                  <a:pt x="39858" y="12485"/>
                  <a:pt x="38918" y="12632"/>
                  <a:pt x="38010" y="12935"/>
                </a:cubicBezTo>
                <a:cubicBezTo>
                  <a:pt x="37905" y="12048"/>
                  <a:pt x="37645" y="11162"/>
                  <a:pt x="37384" y="10327"/>
                </a:cubicBezTo>
                <a:cubicBezTo>
                  <a:pt x="35819" y="5373"/>
                  <a:pt x="31803" y="1618"/>
                  <a:pt x="26745" y="366"/>
                </a:cubicBezTo>
                <a:cubicBezTo>
                  <a:pt x="25615" y="121"/>
                  <a:pt x="24470" y="0"/>
                  <a:pt x="23332" y="0"/>
                </a:cubicBezTo>
                <a:close/>
              </a:path>
            </a:pathLst>
          </a:custGeom>
          <a:solidFill>
            <a:schemeClr val="dk1"/>
          </a:solidFill>
          <a:ln>
            <a:noFill/>
          </a:ln>
        </p:spPr>
        <p:txBody>
          <a:bodyPr spcFirstLastPara="1" wrap="square" lIns="121900" tIns="121900" rIns="121900" bIns="121900" anchor="ctr" anchorCtr="0">
            <a:noAutofit/>
          </a:bodyPr>
          <a:lstStyle/>
          <a:p>
            <a:pPr defTabSz="914400"/>
            <a:endParaRPr sz="2400">
              <a:solidFill>
                <a:srgbClr val="6D225A"/>
              </a:solidFill>
            </a:endParaRPr>
          </a:p>
        </p:txBody>
      </p:sp>
      <p:sp>
        <p:nvSpPr>
          <p:cNvPr id="219" name="Google Shape;219;p23"/>
          <p:cNvSpPr/>
          <p:nvPr/>
        </p:nvSpPr>
        <p:spPr>
          <a:xfrm rot="10800000" flipH="1">
            <a:off x="9708068" y="3920276"/>
            <a:ext cx="2246233" cy="1495291"/>
          </a:xfrm>
          <a:custGeom>
            <a:avLst/>
            <a:gdLst/>
            <a:ahLst/>
            <a:cxnLst/>
            <a:rect l="l" t="t" r="r" b="b"/>
            <a:pathLst>
              <a:path w="74272" h="49442" extrusionOk="0">
                <a:moveTo>
                  <a:pt x="22837" y="1"/>
                </a:moveTo>
                <a:cubicBezTo>
                  <a:pt x="19876" y="1"/>
                  <a:pt x="16987" y="489"/>
                  <a:pt x="14472" y="1763"/>
                </a:cubicBezTo>
                <a:cubicBezTo>
                  <a:pt x="12379" y="2809"/>
                  <a:pt x="10516" y="4264"/>
                  <a:pt x="8449" y="5872"/>
                </a:cubicBezTo>
                <a:cubicBezTo>
                  <a:pt x="3906" y="9394"/>
                  <a:pt x="1" y="13631"/>
                  <a:pt x="1" y="19731"/>
                </a:cubicBezTo>
                <a:cubicBezTo>
                  <a:pt x="384" y="28102"/>
                  <a:pt x="7555" y="32543"/>
                  <a:pt x="13528" y="37265"/>
                </a:cubicBezTo>
                <a:cubicBezTo>
                  <a:pt x="22728" y="44551"/>
                  <a:pt x="35327" y="49441"/>
                  <a:pt x="47587" y="49441"/>
                </a:cubicBezTo>
                <a:cubicBezTo>
                  <a:pt x="52161" y="49441"/>
                  <a:pt x="56688" y="48761"/>
                  <a:pt x="60974" y="47270"/>
                </a:cubicBezTo>
                <a:cubicBezTo>
                  <a:pt x="68860" y="44539"/>
                  <a:pt x="74271" y="36601"/>
                  <a:pt x="73097" y="28000"/>
                </a:cubicBezTo>
                <a:cubicBezTo>
                  <a:pt x="72051" y="20088"/>
                  <a:pt x="59749" y="14397"/>
                  <a:pt x="53649" y="10696"/>
                </a:cubicBezTo>
                <a:cubicBezTo>
                  <a:pt x="47779" y="7123"/>
                  <a:pt x="41373" y="3983"/>
                  <a:pt x="34762" y="2018"/>
                </a:cubicBezTo>
                <a:cubicBezTo>
                  <a:pt x="31176" y="936"/>
                  <a:pt x="26936" y="1"/>
                  <a:pt x="22837" y="1"/>
                </a:cubicBezTo>
                <a:close/>
              </a:path>
            </a:pathLst>
          </a:custGeom>
          <a:solidFill>
            <a:schemeClr val="dk2"/>
          </a:solidFill>
          <a:ln>
            <a:noFill/>
          </a:ln>
        </p:spPr>
        <p:txBody>
          <a:bodyPr spcFirstLastPara="1" wrap="square" lIns="121900" tIns="121900" rIns="121900" bIns="121900" anchor="ctr" anchorCtr="0">
            <a:noAutofit/>
          </a:bodyPr>
          <a:lstStyle/>
          <a:p>
            <a:pPr defTabSz="914400"/>
            <a:endParaRPr sz="2400">
              <a:solidFill>
                <a:srgbClr val="6D225A"/>
              </a:solidFill>
            </a:endParaRPr>
          </a:p>
        </p:txBody>
      </p:sp>
      <p:sp>
        <p:nvSpPr>
          <p:cNvPr id="220" name="Google Shape;220;p23"/>
          <p:cNvSpPr/>
          <p:nvPr/>
        </p:nvSpPr>
        <p:spPr>
          <a:xfrm rot="10800000">
            <a:off x="9009973" y="-260333"/>
            <a:ext cx="1782279" cy="1627633"/>
          </a:xfrm>
          <a:custGeom>
            <a:avLst/>
            <a:gdLst/>
            <a:ahLst/>
            <a:cxnLst/>
            <a:rect l="l" t="t" r="r" b="b"/>
            <a:pathLst>
              <a:path w="56023" h="51162" extrusionOk="0">
                <a:moveTo>
                  <a:pt x="21414" y="1"/>
                </a:moveTo>
                <a:cubicBezTo>
                  <a:pt x="18345" y="1"/>
                  <a:pt x="15269" y="866"/>
                  <a:pt x="12328" y="2996"/>
                </a:cubicBezTo>
                <a:cubicBezTo>
                  <a:pt x="10159" y="4553"/>
                  <a:pt x="8653" y="6875"/>
                  <a:pt x="7351" y="9198"/>
                </a:cubicBezTo>
                <a:cubicBezTo>
                  <a:pt x="4339" y="14557"/>
                  <a:pt x="1" y="22393"/>
                  <a:pt x="1047" y="28697"/>
                </a:cubicBezTo>
                <a:cubicBezTo>
                  <a:pt x="1532" y="31504"/>
                  <a:pt x="3063" y="33980"/>
                  <a:pt x="4646" y="36354"/>
                </a:cubicBezTo>
                <a:cubicBezTo>
                  <a:pt x="9630" y="43769"/>
                  <a:pt x="15934" y="51161"/>
                  <a:pt x="25390" y="51161"/>
                </a:cubicBezTo>
                <a:cubicBezTo>
                  <a:pt x="25860" y="51161"/>
                  <a:pt x="26339" y="51143"/>
                  <a:pt x="26825" y="51106"/>
                </a:cubicBezTo>
                <a:cubicBezTo>
                  <a:pt x="32006" y="50723"/>
                  <a:pt x="36881" y="48553"/>
                  <a:pt x="41424" y="46052"/>
                </a:cubicBezTo>
                <a:cubicBezTo>
                  <a:pt x="47447" y="42709"/>
                  <a:pt x="54312" y="37808"/>
                  <a:pt x="55104" y="30407"/>
                </a:cubicBezTo>
                <a:cubicBezTo>
                  <a:pt x="56022" y="21729"/>
                  <a:pt x="46911" y="13817"/>
                  <a:pt x="40862" y="8942"/>
                </a:cubicBezTo>
                <a:cubicBezTo>
                  <a:pt x="36651" y="5522"/>
                  <a:pt x="31495" y="2000"/>
                  <a:pt x="26085" y="622"/>
                </a:cubicBezTo>
                <a:cubicBezTo>
                  <a:pt x="24542" y="226"/>
                  <a:pt x="22979" y="1"/>
                  <a:pt x="21414" y="1"/>
                </a:cubicBezTo>
                <a:close/>
              </a:path>
            </a:pathLst>
          </a:custGeom>
          <a:solidFill>
            <a:schemeClr val="dk1"/>
          </a:solidFill>
          <a:ln>
            <a:noFill/>
          </a:ln>
        </p:spPr>
        <p:txBody>
          <a:bodyPr spcFirstLastPara="1" wrap="square" lIns="121900" tIns="121900" rIns="121900" bIns="121900" anchor="ctr" anchorCtr="0">
            <a:noAutofit/>
          </a:bodyPr>
          <a:lstStyle/>
          <a:p>
            <a:pPr defTabSz="914400"/>
            <a:endParaRPr sz="2400">
              <a:solidFill>
                <a:srgbClr val="6D225A"/>
              </a:solidFill>
            </a:endParaRPr>
          </a:p>
        </p:txBody>
      </p:sp>
      <p:sp>
        <p:nvSpPr>
          <p:cNvPr id="221" name="Google Shape;221;p23"/>
          <p:cNvSpPr/>
          <p:nvPr/>
        </p:nvSpPr>
        <p:spPr>
          <a:xfrm rot="10800000">
            <a:off x="9554466" y="4013732"/>
            <a:ext cx="1272633" cy="705267"/>
          </a:xfrm>
          <a:custGeom>
            <a:avLst/>
            <a:gdLst/>
            <a:ahLst/>
            <a:cxnLst/>
            <a:rect l="l" t="t" r="r" b="b"/>
            <a:pathLst>
              <a:path w="38179" h="21158" extrusionOk="0">
                <a:moveTo>
                  <a:pt x="26154" y="7858"/>
                </a:moveTo>
                <a:lnTo>
                  <a:pt x="26363" y="7963"/>
                </a:lnTo>
                <a:cubicBezTo>
                  <a:pt x="27667" y="8849"/>
                  <a:pt x="28814" y="9944"/>
                  <a:pt x="29805" y="11248"/>
                </a:cubicBezTo>
                <a:cubicBezTo>
                  <a:pt x="30848" y="12448"/>
                  <a:pt x="31683" y="13804"/>
                  <a:pt x="32361" y="15264"/>
                </a:cubicBezTo>
                <a:cubicBezTo>
                  <a:pt x="32635" y="16043"/>
                  <a:pt x="32870" y="17826"/>
                  <a:pt x="31793" y="17826"/>
                </a:cubicBezTo>
                <a:cubicBezTo>
                  <a:pt x="31644" y="17826"/>
                  <a:pt x="31469" y="17792"/>
                  <a:pt x="31265" y="17715"/>
                </a:cubicBezTo>
                <a:cubicBezTo>
                  <a:pt x="30587" y="17402"/>
                  <a:pt x="30014" y="16933"/>
                  <a:pt x="29596" y="16307"/>
                </a:cubicBezTo>
                <a:cubicBezTo>
                  <a:pt x="29075" y="15629"/>
                  <a:pt x="28606" y="14899"/>
                  <a:pt x="28188" y="14169"/>
                </a:cubicBezTo>
                <a:cubicBezTo>
                  <a:pt x="27093" y="12239"/>
                  <a:pt x="26363" y="10101"/>
                  <a:pt x="26154" y="7858"/>
                </a:cubicBezTo>
                <a:close/>
                <a:moveTo>
                  <a:pt x="19896" y="13334"/>
                </a:moveTo>
                <a:lnTo>
                  <a:pt x="19896" y="13334"/>
                </a:lnTo>
                <a:cubicBezTo>
                  <a:pt x="21095" y="14325"/>
                  <a:pt x="22191" y="15421"/>
                  <a:pt x="23077" y="16724"/>
                </a:cubicBezTo>
                <a:cubicBezTo>
                  <a:pt x="23547" y="17298"/>
                  <a:pt x="23755" y="18028"/>
                  <a:pt x="23755" y="18758"/>
                </a:cubicBezTo>
                <a:cubicBezTo>
                  <a:pt x="23686" y="19197"/>
                  <a:pt x="23535" y="19360"/>
                  <a:pt x="23348" y="19360"/>
                </a:cubicBezTo>
                <a:cubicBezTo>
                  <a:pt x="23111" y="19360"/>
                  <a:pt x="22817" y="19101"/>
                  <a:pt x="22556" y="18811"/>
                </a:cubicBezTo>
                <a:cubicBezTo>
                  <a:pt x="22086" y="18237"/>
                  <a:pt x="21669" y="17559"/>
                  <a:pt x="21356" y="16881"/>
                </a:cubicBezTo>
                <a:cubicBezTo>
                  <a:pt x="20939" y="16099"/>
                  <a:pt x="20574" y="15368"/>
                  <a:pt x="20261" y="14586"/>
                </a:cubicBezTo>
                <a:cubicBezTo>
                  <a:pt x="20104" y="14169"/>
                  <a:pt x="20000" y="13752"/>
                  <a:pt x="19896" y="13334"/>
                </a:cubicBezTo>
                <a:close/>
                <a:moveTo>
                  <a:pt x="10821" y="13439"/>
                </a:moveTo>
                <a:lnTo>
                  <a:pt x="10821" y="13439"/>
                </a:lnTo>
                <a:cubicBezTo>
                  <a:pt x="11238" y="13960"/>
                  <a:pt x="11551" y="14534"/>
                  <a:pt x="11864" y="15108"/>
                </a:cubicBezTo>
                <a:cubicBezTo>
                  <a:pt x="12386" y="16255"/>
                  <a:pt x="13168" y="18185"/>
                  <a:pt x="12438" y="19436"/>
                </a:cubicBezTo>
                <a:cubicBezTo>
                  <a:pt x="10665" y="17976"/>
                  <a:pt x="9830" y="15525"/>
                  <a:pt x="10821" y="13439"/>
                </a:cubicBezTo>
                <a:close/>
                <a:moveTo>
                  <a:pt x="29365" y="1"/>
                </a:moveTo>
                <a:cubicBezTo>
                  <a:pt x="28988" y="1"/>
                  <a:pt x="28611" y="44"/>
                  <a:pt x="28240" y="140"/>
                </a:cubicBezTo>
                <a:cubicBezTo>
                  <a:pt x="26572" y="661"/>
                  <a:pt x="25372" y="2017"/>
                  <a:pt x="25059" y="3738"/>
                </a:cubicBezTo>
                <a:cubicBezTo>
                  <a:pt x="24850" y="4416"/>
                  <a:pt x="24746" y="5094"/>
                  <a:pt x="24694" y="5772"/>
                </a:cubicBezTo>
                <a:cubicBezTo>
                  <a:pt x="24329" y="5694"/>
                  <a:pt x="23951" y="5655"/>
                  <a:pt x="23566" y="5655"/>
                </a:cubicBezTo>
                <a:cubicBezTo>
                  <a:pt x="23182" y="5655"/>
                  <a:pt x="22790" y="5694"/>
                  <a:pt x="22399" y="5772"/>
                </a:cubicBezTo>
                <a:cubicBezTo>
                  <a:pt x="20782" y="6189"/>
                  <a:pt x="19426" y="7389"/>
                  <a:pt x="18853" y="8954"/>
                </a:cubicBezTo>
                <a:cubicBezTo>
                  <a:pt x="18592" y="9527"/>
                  <a:pt x="18488" y="10101"/>
                  <a:pt x="18383" y="10675"/>
                </a:cubicBezTo>
                <a:cubicBezTo>
                  <a:pt x="17291" y="10032"/>
                  <a:pt x="16040" y="9686"/>
                  <a:pt x="14790" y="9686"/>
                </a:cubicBezTo>
                <a:cubicBezTo>
                  <a:pt x="14010" y="9686"/>
                  <a:pt x="13231" y="9821"/>
                  <a:pt x="12490" y="10101"/>
                </a:cubicBezTo>
                <a:cubicBezTo>
                  <a:pt x="11812" y="10362"/>
                  <a:pt x="11186" y="10727"/>
                  <a:pt x="10717" y="11196"/>
                </a:cubicBezTo>
                <a:cubicBezTo>
                  <a:pt x="9726" y="10354"/>
                  <a:pt x="8453" y="9888"/>
                  <a:pt x="7211" y="9888"/>
                </a:cubicBezTo>
                <a:cubicBezTo>
                  <a:pt x="7145" y="9888"/>
                  <a:pt x="7079" y="9890"/>
                  <a:pt x="7014" y="9892"/>
                </a:cubicBezTo>
                <a:cubicBezTo>
                  <a:pt x="5501" y="10049"/>
                  <a:pt x="4093" y="10779"/>
                  <a:pt x="3102" y="11926"/>
                </a:cubicBezTo>
                <a:cubicBezTo>
                  <a:pt x="1851" y="13282"/>
                  <a:pt x="860" y="14847"/>
                  <a:pt x="234" y="16568"/>
                </a:cubicBezTo>
                <a:cubicBezTo>
                  <a:pt x="0" y="17103"/>
                  <a:pt x="408" y="17466"/>
                  <a:pt x="842" y="17466"/>
                </a:cubicBezTo>
                <a:cubicBezTo>
                  <a:pt x="1085" y="17466"/>
                  <a:pt x="1336" y="17352"/>
                  <a:pt x="1486" y="17089"/>
                </a:cubicBezTo>
                <a:cubicBezTo>
                  <a:pt x="2659" y="14884"/>
                  <a:pt x="4422" y="11371"/>
                  <a:pt x="7233" y="11371"/>
                </a:cubicBezTo>
                <a:cubicBezTo>
                  <a:pt x="7546" y="11371"/>
                  <a:pt x="7873" y="11415"/>
                  <a:pt x="8213" y="11509"/>
                </a:cubicBezTo>
                <a:cubicBezTo>
                  <a:pt x="8787" y="11666"/>
                  <a:pt x="9309" y="11978"/>
                  <a:pt x="9778" y="12344"/>
                </a:cubicBezTo>
                <a:cubicBezTo>
                  <a:pt x="9465" y="12865"/>
                  <a:pt x="9204" y="13387"/>
                  <a:pt x="9100" y="14012"/>
                </a:cubicBezTo>
                <a:cubicBezTo>
                  <a:pt x="8631" y="15786"/>
                  <a:pt x="9048" y="17663"/>
                  <a:pt x="10143" y="19176"/>
                </a:cubicBezTo>
                <a:cubicBezTo>
                  <a:pt x="10665" y="19906"/>
                  <a:pt x="11343" y="20532"/>
                  <a:pt x="12125" y="21001"/>
                </a:cubicBezTo>
                <a:cubicBezTo>
                  <a:pt x="12255" y="21105"/>
                  <a:pt x="12412" y="21157"/>
                  <a:pt x="12568" y="21157"/>
                </a:cubicBezTo>
                <a:cubicBezTo>
                  <a:pt x="12725" y="21157"/>
                  <a:pt x="12881" y="21105"/>
                  <a:pt x="13012" y="21001"/>
                </a:cubicBezTo>
                <a:cubicBezTo>
                  <a:pt x="15515" y="18758"/>
                  <a:pt x="13585" y="14430"/>
                  <a:pt x="11708" y="12239"/>
                </a:cubicBezTo>
                <a:cubicBezTo>
                  <a:pt x="12529" y="11418"/>
                  <a:pt x="13519" y="11093"/>
                  <a:pt x="14550" y="11093"/>
                </a:cubicBezTo>
                <a:cubicBezTo>
                  <a:pt x="15810" y="11093"/>
                  <a:pt x="17131" y="11579"/>
                  <a:pt x="18279" y="12239"/>
                </a:cubicBezTo>
                <a:cubicBezTo>
                  <a:pt x="18331" y="12917"/>
                  <a:pt x="18436" y="13595"/>
                  <a:pt x="18644" y="14221"/>
                </a:cubicBezTo>
                <a:cubicBezTo>
                  <a:pt x="18957" y="15212"/>
                  <a:pt x="19374" y="16203"/>
                  <a:pt x="19896" y="17089"/>
                </a:cubicBezTo>
                <a:cubicBezTo>
                  <a:pt x="20313" y="18028"/>
                  <a:pt x="20835" y="18915"/>
                  <a:pt x="21460" y="19697"/>
                </a:cubicBezTo>
                <a:cubicBezTo>
                  <a:pt x="21930" y="20375"/>
                  <a:pt x="22660" y="20740"/>
                  <a:pt x="23494" y="20792"/>
                </a:cubicBezTo>
                <a:cubicBezTo>
                  <a:pt x="24277" y="20688"/>
                  <a:pt x="24903" y="20010"/>
                  <a:pt x="25007" y="19228"/>
                </a:cubicBezTo>
                <a:cubicBezTo>
                  <a:pt x="25372" y="17298"/>
                  <a:pt x="24068" y="15577"/>
                  <a:pt x="22869" y="14325"/>
                </a:cubicBezTo>
                <a:cubicBezTo>
                  <a:pt x="21878" y="13282"/>
                  <a:pt x="20835" y="12344"/>
                  <a:pt x="19687" y="11509"/>
                </a:cubicBezTo>
                <a:cubicBezTo>
                  <a:pt x="19687" y="11040"/>
                  <a:pt x="19739" y="10622"/>
                  <a:pt x="19844" y="10205"/>
                </a:cubicBezTo>
                <a:cubicBezTo>
                  <a:pt x="20104" y="8954"/>
                  <a:pt x="20939" y="7910"/>
                  <a:pt x="22086" y="7337"/>
                </a:cubicBezTo>
                <a:cubicBezTo>
                  <a:pt x="22530" y="7159"/>
                  <a:pt x="23025" y="7066"/>
                  <a:pt x="23522" y="7066"/>
                </a:cubicBezTo>
                <a:cubicBezTo>
                  <a:pt x="23901" y="7066"/>
                  <a:pt x="24281" y="7120"/>
                  <a:pt x="24642" y="7232"/>
                </a:cubicBezTo>
                <a:cubicBezTo>
                  <a:pt x="24798" y="9944"/>
                  <a:pt x="25633" y="12604"/>
                  <a:pt x="26989" y="14951"/>
                </a:cubicBezTo>
                <a:cubicBezTo>
                  <a:pt x="27875" y="16464"/>
                  <a:pt x="29127" y="18498"/>
                  <a:pt x="30900" y="19019"/>
                </a:cubicBezTo>
                <a:cubicBezTo>
                  <a:pt x="31161" y="19101"/>
                  <a:pt x="31415" y="19139"/>
                  <a:pt x="31656" y="19139"/>
                </a:cubicBezTo>
                <a:cubicBezTo>
                  <a:pt x="32960" y="19139"/>
                  <a:pt x="33925" y="18028"/>
                  <a:pt x="33925" y="16620"/>
                </a:cubicBezTo>
                <a:cubicBezTo>
                  <a:pt x="33925" y="14743"/>
                  <a:pt x="32778" y="13126"/>
                  <a:pt x="31735" y="11666"/>
                </a:cubicBezTo>
                <a:cubicBezTo>
                  <a:pt x="30640" y="9944"/>
                  <a:pt x="29179" y="8380"/>
                  <a:pt x="27562" y="7128"/>
                </a:cubicBezTo>
                <a:cubicBezTo>
                  <a:pt x="27041" y="6763"/>
                  <a:pt x="26519" y="6502"/>
                  <a:pt x="25998" y="6242"/>
                </a:cubicBezTo>
                <a:cubicBezTo>
                  <a:pt x="25998" y="5929"/>
                  <a:pt x="25998" y="5564"/>
                  <a:pt x="26050" y="5303"/>
                </a:cubicBezTo>
                <a:cubicBezTo>
                  <a:pt x="26206" y="3842"/>
                  <a:pt x="26676" y="2174"/>
                  <a:pt x="28084" y="1496"/>
                </a:cubicBezTo>
                <a:cubicBezTo>
                  <a:pt x="28512" y="1302"/>
                  <a:pt x="28959" y="1219"/>
                  <a:pt x="29408" y="1219"/>
                </a:cubicBezTo>
                <a:cubicBezTo>
                  <a:pt x="30655" y="1219"/>
                  <a:pt x="31924" y="1862"/>
                  <a:pt x="32882" y="2591"/>
                </a:cubicBezTo>
                <a:cubicBezTo>
                  <a:pt x="35386" y="4625"/>
                  <a:pt x="36585" y="8015"/>
                  <a:pt x="37315" y="11040"/>
                </a:cubicBezTo>
                <a:cubicBezTo>
                  <a:pt x="37339" y="11275"/>
                  <a:pt x="37521" y="11383"/>
                  <a:pt x="37709" y="11383"/>
                </a:cubicBezTo>
                <a:cubicBezTo>
                  <a:pt x="37939" y="11383"/>
                  <a:pt x="38178" y="11222"/>
                  <a:pt x="38150" y="10935"/>
                </a:cubicBezTo>
                <a:cubicBezTo>
                  <a:pt x="37472" y="7441"/>
                  <a:pt x="36324" y="3790"/>
                  <a:pt x="33456" y="1548"/>
                </a:cubicBezTo>
                <a:cubicBezTo>
                  <a:pt x="32333" y="675"/>
                  <a:pt x="30847" y="1"/>
                  <a:pt x="29365" y="1"/>
                </a:cubicBezTo>
                <a:close/>
              </a:path>
            </a:pathLst>
          </a:custGeom>
          <a:solidFill>
            <a:schemeClr val="dk1"/>
          </a:solidFill>
          <a:ln>
            <a:noFill/>
          </a:ln>
        </p:spPr>
        <p:txBody>
          <a:bodyPr spcFirstLastPara="1" wrap="square" lIns="121900" tIns="121900" rIns="121900" bIns="121900" anchor="ctr" anchorCtr="0">
            <a:noAutofit/>
          </a:bodyPr>
          <a:lstStyle/>
          <a:p>
            <a:pPr defTabSz="914400"/>
            <a:endParaRPr sz="2400">
              <a:solidFill>
                <a:srgbClr val="6D225A"/>
              </a:solidFill>
            </a:endParaRPr>
          </a:p>
        </p:txBody>
      </p:sp>
    </p:spTree>
    <p:extLst>
      <p:ext uri="{BB962C8B-B14F-4D97-AF65-F5344CB8AC3E}">
        <p14:creationId xmlns:p14="http://schemas.microsoft.com/office/powerpoint/2010/main" val="179321893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31"/>
        <p:cNvGrpSpPr/>
        <p:nvPr/>
      </p:nvGrpSpPr>
      <p:grpSpPr>
        <a:xfrm>
          <a:off x="0" y="0"/>
          <a:ext cx="0" cy="0"/>
          <a:chOff x="0" y="0"/>
          <a:chExt cx="0" cy="0"/>
        </a:xfrm>
      </p:grpSpPr>
    </p:spTree>
    <p:extLst>
      <p:ext uri="{BB962C8B-B14F-4D97-AF65-F5344CB8AC3E}">
        <p14:creationId xmlns:p14="http://schemas.microsoft.com/office/powerpoint/2010/main" val="35742301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32"/>
        <p:cNvGrpSpPr/>
        <p:nvPr/>
      </p:nvGrpSpPr>
      <p:grpSpPr>
        <a:xfrm>
          <a:off x="0" y="0"/>
          <a:ext cx="0" cy="0"/>
          <a:chOff x="0" y="0"/>
          <a:chExt cx="0" cy="0"/>
        </a:xfrm>
      </p:grpSpPr>
      <p:sp>
        <p:nvSpPr>
          <p:cNvPr id="233" name="Google Shape;233;p26"/>
          <p:cNvSpPr/>
          <p:nvPr/>
        </p:nvSpPr>
        <p:spPr>
          <a:xfrm>
            <a:off x="294567" y="4629668"/>
            <a:ext cx="2246000" cy="2073233"/>
          </a:xfrm>
          <a:custGeom>
            <a:avLst/>
            <a:gdLst/>
            <a:ahLst/>
            <a:cxnLst/>
            <a:rect l="l" t="t" r="r" b="b"/>
            <a:pathLst>
              <a:path w="67380" h="62197" extrusionOk="0">
                <a:moveTo>
                  <a:pt x="50387" y="1"/>
                </a:moveTo>
                <a:cubicBezTo>
                  <a:pt x="50325" y="1"/>
                  <a:pt x="50264" y="1"/>
                  <a:pt x="50203" y="2"/>
                </a:cubicBezTo>
                <a:cubicBezTo>
                  <a:pt x="46324" y="79"/>
                  <a:pt x="42802" y="2019"/>
                  <a:pt x="39305" y="3652"/>
                </a:cubicBezTo>
                <a:cubicBezTo>
                  <a:pt x="27335" y="9165"/>
                  <a:pt x="3471" y="12381"/>
                  <a:pt x="358" y="28077"/>
                </a:cubicBezTo>
                <a:cubicBezTo>
                  <a:pt x="0" y="29966"/>
                  <a:pt x="0" y="31906"/>
                  <a:pt x="358" y="33794"/>
                </a:cubicBezTo>
                <a:cubicBezTo>
                  <a:pt x="2534" y="45905"/>
                  <a:pt x="14208" y="62197"/>
                  <a:pt x="27867" y="62197"/>
                </a:cubicBezTo>
                <a:cubicBezTo>
                  <a:pt x="29262" y="62197"/>
                  <a:pt x="30679" y="62027"/>
                  <a:pt x="32108" y="61665"/>
                </a:cubicBezTo>
                <a:cubicBezTo>
                  <a:pt x="38641" y="59980"/>
                  <a:pt x="45328" y="56279"/>
                  <a:pt x="51326" y="53242"/>
                </a:cubicBezTo>
                <a:cubicBezTo>
                  <a:pt x="60310" y="48648"/>
                  <a:pt x="65874" y="42497"/>
                  <a:pt x="66716" y="32033"/>
                </a:cubicBezTo>
                <a:cubicBezTo>
                  <a:pt x="67380" y="23738"/>
                  <a:pt x="66971" y="13683"/>
                  <a:pt x="61995" y="6613"/>
                </a:cubicBezTo>
                <a:cubicBezTo>
                  <a:pt x="59325" y="2835"/>
                  <a:pt x="54989" y="1"/>
                  <a:pt x="50387" y="1"/>
                </a:cubicBezTo>
                <a:close/>
              </a:path>
            </a:pathLst>
          </a:custGeom>
          <a:solidFill>
            <a:schemeClr val="dk2"/>
          </a:solidFill>
          <a:ln>
            <a:noFill/>
          </a:ln>
        </p:spPr>
        <p:txBody>
          <a:bodyPr spcFirstLastPara="1" wrap="square" lIns="121900" tIns="121900" rIns="121900" bIns="121900" anchor="ctr" anchorCtr="0">
            <a:noAutofit/>
          </a:bodyPr>
          <a:lstStyle/>
          <a:p>
            <a:pPr defTabSz="914400"/>
            <a:endParaRPr sz="2400">
              <a:solidFill>
                <a:srgbClr val="6D225A"/>
              </a:solidFill>
            </a:endParaRPr>
          </a:p>
        </p:txBody>
      </p:sp>
      <p:sp>
        <p:nvSpPr>
          <p:cNvPr id="234" name="Google Shape;234;p26"/>
          <p:cNvSpPr/>
          <p:nvPr/>
        </p:nvSpPr>
        <p:spPr>
          <a:xfrm>
            <a:off x="783118" y="4657501"/>
            <a:ext cx="605033" cy="586167"/>
          </a:xfrm>
          <a:custGeom>
            <a:avLst/>
            <a:gdLst/>
            <a:ahLst/>
            <a:cxnLst/>
            <a:rect l="l" t="t" r="r" b="b"/>
            <a:pathLst>
              <a:path w="18151" h="17585" extrusionOk="0">
                <a:moveTo>
                  <a:pt x="10588" y="4659"/>
                </a:moveTo>
                <a:cubicBezTo>
                  <a:pt x="10432" y="4816"/>
                  <a:pt x="10223" y="4972"/>
                  <a:pt x="10067" y="5129"/>
                </a:cubicBezTo>
                <a:cubicBezTo>
                  <a:pt x="9441" y="5546"/>
                  <a:pt x="8815" y="5859"/>
                  <a:pt x="8137" y="6067"/>
                </a:cubicBezTo>
                <a:cubicBezTo>
                  <a:pt x="7407" y="6328"/>
                  <a:pt x="6677" y="6537"/>
                  <a:pt x="5894" y="6693"/>
                </a:cubicBezTo>
                <a:cubicBezTo>
                  <a:pt x="6364" y="6432"/>
                  <a:pt x="6833" y="6120"/>
                  <a:pt x="7250" y="5859"/>
                </a:cubicBezTo>
                <a:cubicBezTo>
                  <a:pt x="8189" y="5285"/>
                  <a:pt x="9180" y="4920"/>
                  <a:pt x="10223" y="4659"/>
                </a:cubicBezTo>
                <a:close/>
                <a:moveTo>
                  <a:pt x="16720" y="6885"/>
                </a:moveTo>
                <a:cubicBezTo>
                  <a:pt x="16778" y="6885"/>
                  <a:pt x="16753" y="6923"/>
                  <a:pt x="16690" y="7110"/>
                </a:cubicBezTo>
                <a:cubicBezTo>
                  <a:pt x="16534" y="7580"/>
                  <a:pt x="15804" y="8154"/>
                  <a:pt x="15438" y="8466"/>
                </a:cubicBezTo>
                <a:cubicBezTo>
                  <a:pt x="14448" y="9301"/>
                  <a:pt x="13404" y="10031"/>
                  <a:pt x="12257" y="10657"/>
                </a:cubicBezTo>
                <a:cubicBezTo>
                  <a:pt x="11110" y="11231"/>
                  <a:pt x="9962" y="11752"/>
                  <a:pt x="8763" y="12169"/>
                </a:cubicBezTo>
                <a:cubicBezTo>
                  <a:pt x="9076" y="11804"/>
                  <a:pt x="9441" y="11387"/>
                  <a:pt x="9806" y="11074"/>
                </a:cubicBezTo>
                <a:cubicBezTo>
                  <a:pt x="11370" y="9353"/>
                  <a:pt x="13352" y="8049"/>
                  <a:pt x="15543" y="7215"/>
                </a:cubicBezTo>
                <a:cubicBezTo>
                  <a:pt x="15856" y="7058"/>
                  <a:pt x="16169" y="6954"/>
                  <a:pt x="16482" y="6902"/>
                </a:cubicBezTo>
                <a:cubicBezTo>
                  <a:pt x="16607" y="6902"/>
                  <a:pt x="16682" y="6885"/>
                  <a:pt x="16720" y="6885"/>
                </a:cubicBezTo>
                <a:close/>
                <a:moveTo>
                  <a:pt x="8535" y="0"/>
                </a:moveTo>
                <a:cubicBezTo>
                  <a:pt x="8491" y="0"/>
                  <a:pt x="8445" y="6"/>
                  <a:pt x="8398" y="18"/>
                </a:cubicBezTo>
                <a:cubicBezTo>
                  <a:pt x="5477" y="800"/>
                  <a:pt x="1879" y="2782"/>
                  <a:pt x="627" y="5702"/>
                </a:cubicBezTo>
                <a:cubicBezTo>
                  <a:pt x="53" y="6745"/>
                  <a:pt x="575" y="8049"/>
                  <a:pt x="1670" y="8414"/>
                </a:cubicBezTo>
                <a:cubicBezTo>
                  <a:pt x="835" y="9301"/>
                  <a:pt x="314" y="10396"/>
                  <a:pt x="157" y="11544"/>
                </a:cubicBezTo>
                <a:cubicBezTo>
                  <a:pt x="1" y="12900"/>
                  <a:pt x="783" y="14099"/>
                  <a:pt x="2035" y="14516"/>
                </a:cubicBezTo>
                <a:cubicBezTo>
                  <a:pt x="2718" y="14719"/>
                  <a:pt x="3426" y="14823"/>
                  <a:pt x="4135" y="14823"/>
                </a:cubicBezTo>
                <a:cubicBezTo>
                  <a:pt x="4887" y="14823"/>
                  <a:pt x="5639" y="14706"/>
                  <a:pt x="6364" y="14464"/>
                </a:cubicBezTo>
                <a:lnTo>
                  <a:pt x="6625" y="14360"/>
                </a:lnTo>
                <a:cubicBezTo>
                  <a:pt x="6781" y="15142"/>
                  <a:pt x="7250" y="15820"/>
                  <a:pt x="7928" y="16290"/>
                </a:cubicBezTo>
                <a:cubicBezTo>
                  <a:pt x="9133" y="17175"/>
                  <a:pt x="10663" y="17585"/>
                  <a:pt x="12212" y="17585"/>
                </a:cubicBezTo>
                <a:cubicBezTo>
                  <a:pt x="13947" y="17585"/>
                  <a:pt x="15705" y="17070"/>
                  <a:pt x="17055" y="16133"/>
                </a:cubicBezTo>
                <a:cubicBezTo>
                  <a:pt x="17649" y="15676"/>
                  <a:pt x="17122" y="14939"/>
                  <a:pt x="16562" y="14939"/>
                </a:cubicBezTo>
                <a:cubicBezTo>
                  <a:pt x="16482" y="14939"/>
                  <a:pt x="16403" y="14953"/>
                  <a:pt x="16325" y="14986"/>
                </a:cubicBezTo>
                <a:cubicBezTo>
                  <a:pt x="15141" y="15512"/>
                  <a:pt x="13853" y="15769"/>
                  <a:pt x="12566" y="15769"/>
                </a:cubicBezTo>
                <a:cubicBezTo>
                  <a:pt x="11813" y="15769"/>
                  <a:pt x="11059" y="15681"/>
                  <a:pt x="10327" y="15507"/>
                </a:cubicBezTo>
                <a:cubicBezTo>
                  <a:pt x="9545" y="15246"/>
                  <a:pt x="8293" y="14829"/>
                  <a:pt x="8137" y="13890"/>
                </a:cubicBezTo>
                <a:cubicBezTo>
                  <a:pt x="9128" y="13525"/>
                  <a:pt x="10171" y="13160"/>
                  <a:pt x="11162" y="12743"/>
                </a:cubicBezTo>
                <a:cubicBezTo>
                  <a:pt x="12726" y="12117"/>
                  <a:pt x="14239" y="11231"/>
                  <a:pt x="15595" y="10135"/>
                </a:cubicBezTo>
                <a:cubicBezTo>
                  <a:pt x="16169" y="9614"/>
                  <a:pt x="16690" y="9040"/>
                  <a:pt x="17212" y="8466"/>
                </a:cubicBezTo>
                <a:cubicBezTo>
                  <a:pt x="17629" y="7945"/>
                  <a:pt x="18150" y="7319"/>
                  <a:pt x="18046" y="6589"/>
                </a:cubicBezTo>
                <a:cubicBezTo>
                  <a:pt x="17939" y="5909"/>
                  <a:pt x="17461" y="5648"/>
                  <a:pt x="16793" y="5648"/>
                </a:cubicBezTo>
                <a:cubicBezTo>
                  <a:pt x="14846" y="5648"/>
                  <a:pt x="11287" y="7858"/>
                  <a:pt x="10588" y="8362"/>
                </a:cubicBezTo>
                <a:cubicBezTo>
                  <a:pt x="9232" y="9353"/>
                  <a:pt x="7355" y="11074"/>
                  <a:pt x="6729" y="12847"/>
                </a:cubicBezTo>
                <a:cubicBezTo>
                  <a:pt x="6416" y="12952"/>
                  <a:pt x="6103" y="13056"/>
                  <a:pt x="5738" y="13160"/>
                </a:cubicBezTo>
                <a:cubicBezTo>
                  <a:pt x="5193" y="13324"/>
                  <a:pt x="4647" y="13402"/>
                  <a:pt x="4102" y="13402"/>
                </a:cubicBezTo>
                <a:cubicBezTo>
                  <a:pt x="3604" y="13402"/>
                  <a:pt x="3106" y="13337"/>
                  <a:pt x="2609" y="13212"/>
                </a:cubicBezTo>
                <a:cubicBezTo>
                  <a:pt x="1357" y="12795"/>
                  <a:pt x="1409" y="11648"/>
                  <a:pt x="1879" y="10605"/>
                </a:cubicBezTo>
                <a:cubicBezTo>
                  <a:pt x="2296" y="9822"/>
                  <a:pt x="2817" y="9144"/>
                  <a:pt x="3443" y="8571"/>
                </a:cubicBezTo>
                <a:cubicBezTo>
                  <a:pt x="4538" y="8571"/>
                  <a:pt x="5686" y="8362"/>
                  <a:pt x="6781" y="8101"/>
                </a:cubicBezTo>
                <a:cubicBezTo>
                  <a:pt x="8450" y="7788"/>
                  <a:pt x="10015" y="7058"/>
                  <a:pt x="11318" y="5859"/>
                </a:cubicBezTo>
                <a:cubicBezTo>
                  <a:pt x="11788" y="5494"/>
                  <a:pt x="12101" y="4920"/>
                  <a:pt x="12153" y="4346"/>
                </a:cubicBezTo>
                <a:cubicBezTo>
                  <a:pt x="12101" y="3564"/>
                  <a:pt x="11423" y="3303"/>
                  <a:pt x="10745" y="3303"/>
                </a:cubicBezTo>
                <a:cubicBezTo>
                  <a:pt x="9232" y="3460"/>
                  <a:pt x="7824" y="3929"/>
                  <a:pt x="6520" y="4764"/>
                </a:cubicBezTo>
                <a:cubicBezTo>
                  <a:pt x="5321" y="5389"/>
                  <a:pt x="4173" y="6172"/>
                  <a:pt x="3078" y="7058"/>
                </a:cubicBezTo>
                <a:lnTo>
                  <a:pt x="2609" y="7058"/>
                </a:lnTo>
                <a:cubicBezTo>
                  <a:pt x="1826" y="6954"/>
                  <a:pt x="1879" y="6589"/>
                  <a:pt x="2244" y="6015"/>
                </a:cubicBezTo>
                <a:cubicBezTo>
                  <a:pt x="3652" y="3564"/>
                  <a:pt x="6364" y="2365"/>
                  <a:pt x="8763" y="1113"/>
                </a:cubicBezTo>
                <a:cubicBezTo>
                  <a:pt x="9293" y="824"/>
                  <a:pt x="9066" y="0"/>
                  <a:pt x="8535" y="0"/>
                </a:cubicBezTo>
                <a:close/>
              </a:path>
            </a:pathLst>
          </a:custGeom>
          <a:solidFill>
            <a:schemeClr val="dk1"/>
          </a:solidFill>
          <a:ln>
            <a:noFill/>
          </a:ln>
        </p:spPr>
        <p:txBody>
          <a:bodyPr spcFirstLastPara="1" wrap="square" lIns="121900" tIns="121900" rIns="121900" bIns="121900" anchor="ctr" anchorCtr="0">
            <a:noAutofit/>
          </a:bodyPr>
          <a:lstStyle/>
          <a:p>
            <a:pPr defTabSz="914400"/>
            <a:endParaRPr sz="2400">
              <a:solidFill>
                <a:srgbClr val="6D225A"/>
              </a:solidFill>
            </a:endParaRPr>
          </a:p>
        </p:txBody>
      </p:sp>
      <p:sp>
        <p:nvSpPr>
          <p:cNvPr id="235" name="Google Shape;235;p26"/>
          <p:cNvSpPr/>
          <p:nvPr/>
        </p:nvSpPr>
        <p:spPr>
          <a:xfrm>
            <a:off x="910618" y="346445"/>
            <a:ext cx="2246013" cy="1636689"/>
          </a:xfrm>
          <a:custGeom>
            <a:avLst/>
            <a:gdLst/>
            <a:ahLst/>
            <a:cxnLst/>
            <a:rect l="l" t="t" r="r" b="b"/>
            <a:pathLst>
              <a:path w="51863" h="37793" extrusionOk="0">
                <a:moveTo>
                  <a:pt x="13446" y="0"/>
                </a:moveTo>
                <a:cubicBezTo>
                  <a:pt x="10481" y="0"/>
                  <a:pt x="7670" y="697"/>
                  <a:pt x="5590" y="2414"/>
                </a:cubicBezTo>
                <a:cubicBezTo>
                  <a:pt x="1991" y="5962"/>
                  <a:pt x="0" y="13771"/>
                  <a:pt x="843" y="18825"/>
                </a:cubicBezTo>
                <a:cubicBezTo>
                  <a:pt x="2017" y="25741"/>
                  <a:pt x="7938" y="28600"/>
                  <a:pt x="13604" y="31076"/>
                </a:cubicBezTo>
                <a:cubicBezTo>
                  <a:pt x="20908" y="34243"/>
                  <a:pt x="27649" y="37792"/>
                  <a:pt x="35545" y="37792"/>
                </a:cubicBezTo>
                <a:cubicBezTo>
                  <a:pt x="37002" y="37792"/>
                  <a:pt x="38499" y="37672"/>
                  <a:pt x="40045" y="37405"/>
                </a:cubicBezTo>
                <a:cubicBezTo>
                  <a:pt x="48672" y="35950"/>
                  <a:pt x="51862" y="28932"/>
                  <a:pt x="46375" y="22296"/>
                </a:cubicBezTo>
                <a:cubicBezTo>
                  <a:pt x="43210" y="18493"/>
                  <a:pt x="38744" y="17268"/>
                  <a:pt x="35221" y="13669"/>
                </a:cubicBezTo>
                <a:cubicBezTo>
                  <a:pt x="32491" y="10913"/>
                  <a:pt x="30347" y="7110"/>
                  <a:pt x="27258" y="4609"/>
                </a:cubicBezTo>
                <a:cubicBezTo>
                  <a:pt x="24198" y="2099"/>
                  <a:pt x="18590" y="0"/>
                  <a:pt x="13446" y="0"/>
                </a:cubicBezTo>
                <a:close/>
              </a:path>
            </a:pathLst>
          </a:custGeom>
          <a:solidFill>
            <a:schemeClr val="accent2"/>
          </a:solidFill>
          <a:ln>
            <a:noFill/>
          </a:ln>
        </p:spPr>
        <p:txBody>
          <a:bodyPr spcFirstLastPara="1" wrap="square" lIns="121900" tIns="121900" rIns="121900" bIns="121900" anchor="ctr" anchorCtr="0">
            <a:noAutofit/>
          </a:bodyPr>
          <a:lstStyle/>
          <a:p>
            <a:pPr defTabSz="914400"/>
            <a:endParaRPr sz="2400">
              <a:solidFill>
                <a:srgbClr val="6D225A"/>
              </a:solidFill>
            </a:endParaRPr>
          </a:p>
        </p:txBody>
      </p:sp>
      <p:sp>
        <p:nvSpPr>
          <p:cNvPr id="236" name="Google Shape;236;p26"/>
          <p:cNvSpPr/>
          <p:nvPr/>
        </p:nvSpPr>
        <p:spPr>
          <a:xfrm>
            <a:off x="9546800" y="4866433"/>
            <a:ext cx="2475733" cy="1648067"/>
          </a:xfrm>
          <a:custGeom>
            <a:avLst/>
            <a:gdLst/>
            <a:ahLst/>
            <a:cxnLst/>
            <a:rect l="l" t="t" r="r" b="b"/>
            <a:pathLst>
              <a:path w="74272" h="49442" extrusionOk="0">
                <a:moveTo>
                  <a:pt x="22837" y="1"/>
                </a:moveTo>
                <a:cubicBezTo>
                  <a:pt x="19876" y="1"/>
                  <a:pt x="16987" y="489"/>
                  <a:pt x="14472" y="1763"/>
                </a:cubicBezTo>
                <a:cubicBezTo>
                  <a:pt x="12379" y="2809"/>
                  <a:pt x="10516" y="4264"/>
                  <a:pt x="8449" y="5872"/>
                </a:cubicBezTo>
                <a:cubicBezTo>
                  <a:pt x="3906" y="9394"/>
                  <a:pt x="1" y="13631"/>
                  <a:pt x="1" y="19731"/>
                </a:cubicBezTo>
                <a:cubicBezTo>
                  <a:pt x="384" y="28102"/>
                  <a:pt x="7555" y="32543"/>
                  <a:pt x="13528" y="37265"/>
                </a:cubicBezTo>
                <a:cubicBezTo>
                  <a:pt x="22728" y="44551"/>
                  <a:pt x="35327" y="49441"/>
                  <a:pt x="47587" y="49441"/>
                </a:cubicBezTo>
                <a:cubicBezTo>
                  <a:pt x="52161" y="49441"/>
                  <a:pt x="56688" y="48761"/>
                  <a:pt x="60974" y="47270"/>
                </a:cubicBezTo>
                <a:cubicBezTo>
                  <a:pt x="68860" y="44539"/>
                  <a:pt x="74271" y="36601"/>
                  <a:pt x="73097" y="28000"/>
                </a:cubicBezTo>
                <a:cubicBezTo>
                  <a:pt x="72051" y="20088"/>
                  <a:pt x="59749" y="14397"/>
                  <a:pt x="53649" y="10696"/>
                </a:cubicBezTo>
                <a:cubicBezTo>
                  <a:pt x="47779" y="7123"/>
                  <a:pt x="41373" y="3983"/>
                  <a:pt x="34762" y="2018"/>
                </a:cubicBezTo>
                <a:cubicBezTo>
                  <a:pt x="31176" y="936"/>
                  <a:pt x="26936" y="1"/>
                  <a:pt x="22837" y="1"/>
                </a:cubicBezTo>
                <a:close/>
              </a:path>
            </a:pathLst>
          </a:custGeom>
          <a:solidFill>
            <a:schemeClr val="accent1"/>
          </a:solidFill>
          <a:ln>
            <a:noFill/>
          </a:ln>
        </p:spPr>
        <p:txBody>
          <a:bodyPr spcFirstLastPara="1" wrap="square" lIns="121900" tIns="121900" rIns="121900" bIns="121900" anchor="ctr" anchorCtr="0">
            <a:noAutofit/>
          </a:bodyPr>
          <a:lstStyle/>
          <a:p>
            <a:pPr defTabSz="914400"/>
            <a:endParaRPr sz="2400">
              <a:solidFill>
                <a:srgbClr val="6D225A"/>
              </a:solidFill>
            </a:endParaRPr>
          </a:p>
        </p:txBody>
      </p:sp>
      <p:sp>
        <p:nvSpPr>
          <p:cNvPr id="237" name="Google Shape;237;p26"/>
          <p:cNvSpPr/>
          <p:nvPr/>
        </p:nvSpPr>
        <p:spPr>
          <a:xfrm>
            <a:off x="10785301" y="4569518"/>
            <a:ext cx="656233" cy="756500"/>
          </a:xfrm>
          <a:custGeom>
            <a:avLst/>
            <a:gdLst/>
            <a:ahLst/>
            <a:cxnLst/>
            <a:rect l="l" t="t" r="r" b="b"/>
            <a:pathLst>
              <a:path w="19687" h="22695" extrusionOk="0">
                <a:moveTo>
                  <a:pt x="17513" y="1"/>
                </a:moveTo>
                <a:cubicBezTo>
                  <a:pt x="16945" y="1"/>
                  <a:pt x="16422" y="538"/>
                  <a:pt x="16818" y="1150"/>
                </a:cubicBezTo>
                <a:cubicBezTo>
                  <a:pt x="17131" y="1672"/>
                  <a:pt x="17340" y="2193"/>
                  <a:pt x="17444" y="2767"/>
                </a:cubicBezTo>
                <a:cubicBezTo>
                  <a:pt x="17496" y="2975"/>
                  <a:pt x="17496" y="3184"/>
                  <a:pt x="17548" y="3393"/>
                </a:cubicBezTo>
                <a:lnTo>
                  <a:pt x="16662" y="2975"/>
                </a:lnTo>
                <a:lnTo>
                  <a:pt x="14888" y="2089"/>
                </a:lnTo>
                <a:cubicBezTo>
                  <a:pt x="14732" y="2015"/>
                  <a:pt x="14576" y="1982"/>
                  <a:pt x="14427" y="1982"/>
                </a:cubicBezTo>
                <a:cubicBezTo>
                  <a:pt x="13730" y="1982"/>
                  <a:pt x="13189" y="2705"/>
                  <a:pt x="13532" y="3393"/>
                </a:cubicBezTo>
                <a:cubicBezTo>
                  <a:pt x="13897" y="4175"/>
                  <a:pt x="14262" y="4957"/>
                  <a:pt x="14680" y="5740"/>
                </a:cubicBezTo>
                <a:cubicBezTo>
                  <a:pt x="13897" y="5166"/>
                  <a:pt x="13115" y="4540"/>
                  <a:pt x="12333" y="3966"/>
                </a:cubicBezTo>
                <a:cubicBezTo>
                  <a:pt x="12127" y="3790"/>
                  <a:pt x="11897" y="3713"/>
                  <a:pt x="11677" y="3713"/>
                </a:cubicBezTo>
                <a:cubicBezTo>
                  <a:pt x="11115" y="3713"/>
                  <a:pt x="10618" y="4216"/>
                  <a:pt x="10768" y="4853"/>
                </a:cubicBezTo>
                <a:cubicBezTo>
                  <a:pt x="10977" y="6105"/>
                  <a:pt x="11498" y="7252"/>
                  <a:pt x="12229" y="8295"/>
                </a:cubicBezTo>
                <a:lnTo>
                  <a:pt x="12020" y="8034"/>
                </a:lnTo>
                <a:cubicBezTo>
                  <a:pt x="10820" y="6678"/>
                  <a:pt x="9569" y="5270"/>
                  <a:pt x="8421" y="3810"/>
                </a:cubicBezTo>
                <a:cubicBezTo>
                  <a:pt x="8251" y="3597"/>
                  <a:pt x="8037" y="3507"/>
                  <a:pt x="7821" y="3507"/>
                </a:cubicBezTo>
                <a:cubicBezTo>
                  <a:pt x="7246" y="3507"/>
                  <a:pt x="6653" y="4142"/>
                  <a:pt x="6805" y="4749"/>
                </a:cubicBezTo>
                <a:cubicBezTo>
                  <a:pt x="7430" y="7148"/>
                  <a:pt x="8265" y="9495"/>
                  <a:pt x="9256" y="11789"/>
                </a:cubicBezTo>
                <a:cubicBezTo>
                  <a:pt x="9464" y="12207"/>
                  <a:pt x="9621" y="12624"/>
                  <a:pt x="9829" y="13041"/>
                </a:cubicBezTo>
                <a:cubicBezTo>
                  <a:pt x="9569" y="12676"/>
                  <a:pt x="9256" y="12363"/>
                  <a:pt x="8943" y="11998"/>
                </a:cubicBezTo>
                <a:cubicBezTo>
                  <a:pt x="8161" y="11059"/>
                  <a:pt x="7378" y="10121"/>
                  <a:pt x="6596" y="9182"/>
                </a:cubicBezTo>
                <a:cubicBezTo>
                  <a:pt x="5814" y="8243"/>
                  <a:pt x="5240" y="7409"/>
                  <a:pt x="4093" y="7043"/>
                </a:cubicBezTo>
                <a:cubicBezTo>
                  <a:pt x="4001" y="7017"/>
                  <a:pt x="3911" y="7005"/>
                  <a:pt x="3823" y="7005"/>
                </a:cubicBezTo>
                <a:cubicBezTo>
                  <a:pt x="3207" y="7005"/>
                  <a:pt x="2710" y="7604"/>
                  <a:pt x="2893" y="8243"/>
                </a:cubicBezTo>
                <a:cubicBezTo>
                  <a:pt x="3519" y="10642"/>
                  <a:pt x="4353" y="12989"/>
                  <a:pt x="5396" y="15284"/>
                </a:cubicBezTo>
                <a:cubicBezTo>
                  <a:pt x="5814" y="16118"/>
                  <a:pt x="6231" y="16953"/>
                  <a:pt x="6700" y="17735"/>
                </a:cubicBezTo>
                <a:cubicBezTo>
                  <a:pt x="6439" y="17526"/>
                  <a:pt x="6231" y="17266"/>
                  <a:pt x="6022" y="17005"/>
                </a:cubicBezTo>
                <a:cubicBezTo>
                  <a:pt x="4875" y="15649"/>
                  <a:pt x="3988" y="14084"/>
                  <a:pt x="2580" y="12989"/>
                </a:cubicBezTo>
                <a:cubicBezTo>
                  <a:pt x="2432" y="12875"/>
                  <a:pt x="2280" y="12826"/>
                  <a:pt x="2132" y="12826"/>
                </a:cubicBezTo>
                <a:cubicBezTo>
                  <a:pt x="1603" y="12826"/>
                  <a:pt x="1142" y="13461"/>
                  <a:pt x="1224" y="14032"/>
                </a:cubicBezTo>
                <a:cubicBezTo>
                  <a:pt x="1589" y="16066"/>
                  <a:pt x="2215" y="18152"/>
                  <a:pt x="2997" y="20082"/>
                </a:cubicBezTo>
                <a:cubicBezTo>
                  <a:pt x="3049" y="20238"/>
                  <a:pt x="3154" y="20656"/>
                  <a:pt x="3258" y="20968"/>
                </a:cubicBezTo>
                <a:lnTo>
                  <a:pt x="2945" y="20708"/>
                </a:lnTo>
                <a:cubicBezTo>
                  <a:pt x="2163" y="20030"/>
                  <a:pt x="1537" y="19247"/>
                  <a:pt x="1068" y="18361"/>
                </a:cubicBezTo>
                <a:cubicBezTo>
                  <a:pt x="956" y="18185"/>
                  <a:pt x="804" y="18112"/>
                  <a:pt x="656" y="18112"/>
                </a:cubicBezTo>
                <a:cubicBezTo>
                  <a:pt x="321" y="18112"/>
                  <a:pt x="0" y="18485"/>
                  <a:pt x="181" y="18882"/>
                </a:cubicBezTo>
                <a:cubicBezTo>
                  <a:pt x="755" y="20082"/>
                  <a:pt x="1537" y="21177"/>
                  <a:pt x="2528" y="22064"/>
                </a:cubicBezTo>
                <a:cubicBezTo>
                  <a:pt x="2894" y="22402"/>
                  <a:pt x="3443" y="22694"/>
                  <a:pt x="3936" y="22694"/>
                </a:cubicBezTo>
                <a:cubicBezTo>
                  <a:pt x="4356" y="22694"/>
                  <a:pt x="4735" y="22483"/>
                  <a:pt x="4927" y="21907"/>
                </a:cubicBezTo>
                <a:cubicBezTo>
                  <a:pt x="4979" y="21386"/>
                  <a:pt x="4927" y="20864"/>
                  <a:pt x="4718" y="20395"/>
                </a:cubicBezTo>
                <a:cubicBezTo>
                  <a:pt x="4458" y="19665"/>
                  <a:pt x="4249" y="18830"/>
                  <a:pt x="3988" y="18048"/>
                </a:cubicBezTo>
                <a:cubicBezTo>
                  <a:pt x="3884" y="17683"/>
                  <a:pt x="3780" y="17318"/>
                  <a:pt x="3727" y="16953"/>
                </a:cubicBezTo>
                <a:lnTo>
                  <a:pt x="3727" y="16953"/>
                </a:lnTo>
                <a:cubicBezTo>
                  <a:pt x="4145" y="17526"/>
                  <a:pt x="4562" y="18100"/>
                  <a:pt x="5031" y="18622"/>
                </a:cubicBezTo>
                <a:cubicBezTo>
                  <a:pt x="6283" y="19978"/>
                  <a:pt x="7743" y="21229"/>
                  <a:pt x="9308" y="22272"/>
                </a:cubicBezTo>
                <a:cubicBezTo>
                  <a:pt x="9442" y="22351"/>
                  <a:pt x="9582" y="22386"/>
                  <a:pt x="9716" y="22386"/>
                </a:cubicBezTo>
                <a:cubicBezTo>
                  <a:pt x="10207" y="22386"/>
                  <a:pt x="10630" y="21918"/>
                  <a:pt x="10507" y="21386"/>
                </a:cubicBezTo>
                <a:cubicBezTo>
                  <a:pt x="9621" y="19143"/>
                  <a:pt x="8213" y="17109"/>
                  <a:pt x="7222" y="14919"/>
                </a:cubicBezTo>
                <a:cubicBezTo>
                  <a:pt x="6700" y="13719"/>
                  <a:pt x="6231" y="12520"/>
                  <a:pt x="5866" y="11320"/>
                </a:cubicBezTo>
                <a:lnTo>
                  <a:pt x="5866" y="11320"/>
                </a:lnTo>
                <a:lnTo>
                  <a:pt x="8004" y="13876"/>
                </a:lnTo>
                <a:lnTo>
                  <a:pt x="12437" y="19091"/>
                </a:lnTo>
                <a:cubicBezTo>
                  <a:pt x="12616" y="19302"/>
                  <a:pt x="12845" y="19392"/>
                  <a:pt x="13075" y="19392"/>
                </a:cubicBezTo>
                <a:cubicBezTo>
                  <a:pt x="13586" y="19392"/>
                  <a:pt x="14106" y="18952"/>
                  <a:pt x="14106" y="18413"/>
                </a:cubicBezTo>
                <a:cubicBezTo>
                  <a:pt x="14106" y="17213"/>
                  <a:pt x="13741" y="16066"/>
                  <a:pt x="13063" y="15075"/>
                </a:cubicBezTo>
                <a:cubicBezTo>
                  <a:pt x="12437" y="13928"/>
                  <a:pt x="11863" y="12780"/>
                  <a:pt x="11290" y="11633"/>
                </a:cubicBezTo>
                <a:cubicBezTo>
                  <a:pt x="10873" y="10694"/>
                  <a:pt x="10507" y="9755"/>
                  <a:pt x="10142" y="8817"/>
                </a:cubicBezTo>
                <a:lnTo>
                  <a:pt x="10142" y="8817"/>
                </a:lnTo>
                <a:cubicBezTo>
                  <a:pt x="10403" y="9077"/>
                  <a:pt x="10612" y="9390"/>
                  <a:pt x="10873" y="9651"/>
                </a:cubicBezTo>
                <a:cubicBezTo>
                  <a:pt x="12020" y="10955"/>
                  <a:pt x="13167" y="12467"/>
                  <a:pt x="14784" y="13250"/>
                </a:cubicBezTo>
                <a:cubicBezTo>
                  <a:pt x="14926" y="13314"/>
                  <a:pt x="15093" y="13347"/>
                  <a:pt x="15263" y="13347"/>
                </a:cubicBezTo>
                <a:cubicBezTo>
                  <a:pt x="15780" y="13347"/>
                  <a:pt x="16323" y="13044"/>
                  <a:pt x="16244" y="12415"/>
                </a:cubicBezTo>
                <a:cubicBezTo>
                  <a:pt x="15984" y="10903"/>
                  <a:pt x="15410" y="9495"/>
                  <a:pt x="14523" y="8295"/>
                </a:cubicBezTo>
                <a:cubicBezTo>
                  <a:pt x="14367" y="8087"/>
                  <a:pt x="14262" y="7878"/>
                  <a:pt x="14106" y="7669"/>
                </a:cubicBezTo>
                <a:lnTo>
                  <a:pt x="14106" y="7669"/>
                </a:lnTo>
                <a:cubicBezTo>
                  <a:pt x="14628" y="8087"/>
                  <a:pt x="15201" y="8504"/>
                  <a:pt x="15723" y="8921"/>
                </a:cubicBezTo>
                <a:cubicBezTo>
                  <a:pt x="15897" y="9095"/>
                  <a:pt x="16126" y="9178"/>
                  <a:pt x="16356" y="9178"/>
                </a:cubicBezTo>
                <a:cubicBezTo>
                  <a:pt x="16677" y="9178"/>
                  <a:pt x="17001" y="9016"/>
                  <a:pt x="17183" y="8712"/>
                </a:cubicBezTo>
                <a:cubicBezTo>
                  <a:pt x="17705" y="7669"/>
                  <a:pt x="17287" y="6783"/>
                  <a:pt x="16818" y="5740"/>
                </a:cubicBezTo>
                <a:lnTo>
                  <a:pt x="16453" y="5062"/>
                </a:lnTo>
                <a:lnTo>
                  <a:pt x="16766" y="5218"/>
                </a:lnTo>
                <a:cubicBezTo>
                  <a:pt x="17252" y="5445"/>
                  <a:pt x="17778" y="5752"/>
                  <a:pt x="18270" y="5752"/>
                </a:cubicBezTo>
                <a:cubicBezTo>
                  <a:pt x="18570" y="5752"/>
                  <a:pt x="18856" y="5638"/>
                  <a:pt x="19113" y="5322"/>
                </a:cubicBezTo>
                <a:cubicBezTo>
                  <a:pt x="19686" y="4697"/>
                  <a:pt x="19530" y="3653"/>
                  <a:pt x="19374" y="2923"/>
                </a:cubicBezTo>
                <a:cubicBezTo>
                  <a:pt x="19217" y="1985"/>
                  <a:pt x="18800" y="1098"/>
                  <a:pt x="18226" y="368"/>
                </a:cubicBezTo>
                <a:cubicBezTo>
                  <a:pt x="18032" y="109"/>
                  <a:pt x="17768" y="1"/>
                  <a:pt x="17513" y="1"/>
                </a:cubicBezTo>
                <a:close/>
              </a:path>
            </a:pathLst>
          </a:custGeom>
          <a:solidFill>
            <a:schemeClr val="dk1"/>
          </a:solidFill>
          <a:ln>
            <a:noFill/>
          </a:ln>
        </p:spPr>
        <p:txBody>
          <a:bodyPr spcFirstLastPara="1" wrap="square" lIns="121900" tIns="121900" rIns="121900" bIns="121900" anchor="ctr" anchorCtr="0">
            <a:noAutofit/>
          </a:bodyPr>
          <a:lstStyle/>
          <a:p>
            <a:pPr defTabSz="914400"/>
            <a:endParaRPr sz="2400">
              <a:solidFill>
                <a:srgbClr val="6D225A"/>
              </a:solidFill>
            </a:endParaRPr>
          </a:p>
        </p:txBody>
      </p:sp>
      <p:sp>
        <p:nvSpPr>
          <p:cNvPr id="238" name="Google Shape;238;p26"/>
          <p:cNvSpPr/>
          <p:nvPr/>
        </p:nvSpPr>
        <p:spPr>
          <a:xfrm>
            <a:off x="8445967" y="398733"/>
            <a:ext cx="1782367" cy="1532067"/>
          </a:xfrm>
          <a:custGeom>
            <a:avLst/>
            <a:gdLst/>
            <a:ahLst/>
            <a:cxnLst/>
            <a:rect l="l" t="t" r="r" b="b"/>
            <a:pathLst>
              <a:path w="53471" h="45962" extrusionOk="0">
                <a:moveTo>
                  <a:pt x="22435" y="1"/>
                </a:moveTo>
                <a:cubicBezTo>
                  <a:pt x="13400" y="2221"/>
                  <a:pt x="1" y="10541"/>
                  <a:pt x="2221" y="21695"/>
                </a:cubicBezTo>
                <a:cubicBezTo>
                  <a:pt x="3166" y="26416"/>
                  <a:pt x="8092" y="31368"/>
                  <a:pt x="11282" y="34762"/>
                </a:cubicBezTo>
                <a:cubicBezTo>
                  <a:pt x="14855" y="38591"/>
                  <a:pt x="18862" y="41245"/>
                  <a:pt x="23405" y="43670"/>
                </a:cubicBezTo>
                <a:cubicBezTo>
                  <a:pt x="26318" y="45214"/>
                  <a:pt x="29583" y="45961"/>
                  <a:pt x="32815" y="45961"/>
                </a:cubicBezTo>
                <a:cubicBezTo>
                  <a:pt x="40374" y="45961"/>
                  <a:pt x="47754" y="41873"/>
                  <a:pt x="50025" y="34328"/>
                </a:cubicBezTo>
                <a:cubicBezTo>
                  <a:pt x="53471" y="22843"/>
                  <a:pt x="48494" y="12583"/>
                  <a:pt x="39944" y="5054"/>
                </a:cubicBezTo>
                <a:cubicBezTo>
                  <a:pt x="34814" y="511"/>
                  <a:pt x="29301" y="970"/>
                  <a:pt x="22435" y="1"/>
                </a:cubicBezTo>
                <a:close/>
              </a:path>
            </a:pathLst>
          </a:custGeom>
          <a:solidFill>
            <a:schemeClr val="accent3"/>
          </a:solidFill>
          <a:ln>
            <a:noFill/>
          </a:ln>
        </p:spPr>
        <p:txBody>
          <a:bodyPr spcFirstLastPara="1" wrap="square" lIns="121900" tIns="121900" rIns="121900" bIns="121900" anchor="ctr" anchorCtr="0">
            <a:noAutofit/>
          </a:bodyPr>
          <a:lstStyle/>
          <a:p>
            <a:pPr defTabSz="914400"/>
            <a:endParaRPr sz="2400">
              <a:solidFill>
                <a:srgbClr val="6D225A"/>
              </a:solidFill>
            </a:endParaRPr>
          </a:p>
        </p:txBody>
      </p:sp>
      <p:sp>
        <p:nvSpPr>
          <p:cNvPr id="239" name="Google Shape;239;p26"/>
          <p:cNvSpPr/>
          <p:nvPr/>
        </p:nvSpPr>
        <p:spPr>
          <a:xfrm>
            <a:off x="1252567" y="1051367"/>
            <a:ext cx="660967" cy="1849600"/>
          </a:xfrm>
          <a:custGeom>
            <a:avLst/>
            <a:gdLst/>
            <a:ahLst/>
            <a:cxnLst/>
            <a:rect l="l" t="t" r="r" b="b"/>
            <a:pathLst>
              <a:path w="19829" h="55488" extrusionOk="0">
                <a:moveTo>
                  <a:pt x="9857" y="19293"/>
                </a:moveTo>
                <a:cubicBezTo>
                  <a:pt x="10005" y="19293"/>
                  <a:pt x="10149" y="19301"/>
                  <a:pt x="10285" y="19317"/>
                </a:cubicBezTo>
                <a:cubicBezTo>
                  <a:pt x="11171" y="19422"/>
                  <a:pt x="11954" y="19735"/>
                  <a:pt x="12684" y="20256"/>
                </a:cubicBezTo>
                <a:cubicBezTo>
                  <a:pt x="12214" y="20934"/>
                  <a:pt x="11536" y="21508"/>
                  <a:pt x="10806" y="21977"/>
                </a:cubicBezTo>
                <a:cubicBezTo>
                  <a:pt x="10305" y="22267"/>
                  <a:pt x="9405" y="22571"/>
                  <a:pt x="8623" y="22571"/>
                </a:cubicBezTo>
                <a:cubicBezTo>
                  <a:pt x="7858" y="22571"/>
                  <a:pt x="7207" y="22280"/>
                  <a:pt x="7156" y="21404"/>
                </a:cubicBezTo>
                <a:cubicBezTo>
                  <a:pt x="7015" y="19909"/>
                  <a:pt x="8590" y="19293"/>
                  <a:pt x="9857" y="19293"/>
                </a:cubicBezTo>
                <a:close/>
                <a:moveTo>
                  <a:pt x="7716" y="37568"/>
                </a:moveTo>
                <a:cubicBezTo>
                  <a:pt x="7754" y="37568"/>
                  <a:pt x="7793" y="37569"/>
                  <a:pt x="7834" y="37571"/>
                </a:cubicBezTo>
                <a:cubicBezTo>
                  <a:pt x="9502" y="37728"/>
                  <a:pt x="9920" y="39970"/>
                  <a:pt x="10024" y="41431"/>
                </a:cubicBezTo>
                <a:cubicBezTo>
                  <a:pt x="9856" y="41457"/>
                  <a:pt x="9687" y="41470"/>
                  <a:pt x="9520" y="41470"/>
                </a:cubicBezTo>
                <a:cubicBezTo>
                  <a:pt x="8704" y="41470"/>
                  <a:pt x="7918" y="41159"/>
                  <a:pt x="7312" y="40596"/>
                </a:cubicBezTo>
                <a:cubicBezTo>
                  <a:pt x="6547" y="39780"/>
                  <a:pt x="6031" y="37568"/>
                  <a:pt x="7716" y="37568"/>
                </a:cubicBezTo>
                <a:close/>
                <a:moveTo>
                  <a:pt x="5664" y="0"/>
                </a:moveTo>
                <a:cubicBezTo>
                  <a:pt x="5228" y="0"/>
                  <a:pt x="5007" y="665"/>
                  <a:pt x="5434" y="855"/>
                </a:cubicBezTo>
                <a:cubicBezTo>
                  <a:pt x="10441" y="3359"/>
                  <a:pt x="14144" y="8157"/>
                  <a:pt x="14301" y="13894"/>
                </a:cubicBezTo>
                <a:cubicBezTo>
                  <a:pt x="14353" y="15667"/>
                  <a:pt x="14040" y="17388"/>
                  <a:pt x="13414" y="19005"/>
                </a:cubicBezTo>
                <a:cubicBezTo>
                  <a:pt x="13101" y="18796"/>
                  <a:pt x="12736" y="18639"/>
                  <a:pt x="12423" y="18483"/>
                </a:cubicBezTo>
                <a:cubicBezTo>
                  <a:pt x="11641" y="18066"/>
                  <a:pt x="10780" y="17857"/>
                  <a:pt x="9920" y="17857"/>
                </a:cubicBezTo>
                <a:cubicBezTo>
                  <a:pt x="9059" y="17857"/>
                  <a:pt x="8199" y="18066"/>
                  <a:pt x="7416" y="18483"/>
                </a:cubicBezTo>
                <a:cubicBezTo>
                  <a:pt x="5904" y="19265"/>
                  <a:pt x="5278" y="21039"/>
                  <a:pt x="5956" y="22551"/>
                </a:cubicBezTo>
                <a:cubicBezTo>
                  <a:pt x="6502" y="23643"/>
                  <a:pt x="7606" y="24043"/>
                  <a:pt x="8742" y="24043"/>
                </a:cubicBezTo>
                <a:cubicBezTo>
                  <a:pt x="9343" y="24043"/>
                  <a:pt x="9952" y="23931"/>
                  <a:pt x="10493" y="23751"/>
                </a:cubicBezTo>
                <a:cubicBezTo>
                  <a:pt x="11849" y="23281"/>
                  <a:pt x="12997" y="22395"/>
                  <a:pt x="13831" y="21247"/>
                </a:cubicBezTo>
                <a:cubicBezTo>
                  <a:pt x="14874" y="22290"/>
                  <a:pt x="15709" y="23542"/>
                  <a:pt x="16335" y="24898"/>
                </a:cubicBezTo>
                <a:cubicBezTo>
                  <a:pt x="17743" y="27871"/>
                  <a:pt x="18264" y="31104"/>
                  <a:pt x="17273" y="34338"/>
                </a:cubicBezTo>
                <a:cubicBezTo>
                  <a:pt x="16387" y="37154"/>
                  <a:pt x="14353" y="39866"/>
                  <a:pt x="11589" y="41065"/>
                </a:cubicBezTo>
                <a:lnTo>
                  <a:pt x="11484" y="41118"/>
                </a:lnTo>
                <a:cubicBezTo>
                  <a:pt x="11380" y="39397"/>
                  <a:pt x="10858" y="37467"/>
                  <a:pt x="9294" y="36528"/>
                </a:cubicBezTo>
                <a:cubicBezTo>
                  <a:pt x="8833" y="36215"/>
                  <a:pt x="8315" y="36069"/>
                  <a:pt x="7804" y="36069"/>
                </a:cubicBezTo>
                <a:cubicBezTo>
                  <a:pt x="6695" y="36069"/>
                  <a:pt x="5618" y="36758"/>
                  <a:pt x="5226" y="37936"/>
                </a:cubicBezTo>
                <a:cubicBezTo>
                  <a:pt x="4652" y="39605"/>
                  <a:pt x="5591" y="41378"/>
                  <a:pt x="6999" y="42265"/>
                </a:cubicBezTo>
                <a:cubicBezTo>
                  <a:pt x="7714" y="42801"/>
                  <a:pt x="8583" y="43070"/>
                  <a:pt x="9473" y="43070"/>
                </a:cubicBezTo>
                <a:cubicBezTo>
                  <a:pt x="9622" y="43070"/>
                  <a:pt x="9771" y="43062"/>
                  <a:pt x="9920" y="43047"/>
                </a:cubicBezTo>
                <a:lnTo>
                  <a:pt x="9920" y="43047"/>
                </a:lnTo>
                <a:cubicBezTo>
                  <a:pt x="9763" y="44455"/>
                  <a:pt x="9242" y="45864"/>
                  <a:pt x="8511" y="47115"/>
                </a:cubicBezTo>
                <a:cubicBezTo>
                  <a:pt x="6686" y="50297"/>
                  <a:pt x="3557" y="52487"/>
                  <a:pt x="532" y="54417"/>
                </a:cubicBezTo>
                <a:cubicBezTo>
                  <a:pt x="1" y="54727"/>
                  <a:pt x="296" y="55487"/>
                  <a:pt x="812" y="55487"/>
                </a:cubicBezTo>
                <a:cubicBezTo>
                  <a:pt x="904" y="55487"/>
                  <a:pt x="1003" y="55463"/>
                  <a:pt x="1106" y="55408"/>
                </a:cubicBezTo>
                <a:cubicBezTo>
                  <a:pt x="4756" y="53530"/>
                  <a:pt x="8303" y="50922"/>
                  <a:pt x="10233" y="47167"/>
                </a:cubicBezTo>
                <a:cubicBezTo>
                  <a:pt x="10911" y="45759"/>
                  <a:pt x="11380" y="44247"/>
                  <a:pt x="11536" y="42734"/>
                </a:cubicBezTo>
                <a:cubicBezTo>
                  <a:pt x="13623" y="41900"/>
                  <a:pt x="15396" y="40492"/>
                  <a:pt x="16752" y="38666"/>
                </a:cubicBezTo>
                <a:cubicBezTo>
                  <a:pt x="18994" y="35589"/>
                  <a:pt x="19829" y="31626"/>
                  <a:pt x="18942" y="27871"/>
                </a:cubicBezTo>
                <a:cubicBezTo>
                  <a:pt x="18264" y="25107"/>
                  <a:pt x="16856" y="21977"/>
                  <a:pt x="14613" y="19943"/>
                </a:cubicBezTo>
                <a:cubicBezTo>
                  <a:pt x="14613" y="19839"/>
                  <a:pt x="14666" y="19787"/>
                  <a:pt x="14718" y="19735"/>
                </a:cubicBezTo>
                <a:cubicBezTo>
                  <a:pt x="18056" y="12433"/>
                  <a:pt x="13362" y="2368"/>
                  <a:pt x="5800" y="21"/>
                </a:cubicBezTo>
                <a:cubicBezTo>
                  <a:pt x="5753" y="7"/>
                  <a:pt x="5707" y="0"/>
                  <a:pt x="5664" y="0"/>
                </a:cubicBezTo>
                <a:close/>
              </a:path>
            </a:pathLst>
          </a:custGeom>
          <a:solidFill>
            <a:schemeClr val="dk1"/>
          </a:solidFill>
          <a:ln>
            <a:noFill/>
          </a:ln>
        </p:spPr>
        <p:txBody>
          <a:bodyPr spcFirstLastPara="1" wrap="square" lIns="121900" tIns="121900" rIns="121900" bIns="121900" anchor="ctr" anchorCtr="0">
            <a:noAutofit/>
          </a:bodyPr>
          <a:lstStyle/>
          <a:p>
            <a:pPr defTabSz="914400"/>
            <a:endParaRPr sz="2400">
              <a:solidFill>
                <a:srgbClr val="6D225A"/>
              </a:solidFill>
            </a:endParaRPr>
          </a:p>
        </p:txBody>
      </p:sp>
    </p:spTree>
    <p:extLst>
      <p:ext uri="{BB962C8B-B14F-4D97-AF65-F5344CB8AC3E}">
        <p14:creationId xmlns:p14="http://schemas.microsoft.com/office/powerpoint/2010/main" val="42611939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40"/>
        <p:cNvGrpSpPr/>
        <p:nvPr/>
      </p:nvGrpSpPr>
      <p:grpSpPr>
        <a:xfrm>
          <a:off x="0" y="0"/>
          <a:ext cx="0" cy="0"/>
          <a:chOff x="0" y="0"/>
          <a:chExt cx="0" cy="0"/>
        </a:xfrm>
      </p:grpSpPr>
      <p:sp>
        <p:nvSpPr>
          <p:cNvPr id="241" name="Google Shape;241;p27"/>
          <p:cNvSpPr/>
          <p:nvPr/>
        </p:nvSpPr>
        <p:spPr>
          <a:xfrm>
            <a:off x="10194651" y="4560574"/>
            <a:ext cx="2246000" cy="2073233"/>
          </a:xfrm>
          <a:custGeom>
            <a:avLst/>
            <a:gdLst/>
            <a:ahLst/>
            <a:cxnLst/>
            <a:rect l="l" t="t" r="r" b="b"/>
            <a:pathLst>
              <a:path w="67380" h="62197" extrusionOk="0">
                <a:moveTo>
                  <a:pt x="50387" y="1"/>
                </a:moveTo>
                <a:cubicBezTo>
                  <a:pt x="50325" y="1"/>
                  <a:pt x="50264" y="1"/>
                  <a:pt x="50203" y="2"/>
                </a:cubicBezTo>
                <a:cubicBezTo>
                  <a:pt x="46324" y="79"/>
                  <a:pt x="42802" y="2019"/>
                  <a:pt x="39305" y="3652"/>
                </a:cubicBezTo>
                <a:cubicBezTo>
                  <a:pt x="27335" y="9165"/>
                  <a:pt x="3471" y="12381"/>
                  <a:pt x="358" y="28077"/>
                </a:cubicBezTo>
                <a:cubicBezTo>
                  <a:pt x="0" y="29966"/>
                  <a:pt x="0" y="31906"/>
                  <a:pt x="358" y="33794"/>
                </a:cubicBezTo>
                <a:cubicBezTo>
                  <a:pt x="2534" y="45905"/>
                  <a:pt x="14208" y="62197"/>
                  <a:pt x="27867" y="62197"/>
                </a:cubicBezTo>
                <a:cubicBezTo>
                  <a:pt x="29262" y="62197"/>
                  <a:pt x="30679" y="62027"/>
                  <a:pt x="32108" y="61665"/>
                </a:cubicBezTo>
                <a:cubicBezTo>
                  <a:pt x="38641" y="59980"/>
                  <a:pt x="45328" y="56279"/>
                  <a:pt x="51326" y="53242"/>
                </a:cubicBezTo>
                <a:cubicBezTo>
                  <a:pt x="60310" y="48648"/>
                  <a:pt x="65874" y="42497"/>
                  <a:pt x="66716" y="32033"/>
                </a:cubicBezTo>
                <a:cubicBezTo>
                  <a:pt x="67380" y="23738"/>
                  <a:pt x="66971" y="13683"/>
                  <a:pt x="61995" y="6613"/>
                </a:cubicBezTo>
                <a:cubicBezTo>
                  <a:pt x="59325" y="2835"/>
                  <a:pt x="54989" y="1"/>
                  <a:pt x="50387" y="1"/>
                </a:cubicBezTo>
                <a:close/>
              </a:path>
            </a:pathLst>
          </a:custGeom>
          <a:solidFill>
            <a:schemeClr val="lt1"/>
          </a:solidFill>
          <a:ln>
            <a:noFill/>
          </a:ln>
        </p:spPr>
        <p:txBody>
          <a:bodyPr spcFirstLastPara="1" wrap="square" lIns="121900" tIns="121900" rIns="121900" bIns="121900" anchor="ctr" anchorCtr="0">
            <a:noAutofit/>
          </a:bodyPr>
          <a:lstStyle/>
          <a:p>
            <a:pPr defTabSz="914400"/>
            <a:endParaRPr sz="2400">
              <a:solidFill>
                <a:srgbClr val="6D225A"/>
              </a:solidFill>
            </a:endParaRPr>
          </a:p>
        </p:txBody>
      </p:sp>
      <p:sp>
        <p:nvSpPr>
          <p:cNvPr id="242" name="Google Shape;242;p27"/>
          <p:cNvSpPr/>
          <p:nvPr/>
        </p:nvSpPr>
        <p:spPr>
          <a:xfrm>
            <a:off x="9878334" y="750573"/>
            <a:ext cx="2475733" cy="1648067"/>
          </a:xfrm>
          <a:custGeom>
            <a:avLst/>
            <a:gdLst/>
            <a:ahLst/>
            <a:cxnLst/>
            <a:rect l="l" t="t" r="r" b="b"/>
            <a:pathLst>
              <a:path w="74272" h="49442" extrusionOk="0">
                <a:moveTo>
                  <a:pt x="22837" y="1"/>
                </a:moveTo>
                <a:cubicBezTo>
                  <a:pt x="19876" y="1"/>
                  <a:pt x="16987" y="489"/>
                  <a:pt x="14472" y="1763"/>
                </a:cubicBezTo>
                <a:cubicBezTo>
                  <a:pt x="12379" y="2809"/>
                  <a:pt x="10516" y="4264"/>
                  <a:pt x="8449" y="5872"/>
                </a:cubicBezTo>
                <a:cubicBezTo>
                  <a:pt x="3906" y="9394"/>
                  <a:pt x="1" y="13631"/>
                  <a:pt x="1" y="19731"/>
                </a:cubicBezTo>
                <a:cubicBezTo>
                  <a:pt x="384" y="28102"/>
                  <a:pt x="7555" y="32543"/>
                  <a:pt x="13528" y="37265"/>
                </a:cubicBezTo>
                <a:cubicBezTo>
                  <a:pt x="22728" y="44551"/>
                  <a:pt x="35327" y="49441"/>
                  <a:pt x="47587" y="49441"/>
                </a:cubicBezTo>
                <a:cubicBezTo>
                  <a:pt x="52161" y="49441"/>
                  <a:pt x="56688" y="48761"/>
                  <a:pt x="60974" y="47270"/>
                </a:cubicBezTo>
                <a:cubicBezTo>
                  <a:pt x="68860" y="44539"/>
                  <a:pt x="74271" y="36601"/>
                  <a:pt x="73097" y="28000"/>
                </a:cubicBezTo>
                <a:cubicBezTo>
                  <a:pt x="72051" y="20088"/>
                  <a:pt x="59749" y="14397"/>
                  <a:pt x="53649" y="10696"/>
                </a:cubicBezTo>
                <a:cubicBezTo>
                  <a:pt x="47779" y="7123"/>
                  <a:pt x="41373" y="3983"/>
                  <a:pt x="34762" y="2018"/>
                </a:cubicBezTo>
                <a:cubicBezTo>
                  <a:pt x="31176" y="936"/>
                  <a:pt x="26936" y="1"/>
                  <a:pt x="22837" y="1"/>
                </a:cubicBezTo>
                <a:close/>
              </a:path>
            </a:pathLst>
          </a:custGeom>
          <a:solidFill>
            <a:schemeClr val="accent1"/>
          </a:solidFill>
          <a:ln>
            <a:noFill/>
          </a:ln>
        </p:spPr>
        <p:txBody>
          <a:bodyPr spcFirstLastPara="1" wrap="square" lIns="121900" tIns="121900" rIns="121900" bIns="121900" anchor="ctr" anchorCtr="0">
            <a:noAutofit/>
          </a:bodyPr>
          <a:lstStyle/>
          <a:p>
            <a:pPr defTabSz="914400"/>
            <a:endParaRPr sz="2400">
              <a:solidFill>
                <a:srgbClr val="6D225A"/>
              </a:solidFill>
            </a:endParaRPr>
          </a:p>
        </p:txBody>
      </p:sp>
      <p:sp>
        <p:nvSpPr>
          <p:cNvPr id="243" name="Google Shape;243;p27"/>
          <p:cNvSpPr/>
          <p:nvPr/>
        </p:nvSpPr>
        <p:spPr>
          <a:xfrm>
            <a:off x="-231285" y="5170199"/>
            <a:ext cx="2688751" cy="1959315"/>
          </a:xfrm>
          <a:custGeom>
            <a:avLst/>
            <a:gdLst/>
            <a:ahLst/>
            <a:cxnLst/>
            <a:rect l="l" t="t" r="r" b="b"/>
            <a:pathLst>
              <a:path w="51863" h="37793" extrusionOk="0">
                <a:moveTo>
                  <a:pt x="13446" y="0"/>
                </a:moveTo>
                <a:cubicBezTo>
                  <a:pt x="10481" y="0"/>
                  <a:pt x="7670" y="697"/>
                  <a:pt x="5590" y="2414"/>
                </a:cubicBezTo>
                <a:cubicBezTo>
                  <a:pt x="1991" y="5962"/>
                  <a:pt x="0" y="13771"/>
                  <a:pt x="843" y="18825"/>
                </a:cubicBezTo>
                <a:cubicBezTo>
                  <a:pt x="2017" y="25741"/>
                  <a:pt x="7938" y="28600"/>
                  <a:pt x="13604" y="31076"/>
                </a:cubicBezTo>
                <a:cubicBezTo>
                  <a:pt x="20908" y="34243"/>
                  <a:pt x="27649" y="37792"/>
                  <a:pt x="35545" y="37792"/>
                </a:cubicBezTo>
                <a:cubicBezTo>
                  <a:pt x="37002" y="37792"/>
                  <a:pt x="38499" y="37672"/>
                  <a:pt x="40045" y="37405"/>
                </a:cubicBezTo>
                <a:cubicBezTo>
                  <a:pt x="48672" y="35950"/>
                  <a:pt x="51862" y="28932"/>
                  <a:pt x="46375" y="22296"/>
                </a:cubicBezTo>
                <a:cubicBezTo>
                  <a:pt x="43210" y="18493"/>
                  <a:pt x="38744" y="17268"/>
                  <a:pt x="35221" y="13669"/>
                </a:cubicBezTo>
                <a:cubicBezTo>
                  <a:pt x="32491" y="10913"/>
                  <a:pt x="30347" y="7110"/>
                  <a:pt x="27258" y="4609"/>
                </a:cubicBezTo>
                <a:cubicBezTo>
                  <a:pt x="24198" y="2099"/>
                  <a:pt x="18590" y="0"/>
                  <a:pt x="13446" y="0"/>
                </a:cubicBezTo>
                <a:close/>
              </a:path>
            </a:pathLst>
          </a:custGeom>
          <a:solidFill>
            <a:schemeClr val="accent2"/>
          </a:solidFill>
          <a:ln>
            <a:noFill/>
          </a:ln>
        </p:spPr>
        <p:txBody>
          <a:bodyPr spcFirstLastPara="1" wrap="square" lIns="121900" tIns="121900" rIns="121900" bIns="121900" anchor="ctr" anchorCtr="0">
            <a:noAutofit/>
          </a:bodyPr>
          <a:lstStyle/>
          <a:p>
            <a:pPr defTabSz="914400"/>
            <a:endParaRPr sz="2400">
              <a:solidFill>
                <a:srgbClr val="6D225A"/>
              </a:solidFill>
            </a:endParaRPr>
          </a:p>
        </p:txBody>
      </p:sp>
      <p:sp>
        <p:nvSpPr>
          <p:cNvPr id="244" name="Google Shape;244;p27"/>
          <p:cNvSpPr/>
          <p:nvPr/>
        </p:nvSpPr>
        <p:spPr>
          <a:xfrm>
            <a:off x="852068" y="5370558"/>
            <a:ext cx="656233" cy="756500"/>
          </a:xfrm>
          <a:custGeom>
            <a:avLst/>
            <a:gdLst/>
            <a:ahLst/>
            <a:cxnLst/>
            <a:rect l="l" t="t" r="r" b="b"/>
            <a:pathLst>
              <a:path w="19687" h="22695" extrusionOk="0">
                <a:moveTo>
                  <a:pt x="17513" y="1"/>
                </a:moveTo>
                <a:cubicBezTo>
                  <a:pt x="16945" y="1"/>
                  <a:pt x="16422" y="538"/>
                  <a:pt x="16818" y="1150"/>
                </a:cubicBezTo>
                <a:cubicBezTo>
                  <a:pt x="17131" y="1672"/>
                  <a:pt x="17340" y="2193"/>
                  <a:pt x="17444" y="2767"/>
                </a:cubicBezTo>
                <a:cubicBezTo>
                  <a:pt x="17496" y="2975"/>
                  <a:pt x="17496" y="3184"/>
                  <a:pt x="17548" y="3393"/>
                </a:cubicBezTo>
                <a:lnTo>
                  <a:pt x="16662" y="2975"/>
                </a:lnTo>
                <a:lnTo>
                  <a:pt x="14888" y="2089"/>
                </a:lnTo>
                <a:cubicBezTo>
                  <a:pt x="14732" y="2015"/>
                  <a:pt x="14576" y="1982"/>
                  <a:pt x="14427" y="1982"/>
                </a:cubicBezTo>
                <a:cubicBezTo>
                  <a:pt x="13730" y="1982"/>
                  <a:pt x="13189" y="2705"/>
                  <a:pt x="13532" y="3393"/>
                </a:cubicBezTo>
                <a:cubicBezTo>
                  <a:pt x="13897" y="4175"/>
                  <a:pt x="14262" y="4957"/>
                  <a:pt x="14680" y="5740"/>
                </a:cubicBezTo>
                <a:cubicBezTo>
                  <a:pt x="13897" y="5166"/>
                  <a:pt x="13115" y="4540"/>
                  <a:pt x="12333" y="3966"/>
                </a:cubicBezTo>
                <a:cubicBezTo>
                  <a:pt x="12127" y="3790"/>
                  <a:pt x="11897" y="3713"/>
                  <a:pt x="11677" y="3713"/>
                </a:cubicBezTo>
                <a:cubicBezTo>
                  <a:pt x="11115" y="3713"/>
                  <a:pt x="10618" y="4216"/>
                  <a:pt x="10768" y="4853"/>
                </a:cubicBezTo>
                <a:cubicBezTo>
                  <a:pt x="10977" y="6105"/>
                  <a:pt x="11498" y="7252"/>
                  <a:pt x="12229" y="8295"/>
                </a:cubicBezTo>
                <a:lnTo>
                  <a:pt x="12020" y="8034"/>
                </a:lnTo>
                <a:cubicBezTo>
                  <a:pt x="10820" y="6678"/>
                  <a:pt x="9569" y="5270"/>
                  <a:pt x="8421" y="3810"/>
                </a:cubicBezTo>
                <a:cubicBezTo>
                  <a:pt x="8251" y="3597"/>
                  <a:pt x="8037" y="3507"/>
                  <a:pt x="7821" y="3507"/>
                </a:cubicBezTo>
                <a:cubicBezTo>
                  <a:pt x="7246" y="3507"/>
                  <a:pt x="6653" y="4142"/>
                  <a:pt x="6805" y="4749"/>
                </a:cubicBezTo>
                <a:cubicBezTo>
                  <a:pt x="7430" y="7148"/>
                  <a:pt x="8265" y="9495"/>
                  <a:pt x="9256" y="11789"/>
                </a:cubicBezTo>
                <a:cubicBezTo>
                  <a:pt x="9464" y="12207"/>
                  <a:pt x="9621" y="12624"/>
                  <a:pt x="9829" y="13041"/>
                </a:cubicBezTo>
                <a:cubicBezTo>
                  <a:pt x="9569" y="12676"/>
                  <a:pt x="9256" y="12363"/>
                  <a:pt x="8943" y="11998"/>
                </a:cubicBezTo>
                <a:cubicBezTo>
                  <a:pt x="8161" y="11059"/>
                  <a:pt x="7378" y="10121"/>
                  <a:pt x="6596" y="9182"/>
                </a:cubicBezTo>
                <a:cubicBezTo>
                  <a:pt x="5814" y="8243"/>
                  <a:pt x="5240" y="7409"/>
                  <a:pt x="4093" y="7043"/>
                </a:cubicBezTo>
                <a:cubicBezTo>
                  <a:pt x="4001" y="7017"/>
                  <a:pt x="3911" y="7005"/>
                  <a:pt x="3823" y="7005"/>
                </a:cubicBezTo>
                <a:cubicBezTo>
                  <a:pt x="3207" y="7005"/>
                  <a:pt x="2710" y="7604"/>
                  <a:pt x="2893" y="8243"/>
                </a:cubicBezTo>
                <a:cubicBezTo>
                  <a:pt x="3519" y="10642"/>
                  <a:pt x="4353" y="12989"/>
                  <a:pt x="5396" y="15284"/>
                </a:cubicBezTo>
                <a:cubicBezTo>
                  <a:pt x="5814" y="16118"/>
                  <a:pt x="6231" y="16953"/>
                  <a:pt x="6700" y="17735"/>
                </a:cubicBezTo>
                <a:cubicBezTo>
                  <a:pt x="6439" y="17526"/>
                  <a:pt x="6231" y="17266"/>
                  <a:pt x="6022" y="17005"/>
                </a:cubicBezTo>
                <a:cubicBezTo>
                  <a:pt x="4875" y="15649"/>
                  <a:pt x="3988" y="14084"/>
                  <a:pt x="2580" y="12989"/>
                </a:cubicBezTo>
                <a:cubicBezTo>
                  <a:pt x="2432" y="12875"/>
                  <a:pt x="2280" y="12826"/>
                  <a:pt x="2132" y="12826"/>
                </a:cubicBezTo>
                <a:cubicBezTo>
                  <a:pt x="1603" y="12826"/>
                  <a:pt x="1142" y="13461"/>
                  <a:pt x="1224" y="14032"/>
                </a:cubicBezTo>
                <a:cubicBezTo>
                  <a:pt x="1589" y="16066"/>
                  <a:pt x="2215" y="18152"/>
                  <a:pt x="2997" y="20082"/>
                </a:cubicBezTo>
                <a:cubicBezTo>
                  <a:pt x="3049" y="20238"/>
                  <a:pt x="3154" y="20656"/>
                  <a:pt x="3258" y="20968"/>
                </a:cubicBezTo>
                <a:lnTo>
                  <a:pt x="2945" y="20708"/>
                </a:lnTo>
                <a:cubicBezTo>
                  <a:pt x="2163" y="20030"/>
                  <a:pt x="1537" y="19247"/>
                  <a:pt x="1068" y="18361"/>
                </a:cubicBezTo>
                <a:cubicBezTo>
                  <a:pt x="956" y="18185"/>
                  <a:pt x="804" y="18112"/>
                  <a:pt x="656" y="18112"/>
                </a:cubicBezTo>
                <a:cubicBezTo>
                  <a:pt x="321" y="18112"/>
                  <a:pt x="0" y="18485"/>
                  <a:pt x="181" y="18882"/>
                </a:cubicBezTo>
                <a:cubicBezTo>
                  <a:pt x="755" y="20082"/>
                  <a:pt x="1537" y="21177"/>
                  <a:pt x="2528" y="22064"/>
                </a:cubicBezTo>
                <a:cubicBezTo>
                  <a:pt x="2894" y="22402"/>
                  <a:pt x="3443" y="22694"/>
                  <a:pt x="3936" y="22694"/>
                </a:cubicBezTo>
                <a:cubicBezTo>
                  <a:pt x="4356" y="22694"/>
                  <a:pt x="4735" y="22483"/>
                  <a:pt x="4927" y="21907"/>
                </a:cubicBezTo>
                <a:cubicBezTo>
                  <a:pt x="4979" y="21386"/>
                  <a:pt x="4927" y="20864"/>
                  <a:pt x="4718" y="20395"/>
                </a:cubicBezTo>
                <a:cubicBezTo>
                  <a:pt x="4458" y="19665"/>
                  <a:pt x="4249" y="18830"/>
                  <a:pt x="3988" y="18048"/>
                </a:cubicBezTo>
                <a:cubicBezTo>
                  <a:pt x="3884" y="17683"/>
                  <a:pt x="3780" y="17318"/>
                  <a:pt x="3727" y="16953"/>
                </a:cubicBezTo>
                <a:lnTo>
                  <a:pt x="3727" y="16953"/>
                </a:lnTo>
                <a:cubicBezTo>
                  <a:pt x="4145" y="17526"/>
                  <a:pt x="4562" y="18100"/>
                  <a:pt x="5031" y="18622"/>
                </a:cubicBezTo>
                <a:cubicBezTo>
                  <a:pt x="6283" y="19978"/>
                  <a:pt x="7743" y="21229"/>
                  <a:pt x="9308" y="22272"/>
                </a:cubicBezTo>
                <a:cubicBezTo>
                  <a:pt x="9442" y="22351"/>
                  <a:pt x="9582" y="22386"/>
                  <a:pt x="9716" y="22386"/>
                </a:cubicBezTo>
                <a:cubicBezTo>
                  <a:pt x="10207" y="22386"/>
                  <a:pt x="10630" y="21918"/>
                  <a:pt x="10507" y="21386"/>
                </a:cubicBezTo>
                <a:cubicBezTo>
                  <a:pt x="9621" y="19143"/>
                  <a:pt x="8213" y="17109"/>
                  <a:pt x="7222" y="14919"/>
                </a:cubicBezTo>
                <a:cubicBezTo>
                  <a:pt x="6700" y="13719"/>
                  <a:pt x="6231" y="12520"/>
                  <a:pt x="5866" y="11320"/>
                </a:cubicBezTo>
                <a:lnTo>
                  <a:pt x="5866" y="11320"/>
                </a:lnTo>
                <a:lnTo>
                  <a:pt x="8004" y="13876"/>
                </a:lnTo>
                <a:lnTo>
                  <a:pt x="12437" y="19091"/>
                </a:lnTo>
                <a:cubicBezTo>
                  <a:pt x="12616" y="19302"/>
                  <a:pt x="12845" y="19392"/>
                  <a:pt x="13075" y="19392"/>
                </a:cubicBezTo>
                <a:cubicBezTo>
                  <a:pt x="13586" y="19392"/>
                  <a:pt x="14106" y="18952"/>
                  <a:pt x="14106" y="18413"/>
                </a:cubicBezTo>
                <a:cubicBezTo>
                  <a:pt x="14106" y="17213"/>
                  <a:pt x="13741" y="16066"/>
                  <a:pt x="13063" y="15075"/>
                </a:cubicBezTo>
                <a:cubicBezTo>
                  <a:pt x="12437" y="13928"/>
                  <a:pt x="11863" y="12780"/>
                  <a:pt x="11290" y="11633"/>
                </a:cubicBezTo>
                <a:cubicBezTo>
                  <a:pt x="10873" y="10694"/>
                  <a:pt x="10507" y="9755"/>
                  <a:pt x="10142" y="8817"/>
                </a:cubicBezTo>
                <a:lnTo>
                  <a:pt x="10142" y="8817"/>
                </a:lnTo>
                <a:cubicBezTo>
                  <a:pt x="10403" y="9077"/>
                  <a:pt x="10612" y="9390"/>
                  <a:pt x="10873" y="9651"/>
                </a:cubicBezTo>
                <a:cubicBezTo>
                  <a:pt x="12020" y="10955"/>
                  <a:pt x="13167" y="12467"/>
                  <a:pt x="14784" y="13250"/>
                </a:cubicBezTo>
                <a:cubicBezTo>
                  <a:pt x="14926" y="13314"/>
                  <a:pt x="15093" y="13347"/>
                  <a:pt x="15263" y="13347"/>
                </a:cubicBezTo>
                <a:cubicBezTo>
                  <a:pt x="15780" y="13347"/>
                  <a:pt x="16323" y="13044"/>
                  <a:pt x="16244" y="12415"/>
                </a:cubicBezTo>
                <a:cubicBezTo>
                  <a:pt x="15984" y="10903"/>
                  <a:pt x="15410" y="9495"/>
                  <a:pt x="14523" y="8295"/>
                </a:cubicBezTo>
                <a:cubicBezTo>
                  <a:pt x="14367" y="8087"/>
                  <a:pt x="14262" y="7878"/>
                  <a:pt x="14106" y="7669"/>
                </a:cubicBezTo>
                <a:lnTo>
                  <a:pt x="14106" y="7669"/>
                </a:lnTo>
                <a:cubicBezTo>
                  <a:pt x="14628" y="8087"/>
                  <a:pt x="15201" y="8504"/>
                  <a:pt x="15723" y="8921"/>
                </a:cubicBezTo>
                <a:cubicBezTo>
                  <a:pt x="15897" y="9095"/>
                  <a:pt x="16126" y="9178"/>
                  <a:pt x="16356" y="9178"/>
                </a:cubicBezTo>
                <a:cubicBezTo>
                  <a:pt x="16677" y="9178"/>
                  <a:pt x="17001" y="9016"/>
                  <a:pt x="17183" y="8712"/>
                </a:cubicBezTo>
                <a:cubicBezTo>
                  <a:pt x="17705" y="7669"/>
                  <a:pt x="17287" y="6783"/>
                  <a:pt x="16818" y="5740"/>
                </a:cubicBezTo>
                <a:lnTo>
                  <a:pt x="16453" y="5062"/>
                </a:lnTo>
                <a:lnTo>
                  <a:pt x="16766" y="5218"/>
                </a:lnTo>
                <a:cubicBezTo>
                  <a:pt x="17252" y="5445"/>
                  <a:pt x="17778" y="5752"/>
                  <a:pt x="18270" y="5752"/>
                </a:cubicBezTo>
                <a:cubicBezTo>
                  <a:pt x="18570" y="5752"/>
                  <a:pt x="18856" y="5638"/>
                  <a:pt x="19113" y="5322"/>
                </a:cubicBezTo>
                <a:cubicBezTo>
                  <a:pt x="19686" y="4697"/>
                  <a:pt x="19530" y="3653"/>
                  <a:pt x="19374" y="2923"/>
                </a:cubicBezTo>
                <a:cubicBezTo>
                  <a:pt x="19217" y="1985"/>
                  <a:pt x="18800" y="1098"/>
                  <a:pt x="18226" y="368"/>
                </a:cubicBezTo>
                <a:cubicBezTo>
                  <a:pt x="18032" y="109"/>
                  <a:pt x="17768" y="1"/>
                  <a:pt x="17513" y="1"/>
                </a:cubicBezTo>
                <a:close/>
              </a:path>
            </a:pathLst>
          </a:custGeom>
          <a:solidFill>
            <a:schemeClr val="dk1"/>
          </a:solidFill>
          <a:ln>
            <a:noFill/>
          </a:ln>
        </p:spPr>
        <p:txBody>
          <a:bodyPr spcFirstLastPara="1" wrap="square" lIns="121900" tIns="121900" rIns="121900" bIns="121900" anchor="ctr" anchorCtr="0">
            <a:noAutofit/>
          </a:bodyPr>
          <a:lstStyle/>
          <a:p>
            <a:pPr defTabSz="914400"/>
            <a:endParaRPr sz="2400">
              <a:solidFill>
                <a:srgbClr val="6D225A"/>
              </a:solidFill>
            </a:endParaRPr>
          </a:p>
        </p:txBody>
      </p:sp>
      <p:sp>
        <p:nvSpPr>
          <p:cNvPr id="245" name="Google Shape;245;p27"/>
          <p:cNvSpPr/>
          <p:nvPr/>
        </p:nvSpPr>
        <p:spPr>
          <a:xfrm>
            <a:off x="9991452" y="489107"/>
            <a:ext cx="605033" cy="586167"/>
          </a:xfrm>
          <a:custGeom>
            <a:avLst/>
            <a:gdLst/>
            <a:ahLst/>
            <a:cxnLst/>
            <a:rect l="l" t="t" r="r" b="b"/>
            <a:pathLst>
              <a:path w="18151" h="17585" extrusionOk="0">
                <a:moveTo>
                  <a:pt x="10588" y="4659"/>
                </a:moveTo>
                <a:cubicBezTo>
                  <a:pt x="10432" y="4816"/>
                  <a:pt x="10223" y="4972"/>
                  <a:pt x="10067" y="5129"/>
                </a:cubicBezTo>
                <a:cubicBezTo>
                  <a:pt x="9441" y="5546"/>
                  <a:pt x="8815" y="5859"/>
                  <a:pt x="8137" y="6067"/>
                </a:cubicBezTo>
                <a:cubicBezTo>
                  <a:pt x="7407" y="6328"/>
                  <a:pt x="6677" y="6537"/>
                  <a:pt x="5894" y="6693"/>
                </a:cubicBezTo>
                <a:cubicBezTo>
                  <a:pt x="6364" y="6432"/>
                  <a:pt x="6833" y="6120"/>
                  <a:pt x="7250" y="5859"/>
                </a:cubicBezTo>
                <a:cubicBezTo>
                  <a:pt x="8189" y="5285"/>
                  <a:pt x="9180" y="4920"/>
                  <a:pt x="10223" y="4659"/>
                </a:cubicBezTo>
                <a:close/>
                <a:moveTo>
                  <a:pt x="16720" y="6885"/>
                </a:moveTo>
                <a:cubicBezTo>
                  <a:pt x="16778" y="6885"/>
                  <a:pt x="16753" y="6923"/>
                  <a:pt x="16690" y="7110"/>
                </a:cubicBezTo>
                <a:cubicBezTo>
                  <a:pt x="16534" y="7580"/>
                  <a:pt x="15804" y="8154"/>
                  <a:pt x="15438" y="8466"/>
                </a:cubicBezTo>
                <a:cubicBezTo>
                  <a:pt x="14448" y="9301"/>
                  <a:pt x="13404" y="10031"/>
                  <a:pt x="12257" y="10657"/>
                </a:cubicBezTo>
                <a:cubicBezTo>
                  <a:pt x="11110" y="11231"/>
                  <a:pt x="9962" y="11752"/>
                  <a:pt x="8763" y="12169"/>
                </a:cubicBezTo>
                <a:cubicBezTo>
                  <a:pt x="9076" y="11804"/>
                  <a:pt x="9441" y="11387"/>
                  <a:pt x="9806" y="11074"/>
                </a:cubicBezTo>
                <a:cubicBezTo>
                  <a:pt x="11370" y="9353"/>
                  <a:pt x="13352" y="8049"/>
                  <a:pt x="15543" y="7215"/>
                </a:cubicBezTo>
                <a:cubicBezTo>
                  <a:pt x="15856" y="7058"/>
                  <a:pt x="16169" y="6954"/>
                  <a:pt x="16482" y="6902"/>
                </a:cubicBezTo>
                <a:cubicBezTo>
                  <a:pt x="16607" y="6902"/>
                  <a:pt x="16682" y="6885"/>
                  <a:pt x="16720" y="6885"/>
                </a:cubicBezTo>
                <a:close/>
                <a:moveTo>
                  <a:pt x="8535" y="0"/>
                </a:moveTo>
                <a:cubicBezTo>
                  <a:pt x="8491" y="0"/>
                  <a:pt x="8445" y="6"/>
                  <a:pt x="8398" y="18"/>
                </a:cubicBezTo>
                <a:cubicBezTo>
                  <a:pt x="5477" y="800"/>
                  <a:pt x="1879" y="2782"/>
                  <a:pt x="627" y="5702"/>
                </a:cubicBezTo>
                <a:cubicBezTo>
                  <a:pt x="53" y="6745"/>
                  <a:pt x="575" y="8049"/>
                  <a:pt x="1670" y="8414"/>
                </a:cubicBezTo>
                <a:cubicBezTo>
                  <a:pt x="835" y="9301"/>
                  <a:pt x="314" y="10396"/>
                  <a:pt x="157" y="11544"/>
                </a:cubicBezTo>
                <a:cubicBezTo>
                  <a:pt x="1" y="12900"/>
                  <a:pt x="783" y="14099"/>
                  <a:pt x="2035" y="14516"/>
                </a:cubicBezTo>
                <a:cubicBezTo>
                  <a:pt x="2718" y="14719"/>
                  <a:pt x="3426" y="14823"/>
                  <a:pt x="4135" y="14823"/>
                </a:cubicBezTo>
                <a:cubicBezTo>
                  <a:pt x="4887" y="14823"/>
                  <a:pt x="5639" y="14706"/>
                  <a:pt x="6364" y="14464"/>
                </a:cubicBezTo>
                <a:lnTo>
                  <a:pt x="6625" y="14360"/>
                </a:lnTo>
                <a:cubicBezTo>
                  <a:pt x="6781" y="15142"/>
                  <a:pt x="7250" y="15820"/>
                  <a:pt x="7928" y="16290"/>
                </a:cubicBezTo>
                <a:cubicBezTo>
                  <a:pt x="9133" y="17175"/>
                  <a:pt x="10663" y="17585"/>
                  <a:pt x="12212" y="17585"/>
                </a:cubicBezTo>
                <a:cubicBezTo>
                  <a:pt x="13947" y="17585"/>
                  <a:pt x="15705" y="17070"/>
                  <a:pt x="17055" y="16133"/>
                </a:cubicBezTo>
                <a:cubicBezTo>
                  <a:pt x="17649" y="15676"/>
                  <a:pt x="17122" y="14939"/>
                  <a:pt x="16562" y="14939"/>
                </a:cubicBezTo>
                <a:cubicBezTo>
                  <a:pt x="16482" y="14939"/>
                  <a:pt x="16403" y="14953"/>
                  <a:pt x="16325" y="14986"/>
                </a:cubicBezTo>
                <a:cubicBezTo>
                  <a:pt x="15141" y="15512"/>
                  <a:pt x="13853" y="15769"/>
                  <a:pt x="12566" y="15769"/>
                </a:cubicBezTo>
                <a:cubicBezTo>
                  <a:pt x="11813" y="15769"/>
                  <a:pt x="11059" y="15681"/>
                  <a:pt x="10327" y="15507"/>
                </a:cubicBezTo>
                <a:cubicBezTo>
                  <a:pt x="9545" y="15246"/>
                  <a:pt x="8293" y="14829"/>
                  <a:pt x="8137" y="13890"/>
                </a:cubicBezTo>
                <a:cubicBezTo>
                  <a:pt x="9128" y="13525"/>
                  <a:pt x="10171" y="13160"/>
                  <a:pt x="11162" y="12743"/>
                </a:cubicBezTo>
                <a:cubicBezTo>
                  <a:pt x="12726" y="12117"/>
                  <a:pt x="14239" y="11231"/>
                  <a:pt x="15595" y="10135"/>
                </a:cubicBezTo>
                <a:cubicBezTo>
                  <a:pt x="16169" y="9614"/>
                  <a:pt x="16690" y="9040"/>
                  <a:pt x="17212" y="8466"/>
                </a:cubicBezTo>
                <a:cubicBezTo>
                  <a:pt x="17629" y="7945"/>
                  <a:pt x="18150" y="7319"/>
                  <a:pt x="18046" y="6589"/>
                </a:cubicBezTo>
                <a:cubicBezTo>
                  <a:pt x="17939" y="5909"/>
                  <a:pt x="17461" y="5648"/>
                  <a:pt x="16793" y="5648"/>
                </a:cubicBezTo>
                <a:cubicBezTo>
                  <a:pt x="14846" y="5648"/>
                  <a:pt x="11287" y="7858"/>
                  <a:pt x="10588" y="8362"/>
                </a:cubicBezTo>
                <a:cubicBezTo>
                  <a:pt x="9232" y="9353"/>
                  <a:pt x="7355" y="11074"/>
                  <a:pt x="6729" y="12847"/>
                </a:cubicBezTo>
                <a:cubicBezTo>
                  <a:pt x="6416" y="12952"/>
                  <a:pt x="6103" y="13056"/>
                  <a:pt x="5738" y="13160"/>
                </a:cubicBezTo>
                <a:cubicBezTo>
                  <a:pt x="5193" y="13324"/>
                  <a:pt x="4647" y="13402"/>
                  <a:pt x="4102" y="13402"/>
                </a:cubicBezTo>
                <a:cubicBezTo>
                  <a:pt x="3604" y="13402"/>
                  <a:pt x="3106" y="13337"/>
                  <a:pt x="2609" y="13212"/>
                </a:cubicBezTo>
                <a:cubicBezTo>
                  <a:pt x="1357" y="12795"/>
                  <a:pt x="1409" y="11648"/>
                  <a:pt x="1879" y="10605"/>
                </a:cubicBezTo>
                <a:cubicBezTo>
                  <a:pt x="2296" y="9822"/>
                  <a:pt x="2817" y="9144"/>
                  <a:pt x="3443" y="8571"/>
                </a:cubicBezTo>
                <a:cubicBezTo>
                  <a:pt x="4538" y="8571"/>
                  <a:pt x="5686" y="8362"/>
                  <a:pt x="6781" y="8101"/>
                </a:cubicBezTo>
                <a:cubicBezTo>
                  <a:pt x="8450" y="7788"/>
                  <a:pt x="10015" y="7058"/>
                  <a:pt x="11318" y="5859"/>
                </a:cubicBezTo>
                <a:cubicBezTo>
                  <a:pt x="11788" y="5494"/>
                  <a:pt x="12101" y="4920"/>
                  <a:pt x="12153" y="4346"/>
                </a:cubicBezTo>
                <a:cubicBezTo>
                  <a:pt x="12101" y="3564"/>
                  <a:pt x="11423" y="3303"/>
                  <a:pt x="10745" y="3303"/>
                </a:cubicBezTo>
                <a:cubicBezTo>
                  <a:pt x="9232" y="3460"/>
                  <a:pt x="7824" y="3929"/>
                  <a:pt x="6520" y="4764"/>
                </a:cubicBezTo>
                <a:cubicBezTo>
                  <a:pt x="5321" y="5389"/>
                  <a:pt x="4173" y="6172"/>
                  <a:pt x="3078" y="7058"/>
                </a:cubicBezTo>
                <a:lnTo>
                  <a:pt x="2609" y="7058"/>
                </a:lnTo>
                <a:cubicBezTo>
                  <a:pt x="1826" y="6954"/>
                  <a:pt x="1879" y="6589"/>
                  <a:pt x="2244" y="6015"/>
                </a:cubicBezTo>
                <a:cubicBezTo>
                  <a:pt x="3652" y="3564"/>
                  <a:pt x="6364" y="2365"/>
                  <a:pt x="8763" y="1113"/>
                </a:cubicBezTo>
                <a:cubicBezTo>
                  <a:pt x="9293" y="824"/>
                  <a:pt x="9066" y="0"/>
                  <a:pt x="8535" y="0"/>
                </a:cubicBezTo>
                <a:close/>
              </a:path>
            </a:pathLst>
          </a:custGeom>
          <a:solidFill>
            <a:schemeClr val="dk1"/>
          </a:solidFill>
          <a:ln>
            <a:noFill/>
          </a:ln>
        </p:spPr>
        <p:txBody>
          <a:bodyPr spcFirstLastPara="1" wrap="square" lIns="121900" tIns="121900" rIns="121900" bIns="121900" anchor="ctr" anchorCtr="0">
            <a:noAutofit/>
          </a:bodyPr>
          <a:lstStyle/>
          <a:p>
            <a:pPr defTabSz="914400"/>
            <a:endParaRPr sz="2400">
              <a:solidFill>
                <a:srgbClr val="6D225A"/>
              </a:solidFill>
            </a:endParaRPr>
          </a:p>
        </p:txBody>
      </p:sp>
      <p:sp>
        <p:nvSpPr>
          <p:cNvPr id="246" name="Google Shape;246;p27"/>
          <p:cNvSpPr/>
          <p:nvPr/>
        </p:nvSpPr>
        <p:spPr>
          <a:xfrm rot="6923174" flipH="1">
            <a:off x="-221947" y="649867"/>
            <a:ext cx="2397332" cy="1689995"/>
          </a:xfrm>
          <a:custGeom>
            <a:avLst/>
            <a:gdLst/>
            <a:ahLst/>
            <a:cxnLst/>
            <a:rect l="l" t="t" r="r" b="b"/>
            <a:pathLst>
              <a:path w="71923" h="50702" extrusionOk="0">
                <a:moveTo>
                  <a:pt x="47389" y="0"/>
                </a:moveTo>
                <a:cubicBezTo>
                  <a:pt x="39464" y="0"/>
                  <a:pt x="31196" y="3814"/>
                  <a:pt x="24681" y="7471"/>
                </a:cubicBezTo>
                <a:cubicBezTo>
                  <a:pt x="16820" y="11938"/>
                  <a:pt x="10260" y="18395"/>
                  <a:pt x="5717" y="26205"/>
                </a:cubicBezTo>
                <a:cubicBezTo>
                  <a:pt x="4237" y="28706"/>
                  <a:pt x="2961" y="31335"/>
                  <a:pt x="1940" y="34065"/>
                </a:cubicBezTo>
                <a:cubicBezTo>
                  <a:pt x="843" y="36975"/>
                  <a:pt x="0" y="40114"/>
                  <a:pt x="485" y="43203"/>
                </a:cubicBezTo>
                <a:cubicBezTo>
                  <a:pt x="1275" y="48310"/>
                  <a:pt x="5311" y="50701"/>
                  <a:pt x="9664" y="50701"/>
                </a:cubicBezTo>
                <a:cubicBezTo>
                  <a:pt x="11642" y="50701"/>
                  <a:pt x="13684" y="50208"/>
                  <a:pt x="15518" y="49251"/>
                </a:cubicBezTo>
                <a:cubicBezTo>
                  <a:pt x="20674" y="46597"/>
                  <a:pt x="24859" y="42871"/>
                  <a:pt x="29964" y="40165"/>
                </a:cubicBezTo>
                <a:cubicBezTo>
                  <a:pt x="36395" y="36745"/>
                  <a:pt x="42776" y="34627"/>
                  <a:pt x="49539" y="32049"/>
                </a:cubicBezTo>
                <a:cubicBezTo>
                  <a:pt x="62990" y="26919"/>
                  <a:pt x="71923" y="6654"/>
                  <a:pt x="53853" y="963"/>
                </a:cubicBezTo>
                <a:cubicBezTo>
                  <a:pt x="51754" y="293"/>
                  <a:pt x="49585" y="0"/>
                  <a:pt x="47389" y="0"/>
                </a:cubicBezTo>
                <a:close/>
              </a:path>
            </a:pathLst>
          </a:custGeom>
          <a:solidFill>
            <a:schemeClr val="dk2"/>
          </a:solidFill>
          <a:ln>
            <a:noFill/>
          </a:ln>
        </p:spPr>
        <p:txBody>
          <a:bodyPr spcFirstLastPara="1" wrap="square" lIns="121900" tIns="121900" rIns="121900" bIns="121900" anchor="ctr" anchorCtr="0">
            <a:noAutofit/>
          </a:bodyPr>
          <a:lstStyle/>
          <a:p>
            <a:pPr defTabSz="914400"/>
            <a:endParaRPr sz="2400">
              <a:solidFill>
                <a:srgbClr val="6D225A"/>
              </a:solidFill>
            </a:endParaRPr>
          </a:p>
        </p:txBody>
      </p:sp>
      <p:sp>
        <p:nvSpPr>
          <p:cNvPr id="247" name="Google Shape;247;p27"/>
          <p:cNvSpPr/>
          <p:nvPr/>
        </p:nvSpPr>
        <p:spPr>
          <a:xfrm rot="10800000" flipH="1">
            <a:off x="9505652" y="5308117"/>
            <a:ext cx="1272633" cy="705267"/>
          </a:xfrm>
          <a:custGeom>
            <a:avLst/>
            <a:gdLst/>
            <a:ahLst/>
            <a:cxnLst/>
            <a:rect l="l" t="t" r="r" b="b"/>
            <a:pathLst>
              <a:path w="38179" h="21158" extrusionOk="0">
                <a:moveTo>
                  <a:pt x="26154" y="7858"/>
                </a:moveTo>
                <a:lnTo>
                  <a:pt x="26363" y="7963"/>
                </a:lnTo>
                <a:cubicBezTo>
                  <a:pt x="27667" y="8849"/>
                  <a:pt x="28814" y="9944"/>
                  <a:pt x="29805" y="11248"/>
                </a:cubicBezTo>
                <a:cubicBezTo>
                  <a:pt x="30848" y="12448"/>
                  <a:pt x="31683" y="13804"/>
                  <a:pt x="32361" y="15264"/>
                </a:cubicBezTo>
                <a:cubicBezTo>
                  <a:pt x="32635" y="16043"/>
                  <a:pt x="32870" y="17826"/>
                  <a:pt x="31793" y="17826"/>
                </a:cubicBezTo>
                <a:cubicBezTo>
                  <a:pt x="31644" y="17826"/>
                  <a:pt x="31469" y="17792"/>
                  <a:pt x="31265" y="17715"/>
                </a:cubicBezTo>
                <a:cubicBezTo>
                  <a:pt x="30587" y="17402"/>
                  <a:pt x="30014" y="16933"/>
                  <a:pt x="29596" y="16307"/>
                </a:cubicBezTo>
                <a:cubicBezTo>
                  <a:pt x="29075" y="15629"/>
                  <a:pt x="28606" y="14899"/>
                  <a:pt x="28188" y="14169"/>
                </a:cubicBezTo>
                <a:cubicBezTo>
                  <a:pt x="27093" y="12239"/>
                  <a:pt x="26363" y="10101"/>
                  <a:pt x="26154" y="7858"/>
                </a:cubicBezTo>
                <a:close/>
                <a:moveTo>
                  <a:pt x="19896" y="13334"/>
                </a:moveTo>
                <a:lnTo>
                  <a:pt x="19896" y="13334"/>
                </a:lnTo>
                <a:cubicBezTo>
                  <a:pt x="21095" y="14325"/>
                  <a:pt x="22191" y="15421"/>
                  <a:pt x="23077" y="16724"/>
                </a:cubicBezTo>
                <a:cubicBezTo>
                  <a:pt x="23547" y="17298"/>
                  <a:pt x="23755" y="18028"/>
                  <a:pt x="23755" y="18758"/>
                </a:cubicBezTo>
                <a:cubicBezTo>
                  <a:pt x="23686" y="19197"/>
                  <a:pt x="23535" y="19360"/>
                  <a:pt x="23348" y="19360"/>
                </a:cubicBezTo>
                <a:cubicBezTo>
                  <a:pt x="23111" y="19360"/>
                  <a:pt x="22817" y="19101"/>
                  <a:pt x="22556" y="18811"/>
                </a:cubicBezTo>
                <a:cubicBezTo>
                  <a:pt x="22086" y="18237"/>
                  <a:pt x="21669" y="17559"/>
                  <a:pt x="21356" y="16881"/>
                </a:cubicBezTo>
                <a:cubicBezTo>
                  <a:pt x="20939" y="16099"/>
                  <a:pt x="20574" y="15368"/>
                  <a:pt x="20261" y="14586"/>
                </a:cubicBezTo>
                <a:cubicBezTo>
                  <a:pt x="20104" y="14169"/>
                  <a:pt x="20000" y="13752"/>
                  <a:pt x="19896" y="13334"/>
                </a:cubicBezTo>
                <a:close/>
                <a:moveTo>
                  <a:pt x="10821" y="13439"/>
                </a:moveTo>
                <a:lnTo>
                  <a:pt x="10821" y="13439"/>
                </a:lnTo>
                <a:cubicBezTo>
                  <a:pt x="11238" y="13960"/>
                  <a:pt x="11551" y="14534"/>
                  <a:pt x="11864" y="15108"/>
                </a:cubicBezTo>
                <a:cubicBezTo>
                  <a:pt x="12386" y="16255"/>
                  <a:pt x="13168" y="18185"/>
                  <a:pt x="12438" y="19436"/>
                </a:cubicBezTo>
                <a:cubicBezTo>
                  <a:pt x="10665" y="17976"/>
                  <a:pt x="9830" y="15525"/>
                  <a:pt x="10821" y="13439"/>
                </a:cubicBezTo>
                <a:close/>
                <a:moveTo>
                  <a:pt x="29365" y="1"/>
                </a:moveTo>
                <a:cubicBezTo>
                  <a:pt x="28988" y="1"/>
                  <a:pt x="28611" y="44"/>
                  <a:pt x="28240" y="140"/>
                </a:cubicBezTo>
                <a:cubicBezTo>
                  <a:pt x="26572" y="661"/>
                  <a:pt x="25372" y="2017"/>
                  <a:pt x="25059" y="3738"/>
                </a:cubicBezTo>
                <a:cubicBezTo>
                  <a:pt x="24850" y="4416"/>
                  <a:pt x="24746" y="5094"/>
                  <a:pt x="24694" y="5772"/>
                </a:cubicBezTo>
                <a:cubicBezTo>
                  <a:pt x="24329" y="5694"/>
                  <a:pt x="23951" y="5655"/>
                  <a:pt x="23566" y="5655"/>
                </a:cubicBezTo>
                <a:cubicBezTo>
                  <a:pt x="23182" y="5655"/>
                  <a:pt x="22790" y="5694"/>
                  <a:pt x="22399" y="5772"/>
                </a:cubicBezTo>
                <a:cubicBezTo>
                  <a:pt x="20782" y="6189"/>
                  <a:pt x="19426" y="7389"/>
                  <a:pt x="18853" y="8954"/>
                </a:cubicBezTo>
                <a:cubicBezTo>
                  <a:pt x="18592" y="9527"/>
                  <a:pt x="18488" y="10101"/>
                  <a:pt x="18383" y="10675"/>
                </a:cubicBezTo>
                <a:cubicBezTo>
                  <a:pt x="17291" y="10032"/>
                  <a:pt x="16040" y="9686"/>
                  <a:pt x="14790" y="9686"/>
                </a:cubicBezTo>
                <a:cubicBezTo>
                  <a:pt x="14010" y="9686"/>
                  <a:pt x="13231" y="9821"/>
                  <a:pt x="12490" y="10101"/>
                </a:cubicBezTo>
                <a:cubicBezTo>
                  <a:pt x="11812" y="10362"/>
                  <a:pt x="11186" y="10727"/>
                  <a:pt x="10717" y="11196"/>
                </a:cubicBezTo>
                <a:cubicBezTo>
                  <a:pt x="9726" y="10354"/>
                  <a:pt x="8453" y="9888"/>
                  <a:pt x="7211" y="9888"/>
                </a:cubicBezTo>
                <a:cubicBezTo>
                  <a:pt x="7145" y="9888"/>
                  <a:pt x="7079" y="9890"/>
                  <a:pt x="7014" y="9892"/>
                </a:cubicBezTo>
                <a:cubicBezTo>
                  <a:pt x="5501" y="10049"/>
                  <a:pt x="4093" y="10779"/>
                  <a:pt x="3102" y="11926"/>
                </a:cubicBezTo>
                <a:cubicBezTo>
                  <a:pt x="1851" y="13282"/>
                  <a:pt x="860" y="14847"/>
                  <a:pt x="234" y="16568"/>
                </a:cubicBezTo>
                <a:cubicBezTo>
                  <a:pt x="0" y="17103"/>
                  <a:pt x="408" y="17466"/>
                  <a:pt x="842" y="17466"/>
                </a:cubicBezTo>
                <a:cubicBezTo>
                  <a:pt x="1085" y="17466"/>
                  <a:pt x="1336" y="17352"/>
                  <a:pt x="1486" y="17089"/>
                </a:cubicBezTo>
                <a:cubicBezTo>
                  <a:pt x="2659" y="14884"/>
                  <a:pt x="4422" y="11371"/>
                  <a:pt x="7233" y="11371"/>
                </a:cubicBezTo>
                <a:cubicBezTo>
                  <a:pt x="7546" y="11371"/>
                  <a:pt x="7873" y="11415"/>
                  <a:pt x="8213" y="11509"/>
                </a:cubicBezTo>
                <a:cubicBezTo>
                  <a:pt x="8787" y="11666"/>
                  <a:pt x="9309" y="11978"/>
                  <a:pt x="9778" y="12344"/>
                </a:cubicBezTo>
                <a:cubicBezTo>
                  <a:pt x="9465" y="12865"/>
                  <a:pt x="9204" y="13387"/>
                  <a:pt x="9100" y="14012"/>
                </a:cubicBezTo>
                <a:cubicBezTo>
                  <a:pt x="8631" y="15786"/>
                  <a:pt x="9048" y="17663"/>
                  <a:pt x="10143" y="19176"/>
                </a:cubicBezTo>
                <a:cubicBezTo>
                  <a:pt x="10665" y="19906"/>
                  <a:pt x="11343" y="20532"/>
                  <a:pt x="12125" y="21001"/>
                </a:cubicBezTo>
                <a:cubicBezTo>
                  <a:pt x="12255" y="21105"/>
                  <a:pt x="12412" y="21157"/>
                  <a:pt x="12568" y="21157"/>
                </a:cubicBezTo>
                <a:cubicBezTo>
                  <a:pt x="12725" y="21157"/>
                  <a:pt x="12881" y="21105"/>
                  <a:pt x="13012" y="21001"/>
                </a:cubicBezTo>
                <a:cubicBezTo>
                  <a:pt x="15515" y="18758"/>
                  <a:pt x="13585" y="14430"/>
                  <a:pt x="11708" y="12239"/>
                </a:cubicBezTo>
                <a:cubicBezTo>
                  <a:pt x="12529" y="11418"/>
                  <a:pt x="13519" y="11093"/>
                  <a:pt x="14550" y="11093"/>
                </a:cubicBezTo>
                <a:cubicBezTo>
                  <a:pt x="15810" y="11093"/>
                  <a:pt x="17131" y="11579"/>
                  <a:pt x="18279" y="12239"/>
                </a:cubicBezTo>
                <a:cubicBezTo>
                  <a:pt x="18331" y="12917"/>
                  <a:pt x="18436" y="13595"/>
                  <a:pt x="18644" y="14221"/>
                </a:cubicBezTo>
                <a:cubicBezTo>
                  <a:pt x="18957" y="15212"/>
                  <a:pt x="19374" y="16203"/>
                  <a:pt x="19896" y="17089"/>
                </a:cubicBezTo>
                <a:cubicBezTo>
                  <a:pt x="20313" y="18028"/>
                  <a:pt x="20835" y="18915"/>
                  <a:pt x="21460" y="19697"/>
                </a:cubicBezTo>
                <a:cubicBezTo>
                  <a:pt x="21930" y="20375"/>
                  <a:pt x="22660" y="20740"/>
                  <a:pt x="23494" y="20792"/>
                </a:cubicBezTo>
                <a:cubicBezTo>
                  <a:pt x="24277" y="20688"/>
                  <a:pt x="24903" y="20010"/>
                  <a:pt x="25007" y="19228"/>
                </a:cubicBezTo>
                <a:cubicBezTo>
                  <a:pt x="25372" y="17298"/>
                  <a:pt x="24068" y="15577"/>
                  <a:pt x="22869" y="14325"/>
                </a:cubicBezTo>
                <a:cubicBezTo>
                  <a:pt x="21878" y="13282"/>
                  <a:pt x="20835" y="12344"/>
                  <a:pt x="19687" y="11509"/>
                </a:cubicBezTo>
                <a:cubicBezTo>
                  <a:pt x="19687" y="11040"/>
                  <a:pt x="19739" y="10622"/>
                  <a:pt x="19844" y="10205"/>
                </a:cubicBezTo>
                <a:cubicBezTo>
                  <a:pt x="20104" y="8954"/>
                  <a:pt x="20939" y="7910"/>
                  <a:pt x="22086" y="7337"/>
                </a:cubicBezTo>
                <a:cubicBezTo>
                  <a:pt x="22530" y="7159"/>
                  <a:pt x="23025" y="7066"/>
                  <a:pt x="23522" y="7066"/>
                </a:cubicBezTo>
                <a:cubicBezTo>
                  <a:pt x="23901" y="7066"/>
                  <a:pt x="24281" y="7120"/>
                  <a:pt x="24642" y="7232"/>
                </a:cubicBezTo>
                <a:cubicBezTo>
                  <a:pt x="24798" y="9944"/>
                  <a:pt x="25633" y="12604"/>
                  <a:pt x="26989" y="14951"/>
                </a:cubicBezTo>
                <a:cubicBezTo>
                  <a:pt x="27875" y="16464"/>
                  <a:pt x="29127" y="18498"/>
                  <a:pt x="30900" y="19019"/>
                </a:cubicBezTo>
                <a:cubicBezTo>
                  <a:pt x="31161" y="19101"/>
                  <a:pt x="31415" y="19139"/>
                  <a:pt x="31656" y="19139"/>
                </a:cubicBezTo>
                <a:cubicBezTo>
                  <a:pt x="32960" y="19139"/>
                  <a:pt x="33925" y="18028"/>
                  <a:pt x="33925" y="16620"/>
                </a:cubicBezTo>
                <a:cubicBezTo>
                  <a:pt x="33925" y="14743"/>
                  <a:pt x="32778" y="13126"/>
                  <a:pt x="31735" y="11666"/>
                </a:cubicBezTo>
                <a:cubicBezTo>
                  <a:pt x="30640" y="9944"/>
                  <a:pt x="29179" y="8380"/>
                  <a:pt x="27562" y="7128"/>
                </a:cubicBezTo>
                <a:cubicBezTo>
                  <a:pt x="27041" y="6763"/>
                  <a:pt x="26519" y="6502"/>
                  <a:pt x="25998" y="6242"/>
                </a:cubicBezTo>
                <a:cubicBezTo>
                  <a:pt x="25998" y="5929"/>
                  <a:pt x="25998" y="5564"/>
                  <a:pt x="26050" y="5303"/>
                </a:cubicBezTo>
                <a:cubicBezTo>
                  <a:pt x="26206" y="3842"/>
                  <a:pt x="26676" y="2174"/>
                  <a:pt x="28084" y="1496"/>
                </a:cubicBezTo>
                <a:cubicBezTo>
                  <a:pt x="28512" y="1302"/>
                  <a:pt x="28959" y="1219"/>
                  <a:pt x="29408" y="1219"/>
                </a:cubicBezTo>
                <a:cubicBezTo>
                  <a:pt x="30655" y="1219"/>
                  <a:pt x="31924" y="1862"/>
                  <a:pt x="32882" y="2591"/>
                </a:cubicBezTo>
                <a:cubicBezTo>
                  <a:pt x="35386" y="4625"/>
                  <a:pt x="36585" y="8015"/>
                  <a:pt x="37315" y="11040"/>
                </a:cubicBezTo>
                <a:cubicBezTo>
                  <a:pt x="37339" y="11275"/>
                  <a:pt x="37521" y="11383"/>
                  <a:pt x="37709" y="11383"/>
                </a:cubicBezTo>
                <a:cubicBezTo>
                  <a:pt x="37939" y="11383"/>
                  <a:pt x="38178" y="11222"/>
                  <a:pt x="38150" y="10935"/>
                </a:cubicBezTo>
                <a:cubicBezTo>
                  <a:pt x="37472" y="7441"/>
                  <a:pt x="36324" y="3790"/>
                  <a:pt x="33456" y="1548"/>
                </a:cubicBezTo>
                <a:cubicBezTo>
                  <a:pt x="32333" y="675"/>
                  <a:pt x="30847" y="1"/>
                  <a:pt x="29365" y="1"/>
                </a:cubicBezTo>
                <a:close/>
              </a:path>
            </a:pathLst>
          </a:custGeom>
          <a:solidFill>
            <a:schemeClr val="dk1"/>
          </a:solidFill>
          <a:ln>
            <a:noFill/>
          </a:ln>
        </p:spPr>
        <p:txBody>
          <a:bodyPr spcFirstLastPara="1" wrap="square" lIns="121900" tIns="121900" rIns="121900" bIns="121900" anchor="ctr" anchorCtr="0">
            <a:noAutofit/>
          </a:bodyPr>
          <a:lstStyle/>
          <a:p>
            <a:pPr defTabSz="914400"/>
            <a:endParaRPr sz="2400">
              <a:solidFill>
                <a:srgbClr val="6D225A"/>
              </a:solidFill>
            </a:endParaRPr>
          </a:p>
        </p:txBody>
      </p:sp>
    </p:spTree>
    <p:extLst>
      <p:ext uri="{BB962C8B-B14F-4D97-AF65-F5344CB8AC3E}">
        <p14:creationId xmlns:p14="http://schemas.microsoft.com/office/powerpoint/2010/main" val="28325406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48"/>
        <p:cNvGrpSpPr/>
        <p:nvPr/>
      </p:nvGrpSpPr>
      <p:grpSpPr>
        <a:xfrm>
          <a:off x="0" y="0"/>
          <a:ext cx="0" cy="0"/>
          <a:chOff x="0" y="0"/>
          <a:chExt cx="0" cy="0"/>
        </a:xfrm>
      </p:grpSpPr>
      <p:sp>
        <p:nvSpPr>
          <p:cNvPr id="249" name="Google Shape;249;p28"/>
          <p:cNvSpPr/>
          <p:nvPr/>
        </p:nvSpPr>
        <p:spPr>
          <a:xfrm>
            <a:off x="8587934" y="4937333"/>
            <a:ext cx="2397433" cy="1690067"/>
          </a:xfrm>
          <a:custGeom>
            <a:avLst/>
            <a:gdLst/>
            <a:ahLst/>
            <a:cxnLst/>
            <a:rect l="l" t="t" r="r" b="b"/>
            <a:pathLst>
              <a:path w="71923" h="50702" extrusionOk="0">
                <a:moveTo>
                  <a:pt x="47389" y="0"/>
                </a:moveTo>
                <a:cubicBezTo>
                  <a:pt x="39464" y="0"/>
                  <a:pt x="31196" y="3814"/>
                  <a:pt x="24681" y="7471"/>
                </a:cubicBezTo>
                <a:cubicBezTo>
                  <a:pt x="16820" y="11938"/>
                  <a:pt x="10260" y="18395"/>
                  <a:pt x="5717" y="26205"/>
                </a:cubicBezTo>
                <a:cubicBezTo>
                  <a:pt x="4237" y="28706"/>
                  <a:pt x="2961" y="31335"/>
                  <a:pt x="1940" y="34065"/>
                </a:cubicBezTo>
                <a:cubicBezTo>
                  <a:pt x="843" y="36975"/>
                  <a:pt x="0" y="40114"/>
                  <a:pt x="485" y="43203"/>
                </a:cubicBezTo>
                <a:cubicBezTo>
                  <a:pt x="1275" y="48310"/>
                  <a:pt x="5311" y="50701"/>
                  <a:pt x="9664" y="50701"/>
                </a:cubicBezTo>
                <a:cubicBezTo>
                  <a:pt x="11642" y="50701"/>
                  <a:pt x="13684" y="50208"/>
                  <a:pt x="15518" y="49251"/>
                </a:cubicBezTo>
                <a:cubicBezTo>
                  <a:pt x="20674" y="46597"/>
                  <a:pt x="24859" y="42871"/>
                  <a:pt x="29964" y="40165"/>
                </a:cubicBezTo>
                <a:cubicBezTo>
                  <a:pt x="36395" y="36745"/>
                  <a:pt x="42776" y="34627"/>
                  <a:pt x="49539" y="32049"/>
                </a:cubicBezTo>
                <a:cubicBezTo>
                  <a:pt x="62990" y="26919"/>
                  <a:pt x="71923" y="6654"/>
                  <a:pt x="53853" y="963"/>
                </a:cubicBezTo>
                <a:cubicBezTo>
                  <a:pt x="51754" y="293"/>
                  <a:pt x="49585" y="0"/>
                  <a:pt x="47389" y="0"/>
                </a:cubicBezTo>
                <a:close/>
              </a:path>
            </a:pathLst>
          </a:custGeom>
          <a:solidFill>
            <a:schemeClr val="accent2"/>
          </a:solidFill>
          <a:ln>
            <a:noFill/>
          </a:ln>
        </p:spPr>
        <p:txBody>
          <a:bodyPr spcFirstLastPara="1" wrap="square" lIns="121900" tIns="121900" rIns="121900" bIns="121900" anchor="ctr" anchorCtr="0">
            <a:noAutofit/>
          </a:bodyPr>
          <a:lstStyle/>
          <a:p>
            <a:pPr defTabSz="914400"/>
            <a:endParaRPr sz="2400">
              <a:solidFill>
                <a:srgbClr val="6D225A"/>
              </a:solidFill>
            </a:endParaRPr>
          </a:p>
        </p:txBody>
      </p:sp>
      <p:sp>
        <p:nvSpPr>
          <p:cNvPr id="250" name="Google Shape;250;p28"/>
          <p:cNvSpPr/>
          <p:nvPr/>
        </p:nvSpPr>
        <p:spPr>
          <a:xfrm>
            <a:off x="9443634" y="4487400"/>
            <a:ext cx="1272633" cy="705267"/>
          </a:xfrm>
          <a:custGeom>
            <a:avLst/>
            <a:gdLst/>
            <a:ahLst/>
            <a:cxnLst/>
            <a:rect l="l" t="t" r="r" b="b"/>
            <a:pathLst>
              <a:path w="38179" h="21158" extrusionOk="0">
                <a:moveTo>
                  <a:pt x="26154" y="7858"/>
                </a:moveTo>
                <a:lnTo>
                  <a:pt x="26363" y="7963"/>
                </a:lnTo>
                <a:cubicBezTo>
                  <a:pt x="27667" y="8849"/>
                  <a:pt x="28814" y="9944"/>
                  <a:pt x="29805" y="11248"/>
                </a:cubicBezTo>
                <a:cubicBezTo>
                  <a:pt x="30848" y="12448"/>
                  <a:pt x="31683" y="13804"/>
                  <a:pt x="32361" y="15264"/>
                </a:cubicBezTo>
                <a:cubicBezTo>
                  <a:pt x="32635" y="16043"/>
                  <a:pt x="32870" y="17826"/>
                  <a:pt x="31793" y="17826"/>
                </a:cubicBezTo>
                <a:cubicBezTo>
                  <a:pt x="31644" y="17826"/>
                  <a:pt x="31469" y="17792"/>
                  <a:pt x="31265" y="17715"/>
                </a:cubicBezTo>
                <a:cubicBezTo>
                  <a:pt x="30587" y="17402"/>
                  <a:pt x="30014" y="16933"/>
                  <a:pt x="29596" y="16307"/>
                </a:cubicBezTo>
                <a:cubicBezTo>
                  <a:pt x="29075" y="15629"/>
                  <a:pt x="28606" y="14899"/>
                  <a:pt x="28188" y="14169"/>
                </a:cubicBezTo>
                <a:cubicBezTo>
                  <a:pt x="27093" y="12239"/>
                  <a:pt x="26363" y="10101"/>
                  <a:pt x="26154" y="7858"/>
                </a:cubicBezTo>
                <a:close/>
                <a:moveTo>
                  <a:pt x="19896" y="13334"/>
                </a:moveTo>
                <a:lnTo>
                  <a:pt x="19896" y="13334"/>
                </a:lnTo>
                <a:cubicBezTo>
                  <a:pt x="21095" y="14325"/>
                  <a:pt x="22191" y="15421"/>
                  <a:pt x="23077" y="16724"/>
                </a:cubicBezTo>
                <a:cubicBezTo>
                  <a:pt x="23547" y="17298"/>
                  <a:pt x="23755" y="18028"/>
                  <a:pt x="23755" y="18758"/>
                </a:cubicBezTo>
                <a:cubicBezTo>
                  <a:pt x="23686" y="19197"/>
                  <a:pt x="23535" y="19360"/>
                  <a:pt x="23348" y="19360"/>
                </a:cubicBezTo>
                <a:cubicBezTo>
                  <a:pt x="23111" y="19360"/>
                  <a:pt x="22817" y="19101"/>
                  <a:pt x="22556" y="18811"/>
                </a:cubicBezTo>
                <a:cubicBezTo>
                  <a:pt x="22086" y="18237"/>
                  <a:pt x="21669" y="17559"/>
                  <a:pt x="21356" y="16881"/>
                </a:cubicBezTo>
                <a:cubicBezTo>
                  <a:pt x="20939" y="16099"/>
                  <a:pt x="20574" y="15368"/>
                  <a:pt x="20261" y="14586"/>
                </a:cubicBezTo>
                <a:cubicBezTo>
                  <a:pt x="20104" y="14169"/>
                  <a:pt x="20000" y="13752"/>
                  <a:pt x="19896" y="13334"/>
                </a:cubicBezTo>
                <a:close/>
                <a:moveTo>
                  <a:pt x="10821" y="13439"/>
                </a:moveTo>
                <a:lnTo>
                  <a:pt x="10821" y="13439"/>
                </a:lnTo>
                <a:cubicBezTo>
                  <a:pt x="11238" y="13960"/>
                  <a:pt x="11551" y="14534"/>
                  <a:pt x="11864" y="15108"/>
                </a:cubicBezTo>
                <a:cubicBezTo>
                  <a:pt x="12386" y="16255"/>
                  <a:pt x="13168" y="18185"/>
                  <a:pt x="12438" y="19436"/>
                </a:cubicBezTo>
                <a:cubicBezTo>
                  <a:pt x="10665" y="17976"/>
                  <a:pt x="9830" y="15525"/>
                  <a:pt x="10821" y="13439"/>
                </a:cubicBezTo>
                <a:close/>
                <a:moveTo>
                  <a:pt x="29365" y="1"/>
                </a:moveTo>
                <a:cubicBezTo>
                  <a:pt x="28988" y="1"/>
                  <a:pt x="28611" y="44"/>
                  <a:pt x="28240" y="140"/>
                </a:cubicBezTo>
                <a:cubicBezTo>
                  <a:pt x="26572" y="661"/>
                  <a:pt x="25372" y="2017"/>
                  <a:pt x="25059" y="3738"/>
                </a:cubicBezTo>
                <a:cubicBezTo>
                  <a:pt x="24850" y="4416"/>
                  <a:pt x="24746" y="5094"/>
                  <a:pt x="24694" y="5772"/>
                </a:cubicBezTo>
                <a:cubicBezTo>
                  <a:pt x="24329" y="5694"/>
                  <a:pt x="23951" y="5655"/>
                  <a:pt x="23566" y="5655"/>
                </a:cubicBezTo>
                <a:cubicBezTo>
                  <a:pt x="23182" y="5655"/>
                  <a:pt x="22790" y="5694"/>
                  <a:pt x="22399" y="5772"/>
                </a:cubicBezTo>
                <a:cubicBezTo>
                  <a:pt x="20782" y="6189"/>
                  <a:pt x="19426" y="7389"/>
                  <a:pt x="18853" y="8954"/>
                </a:cubicBezTo>
                <a:cubicBezTo>
                  <a:pt x="18592" y="9527"/>
                  <a:pt x="18488" y="10101"/>
                  <a:pt x="18383" y="10675"/>
                </a:cubicBezTo>
                <a:cubicBezTo>
                  <a:pt x="17291" y="10032"/>
                  <a:pt x="16040" y="9686"/>
                  <a:pt x="14790" y="9686"/>
                </a:cubicBezTo>
                <a:cubicBezTo>
                  <a:pt x="14010" y="9686"/>
                  <a:pt x="13231" y="9821"/>
                  <a:pt x="12490" y="10101"/>
                </a:cubicBezTo>
                <a:cubicBezTo>
                  <a:pt x="11812" y="10362"/>
                  <a:pt x="11186" y="10727"/>
                  <a:pt x="10717" y="11196"/>
                </a:cubicBezTo>
                <a:cubicBezTo>
                  <a:pt x="9726" y="10354"/>
                  <a:pt x="8453" y="9888"/>
                  <a:pt x="7211" y="9888"/>
                </a:cubicBezTo>
                <a:cubicBezTo>
                  <a:pt x="7145" y="9888"/>
                  <a:pt x="7079" y="9890"/>
                  <a:pt x="7014" y="9892"/>
                </a:cubicBezTo>
                <a:cubicBezTo>
                  <a:pt x="5501" y="10049"/>
                  <a:pt x="4093" y="10779"/>
                  <a:pt x="3102" y="11926"/>
                </a:cubicBezTo>
                <a:cubicBezTo>
                  <a:pt x="1851" y="13282"/>
                  <a:pt x="860" y="14847"/>
                  <a:pt x="234" y="16568"/>
                </a:cubicBezTo>
                <a:cubicBezTo>
                  <a:pt x="0" y="17103"/>
                  <a:pt x="408" y="17466"/>
                  <a:pt x="842" y="17466"/>
                </a:cubicBezTo>
                <a:cubicBezTo>
                  <a:pt x="1085" y="17466"/>
                  <a:pt x="1336" y="17352"/>
                  <a:pt x="1486" y="17089"/>
                </a:cubicBezTo>
                <a:cubicBezTo>
                  <a:pt x="2659" y="14884"/>
                  <a:pt x="4422" y="11371"/>
                  <a:pt x="7233" y="11371"/>
                </a:cubicBezTo>
                <a:cubicBezTo>
                  <a:pt x="7546" y="11371"/>
                  <a:pt x="7873" y="11415"/>
                  <a:pt x="8213" y="11509"/>
                </a:cubicBezTo>
                <a:cubicBezTo>
                  <a:pt x="8787" y="11666"/>
                  <a:pt x="9309" y="11978"/>
                  <a:pt x="9778" y="12344"/>
                </a:cubicBezTo>
                <a:cubicBezTo>
                  <a:pt x="9465" y="12865"/>
                  <a:pt x="9204" y="13387"/>
                  <a:pt x="9100" y="14012"/>
                </a:cubicBezTo>
                <a:cubicBezTo>
                  <a:pt x="8631" y="15786"/>
                  <a:pt x="9048" y="17663"/>
                  <a:pt x="10143" y="19176"/>
                </a:cubicBezTo>
                <a:cubicBezTo>
                  <a:pt x="10665" y="19906"/>
                  <a:pt x="11343" y="20532"/>
                  <a:pt x="12125" y="21001"/>
                </a:cubicBezTo>
                <a:cubicBezTo>
                  <a:pt x="12255" y="21105"/>
                  <a:pt x="12412" y="21157"/>
                  <a:pt x="12568" y="21157"/>
                </a:cubicBezTo>
                <a:cubicBezTo>
                  <a:pt x="12725" y="21157"/>
                  <a:pt x="12881" y="21105"/>
                  <a:pt x="13012" y="21001"/>
                </a:cubicBezTo>
                <a:cubicBezTo>
                  <a:pt x="15515" y="18758"/>
                  <a:pt x="13585" y="14430"/>
                  <a:pt x="11708" y="12239"/>
                </a:cubicBezTo>
                <a:cubicBezTo>
                  <a:pt x="12529" y="11418"/>
                  <a:pt x="13519" y="11093"/>
                  <a:pt x="14550" y="11093"/>
                </a:cubicBezTo>
                <a:cubicBezTo>
                  <a:pt x="15810" y="11093"/>
                  <a:pt x="17131" y="11579"/>
                  <a:pt x="18279" y="12239"/>
                </a:cubicBezTo>
                <a:cubicBezTo>
                  <a:pt x="18331" y="12917"/>
                  <a:pt x="18436" y="13595"/>
                  <a:pt x="18644" y="14221"/>
                </a:cubicBezTo>
                <a:cubicBezTo>
                  <a:pt x="18957" y="15212"/>
                  <a:pt x="19374" y="16203"/>
                  <a:pt x="19896" y="17089"/>
                </a:cubicBezTo>
                <a:cubicBezTo>
                  <a:pt x="20313" y="18028"/>
                  <a:pt x="20835" y="18915"/>
                  <a:pt x="21460" y="19697"/>
                </a:cubicBezTo>
                <a:cubicBezTo>
                  <a:pt x="21930" y="20375"/>
                  <a:pt x="22660" y="20740"/>
                  <a:pt x="23494" y="20792"/>
                </a:cubicBezTo>
                <a:cubicBezTo>
                  <a:pt x="24277" y="20688"/>
                  <a:pt x="24903" y="20010"/>
                  <a:pt x="25007" y="19228"/>
                </a:cubicBezTo>
                <a:cubicBezTo>
                  <a:pt x="25372" y="17298"/>
                  <a:pt x="24068" y="15577"/>
                  <a:pt x="22869" y="14325"/>
                </a:cubicBezTo>
                <a:cubicBezTo>
                  <a:pt x="21878" y="13282"/>
                  <a:pt x="20835" y="12344"/>
                  <a:pt x="19687" y="11509"/>
                </a:cubicBezTo>
                <a:cubicBezTo>
                  <a:pt x="19687" y="11040"/>
                  <a:pt x="19739" y="10622"/>
                  <a:pt x="19844" y="10205"/>
                </a:cubicBezTo>
                <a:cubicBezTo>
                  <a:pt x="20104" y="8954"/>
                  <a:pt x="20939" y="7910"/>
                  <a:pt x="22086" y="7337"/>
                </a:cubicBezTo>
                <a:cubicBezTo>
                  <a:pt x="22530" y="7159"/>
                  <a:pt x="23025" y="7066"/>
                  <a:pt x="23522" y="7066"/>
                </a:cubicBezTo>
                <a:cubicBezTo>
                  <a:pt x="23901" y="7066"/>
                  <a:pt x="24281" y="7120"/>
                  <a:pt x="24642" y="7232"/>
                </a:cubicBezTo>
                <a:cubicBezTo>
                  <a:pt x="24798" y="9944"/>
                  <a:pt x="25633" y="12604"/>
                  <a:pt x="26989" y="14951"/>
                </a:cubicBezTo>
                <a:cubicBezTo>
                  <a:pt x="27875" y="16464"/>
                  <a:pt x="29127" y="18498"/>
                  <a:pt x="30900" y="19019"/>
                </a:cubicBezTo>
                <a:cubicBezTo>
                  <a:pt x="31161" y="19101"/>
                  <a:pt x="31415" y="19139"/>
                  <a:pt x="31656" y="19139"/>
                </a:cubicBezTo>
                <a:cubicBezTo>
                  <a:pt x="32960" y="19139"/>
                  <a:pt x="33925" y="18028"/>
                  <a:pt x="33925" y="16620"/>
                </a:cubicBezTo>
                <a:cubicBezTo>
                  <a:pt x="33925" y="14743"/>
                  <a:pt x="32778" y="13126"/>
                  <a:pt x="31735" y="11666"/>
                </a:cubicBezTo>
                <a:cubicBezTo>
                  <a:pt x="30640" y="9944"/>
                  <a:pt x="29179" y="8380"/>
                  <a:pt x="27562" y="7128"/>
                </a:cubicBezTo>
                <a:cubicBezTo>
                  <a:pt x="27041" y="6763"/>
                  <a:pt x="26519" y="6502"/>
                  <a:pt x="25998" y="6242"/>
                </a:cubicBezTo>
                <a:cubicBezTo>
                  <a:pt x="25998" y="5929"/>
                  <a:pt x="25998" y="5564"/>
                  <a:pt x="26050" y="5303"/>
                </a:cubicBezTo>
                <a:cubicBezTo>
                  <a:pt x="26206" y="3842"/>
                  <a:pt x="26676" y="2174"/>
                  <a:pt x="28084" y="1496"/>
                </a:cubicBezTo>
                <a:cubicBezTo>
                  <a:pt x="28512" y="1302"/>
                  <a:pt x="28959" y="1219"/>
                  <a:pt x="29408" y="1219"/>
                </a:cubicBezTo>
                <a:cubicBezTo>
                  <a:pt x="30655" y="1219"/>
                  <a:pt x="31924" y="1862"/>
                  <a:pt x="32882" y="2591"/>
                </a:cubicBezTo>
                <a:cubicBezTo>
                  <a:pt x="35386" y="4625"/>
                  <a:pt x="36585" y="8015"/>
                  <a:pt x="37315" y="11040"/>
                </a:cubicBezTo>
                <a:cubicBezTo>
                  <a:pt x="37339" y="11275"/>
                  <a:pt x="37521" y="11383"/>
                  <a:pt x="37709" y="11383"/>
                </a:cubicBezTo>
                <a:cubicBezTo>
                  <a:pt x="37939" y="11383"/>
                  <a:pt x="38178" y="11222"/>
                  <a:pt x="38150" y="10935"/>
                </a:cubicBezTo>
                <a:cubicBezTo>
                  <a:pt x="37472" y="7441"/>
                  <a:pt x="36324" y="3790"/>
                  <a:pt x="33456" y="1548"/>
                </a:cubicBezTo>
                <a:cubicBezTo>
                  <a:pt x="32333" y="675"/>
                  <a:pt x="30847" y="1"/>
                  <a:pt x="29365" y="1"/>
                </a:cubicBezTo>
                <a:close/>
              </a:path>
            </a:pathLst>
          </a:custGeom>
          <a:solidFill>
            <a:schemeClr val="dk1"/>
          </a:solidFill>
          <a:ln>
            <a:noFill/>
          </a:ln>
        </p:spPr>
        <p:txBody>
          <a:bodyPr spcFirstLastPara="1" wrap="square" lIns="121900" tIns="121900" rIns="121900" bIns="121900" anchor="ctr" anchorCtr="0">
            <a:noAutofit/>
          </a:bodyPr>
          <a:lstStyle/>
          <a:p>
            <a:pPr defTabSz="914400"/>
            <a:endParaRPr sz="2400">
              <a:solidFill>
                <a:srgbClr val="6D225A"/>
              </a:solidFill>
            </a:endParaRPr>
          </a:p>
        </p:txBody>
      </p:sp>
      <p:sp>
        <p:nvSpPr>
          <p:cNvPr id="251" name="Google Shape;251;p28"/>
          <p:cNvSpPr/>
          <p:nvPr/>
        </p:nvSpPr>
        <p:spPr>
          <a:xfrm>
            <a:off x="9517001" y="223550"/>
            <a:ext cx="1782367" cy="1532067"/>
          </a:xfrm>
          <a:custGeom>
            <a:avLst/>
            <a:gdLst/>
            <a:ahLst/>
            <a:cxnLst/>
            <a:rect l="l" t="t" r="r" b="b"/>
            <a:pathLst>
              <a:path w="53471" h="45962" extrusionOk="0">
                <a:moveTo>
                  <a:pt x="22435" y="1"/>
                </a:moveTo>
                <a:cubicBezTo>
                  <a:pt x="13400" y="2221"/>
                  <a:pt x="1" y="10541"/>
                  <a:pt x="2221" y="21695"/>
                </a:cubicBezTo>
                <a:cubicBezTo>
                  <a:pt x="3166" y="26416"/>
                  <a:pt x="8092" y="31368"/>
                  <a:pt x="11282" y="34762"/>
                </a:cubicBezTo>
                <a:cubicBezTo>
                  <a:pt x="14855" y="38591"/>
                  <a:pt x="18862" y="41245"/>
                  <a:pt x="23405" y="43670"/>
                </a:cubicBezTo>
                <a:cubicBezTo>
                  <a:pt x="26318" y="45214"/>
                  <a:pt x="29583" y="45961"/>
                  <a:pt x="32815" y="45961"/>
                </a:cubicBezTo>
                <a:cubicBezTo>
                  <a:pt x="40374" y="45961"/>
                  <a:pt x="47754" y="41873"/>
                  <a:pt x="50025" y="34328"/>
                </a:cubicBezTo>
                <a:cubicBezTo>
                  <a:pt x="53471" y="22843"/>
                  <a:pt x="48494" y="12583"/>
                  <a:pt x="39944" y="5054"/>
                </a:cubicBezTo>
                <a:cubicBezTo>
                  <a:pt x="34814" y="511"/>
                  <a:pt x="29301" y="970"/>
                  <a:pt x="22435" y="1"/>
                </a:cubicBezTo>
                <a:close/>
              </a:path>
            </a:pathLst>
          </a:custGeom>
          <a:solidFill>
            <a:schemeClr val="accent1"/>
          </a:solidFill>
          <a:ln>
            <a:noFill/>
          </a:ln>
        </p:spPr>
        <p:txBody>
          <a:bodyPr spcFirstLastPara="1" wrap="square" lIns="121900" tIns="121900" rIns="121900" bIns="121900" anchor="ctr" anchorCtr="0">
            <a:noAutofit/>
          </a:bodyPr>
          <a:lstStyle/>
          <a:p>
            <a:pPr defTabSz="914400"/>
            <a:endParaRPr sz="2400">
              <a:solidFill>
                <a:srgbClr val="6D225A"/>
              </a:solidFill>
            </a:endParaRPr>
          </a:p>
        </p:txBody>
      </p:sp>
      <p:sp>
        <p:nvSpPr>
          <p:cNvPr id="252" name="Google Shape;252;p28"/>
          <p:cNvSpPr/>
          <p:nvPr/>
        </p:nvSpPr>
        <p:spPr>
          <a:xfrm>
            <a:off x="10415933" y="1134317"/>
            <a:ext cx="763200" cy="788667"/>
          </a:xfrm>
          <a:custGeom>
            <a:avLst/>
            <a:gdLst/>
            <a:ahLst/>
            <a:cxnLst/>
            <a:rect l="l" t="t" r="r" b="b"/>
            <a:pathLst>
              <a:path w="22896" h="23660" extrusionOk="0">
                <a:moveTo>
                  <a:pt x="8875" y="8124"/>
                </a:moveTo>
                <a:cubicBezTo>
                  <a:pt x="9076" y="8124"/>
                  <a:pt x="9192" y="8315"/>
                  <a:pt x="9127" y="8834"/>
                </a:cubicBezTo>
                <a:cubicBezTo>
                  <a:pt x="8919" y="10399"/>
                  <a:pt x="7928" y="11650"/>
                  <a:pt x="6467" y="12172"/>
                </a:cubicBezTo>
                <a:cubicBezTo>
                  <a:pt x="6467" y="12068"/>
                  <a:pt x="6467" y="11963"/>
                  <a:pt x="6467" y="11859"/>
                </a:cubicBezTo>
                <a:cubicBezTo>
                  <a:pt x="6624" y="10972"/>
                  <a:pt x="6885" y="10190"/>
                  <a:pt x="7354" y="9460"/>
                </a:cubicBezTo>
                <a:cubicBezTo>
                  <a:pt x="7570" y="9065"/>
                  <a:pt x="8429" y="8124"/>
                  <a:pt x="8875" y="8124"/>
                </a:cubicBezTo>
                <a:close/>
                <a:moveTo>
                  <a:pt x="14933" y="15912"/>
                </a:moveTo>
                <a:cubicBezTo>
                  <a:pt x="15398" y="15912"/>
                  <a:pt x="15861" y="16198"/>
                  <a:pt x="16011" y="16709"/>
                </a:cubicBezTo>
                <a:cubicBezTo>
                  <a:pt x="16220" y="17700"/>
                  <a:pt x="16116" y="18743"/>
                  <a:pt x="15594" y="19630"/>
                </a:cubicBezTo>
                <a:cubicBezTo>
                  <a:pt x="15386" y="19995"/>
                  <a:pt x="15177" y="20308"/>
                  <a:pt x="14864" y="20569"/>
                </a:cubicBezTo>
                <a:cubicBezTo>
                  <a:pt x="13821" y="19421"/>
                  <a:pt x="12987" y="17596"/>
                  <a:pt x="14030" y="16396"/>
                </a:cubicBezTo>
                <a:cubicBezTo>
                  <a:pt x="14250" y="16066"/>
                  <a:pt x="14592" y="15912"/>
                  <a:pt x="14933" y="15912"/>
                </a:cubicBezTo>
                <a:close/>
                <a:moveTo>
                  <a:pt x="3138" y="0"/>
                </a:moveTo>
                <a:cubicBezTo>
                  <a:pt x="3040" y="0"/>
                  <a:pt x="2944" y="37"/>
                  <a:pt x="2869" y="125"/>
                </a:cubicBezTo>
                <a:cubicBezTo>
                  <a:pt x="939" y="2315"/>
                  <a:pt x="0" y="5236"/>
                  <a:pt x="365" y="8104"/>
                </a:cubicBezTo>
                <a:cubicBezTo>
                  <a:pt x="730" y="10712"/>
                  <a:pt x="2086" y="13528"/>
                  <a:pt x="4955" y="13789"/>
                </a:cubicBezTo>
                <a:cubicBezTo>
                  <a:pt x="5007" y="14884"/>
                  <a:pt x="5164" y="15979"/>
                  <a:pt x="5476" y="17074"/>
                </a:cubicBezTo>
                <a:cubicBezTo>
                  <a:pt x="6207" y="19630"/>
                  <a:pt x="7667" y="22290"/>
                  <a:pt x="10431" y="23020"/>
                </a:cubicBezTo>
                <a:cubicBezTo>
                  <a:pt x="10879" y="23136"/>
                  <a:pt x="11338" y="23194"/>
                  <a:pt x="11797" y="23194"/>
                </a:cubicBezTo>
                <a:cubicBezTo>
                  <a:pt x="12781" y="23194"/>
                  <a:pt x="13766" y="22927"/>
                  <a:pt x="14655" y="22394"/>
                </a:cubicBezTo>
                <a:cubicBezTo>
                  <a:pt x="15785" y="23242"/>
                  <a:pt x="17130" y="23659"/>
                  <a:pt x="18472" y="23659"/>
                </a:cubicBezTo>
                <a:cubicBezTo>
                  <a:pt x="19856" y="23659"/>
                  <a:pt x="21236" y="23215"/>
                  <a:pt x="22374" y="22342"/>
                </a:cubicBezTo>
                <a:cubicBezTo>
                  <a:pt x="22895" y="21951"/>
                  <a:pt x="22440" y="21199"/>
                  <a:pt x="21912" y="21199"/>
                </a:cubicBezTo>
                <a:cubicBezTo>
                  <a:pt x="21806" y="21199"/>
                  <a:pt x="21697" y="21229"/>
                  <a:pt x="21592" y="21299"/>
                </a:cubicBezTo>
                <a:cubicBezTo>
                  <a:pt x="20688" y="21874"/>
                  <a:pt x="19655" y="22161"/>
                  <a:pt x="18621" y="22161"/>
                </a:cubicBezTo>
                <a:cubicBezTo>
                  <a:pt x="17686" y="22161"/>
                  <a:pt x="16749" y="21926"/>
                  <a:pt x="15907" y="21455"/>
                </a:cubicBezTo>
                <a:cubicBezTo>
                  <a:pt x="16377" y="20986"/>
                  <a:pt x="16689" y="20464"/>
                  <a:pt x="17002" y="19891"/>
                </a:cubicBezTo>
                <a:cubicBezTo>
                  <a:pt x="17825" y="18005"/>
                  <a:pt x="17615" y="14504"/>
                  <a:pt x="15127" y="14504"/>
                </a:cubicBezTo>
                <a:cubicBezTo>
                  <a:pt x="14932" y="14504"/>
                  <a:pt x="14723" y="14526"/>
                  <a:pt x="14499" y="14571"/>
                </a:cubicBezTo>
                <a:cubicBezTo>
                  <a:pt x="13091" y="14884"/>
                  <a:pt x="12100" y="16136"/>
                  <a:pt x="12100" y="17596"/>
                </a:cubicBezTo>
                <a:cubicBezTo>
                  <a:pt x="12100" y="19004"/>
                  <a:pt x="12674" y="20412"/>
                  <a:pt x="13612" y="21455"/>
                </a:cubicBezTo>
                <a:cubicBezTo>
                  <a:pt x="13086" y="21672"/>
                  <a:pt x="12504" y="21797"/>
                  <a:pt x="11910" y="21797"/>
                </a:cubicBezTo>
                <a:cubicBezTo>
                  <a:pt x="11505" y="21797"/>
                  <a:pt x="11094" y="21739"/>
                  <a:pt x="10692" y="21612"/>
                </a:cubicBezTo>
                <a:cubicBezTo>
                  <a:pt x="8762" y="21038"/>
                  <a:pt x="7719" y="19161"/>
                  <a:pt x="7145" y="17387"/>
                </a:cubicBezTo>
                <a:cubicBezTo>
                  <a:pt x="6728" y="16188"/>
                  <a:pt x="6467" y="14936"/>
                  <a:pt x="6415" y="13684"/>
                </a:cubicBezTo>
                <a:cubicBezTo>
                  <a:pt x="8658" y="13059"/>
                  <a:pt x="10222" y="11077"/>
                  <a:pt x="10431" y="8782"/>
                </a:cubicBezTo>
                <a:cubicBezTo>
                  <a:pt x="10525" y="7696"/>
                  <a:pt x="9893" y="6823"/>
                  <a:pt x="8843" y="6823"/>
                </a:cubicBezTo>
                <a:cubicBezTo>
                  <a:pt x="8733" y="6823"/>
                  <a:pt x="8619" y="6833"/>
                  <a:pt x="8501" y="6852"/>
                </a:cubicBezTo>
                <a:cubicBezTo>
                  <a:pt x="7250" y="7061"/>
                  <a:pt x="6363" y="8156"/>
                  <a:pt x="5842" y="9199"/>
                </a:cubicBezTo>
                <a:cubicBezTo>
                  <a:pt x="5372" y="10190"/>
                  <a:pt x="5059" y="11233"/>
                  <a:pt x="5007" y="12328"/>
                </a:cubicBezTo>
                <a:cubicBezTo>
                  <a:pt x="2712" y="11963"/>
                  <a:pt x="1878" y="9251"/>
                  <a:pt x="1774" y="7217"/>
                </a:cubicBezTo>
                <a:cubicBezTo>
                  <a:pt x="1617" y="4923"/>
                  <a:pt x="2243" y="2576"/>
                  <a:pt x="3547" y="646"/>
                </a:cubicBezTo>
                <a:cubicBezTo>
                  <a:pt x="3785" y="368"/>
                  <a:pt x="3450" y="0"/>
                  <a:pt x="3138" y="0"/>
                </a:cubicBezTo>
                <a:close/>
              </a:path>
            </a:pathLst>
          </a:custGeom>
          <a:solidFill>
            <a:schemeClr val="dk1"/>
          </a:solidFill>
          <a:ln>
            <a:noFill/>
          </a:ln>
        </p:spPr>
        <p:txBody>
          <a:bodyPr spcFirstLastPara="1" wrap="square" lIns="121900" tIns="121900" rIns="121900" bIns="121900" anchor="ctr" anchorCtr="0">
            <a:noAutofit/>
          </a:bodyPr>
          <a:lstStyle/>
          <a:p>
            <a:pPr defTabSz="914400"/>
            <a:endParaRPr sz="2400">
              <a:solidFill>
                <a:srgbClr val="6D225A"/>
              </a:solidFill>
            </a:endParaRPr>
          </a:p>
        </p:txBody>
      </p:sp>
      <p:sp>
        <p:nvSpPr>
          <p:cNvPr id="253" name="Google Shape;253;p28"/>
          <p:cNvSpPr/>
          <p:nvPr/>
        </p:nvSpPr>
        <p:spPr>
          <a:xfrm rot="10800000" flipH="1">
            <a:off x="7270768" y="2532243"/>
            <a:ext cx="2246233" cy="1495291"/>
          </a:xfrm>
          <a:custGeom>
            <a:avLst/>
            <a:gdLst/>
            <a:ahLst/>
            <a:cxnLst/>
            <a:rect l="l" t="t" r="r" b="b"/>
            <a:pathLst>
              <a:path w="74272" h="49442" extrusionOk="0">
                <a:moveTo>
                  <a:pt x="22837" y="1"/>
                </a:moveTo>
                <a:cubicBezTo>
                  <a:pt x="19876" y="1"/>
                  <a:pt x="16987" y="489"/>
                  <a:pt x="14472" y="1763"/>
                </a:cubicBezTo>
                <a:cubicBezTo>
                  <a:pt x="12379" y="2809"/>
                  <a:pt x="10516" y="4264"/>
                  <a:pt x="8449" y="5872"/>
                </a:cubicBezTo>
                <a:cubicBezTo>
                  <a:pt x="3906" y="9394"/>
                  <a:pt x="1" y="13631"/>
                  <a:pt x="1" y="19731"/>
                </a:cubicBezTo>
                <a:cubicBezTo>
                  <a:pt x="384" y="28102"/>
                  <a:pt x="7555" y="32543"/>
                  <a:pt x="13528" y="37265"/>
                </a:cubicBezTo>
                <a:cubicBezTo>
                  <a:pt x="22728" y="44551"/>
                  <a:pt x="35327" y="49441"/>
                  <a:pt x="47587" y="49441"/>
                </a:cubicBezTo>
                <a:cubicBezTo>
                  <a:pt x="52161" y="49441"/>
                  <a:pt x="56688" y="48761"/>
                  <a:pt x="60974" y="47270"/>
                </a:cubicBezTo>
                <a:cubicBezTo>
                  <a:pt x="68860" y="44539"/>
                  <a:pt x="74271" y="36601"/>
                  <a:pt x="73097" y="28000"/>
                </a:cubicBezTo>
                <a:cubicBezTo>
                  <a:pt x="72051" y="20088"/>
                  <a:pt x="59749" y="14397"/>
                  <a:pt x="53649" y="10696"/>
                </a:cubicBezTo>
                <a:cubicBezTo>
                  <a:pt x="47779" y="7123"/>
                  <a:pt x="41373" y="3983"/>
                  <a:pt x="34762" y="2018"/>
                </a:cubicBezTo>
                <a:cubicBezTo>
                  <a:pt x="31176" y="936"/>
                  <a:pt x="26936" y="1"/>
                  <a:pt x="22837" y="1"/>
                </a:cubicBezTo>
                <a:close/>
              </a:path>
            </a:pathLst>
          </a:custGeom>
          <a:solidFill>
            <a:schemeClr val="dk2"/>
          </a:solidFill>
          <a:ln>
            <a:noFill/>
          </a:ln>
        </p:spPr>
        <p:txBody>
          <a:bodyPr spcFirstLastPara="1" wrap="square" lIns="121900" tIns="121900" rIns="121900" bIns="121900" anchor="ctr" anchorCtr="0">
            <a:noAutofit/>
          </a:bodyPr>
          <a:lstStyle/>
          <a:p>
            <a:pPr defTabSz="914400"/>
            <a:endParaRPr sz="2400">
              <a:solidFill>
                <a:srgbClr val="6D225A"/>
              </a:solidFill>
            </a:endParaRPr>
          </a:p>
        </p:txBody>
      </p:sp>
      <p:sp>
        <p:nvSpPr>
          <p:cNvPr id="254" name="Google Shape;254;p28"/>
          <p:cNvSpPr/>
          <p:nvPr/>
        </p:nvSpPr>
        <p:spPr>
          <a:xfrm rot="10800000">
            <a:off x="7117166" y="2625699"/>
            <a:ext cx="1272633" cy="705267"/>
          </a:xfrm>
          <a:custGeom>
            <a:avLst/>
            <a:gdLst/>
            <a:ahLst/>
            <a:cxnLst/>
            <a:rect l="l" t="t" r="r" b="b"/>
            <a:pathLst>
              <a:path w="38179" h="21158" extrusionOk="0">
                <a:moveTo>
                  <a:pt x="26154" y="7858"/>
                </a:moveTo>
                <a:lnTo>
                  <a:pt x="26363" y="7963"/>
                </a:lnTo>
                <a:cubicBezTo>
                  <a:pt x="27667" y="8849"/>
                  <a:pt x="28814" y="9944"/>
                  <a:pt x="29805" y="11248"/>
                </a:cubicBezTo>
                <a:cubicBezTo>
                  <a:pt x="30848" y="12448"/>
                  <a:pt x="31683" y="13804"/>
                  <a:pt x="32361" y="15264"/>
                </a:cubicBezTo>
                <a:cubicBezTo>
                  <a:pt x="32635" y="16043"/>
                  <a:pt x="32870" y="17826"/>
                  <a:pt x="31793" y="17826"/>
                </a:cubicBezTo>
                <a:cubicBezTo>
                  <a:pt x="31644" y="17826"/>
                  <a:pt x="31469" y="17792"/>
                  <a:pt x="31265" y="17715"/>
                </a:cubicBezTo>
                <a:cubicBezTo>
                  <a:pt x="30587" y="17402"/>
                  <a:pt x="30014" y="16933"/>
                  <a:pt x="29596" y="16307"/>
                </a:cubicBezTo>
                <a:cubicBezTo>
                  <a:pt x="29075" y="15629"/>
                  <a:pt x="28606" y="14899"/>
                  <a:pt x="28188" y="14169"/>
                </a:cubicBezTo>
                <a:cubicBezTo>
                  <a:pt x="27093" y="12239"/>
                  <a:pt x="26363" y="10101"/>
                  <a:pt x="26154" y="7858"/>
                </a:cubicBezTo>
                <a:close/>
                <a:moveTo>
                  <a:pt x="19896" y="13334"/>
                </a:moveTo>
                <a:lnTo>
                  <a:pt x="19896" y="13334"/>
                </a:lnTo>
                <a:cubicBezTo>
                  <a:pt x="21095" y="14325"/>
                  <a:pt x="22191" y="15421"/>
                  <a:pt x="23077" y="16724"/>
                </a:cubicBezTo>
                <a:cubicBezTo>
                  <a:pt x="23547" y="17298"/>
                  <a:pt x="23755" y="18028"/>
                  <a:pt x="23755" y="18758"/>
                </a:cubicBezTo>
                <a:cubicBezTo>
                  <a:pt x="23686" y="19197"/>
                  <a:pt x="23535" y="19360"/>
                  <a:pt x="23348" y="19360"/>
                </a:cubicBezTo>
                <a:cubicBezTo>
                  <a:pt x="23111" y="19360"/>
                  <a:pt x="22817" y="19101"/>
                  <a:pt x="22556" y="18811"/>
                </a:cubicBezTo>
                <a:cubicBezTo>
                  <a:pt x="22086" y="18237"/>
                  <a:pt x="21669" y="17559"/>
                  <a:pt x="21356" y="16881"/>
                </a:cubicBezTo>
                <a:cubicBezTo>
                  <a:pt x="20939" y="16099"/>
                  <a:pt x="20574" y="15368"/>
                  <a:pt x="20261" y="14586"/>
                </a:cubicBezTo>
                <a:cubicBezTo>
                  <a:pt x="20104" y="14169"/>
                  <a:pt x="20000" y="13752"/>
                  <a:pt x="19896" y="13334"/>
                </a:cubicBezTo>
                <a:close/>
                <a:moveTo>
                  <a:pt x="10821" y="13439"/>
                </a:moveTo>
                <a:lnTo>
                  <a:pt x="10821" y="13439"/>
                </a:lnTo>
                <a:cubicBezTo>
                  <a:pt x="11238" y="13960"/>
                  <a:pt x="11551" y="14534"/>
                  <a:pt x="11864" y="15108"/>
                </a:cubicBezTo>
                <a:cubicBezTo>
                  <a:pt x="12386" y="16255"/>
                  <a:pt x="13168" y="18185"/>
                  <a:pt x="12438" y="19436"/>
                </a:cubicBezTo>
                <a:cubicBezTo>
                  <a:pt x="10665" y="17976"/>
                  <a:pt x="9830" y="15525"/>
                  <a:pt x="10821" y="13439"/>
                </a:cubicBezTo>
                <a:close/>
                <a:moveTo>
                  <a:pt x="29365" y="1"/>
                </a:moveTo>
                <a:cubicBezTo>
                  <a:pt x="28988" y="1"/>
                  <a:pt x="28611" y="44"/>
                  <a:pt x="28240" y="140"/>
                </a:cubicBezTo>
                <a:cubicBezTo>
                  <a:pt x="26572" y="661"/>
                  <a:pt x="25372" y="2017"/>
                  <a:pt x="25059" y="3738"/>
                </a:cubicBezTo>
                <a:cubicBezTo>
                  <a:pt x="24850" y="4416"/>
                  <a:pt x="24746" y="5094"/>
                  <a:pt x="24694" y="5772"/>
                </a:cubicBezTo>
                <a:cubicBezTo>
                  <a:pt x="24329" y="5694"/>
                  <a:pt x="23951" y="5655"/>
                  <a:pt x="23566" y="5655"/>
                </a:cubicBezTo>
                <a:cubicBezTo>
                  <a:pt x="23182" y="5655"/>
                  <a:pt x="22790" y="5694"/>
                  <a:pt x="22399" y="5772"/>
                </a:cubicBezTo>
                <a:cubicBezTo>
                  <a:pt x="20782" y="6189"/>
                  <a:pt x="19426" y="7389"/>
                  <a:pt x="18853" y="8954"/>
                </a:cubicBezTo>
                <a:cubicBezTo>
                  <a:pt x="18592" y="9527"/>
                  <a:pt x="18488" y="10101"/>
                  <a:pt x="18383" y="10675"/>
                </a:cubicBezTo>
                <a:cubicBezTo>
                  <a:pt x="17291" y="10032"/>
                  <a:pt x="16040" y="9686"/>
                  <a:pt x="14790" y="9686"/>
                </a:cubicBezTo>
                <a:cubicBezTo>
                  <a:pt x="14010" y="9686"/>
                  <a:pt x="13231" y="9821"/>
                  <a:pt x="12490" y="10101"/>
                </a:cubicBezTo>
                <a:cubicBezTo>
                  <a:pt x="11812" y="10362"/>
                  <a:pt x="11186" y="10727"/>
                  <a:pt x="10717" y="11196"/>
                </a:cubicBezTo>
                <a:cubicBezTo>
                  <a:pt x="9726" y="10354"/>
                  <a:pt x="8453" y="9888"/>
                  <a:pt x="7211" y="9888"/>
                </a:cubicBezTo>
                <a:cubicBezTo>
                  <a:pt x="7145" y="9888"/>
                  <a:pt x="7079" y="9890"/>
                  <a:pt x="7014" y="9892"/>
                </a:cubicBezTo>
                <a:cubicBezTo>
                  <a:pt x="5501" y="10049"/>
                  <a:pt x="4093" y="10779"/>
                  <a:pt x="3102" y="11926"/>
                </a:cubicBezTo>
                <a:cubicBezTo>
                  <a:pt x="1851" y="13282"/>
                  <a:pt x="860" y="14847"/>
                  <a:pt x="234" y="16568"/>
                </a:cubicBezTo>
                <a:cubicBezTo>
                  <a:pt x="0" y="17103"/>
                  <a:pt x="408" y="17466"/>
                  <a:pt x="842" y="17466"/>
                </a:cubicBezTo>
                <a:cubicBezTo>
                  <a:pt x="1085" y="17466"/>
                  <a:pt x="1336" y="17352"/>
                  <a:pt x="1486" y="17089"/>
                </a:cubicBezTo>
                <a:cubicBezTo>
                  <a:pt x="2659" y="14884"/>
                  <a:pt x="4422" y="11371"/>
                  <a:pt x="7233" y="11371"/>
                </a:cubicBezTo>
                <a:cubicBezTo>
                  <a:pt x="7546" y="11371"/>
                  <a:pt x="7873" y="11415"/>
                  <a:pt x="8213" y="11509"/>
                </a:cubicBezTo>
                <a:cubicBezTo>
                  <a:pt x="8787" y="11666"/>
                  <a:pt x="9309" y="11978"/>
                  <a:pt x="9778" y="12344"/>
                </a:cubicBezTo>
                <a:cubicBezTo>
                  <a:pt x="9465" y="12865"/>
                  <a:pt x="9204" y="13387"/>
                  <a:pt x="9100" y="14012"/>
                </a:cubicBezTo>
                <a:cubicBezTo>
                  <a:pt x="8631" y="15786"/>
                  <a:pt x="9048" y="17663"/>
                  <a:pt x="10143" y="19176"/>
                </a:cubicBezTo>
                <a:cubicBezTo>
                  <a:pt x="10665" y="19906"/>
                  <a:pt x="11343" y="20532"/>
                  <a:pt x="12125" y="21001"/>
                </a:cubicBezTo>
                <a:cubicBezTo>
                  <a:pt x="12255" y="21105"/>
                  <a:pt x="12412" y="21157"/>
                  <a:pt x="12568" y="21157"/>
                </a:cubicBezTo>
                <a:cubicBezTo>
                  <a:pt x="12725" y="21157"/>
                  <a:pt x="12881" y="21105"/>
                  <a:pt x="13012" y="21001"/>
                </a:cubicBezTo>
                <a:cubicBezTo>
                  <a:pt x="15515" y="18758"/>
                  <a:pt x="13585" y="14430"/>
                  <a:pt x="11708" y="12239"/>
                </a:cubicBezTo>
                <a:cubicBezTo>
                  <a:pt x="12529" y="11418"/>
                  <a:pt x="13519" y="11093"/>
                  <a:pt x="14550" y="11093"/>
                </a:cubicBezTo>
                <a:cubicBezTo>
                  <a:pt x="15810" y="11093"/>
                  <a:pt x="17131" y="11579"/>
                  <a:pt x="18279" y="12239"/>
                </a:cubicBezTo>
                <a:cubicBezTo>
                  <a:pt x="18331" y="12917"/>
                  <a:pt x="18436" y="13595"/>
                  <a:pt x="18644" y="14221"/>
                </a:cubicBezTo>
                <a:cubicBezTo>
                  <a:pt x="18957" y="15212"/>
                  <a:pt x="19374" y="16203"/>
                  <a:pt x="19896" y="17089"/>
                </a:cubicBezTo>
                <a:cubicBezTo>
                  <a:pt x="20313" y="18028"/>
                  <a:pt x="20835" y="18915"/>
                  <a:pt x="21460" y="19697"/>
                </a:cubicBezTo>
                <a:cubicBezTo>
                  <a:pt x="21930" y="20375"/>
                  <a:pt x="22660" y="20740"/>
                  <a:pt x="23494" y="20792"/>
                </a:cubicBezTo>
                <a:cubicBezTo>
                  <a:pt x="24277" y="20688"/>
                  <a:pt x="24903" y="20010"/>
                  <a:pt x="25007" y="19228"/>
                </a:cubicBezTo>
                <a:cubicBezTo>
                  <a:pt x="25372" y="17298"/>
                  <a:pt x="24068" y="15577"/>
                  <a:pt x="22869" y="14325"/>
                </a:cubicBezTo>
                <a:cubicBezTo>
                  <a:pt x="21878" y="13282"/>
                  <a:pt x="20835" y="12344"/>
                  <a:pt x="19687" y="11509"/>
                </a:cubicBezTo>
                <a:cubicBezTo>
                  <a:pt x="19687" y="11040"/>
                  <a:pt x="19739" y="10622"/>
                  <a:pt x="19844" y="10205"/>
                </a:cubicBezTo>
                <a:cubicBezTo>
                  <a:pt x="20104" y="8954"/>
                  <a:pt x="20939" y="7910"/>
                  <a:pt x="22086" y="7337"/>
                </a:cubicBezTo>
                <a:cubicBezTo>
                  <a:pt x="22530" y="7159"/>
                  <a:pt x="23025" y="7066"/>
                  <a:pt x="23522" y="7066"/>
                </a:cubicBezTo>
                <a:cubicBezTo>
                  <a:pt x="23901" y="7066"/>
                  <a:pt x="24281" y="7120"/>
                  <a:pt x="24642" y="7232"/>
                </a:cubicBezTo>
                <a:cubicBezTo>
                  <a:pt x="24798" y="9944"/>
                  <a:pt x="25633" y="12604"/>
                  <a:pt x="26989" y="14951"/>
                </a:cubicBezTo>
                <a:cubicBezTo>
                  <a:pt x="27875" y="16464"/>
                  <a:pt x="29127" y="18498"/>
                  <a:pt x="30900" y="19019"/>
                </a:cubicBezTo>
                <a:cubicBezTo>
                  <a:pt x="31161" y="19101"/>
                  <a:pt x="31415" y="19139"/>
                  <a:pt x="31656" y="19139"/>
                </a:cubicBezTo>
                <a:cubicBezTo>
                  <a:pt x="32960" y="19139"/>
                  <a:pt x="33925" y="18028"/>
                  <a:pt x="33925" y="16620"/>
                </a:cubicBezTo>
                <a:cubicBezTo>
                  <a:pt x="33925" y="14743"/>
                  <a:pt x="32778" y="13126"/>
                  <a:pt x="31735" y="11666"/>
                </a:cubicBezTo>
                <a:cubicBezTo>
                  <a:pt x="30640" y="9944"/>
                  <a:pt x="29179" y="8380"/>
                  <a:pt x="27562" y="7128"/>
                </a:cubicBezTo>
                <a:cubicBezTo>
                  <a:pt x="27041" y="6763"/>
                  <a:pt x="26519" y="6502"/>
                  <a:pt x="25998" y="6242"/>
                </a:cubicBezTo>
                <a:cubicBezTo>
                  <a:pt x="25998" y="5929"/>
                  <a:pt x="25998" y="5564"/>
                  <a:pt x="26050" y="5303"/>
                </a:cubicBezTo>
                <a:cubicBezTo>
                  <a:pt x="26206" y="3842"/>
                  <a:pt x="26676" y="2174"/>
                  <a:pt x="28084" y="1496"/>
                </a:cubicBezTo>
                <a:cubicBezTo>
                  <a:pt x="28512" y="1302"/>
                  <a:pt x="28959" y="1219"/>
                  <a:pt x="29408" y="1219"/>
                </a:cubicBezTo>
                <a:cubicBezTo>
                  <a:pt x="30655" y="1219"/>
                  <a:pt x="31924" y="1862"/>
                  <a:pt x="32882" y="2591"/>
                </a:cubicBezTo>
                <a:cubicBezTo>
                  <a:pt x="35386" y="4625"/>
                  <a:pt x="36585" y="8015"/>
                  <a:pt x="37315" y="11040"/>
                </a:cubicBezTo>
                <a:cubicBezTo>
                  <a:pt x="37339" y="11275"/>
                  <a:pt x="37521" y="11383"/>
                  <a:pt x="37709" y="11383"/>
                </a:cubicBezTo>
                <a:cubicBezTo>
                  <a:pt x="37939" y="11383"/>
                  <a:pt x="38178" y="11222"/>
                  <a:pt x="38150" y="10935"/>
                </a:cubicBezTo>
                <a:cubicBezTo>
                  <a:pt x="37472" y="7441"/>
                  <a:pt x="36324" y="3790"/>
                  <a:pt x="33456" y="1548"/>
                </a:cubicBezTo>
                <a:cubicBezTo>
                  <a:pt x="32333" y="675"/>
                  <a:pt x="30847" y="1"/>
                  <a:pt x="29365" y="1"/>
                </a:cubicBezTo>
                <a:close/>
              </a:path>
            </a:pathLst>
          </a:custGeom>
          <a:solidFill>
            <a:schemeClr val="dk1"/>
          </a:solidFill>
          <a:ln>
            <a:noFill/>
          </a:ln>
        </p:spPr>
        <p:txBody>
          <a:bodyPr spcFirstLastPara="1" wrap="square" lIns="121900" tIns="121900" rIns="121900" bIns="121900" anchor="ctr" anchorCtr="0">
            <a:noAutofit/>
          </a:bodyPr>
          <a:lstStyle/>
          <a:p>
            <a:pPr defTabSz="914400"/>
            <a:endParaRPr sz="2400">
              <a:solidFill>
                <a:srgbClr val="6D225A"/>
              </a:solidFill>
            </a:endParaRPr>
          </a:p>
        </p:txBody>
      </p:sp>
    </p:spTree>
    <p:extLst>
      <p:ext uri="{BB962C8B-B14F-4D97-AF65-F5344CB8AC3E}">
        <p14:creationId xmlns:p14="http://schemas.microsoft.com/office/powerpoint/2010/main" val="147264405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19071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87"/>
        <p:cNvGrpSpPr/>
        <p:nvPr/>
      </p:nvGrpSpPr>
      <p:grpSpPr>
        <a:xfrm>
          <a:off x="0" y="0"/>
          <a:ext cx="0" cy="0"/>
          <a:chOff x="0" y="0"/>
          <a:chExt cx="0" cy="0"/>
        </a:xfrm>
      </p:grpSpPr>
      <p:sp>
        <p:nvSpPr>
          <p:cNvPr id="91" name="Google Shape;91;p8"/>
          <p:cNvSpPr txBox="1">
            <a:spLocks noGrp="1"/>
          </p:cNvSpPr>
          <p:nvPr>
            <p:ph type="title"/>
          </p:nvPr>
        </p:nvSpPr>
        <p:spPr>
          <a:xfrm rot="-470071">
            <a:off x="2784503" y="2222560"/>
            <a:ext cx="6623020" cy="3425609"/>
          </a:xfrm>
          <a:prstGeom prst="rect">
            <a:avLst/>
          </a:prstGeom>
        </p:spPr>
        <p:txBody>
          <a:bodyPr spcFirstLastPara="1" wrap="square" lIns="91425" tIns="91425" rIns="91425" bIns="91425" anchor="ctr" anchorCtr="0">
            <a:normAutofit/>
          </a:bodyPr>
          <a:lstStyle>
            <a:lvl1pPr lvl="0" algn="ctr">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359003471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Rectangle 1"/>
          <p:cNvSpPr/>
          <p:nvPr userDrawn="1"/>
        </p:nvSpPr>
        <p:spPr>
          <a:xfrm>
            <a:off x="1477108" y="615462"/>
            <a:ext cx="2356338" cy="5802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CF4"/>
              </a:solidFill>
            </a:endParaRPr>
          </a:p>
        </p:txBody>
      </p:sp>
    </p:spTree>
    <p:extLst>
      <p:ext uri="{BB962C8B-B14F-4D97-AF65-F5344CB8AC3E}">
        <p14:creationId xmlns:p14="http://schemas.microsoft.com/office/powerpoint/2010/main" val="1431955613"/>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r="28689" b="19776"/>
          <a:stretch>
            <a:fillRect/>
          </a:stretch>
        </p:blipFill>
        <p:spPr>
          <a:xfrm>
            <a:off x="-1" y="0"/>
            <a:ext cx="12192001" cy="6858000"/>
          </a:xfrm>
          <a:prstGeom prst="rect">
            <a:avLst/>
          </a:prstGeom>
        </p:spPr>
      </p:pic>
      <p:sp>
        <p:nvSpPr>
          <p:cNvPr id="14" name="矩形: 圆角 13"/>
          <p:cNvSpPr/>
          <p:nvPr userDrawn="1"/>
        </p:nvSpPr>
        <p:spPr>
          <a:xfrm>
            <a:off x="403646" y="382658"/>
            <a:ext cx="11384707" cy="6119741"/>
          </a:xfrm>
          <a:prstGeom prst="roundRect">
            <a:avLst>
              <a:gd name="adj" fmla="val 512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srgbClr val="FFFCF4"/>
              </a:solidFill>
            </a:endParaRPr>
          </a:p>
        </p:txBody>
      </p:sp>
    </p:spTree>
    <p:extLst>
      <p:ext uri="{BB962C8B-B14F-4D97-AF65-F5344CB8AC3E}">
        <p14:creationId xmlns:p14="http://schemas.microsoft.com/office/powerpoint/2010/main" val="42684938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045350-EB8C-4033-8D68-8464DBEE8B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75DBF771-CE8F-4456-A791-4B22BC1827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C8C53F4-645C-4D4F-9B49-57DAA162BAB8}"/>
              </a:ext>
            </a:extLst>
          </p:cNvPr>
          <p:cNvSpPr>
            <a:spLocks noGrp="1"/>
          </p:cNvSpPr>
          <p:nvPr>
            <p:ph type="dt" sz="half" idx="10"/>
          </p:nvPr>
        </p:nvSpPr>
        <p:spPr/>
        <p:txBody>
          <a:bodyPr/>
          <a:lstStyle/>
          <a:p>
            <a:fld id="{DF5B3900-3F5D-463B-A6E4-3D3C52A2C34F}" type="datetimeFigureOut">
              <a:rPr lang="en-US" smtClean="0">
                <a:solidFill>
                  <a:prstClr val="black">
                    <a:tint val="75000"/>
                  </a:prstClr>
                </a:solidFill>
              </a:rPr>
              <a:pPr/>
              <a:t>9/27/2024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AB46C83F-044C-4EBF-A3F4-6E031001AC7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0183BC1-320E-48B9-A0AB-7A49D96D1605}"/>
              </a:ext>
            </a:extLst>
          </p:cNvPr>
          <p:cNvSpPr>
            <a:spLocks noGrp="1"/>
          </p:cNvSpPr>
          <p:nvPr>
            <p:ph type="sldNum" sz="quarter" idx="12"/>
          </p:nvPr>
        </p:nvSpPr>
        <p:spPr/>
        <p:txBody>
          <a:bodyPr/>
          <a:lstStyle/>
          <a:p>
            <a:fld id="{9FD08092-9547-43EA-A98D-99B43A3536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350932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9B1F367-6DE7-4CD1-B4F2-0BAE85A602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082E598-2AAA-4516-A5E9-ED5F11A6F4B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AAA392C-E937-4FE9-A07F-4165D4AA1753}"/>
              </a:ext>
            </a:extLst>
          </p:cNvPr>
          <p:cNvSpPr>
            <a:spLocks noGrp="1"/>
          </p:cNvSpPr>
          <p:nvPr>
            <p:ph type="dt" sz="half" idx="10"/>
          </p:nvPr>
        </p:nvSpPr>
        <p:spPr/>
        <p:txBody>
          <a:bodyPr/>
          <a:lstStyle/>
          <a:p>
            <a:fld id="{DF5B3900-3F5D-463B-A6E4-3D3C52A2C34F}" type="datetimeFigureOut">
              <a:rPr lang="en-US" smtClean="0">
                <a:solidFill>
                  <a:prstClr val="black">
                    <a:tint val="75000"/>
                  </a:prstClr>
                </a:solidFill>
              </a:rPr>
              <a:pPr/>
              <a:t>9/27/2024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9B45E135-B21C-4E59-9688-D5EE7A0D990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12AE0266-07B2-413A-ADA5-007F724F20A7}"/>
              </a:ext>
            </a:extLst>
          </p:cNvPr>
          <p:cNvSpPr>
            <a:spLocks noGrp="1"/>
          </p:cNvSpPr>
          <p:nvPr>
            <p:ph type="sldNum" sz="quarter" idx="12"/>
          </p:nvPr>
        </p:nvSpPr>
        <p:spPr/>
        <p:txBody>
          <a:bodyPr/>
          <a:lstStyle/>
          <a:p>
            <a:fld id="{9FD08092-9547-43EA-A98D-99B43A3536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51934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101305A-3EDD-4F71-92DC-2CAF6205BD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EFA4F58A-DF4D-4325-BE3C-B360295540D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C9E1CEE9-C904-4395-BE36-073EFB06056D}"/>
              </a:ext>
            </a:extLst>
          </p:cNvPr>
          <p:cNvSpPr>
            <a:spLocks noGrp="1"/>
          </p:cNvSpPr>
          <p:nvPr>
            <p:ph type="dt" sz="half" idx="10"/>
          </p:nvPr>
        </p:nvSpPr>
        <p:spPr/>
        <p:txBody>
          <a:bodyPr/>
          <a:lstStyle/>
          <a:p>
            <a:fld id="{DF5B3900-3F5D-463B-A6E4-3D3C52A2C34F}" type="datetimeFigureOut">
              <a:rPr lang="en-US" smtClean="0">
                <a:solidFill>
                  <a:prstClr val="black">
                    <a:tint val="75000"/>
                  </a:prstClr>
                </a:solidFill>
              </a:rPr>
              <a:pPr/>
              <a:t>9/27/2024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ABD47F42-61D4-4FAA-A144-D615FB4A110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1F12F5C4-40A2-43A0-B135-3E11AE9DDD67}"/>
              </a:ext>
            </a:extLst>
          </p:cNvPr>
          <p:cNvSpPr>
            <a:spLocks noGrp="1"/>
          </p:cNvSpPr>
          <p:nvPr>
            <p:ph type="sldNum" sz="quarter" idx="12"/>
          </p:nvPr>
        </p:nvSpPr>
        <p:spPr/>
        <p:txBody>
          <a:bodyPr/>
          <a:lstStyle/>
          <a:p>
            <a:fld id="{9FD08092-9547-43EA-A98D-99B43A3536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711083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0FAD306-87FC-4520-832B-5170F4AE23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3AEB9D5-4CF2-41CF-B2DC-8B1BC38AD41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62D7D609-2D9E-4368-A762-3AA6F65980C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2E227BB7-D729-4F57-8202-36F20E54A982}"/>
              </a:ext>
            </a:extLst>
          </p:cNvPr>
          <p:cNvSpPr>
            <a:spLocks noGrp="1"/>
          </p:cNvSpPr>
          <p:nvPr>
            <p:ph type="dt" sz="half" idx="10"/>
          </p:nvPr>
        </p:nvSpPr>
        <p:spPr/>
        <p:txBody>
          <a:bodyPr/>
          <a:lstStyle/>
          <a:p>
            <a:fld id="{DF5B3900-3F5D-463B-A6E4-3D3C52A2C34F}" type="datetimeFigureOut">
              <a:rPr lang="en-US" smtClean="0">
                <a:solidFill>
                  <a:prstClr val="black">
                    <a:tint val="75000"/>
                  </a:prstClr>
                </a:solidFill>
              </a:rPr>
              <a:pPr/>
              <a:t>9/27/2024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6185AF73-EBC9-4DB5-AC16-7D00793F995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57BF825F-F65D-417C-951D-58A149F8488D}"/>
              </a:ext>
            </a:extLst>
          </p:cNvPr>
          <p:cNvSpPr>
            <a:spLocks noGrp="1"/>
          </p:cNvSpPr>
          <p:nvPr>
            <p:ph type="sldNum" sz="quarter" idx="12"/>
          </p:nvPr>
        </p:nvSpPr>
        <p:spPr/>
        <p:txBody>
          <a:bodyPr/>
          <a:lstStyle/>
          <a:p>
            <a:fld id="{9FD08092-9547-43EA-A98D-99B43A3536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339522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E125193-B870-44E2-B873-1A861CF9B6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2655D654-BF43-4917-ADF5-3A1126DD4A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E43DF790-66A5-4184-8331-4D5E9E32DAC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92B91E35-A552-4E57-9B52-0DC2BF2D51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00F78D1B-EF47-4118-BB82-00896AFA5A3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AA4DAA0D-934F-4DE0-A14E-A3BBE47A5712}"/>
              </a:ext>
            </a:extLst>
          </p:cNvPr>
          <p:cNvSpPr>
            <a:spLocks noGrp="1"/>
          </p:cNvSpPr>
          <p:nvPr>
            <p:ph type="dt" sz="half" idx="10"/>
          </p:nvPr>
        </p:nvSpPr>
        <p:spPr/>
        <p:txBody>
          <a:bodyPr/>
          <a:lstStyle/>
          <a:p>
            <a:fld id="{DF5B3900-3F5D-463B-A6E4-3D3C52A2C34F}" type="datetimeFigureOut">
              <a:rPr lang="en-US" smtClean="0">
                <a:solidFill>
                  <a:prstClr val="black">
                    <a:tint val="75000"/>
                  </a:prstClr>
                </a:solidFill>
              </a:rPr>
              <a:pPr/>
              <a:t>9/27/2024</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6AFA7854-A1C8-4733-AA93-95BA937D2909}"/>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963711A8-CB4A-42F7-B055-99C68450C250}"/>
              </a:ext>
            </a:extLst>
          </p:cNvPr>
          <p:cNvSpPr>
            <a:spLocks noGrp="1"/>
          </p:cNvSpPr>
          <p:nvPr>
            <p:ph type="sldNum" sz="quarter" idx="12"/>
          </p:nvPr>
        </p:nvSpPr>
        <p:spPr/>
        <p:txBody>
          <a:bodyPr/>
          <a:lstStyle/>
          <a:p>
            <a:fld id="{9FD08092-9547-43EA-A98D-99B43A3536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465883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95174B2-5F81-4D50-8ACE-0AD3761094E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A4319D46-90B7-4F5F-9AF4-92CDE356FC52}"/>
              </a:ext>
            </a:extLst>
          </p:cNvPr>
          <p:cNvSpPr>
            <a:spLocks noGrp="1"/>
          </p:cNvSpPr>
          <p:nvPr>
            <p:ph type="dt" sz="half" idx="10"/>
          </p:nvPr>
        </p:nvSpPr>
        <p:spPr/>
        <p:txBody>
          <a:bodyPr/>
          <a:lstStyle/>
          <a:p>
            <a:fld id="{DF5B3900-3F5D-463B-A6E4-3D3C52A2C34F}" type="datetimeFigureOut">
              <a:rPr lang="en-US" smtClean="0">
                <a:solidFill>
                  <a:prstClr val="black">
                    <a:tint val="75000"/>
                  </a:prstClr>
                </a:solidFill>
              </a:rPr>
              <a:pPr/>
              <a:t>9/27/2024</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BC04724F-6B74-4CE1-81FB-A56D10668E72}"/>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618BC67C-BB65-49B5-A4E4-FC97DF5052CC}"/>
              </a:ext>
            </a:extLst>
          </p:cNvPr>
          <p:cNvSpPr>
            <a:spLocks noGrp="1"/>
          </p:cNvSpPr>
          <p:nvPr>
            <p:ph type="sldNum" sz="quarter" idx="12"/>
          </p:nvPr>
        </p:nvSpPr>
        <p:spPr/>
        <p:txBody>
          <a:bodyPr/>
          <a:lstStyle/>
          <a:p>
            <a:fld id="{9FD08092-9547-43EA-A98D-99B43A3536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517401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A8FC7BE-ED39-4ECC-A651-FFCC085A738D}"/>
              </a:ext>
            </a:extLst>
          </p:cNvPr>
          <p:cNvSpPr>
            <a:spLocks noGrp="1"/>
          </p:cNvSpPr>
          <p:nvPr>
            <p:ph type="dt" sz="half" idx="10"/>
          </p:nvPr>
        </p:nvSpPr>
        <p:spPr/>
        <p:txBody>
          <a:bodyPr/>
          <a:lstStyle/>
          <a:p>
            <a:fld id="{DF5B3900-3F5D-463B-A6E4-3D3C52A2C34F}" type="datetimeFigureOut">
              <a:rPr lang="en-US" smtClean="0">
                <a:solidFill>
                  <a:prstClr val="black">
                    <a:tint val="75000"/>
                  </a:prstClr>
                </a:solidFill>
              </a:rPr>
              <a:pPr/>
              <a:t>9/27/2024</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D1FA548D-18DD-4541-895B-D2343BFFE4FA}"/>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CE7989C8-B07A-48F2-AFCF-6700E5D0AE84}"/>
              </a:ext>
            </a:extLst>
          </p:cNvPr>
          <p:cNvSpPr>
            <a:spLocks noGrp="1"/>
          </p:cNvSpPr>
          <p:nvPr>
            <p:ph type="sldNum" sz="quarter" idx="12"/>
          </p:nvPr>
        </p:nvSpPr>
        <p:spPr/>
        <p:txBody>
          <a:bodyPr/>
          <a:lstStyle/>
          <a:p>
            <a:fld id="{9FD08092-9547-43EA-A98D-99B43A3536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486149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E1C48BC-DC7D-40C9-B244-39792CA1F5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E698591B-0303-441F-A791-09FE89667D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9A88D766-F27D-429A-BCB4-9D957A67CC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448582EF-C611-458A-8DFB-DFDA48BC0135}"/>
              </a:ext>
            </a:extLst>
          </p:cNvPr>
          <p:cNvSpPr>
            <a:spLocks noGrp="1"/>
          </p:cNvSpPr>
          <p:nvPr>
            <p:ph type="dt" sz="half" idx="10"/>
          </p:nvPr>
        </p:nvSpPr>
        <p:spPr/>
        <p:txBody>
          <a:bodyPr/>
          <a:lstStyle/>
          <a:p>
            <a:fld id="{DF5B3900-3F5D-463B-A6E4-3D3C52A2C34F}" type="datetimeFigureOut">
              <a:rPr lang="en-US" smtClean="0">
                <a:solidFill>
                  <a:prstClr val="black">
                    <a:tint val="75000"/>
                  </a:prstClr>
                </a:solidFill>
              </a:rPr>
              <a:pPr/>
              <a:t>9/27/2024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94884122-22C9-4EF7-84BC-F55DCC83C98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631CC25C-140D-4DEC-9C09-70411F1AE511}"/>
              </a:ext>
            </a:extLst>
          </p:cNvPr>
          <p:cNvSpPr>
            <a:spLocks noGrp="1"/>
          </p:cNvSpPr>
          <p:nvPr>
            <p:ph type="sldNum" sz="quarter" idx="12"/>
          </p:nvPr>
        </p:nvSpPr>
        <p:spPr/>
        <p:txBody>
          <a:bodyPr/>
          <a:lstStyle/>
          <a:p>
            <a:fld id="{9FD08092-9547-43EA-A98D-99B43A3536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270920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73DF873-D117-4FF0-9A0D-C7721FC80D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97D91760-27A4-48E0-A7F5-F03F1979F0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3FB99C16-18E5-4B6D-B824-FAD9D4A1CF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9A203635-E4F7-44F7-9CA1-91CAC27FC365}"/>
              </a:ext>
            </a:extLst>
          </p:cNvPr>
          <p:cNvSpPr>
            <a:spLocks noGrp="1"/>
          </p:cNvSpPr>
          <p:nvPr>
            <p:ph type="dt" sz="half" idx="10"/>
          </p:nvPr>
        </p:nvSpPr>
        <p:spPr/>
        <p:txBody>
          <a:bodyPr/>
          <a:lstStyle/>
          <a:p>
            <a:fld id="{DF5B3900-3F5D-463B-A6E4-3D3C52A2C34F}" type="datetimeFigureOut">
              <a:rPr lang="en-US" smtClean="0">
                <a:solidFill>
                  <a:prstClr val="black">
                    <a:tint val="75000"/>
                  </a:prstClr>
                </a:solidFill>
              </a:rPr>
              <a:pPr/>
              <a:t>9/27/2024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0E6B193D-6793-4000-9318-222A10DC2C4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30AAEEB3-781A-499D-8205-34BE8F65EC6B}"/>
              </a:ext>
            </a:extLst>
          </p:cNvPr>
          <p:cNvSpPr>
            <a:spLocks noGrp="1"/>
          </p:cNvSpPr>
          <p:nvPr>
            <p:ph type="sldNum" sz="quarter" idx="12"/>
          </p:nvPr>
        </p:nvSpPr>
        <p:spPr/>
        <p:txBody>
          <a:bodyPr/>
          <a:lstStyle/>
          <a:p>
            <a:fld id="{9FD08092-9547-43EA-A98D-99B43A3536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10247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75A993B-43FE-4878-832E-BD034CBB856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3F0CC181-C1CE-4E00-B977-C8F1AED9580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92FA283-88D7-420A-A98B-6E7E2CBF652A}"/>
              </a:ext>
            </a:extLst>
          </p:cNvPr>
          <p:cNvSpPr>
            <a:spLocks noGrp="1"/>
          </p:cNvSpPr>
          <p:nvPr>
            <p:ph type="dt" sz="half" idx="10"/>
          </p:nvPr>
        </p:nvSpPr>
        <p:spPr/>
        <p:txBody>
          <a:bodyPr/>
          <a:lstStyle/>
          <a:p>
            <a:fld id="{DF5B3900-3F5D-463B-A6E4-3D3C52A2C34F}" type="datetimeFigureOut">
              <a:rPr lang="en-US" smtClean="0">
                <a:solidFill>
                  <a:prstClr val="black">
                    <a:tint val="75000"/>
                  </a:prstClr>
                </a:solidFill>
              </a:rPr>
              <a:pPr/>
              <a:t>9/27/2024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56BC6203-A851-4665-A11C-CDE07ABF6AD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1159DE5E-029F-4CA7-B206-09BF28553B74}"/>
              </a:ext>
            </a:extLst>
          </p:cNvPr>
          <p:cNvSpPr>
            <a:spLocks noGrp="1"/>
          </p:cNvSpPr>
          <p:nvPr>
            <p:ph type="sldNum" sz="quarter" idx="12"/>
          </p:nvPr>
        </p:nvSpPr>
        <p:spPr/>
        <p:txBody>
          <a:bodyPr/>
          <a:lstStyle/>
          <a:p>
            <a:fld id="{9FD08092-9547-43EA-A98D-99B43A3536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762297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72F4FAB8-CAEC-455B-9057-1564A03D5E6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FF49E621-6ADF-48BE-83EA-DF6D6CC2FE8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E421DDF-F7AA-4A85-9B71-C6F8D1D757E6}"/>
              </a:ext>
            </a:extLst>
          </p:cNvPr>
          <p:cNvSpPr>
            <a:spLocks noGrp="1"/>
          </p:cNvSpPr>
          <p:nvPr>
            <p:ph type="dt" sz="half" idx="10"/>
          </p:nvPr>
        </p:nvSpPr>
        <p:spPr/>
        <p:txBody>
          <a:bodyPr/>
          <a:lstStyle/>
          <a:p>
            <a:fld id="{DF5B3900-3F5D-463B-A6E4-3D3C52A2C34F}" type="datetimeFigureOut">
              <a:rPr lang="en-US" smtClean="0">
                <a:solidFill>
                  <a:prstClr val="black">
                    <a:tint val="75000"/>
                  </a:prstClr>
                </a:solidFill>
              </a:rPr>
              <a:pPr/>
              <a:t>9/27/2024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5263C95B-3256-4031-A37D-A8710AFADA6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7051092-BC64-46E1-BB6F-AD4D752ED0F4}"/>
              </a:ext>
            </a:extLst>
          </p:cNvPr>
          <p:cNvSpPr>
            <a:spLocks noGrp="1"/>
          </p:cNvSpPr>
          <p:nvPr>
            <p:ph type="sldNum" sz="quarter" idx="12"/>
          </p:nvPr>
        </p:nvSpPr>
        <p:spPr/>
        <p:txBody>
          <a:bodyPr/>
          <a:lstStyle/>
          <a:p>
            <a:fld id="{9FD08092-9547-43EA-A98D-99B43A3536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937652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87"/>
        <p:cNvGrpSpPr/>
        <p:nvPr/>
      </p:nvGrpSpPr>
      <p:grpSpPr>
        <a:xfrm>
          <a:off x="0" y="0"/>
          <a:ext cx="0" cy="0"/>
          <a:chOff x="0" y="0"/>
          <a:chExt cx="0" cy="0"/>
        </a:xfrm>
      </p:grpSpPr>
      <p:grpSp>
        <p:nvGrpSpPr>
          <p:cNvPr id="88" name="Google Shape;88;p8"/>
          <p:cNvGrpSpPr/>
          <p:nvPr/>
        </p:nvGrpSpPr>
        <p:grpSpPr>
          <a:xfrm>
            <a:off x="522883" y="109952"/>
            <a:ext cx="11579843" cy="2797693"/>
            <a:chOff x="335036" y="320140"/>
            <a:chExt cx="9419612" cy="2275781"/>
          </a:xfrm>
        </p:grpSpPr>
        <p:sp>
          <p:nvSpPr>
            <p:cNvPr id="89" name="Google Shape;89;p8"/>
            <p:cNvSpPr/>
            <p:nvPr/>
          </p:nvSpPr>
          <p:spPr>
            <a:xfrm>
              <a:off x="6945841" y="1955107"/>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defTabSz="914400"/>
              <a:endParaRPr sz="2400">
                <a:solidFill>
                  <a:prstClr val="black"/>
                </a:solidFill>
              </a:endParaRPr>
            </a:p>
          </p:txBody>
        </p:sp>
        <p:sp>
          <p:nvSpPr>
            <p:cNvPr id="90" name="Google Shape;90;p8"/>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defTabSz="914400"/>
              <a:endParaRPr sz="2400">
                <a:solidFill>
                  <a:prstClr val="black"/>
                </a:solidFill>
              </a:endParaRPr>
            </a:p>
          </p:txBody>
        </p:sp>
      </p:grpSp>
      <p:sp>
        <p:nvSpPr>
          <p:cNvPr id="91" name="Google Shape;91;p8"/>
          <p:cNvSpPr txBox="1">
            <a:spLocks noGrp="1"/>
          </p:cNvSpPr>
          <p:nvPr>
            <p:ph type="title"/>
          </p:nvPr>
        </p:nvSpPr>
        <p:spPr>
          <a:xfrm rot="-470071">
            <a:off x="2784503" y="2222560"/>
            <a:ext cx="6623020" cy="3425609"/>
          </a:xfrm>
          <a:prstGeom prst="rect">
            <a:avLst/>
          </a:prstGeom>
        </p:spPr>
        <p:txBody>
          <a:bodyPr spcFirstLastPara="1" wrap="square" lIns="91425" tIns="91425" rIns="91425" bIns="91425" anchor="ctr" anchorCtr="0">
            <a:normAutofit/>
          </a:bodyPr>
          <a:lstStyle>
            <a:lvl1pPr lvl="0" algn="ctr">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92" name="Google Shape;92;p8"/>
          <p:cNvGrpSpPr/>
          <p:nvPr/>
        </p:nvGrpSpPr>
        <p:grpSpPr>
          <a:xfrm flipH="1">
            <a:off x="8369927" y="99015"/>
            <a:ext cx="4062439" cy="7247623"/>
            <a:chOff x="3734270" y="74249"/>
            <a:chExt cx="3046829" cy="5435717"/>
          </a:xfrm>
        </p:grpSpPr>
        <p:grpSp>
          <p:nvGrpSpPr>
            <p:cNvPr id="93" name="Google Shape;93;p8"/>
            <p:cNvGrpSpPr/>
            <p:nvPr/>
          </p:nvGrpSpPr>
          <p:grpSpPr>
            <a:xfrm rot="312499">
              <a:off x="4269747" y="179454"/>
              <a:ext cx="2417210" cy="2184088"/>
              <a:chOff x="3949525" y="-38550"/>
              <a:chExt cx="2695666" cy="2435690"/>
            </a:xfrm>
          </p:grpSpPr>
          <p:sp>
            <p:nvSpPr>
              <p:cNvPr id="94" name="Google Shape;94;p8"/>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defTabSz="914400"/>
                <a:endParaRPr sz="2400">
                  <a:solidFill>
                    <a:prstClr val="black"/>
                  </a:solidFill>
                </a:endParaRPr>
              </a:p>
            </p:txBody>
          </p:sp>
          <p:sp>
            <p:nvSpPr>
              <p:cNvPr id="95" name="Google Shape;95;p8"/>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defTabSz="914400"/>
                <a:endParaRPr sz="2400">
                  <a:solidFill>
                    <a:prstClr val="black"/>
                  </a:solidFill>
                </a:endParaRPr>
              </a:p>
            </p:txBody>
          </p:sp>
          <p:sp>
            <p:nvSpPr>
              <p:cNvPr id="96" name="Google Shape;96;p8"/>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defTabSz="914400"/>
                <a:endParaRPr sz="2400">
                  <a:solidFill>
                    <a:prstClr val="black"/>
                  </a:solidFill>
                </a:endParaRPr>
              </a:p>
            </p:txBody>
          </p:sp>
          <p:sp>
            <p:nvSpPr>
              <p:cNvPr id="97" name="Google Shape;97;p8"/>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defTabSz="914400"/>
                <a:endParaRPr sz="2400">
                  <a:solidFill>
                    <a:prstClr val="black"/>
                  </a:solidFill>
                </a:endParaRPr>
              </a:p>
            </p:txBody>
          </p:sp>
          <p:sp>
            <p:nvSpPr>
              <p:cNvPr id="98" name="Google Shape;98;p8"/>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defTabSz="914400"/>
                <a:endParaRPr sz="2400">
                  <a:solidFill>
                    <a:prstClr val="black"/>
                  </a:solidFill>
                </a:endParaRPr>
              </a:p>
            </p:txBody>
          </p:sp>
          <p:sp>
            <p:nvSpPr>
              <p:cNvPr id="99" name="Google Shape;99;p8"/>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defTabSz="914400"/>
                <a:endParaRPr sz="2400">
                  <a:solidFill>
                    <a:prstClr val="black"/>
                  </a:solidFill>
                </a:endParaRPr>
              </a:p>
            </p:txBody>
          </p:sp>
          <p:sp>
            <p:nvSpPr>
              <p:cNvPr id="100" name="Google Shape;100;p8"/>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defTabSz="914400"/>
                <a:endParaRPr sz="2400">
                  <a:solidFill>
                    <a:prstClr val="black"/>
                  </a:solidFill>
                </a:endParaRPr>
              </a:p>
            </p:txBody>
          </p:sp>
          <p:sp>
            <p:nvSpPr>
              <p:cNvPr id="101" name="Google Shape;101;p8"/>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defTabSz="914400"/>
                <a:endParaRPr sz="2400">
                  <a:solidFill>
                    <a:prstClr val="black"/>
                  </a:solidFill>
                </a:endParaRPr>
              </a:p>
            </p:txBody>
          </p:sp>
        </p:grpSp>
        <p:sp>
          <p:nvSpPr>
            <p:cNvPr id="102" name="Google Shape;102;p8"/>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defTabSz="914400"/>
              <a:endParaRPr sz="2400">
                <a:solidFill>
                  <a:prstClr val="black"/>
                </a:solidFill>
              </a:endParaRPr>
            </a:p>
          </p:txBody>
        </p:sp>
      </p:grpSp>
      <p:grpSp>
        <p:nvGrpSpPr>
          <p:cNvPr id="103" name="Google Shape;103;p8"/>
          <p:cNvGrpSpPr/>
          <p:nvPr/>
        </p:nvGrpSpPr>
        <p:grpSpPr>
          <a:xfrm>
            <a:off x="-227973" y="109982"/>
            <a:ext cx="4062439" cy="7247623"/>
            <a:chOff x="3734270" y="74249"/>
            <a:chExt cx="3046829" cy="5435717"/>
          </a:xfrm>
        </p:grpSpPr>
        <p:grpSp>
          <p:nvGrpSpPr>
            <p:cNvPr id="104" name="Google Shape;104;p8"/>
            <p:cNvGrpSpPr/>
            <p:nvPr/>
          </p:nvGrpSpPr>
          <p:grpSpPr>
            <a:xfrm rot="312499">
              <a:off x="4269747" y="179454"/>
              <a:ext cx="2417210" cy="2184088"/>
              <a:chOff x="3949525" y="-38550"/>
              <a:chExt cx="2695666" cy="2435690"/>
            </a:xfrm>
          </p:grpSpPr>
          <p:sp>
            <p:nvSpPr>
              <p:cNvPr id="105" name="Google Shape;105;p8"/>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defTabSz="914400"/>
                <a:endParaRPr sz="2400">
                  <a:solidFill>
                    <a:prstClr val="black"/>
                  </a:solidFill>
                </a:endParaRPr>
              </a:p>
            </p:txBody>
          </p:sp>
          <p:sp>
            <p:nvSpPr>
              <p:cNvPr id="106" name="Google Shape;106;p8"/>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defTabSz="914400"/>
                <a:endParaRPr sz="2400">
                  <a:solidFill>
                    <a:prstClr val="black"/>
                  </a:solidFill>
                </a:endParaRPr>
              </a:p>
            </p:txBody>
          </p:sp>
          <p:sp>
            <p:nvSpPr>
              <p:cNvPr id="107" name="Google Shape;107;p8"/>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defTabSz="914400"/>
                <a:endParaRPr sz="2400">
                  <a:solidFill>
                    <a:prstClr val="black"/>
                  </a:solidFill>
                </a:endParaRPr>
              </a:p>
            </p:txBody>
          </p:sp>
          <p:sp>
            <p:nvSpPr>
              <p:cNvPr id="108" name="Google Shape;108;p8"/>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defTabSz="914400"/>
                <a:endParaRPr sz="2400">
                  <a:solidFill>
                    <a:prstClr val="black"/>
                  </a:solidFill>
                </a:endParaRPr>
              </a:p>
            </p:txBody>
          </p:sp>
          <p:sp>
            <p:nvSpPr>
              <p:cNvPr id="109" name="Google Shape;109;p8"/>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defTabSz="914400"/>
                <a:endParaRPr sz="2400">
                  <a:solidFill>
                    <a:prstClr val="black"/>
                  </a:solidFill>
                </a:endParaRPr>
              </a:p>
            </p:txBody>
          </p:sp>
          <p:sp>
            <p:nvSpPr>
              <p:cNvPr id="110" name="Google Shape;110;p8"/>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defTabSz="914400"/>
                <a:endParaRPr sz="2400">
                  <a:solidFill>
                    <a:prstClr val="black"/>
                  </a:solidFill>
                </a:endParaRPr>
              </a:p>
            </p:txBody>
          </p:sp>
          <p:sp>
            <p:nvSpPr>
              <p:cNvPr id="111" name="Google Shape;111;p8"/>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defTabSz="914400"/>
                <a:endParaRPr sz="2400">
                  <a:solidFill>
                    <a:prstClr val="black"/>
                  </a:solidFill>
                </a:endParaRPr>
              </a:p>
            </p:txBody>
          </p:sp>
          <p:sp>
            <p:nvSpPr>
              <p:cNvPr id="112" name="Google Shape;112;p8"/>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defTabSz="914400"/>
                <a:endParaRPr sz="2400">
                  <a:solidFill>
                    <a:prstClr val="black"/>
                  </a:solidFill>
                </a:endParaRPr>
              </a:p>
            </p:txBody>
          </p:sp>
        </p:grpSp>
        <p:sp>
          <p:nvSpPr>
            <p:cNvPr id="113" name="Google Shape;113;p8"/>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defTabSz="914400"/>
              <a:endParaRPr sz="2400">
                <a:solidFill>
                  <a:prstClr val="black"/>
                </a:solidFill>
              </a:endParaRPr>
            </a:p>
          </p:txBody>
        </p:sp>
      </p:grpSp>
      <p:sp>
        <p:nvSpPr>
          <p:cNvPr id="114" name="Google Shape;114;p8"/>
          <p:cNvSpPr/>
          <p:nvPr/>
        </p:nvSpPr>
        <p:spPr>
          <a:xfrm flipH="1">
            <a:off x="-123" y="6451867"/>
            <a:ext cx="12192240" cy="2580487"/>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900" tIns="121900" rIns="121900" bIns="121900" anchor="ctr" anchorCtr="0">
            <a:noAutofit/>
          </a:bodyPr>
          <a:lstStyle/>
          <a:p>
            <a:pPr defTabSz="914400"/>
            <a:endParaRPr sz="2400">
              <a:solidFill>
                <a:prstClr val="black"/>
              </a:solidFill>
            </a:endParaRPr>
          </a:p>
        </p:txBody>
      </p:sp>
      <p:sp>
        <p:nvSpPr>
          <p:cNvPr id="115" name="Google Shape;115;p8"/>
          <p:cNvSpPr/>
          <p:nvPr/>
        </p:nvSpPr>
        <p:spPr>
          <a:xfrm>
            <a:off x="5308600" y="250467"/>
            <a:ext cx="1574800" cy="1574800"/>
          </a:xfrm>
          <a:prstGeom prst="ellipse">
            <a:avLst/>
          </a:prstGeom>
          <a:solidFill>
            <a:schemeClr val="accent5"/>
          </a:solidFill>
          <a:ln>
            <a:noFill/>
          </a:ln>
        </p:spPr>
        <p:txBody>
          <a:bodyPr spcFirstLastPara="1" wrap="square" lIns="121900" tIns="121900" rIns="121900" bIns="121900" anchor="ctr" anchorCtr="0">
            <a:noAutofit/>
          </a:bodyPr>
          <a:lstStyle/>
          <a:p>
            <a:pPr defTabSz="914400"/>
            <a:endParaRPr sz="2400">
              <a:solidFill>
                <a:prstClr val="black"/>
              </a:solidFill>
            </a:endParaRPr>
          </a:p>
        </p:txBody>
      </p:sp>
      <p:sp>
        <p:nvSpPr>
          <p:cNvPr id="116" name="Google Shape;116;p8"/>
          <p:cNvSpPr/>
          <p:nvPr/>
        </p:nvSpPr>
        <p:spPr>
          <a:xfrm flipH="1">
            <a:off x="-2623379" y="5625967"/>
            <a:ext cx="6694579" cy="1574956"/>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121900" tIns="121900" rIns="121900" bIns="121900" anchor="ctr" anchorCtr="0">
            <a:noAutofit/>
          </a:bodyPr>
          <a:lstStyle/>
          <a:p>
            <a:pPr defTabSz="914400"/>
            <a:endParaRPr sz="2400">
              <a:solidFill>
                <a:prstClr val="black"/>
              </a:solidFill>
            </a:endParaRPr>
          </a:p>
        </p:txBody>
      </p:sp>
      <p:sp>
        <p:nvSpPr>
          <p:cNvPr id="117" name="Google Shape;117;p8"/>
          <p:cNvSpPr/>
          <p:nvPr/>
        </p:nvSpPr>
        <p:spPr>
          <a:xfrm>
            <a:off x="7117517" y="5481133"/>
            <a:ext cx="6694579" cy="1719804"/>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121900" tIns="121900" rIns="121900" bIns="121900" anchor="ctr" anchorCtr="0">
            <a:noAutofit/>
          </a:bodyPr>
          <a:lstStyle/>
          <a:p>
            <a:pPr defTabSz="914400"/>
            <a:endParaRPr sz="2400">
              <a:solidFill>
                <a:prstClr val="black"/>
              </a:solidFill>
            </a:endParaRPr>
          </a:p>
        </p:txBody>
      </p:sp>
    </p:spTree>
    <p:extLst>
      <p:ext uri="{BB962C8B-B14F-4D97-AF65-F5344CB8AC3E}">
        <p14:creationId xmlns:p14="http://schemas.microsoft.com/office/powerpoint/2010/main" val="78319382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843646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061905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857787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436081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669810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738305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2599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theme" Target="../theme/theme10.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theme" Target="../theme/theme11.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theme" Target="../theme/theme12.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theme" Target="../theme/theme13.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10" Type="http://schemas.openxmlformats.org/officeDocument/2006/relationships/theme" Target="../theme/theme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10.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10" Type="http://schemas.openxmlformats.org/officeDocument/2006/relationships/theme" Target="../theme/theme5.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6.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18" Type="http://schemas.openxmlformats.org/officeDocument/2006/relationships/theme" Target="../theme/theme7.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theme" Target="../theme/theme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theme" Target="../theme/theme9.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9/27/2024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42" r:id="rId12"/>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9/27/2024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1971477"/>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 id="2147483848" r:id="rId12"/>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9/27/2024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6765851"/>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 id="2147483861" r:id="rId12"/>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9/27/2024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0905007"/>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9/27/2024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941852"/>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 id="2147483887" r:id="rId12"/>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9/27/2024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177072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E05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99517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B2E7B89B-9A3F-4DD2-85AB-FE1B8D4B3E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 xmlns:a16="http://schemas.microsoft.com/office/drawing/2014/main" id="{4441BDCA-78D4-4C6F-84D0-8C14A53304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 xmlns:a16="http://schemas.microsoft.com/office/drawing/2014/main" id="{9CD16C55-6B68-411C-B155-D5945764C2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fld id="{39A3C6C5-9E25-4AA0-932E-9A15EDE19516}" type="datetimeFigureOut">
              <a:rPr lang="zh-CN" altLang="en-US" smtClean="0"/>
              <a:pPr/>
              <a:t>2024/9/27</a:t>
            </a:fld>
            <a:endParaRPr lang="zh-CN" altLang="en-US" dirty="0"/>
          </a:p>
        </p:txBody>
      </p:sp>
      <p:sp>
        <p:nvSpPr>
          <p:cNvPr id="5" name="页脚占位符 4">
            <a:extLst>
              <a:ext uri="{FF2B5EF4-FFF2-40B4-BE49-F238E27FC236}">
                <a16:creationId xmlns="" xmlns:a16="http://schemas.microsoft.com/office/drawing/2014/main" id="{6D7C3DA0-FC72-45F2-A13A-57F1D2D79E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endParaRPr lang="zh-CN" altLang="en-US" dirty="0"/>
          </a:p>
        </p:txBody>
      </p:sp>
      <p:sp>
        <p:nvSpPr>
          <p:cNvPr id="6" name="灯片编号占位符 5">
            <a:extLst>
              <a:ext uri="{FF2B5EF4-FFF2-40B4-BE49-F238E27FC236}">
                <a16:creationId xmlns="" xmlns:a16="http://schemas.microsoft.com/office/drawing/2014/main" id="{25867D0C-2DF0-454C-BA3F-A563BA3BD5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fld id="{4888EAD6-95AE-4900-910D-3A821990CDF7}" type="slidenum">
              <a:rPr lang="zh-CN" altLang="en-US" smtClean="0"/>
              <a:pPr/>
              <a:t>‹#›</a:t>
            </a:fld>
            <a:endParaRPr lang="zh-CN" altLang="en-US" dirty="0"/>
          </a:p>
        </p:txBody>
      </p:sp>
      <p:pic>
        <p:nvPicPr>
          <p:cNvPr id="8" name="Picture 7" descr="Shape&#10;&#10;Description automatically generated with medium confidence">
            <a:extLst>
              <a:ext uri="{FF2B5EF4-FFF2-40B4-BE49-F238E27FC236}">
                <a16:creationId xmlns="" xmlns:a16="http://schemas.microsoft.com/office/drawing/2014/main" id="{F26FBF6A-3DC0-46DC-9480-A3BF9A1815E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47850" y="269875"/>
            <a:ext cx="1352252" cy="1352252"/>
          </a:xfrm>
          <a:prstGeom prst="rect">
            <a:avLst/>
          </a:prstGeom>
        </p:spPr>
      </p:pic>
    </p:spTree>
    <p:extLst>
      <p:ext uri="{BB962C8B-B14F-4D97-AF65-F5344CB8AC3E}">
        <p14:creationId xmlns:p14="http://schemas.microsoft.com/office/powerpoint/2010/main" val="1990865249"/>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字魂52号-阿开漫画体" panose="00000500000000000000" pitchFamily="2" charset="-122"/>
          <a:ea typeface="字魂52号-阿开漫画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2号-阿开漫画体" panose="00000500000000000000" pitchFamily="2" charset="-122"/>
          <a:ea typeface="字魂52号-阿开漫画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2号-阿开漫画体" panose="00000500000000000000" pitchFamily="2" charset="-122"/>
          <a:ea typeface="字魂52号-阿开漫画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2号-阿开漫画体" panose="00000500000000000000" pitchFamily="2" charset="-122"/>
          <a:ea typeface="字魂52号-阿开漫画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E05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367082"/>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34" tIns="45718" rIns="91434" bIns="45718"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34" tIns="45718" rIns="91434"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72"/>
            <a:ext cx="1422400" cy="243417"/>
          </a:xfrm>
          <a:prstGeom prst="rect">
            <a:avLst/>
          </a:prstGeom>
        </p:spPr>
        <p:txBody>
          <a:bodyPr vert="horz" lIns="91434" tIns="45718" rIns="91434" bIns="45718" rtlCol="0" anchor="ctr"/>
          <a:lstStyle>
            <a:lvl1pPr algn="l">
              <a:defRPr sz="800">
                <a:solidFill>
                  <a:schemeClr val="tx1">
                    <a:tint val="75000"/>
                  </a:schemeClr>
                </a:solidFill>
              </a:defRPr>
            </a:lvl1pPr>
          </a:lstStyle>
          <a:p>
            <a:pPr defTabSz="609491"/>
            <a:fld id="{1D8BD707-D9CF-40AE-B4C6-C98DA3205C09}" type="datetimeFigureOut">
              <a:rPr lang="en-US" smtClean="0">
                <a:solidFill>
                  <a:prstClr val="black">
                    <a:tint val="75000"/>
                  </a:prstClr>
                </a:solidFill>
              </a:rPr>
              <a:pPr defTabSz="609491"/>
              <a:t>9/27/2024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72"/>
            <a:ext cx="1930400" cy="243417"/>
          </a:xfrm>
          <a:prstGeom prst="rect">
            <a:avLst/>
          </a:prstGeom>
        </p:spPr>
        <p:txBody>
          <a:bodyPr vert="horz" lIns="91434" tIns="45718" rIns="91434" bIns="45718" rtlCol="0" anchor="ctr"/>
          <a:lstStyle>
            <a:lvl1pPr algn="ctr">
              <a:defRPr sz="800">
                <a:solidFill>
                  <a:schemeClr val="tx1">
                    <a:tint val="75000"/>
                  </a:schemeClr>
                </a:solidFill>
              </a:defRPr>
            </a:lvl1pPr>
          </a:lstStyle>
          <a:p>
            <a:pPr defTabSz="609491"/>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72"/>
            <a:ext cx="1422400" cy="243417"/>
          </a:xfrm>
          <a:prstGeom prst="rect">
            <a:avLst/>
          </a:prstGeom>
        </p:spPr>
        <p:txBody>
          <a:bodyPr vert="horz" lIns="91434" tIns="45718" rIns="91434" bIns="45718" rtlCol="0" anchor="ctr"/>
          <a:lstStyle>
            <a:lvl1pPr algn="r">
              <a:defRPr sz="800">
                <a:solidFill>
                  <a:schemeClr val="tx1">
                    <a:tint val="75000"/>
                  </a:schemeClr>
                </a:solidFill>
              </a:defRPr>
            </a:lvl1pPr>
          </a:lstStyle>
          <a:p>
            <a:pPr defTabSz="609491"/>
            <a:fld id="{B6F15528-21DE-4FAA-801E-634DDDAF4B2B}" type="slidenum">
              <a:rPr lang="en-US" smtClean="0">
                <a:solidFill>
                  <a:prstClr val="black">
                    <a:tint val="75000"/>
                  </a:prstClr>
                </a:solidFill>
              </a:rPr>
              <a:pPr defTabSz="609491"/>
              <a:t>‹#›</a:t>
            </a:fld>
            <a:endParaRPr lang="en-US">
              <a:solidFill>
                <a:prstClr val="black">
                  <a:tint val="75000"/>
                </a:prstClr>
              </a:solidFill>
            </a:endParaRPr>
          </a:p>
        </p:txBody>
      </p:sp>
    </p:spTree>
    <p:extLst>
      <p:ext uri="{BB962C8B-B14F-4D97-AF65-F5344CB8AC3E}">
        <p14:creationId xmlns:p14="http://schemas.microsoft.com/office/powerpoint/2010/main" val="707631130"/>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ctr" defTabSz="609583" rtl="0" eaLnBrk="1" latinLnBrk="0" hangingPunct="1">
        <a:spcBef>
          <a:spcPct val="0"/>
        </a:spcBef>
        <a:buNone/>
        <a:defRPr sz="2900" kern="1200">
          <a:solidFill>
            <a:schemeClr val="tx1"/>
          </a:solidFill>
          <a:latin typeface="+mj-lt"/>
          <a:ea typeface="+mj-ea"/>
          <a:cs typeface="+mj-cs"/>
        </a:defRPr>
      </a:lvl1pPr>
    </p:titleStyle>
    <p:bodyStyle>
      <a:lvl1pPr marL="228594" indent="-228594" algn="l" defTabSz="609583" rtl="0" eaLnBrk="1" latinLnBrk="0" hangingPunct="1">
        <a:spcBef>
          <a:spcPct val="20000"/>
        </a:spcBef>
        <a:buFont typeface="Arial" pitchFamily="34" charset="0"/>
        <a:buChar char="•"/>
        <a:defRPr sz="2100" kern="1200">
          <a:solidFill>
            <a:schemeClr val="tx1"/>
          </a:solidFill>
          <a:latin typeface="+mn-lt"/>
          <a:ea typeface="+mn-ea"/>
          <a:cs typeface="+mn-cs"/>
        </a:defRPr>
      </a:lvl1pPr>
      <a:lvl2pPr marL="495289" indent="-190498" algn="l" defTabSz="609583" rtl="0" eaLnBrk="1" latinLnBrk="0" hangingPunct="1">
        <a:spcBef>
          <a:spcPct val="20000"/>
        </a:spcBef>
        <a:buFont typeface="Arial" pitchFamily="34" charset="0"/>
        <a:buChar char="–"/>
        <a:defRPr sz="1900" kern="1200">
          <a:solidFill>
            <a:schemeClr val="tx1"/>
          </a:solidFill>
          <a:latin typeface="+mn-lt"/>
          <a:ea typeface="+mn-ea"/>
          <a:cs typeface="+mn-cs"/>
        </a:defRPr>
      </a:lvl2pPr>
      <a:lvl3pPr marL="761982" indent="-152396" algn="l" defTabSz="609583"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773" indent="-152396" algn="l" defTabSz="609583" rtl="0" eaLnBrk="1" latinLnBrk="0" hangingPunct="1">
        <a:spcBef>
          <a:spcPct val="20000"/>
        </a:spcBef>
        <a:buFont typeface="Arial" pitchFamily="34" charset="0"/>
        <a:buChar char="–"/>
        <a:defRPr sz="1300" kern="1200">
          <a:solidFill>
            <a:schemeClr val="tx1"/>
          </a:solidFill>
          <a:latin typeface="+mn-lt"/>
          <a:ea typeface="+mn-ea"/>
          <a:cs typeface="+mn-cs"/>
        </a:defRPr>
      </a:lvl4pPr>
      <a:lvl5pPr marL="1371566" indent="-152396" algn="l" defTabSz="609583" rtl="0" eaLnBrk="1" latinLnBrk="0" hangingPunct="1">
        <a:spcBef>
          <a:spcPct val="20000"/>
        </a:spcBef>
        <a:buFont typeface="Arial" pitchFamily="34" charset="0"/>
        <a:buChar char="»"/>
        <a:defRPr sz="1300" kern="1200">
          <a:solidFill>
            <a:schemeClr val="tx1"/>
          </a:solidFill>
          <a:latin typeface="+mn-lt"/>
          <a:ea typeface="+mn-ea"/>
          <a:cs typeface="+mn-cs"/>
        </a:defRPr>
      </a:lvl5pPr>
      <a:lvl6pPr marL="1676359" indent="-152396" algn="l" defTabSz="609583"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81150" indent="-152396" algn="l" defTabSz="609583"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5946" indent="-152396" algn="l" defTabSz="609583"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90738" indent="-152396" algn="l" defTabSz="609583"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583" rtl="0" eaLnBrk="1" latinLnBrk="0" hangingPunct="1">
        <a:defRPr sz="1200" kern="1200">
          <a:solidFill>
            <a:schemeClr val="tx1"/>
          </a:solidFill>
          <a:latin typeface="+mn-lt"/>
          <a:ea typeface="+mn-ea"/>
          <a:cs typeface="+mn-cs"/>
        </a:defRPr>
      </a:lvl1pPr>
      <a:lvl2pPr marL="304791" algn="l" defTabSz="609583" rtl="0" eaLnBrk="1" latinLnBrk="0" hangingPunct="1">
        <a:defRPr sz="1200" kern="1200">
          <a:solidFill>
            <a:schemeClr val="tx1"/>
          </a:solidFill>
          <a:latin typeface="+mn-lt"/>
          <a:ea typeface="+mn-ea"/>
          <a:cs typeface="+mn-cs"/>
        </a:defRPr>
      </a:lvl2pPr>
      <a:lvl3pPr marL="609583" algn="l" defTabSz="609583" rtl="0" eaLnBrk="1" latinLnBrk="0" hangingPunct="1">
        <a:defRPr sz="1200" kern="1200">
          <a:solidFill>
            <a:schemeClr val="tx1"/>
          </a:solidFill>
          <a:latin typeface="+mn-lt"/>
          <a:ea typeface="+mn-ea"/>
          <a:cs typeface="+mn-cs"/>
        </a:defRPr>
      </a:lvl3pPr>
      <a:lvl4pPr marL="914378" algn="l" defTabSz="609583" rtl="0" eaLnBrk="1" latinLnBrk="0" hangingPunct="1">
        <a:defRPr sz="1200" kern="1200">
          <a:solidFill>
            <a:schemeClr val="tx1"/>
          </a:solidFill>
          <a:latin typeface="+mn-lt"/>
          <a:ea typeface="+mn-ea"/>
          <a:cs typeface="+mn-cs"/>
        </a:defRPr>
      </a:lvl4pPr>
      <a:lvl5pPr marL="1219170" algn="l" defTabSz="609583" rtl="0" eaLnBrk="1" latinLnBrk="0" hangingPunct="1">
        <a:defRPr sz="1200" kern="1200">
          <a:solidFill>
            <a:schemeClr val="tx1"/>
          </a:solidFill>
          <a:latin typeface="+mn-lt"/>
          <a:ea typeface="+mn-ea"/>
          <a:cs typeface="+mn-cs"/>
        </a:defRPr>
      </a:lvl5pPr>
      <a:lvl6pPr marL="1523963" algn="l" defTabSz="609583" rtl="0" eaLnBrk="1" latinLnBrk="0" hangingPunct="1">
        <a:defRPr sz="1200" kern="1200">
          <a:solidFill>
            <a:schemeClr val="tx1"/>
          </a:solidFill>
          <a:latin typeface="+mn-lt"/>
          <a:ea typeface="+mn-ea"/>
          <a:cs typeface="+mn-cs"/>
        </a:defRPr>
      </a:lvl6pPr>
      <a:lvl7pPr marL="1828754" algn="l" defTabSz="609583" rtl="0" eaLnBrk="1" latinLnBrk="0" hangingPunct="1">
        <a:defRPr sz="1200" kern="1200">
          <a:solidFill>
            <a:schemeClr val="tx1"/>
          </a:solidFill>
          <a:latin typeface="+mn-lt"/>
          <a:ea typeface="+mn-ea"/>
          <a:cs typeface="+mn-cs"/>
        </a:defRPr>
      </a:lvl7pPr>
      <a:lvl8pPr marL="2133547" algn="l" defTabSz="609583" rtl="0" eaLnBrk="1" latinLnBrk="0" hangingPunct="1">
        <a:defRPr sz="1200" kern="1200">
          <a:solidFill>
            <a:schemeClr val="tx1"/>
          </a:solidFill>
          <a:latin typeface="+mn-lt"/>
          <a:ea typeface="+mn-ea"/>
          <a:cs typeface="+mn-cs"/>
        </a:defRPr>
      </a:lvl8pPr>
      <a:lvl9pPr marL="2438342" algn="l" defTabSz="609583"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200"/>
              <a:buFont typeface="Sriracha"/>
              <a:buNone/>
              <a:defRPr sz="3200" b="1">
                <a:solidFill>
                  <a:schemeClr val="dk1"/>
                </a:solidFill>
                <a:latin typeface="Sriracha"/>
                <a:ea typeface="Sriracha"/>
                <a:cs typeface="Sriracha"/>
                <a:sym typeface="Sriracha"/>
              </a:defRPr>
            </a:lvl1pPr>
            <a:lvl2pPr lvl="1" algn="ctr">
              <a:spcBef>
                <a:spcPts val="0"/>
              </a:spcBef>
              <a:spcAft>
                <a:spcPts val="0"/>
              </a:spcAft>
              <a:buClr>
                <a:schemeClr val="dk1"/>
              </a:buClr>
              <a:buSzPts val="3200"/>
              <a:buFont typeface="Sriracha"/>
              <a:buNone/>
              <a:defRPr sz="3200" b="1">
                <a:solidFill>
                  <a:schemeClr val="dk1"/>
                </a:solidFill>
                <a:latin typeface="Sriracha"/>
                <a:ea typeface="Sriracha"/>
                <a:cs typeface="Sriracha"/>
                <a:sym typeface="Sriracha"/>
              </a:defRPr>
            </a:lvl2pPr>
            <a:lvl3pPr lvl="2" algn="ctr">
              <a:spcBef>
                <a:spcPts val="0"/>
              </a:spcBef>
              <a:spcAft>
                <a:spcPts val="0"/>
              </a:spcAft>
              <a:buClr>
                <a:schemeClr val="dk1"/>
              </a:buClr>
              <a:buSzPts val="3200"/>
              <a:buFont typeface="Sriracha"/>
              <a:buNone/>
              <a:defRPr sz="3200" b="1">
                <a:solidFill>
                  <a:schemeClr val="dk1"/>
                </a:solidFill>
                <a:latin typeface="Sriracha"/>
                <a:ea typeface="Sriracha"/>
                <a:cs typeface="Sriracha"/>
                <a:sym typeface="Sriracha"/>
              </a:defRPr>
            </a:lvl3pPr>
            <a:lvl4pPr lvl="3" algn="ctr">
              <a:spcBef>
                <a:spcPts val="0"/>
              </a:spcBef>
              <a:spcAft>
                <a:spcPts val="0"/>
              </a:spcAft>
              <a:buClr>
                <a:schemeClr val="dk1"/>
              </a:buClr>
              <a:buSzPts val="3200"/>
              <a:buFont typeface="Sriracha"/>
              <a:buNone/>
              <a:defRPr sz="3200" b="1">
                <a:solidFill>
                  <a:schemeClr val="dk1"/>
                </a:solidFill>
                <a:latin typeface="Sriracha"/>
                <a:ea typeface="Sriracha"/>
                <a:cs typeface="Sriracha"/>
                <a:sym typeface="Sriracha"/>
              </a:defRPr>
            </a:lvl4pPr>
            <a:lvl5pPr lvl="4" algn="ctr">
              <a:spcBef>
                <a:spcPts val="0"/>
              </a:spcBef>
              <a:spcAft>
                <a:spcPts val="0"/>
              </a:spcAft>
              <a:buClr>
                <a:schemeClr val="dk1"/>
              </a:buClr>
              <a:buSzPts val="3200"/>
              <a:buFont typeface="Sriracha"/>
              <a:buNone/>
              <a:defRPr sz="3200" b="1">
                <a:solidFill>
                  <a:schemeClr val="dk1"/>
                </a:solidFill>
                <a:latin typeface="Sriracha"/>
                <a:ea typeface="Sriracha"/>
                <a:cs typeface="Sriracha"/>
                <a:sym typeface="Sriracha"/>
              </a:defRPr>
            </a:lvl5pPr>
            <a:lvl6pPr lvl="5" algn="ctr">
              <a:spcBef>
                <a:spcPts val="0"/>
              </a:spcBef>
              <a:spcAft>
                <a:spcPts val="0"/>
              </a:spcAft>
              <a:buClr>
                <a:schemeClr val="dk1"/>
              </a:buClr>
              <a:buSzPts val="3200"/>
              <a:buFont typeface="Sriracha"/>
              <a:buNone/>
              <a:defRPr sz="3200" b="1">
                <a:solidFill>
                  <a:schemeClr val="dk1"/>
                </a:solidFill>
                <a:latin typeface="Sriracha"/>
                <a:ea typeface="Sriracha"/>
                <a:cs typeface="Sriracha"/>
                <a:sym typeface="Sriracha"/>
              </a:defRPr>
            </a:lvl6pPr>
            <a:lvl7pPr lvl="6" algn="ctr">
              <a:spcBef>
                <a:spcPts val="0"/>
              </a:spcBef>
              <a:spcAft>
                <a:spcPts val="0"/>
              </a:spcAft>
              <a:buClr>
                <a:schemeClr val="dk1"/>
              </a:buClr>
              <a:buSzPts val="3200"/>
              <a:buFont typeface="Sriracha"/>
              <a:buNone/>
              <a:defRPr sz="3200" b="1">
                <a:solidFill>
                  <a:schemeClr val="dk1"/>
                </a:solidFill>
                <a:latin typeface="Sriracha"/>
                <a:ea typeface="Sriracha"/>
                <a:cs typeface="Sriracha"/>
                <a:sym typeface="Sriracha"/>
              </a:defRPr>
            </a:lvl7pPr>
            <a:lvl8pPr lvl="7" algn="ctr">
              <a:spcBef>
                <a:spcPts val="0"/>
              </a:spcBef>
              <a:spcAft>
                <a:spcPts val="0"/>
              </a:spcAft>
              <a:buClr>
                <a:schemeClr val="dk1"/>
              </a:buClr>
              <a:buSzPts val="3200"/>
              <a:buFont typeface="Sriracha"/>
              <a:buNone/>
              <a:defRPr sz="3200" b="1">
                <a:solidFill>
                  <a:schemeClr val="dk1"/>
                </a:solidFill>
                <a:latin typeface="Sriracha"/>
                <a:ea typeface="Sriracha"/>
                <a:cs typeface="Sriracha"/>
                <a:sym typeface="Sriracha"/>
              </a:defRPr>
            </a:lvl8pPr>
            <a:lvl9pPr lvl="8" algn="ctr">
              <a:spcBef>
                <a:spcPts val="0"/>
              </a:spcBef>
              <a:spcAft>
                <a:spcPts val="0"/>
              </a:spcAft>
              <a:buClr>
                <a:schemeClr val="dk1"/>
              </a:buClr>
              <a:buSzPts val="3200"/>
              <a:buFont typeface="Sriracha"/>
              <a:buNone/>
              <a:defRPr sz="3200" b="1">
                <a:solidFill>
                  <a:schemeClr val="dk1"/>
                </a:solidFill>
                <a:latin typeface="Sriracha"/>
                <a:ea typeface="Sriracha"/>
                <a:cs typeface="Sriracha"/>
                <a:sym typeface="Sriracha"/>
              </a:defRPr>
            </a:lvl9pPr>
          </a:lstStyle>
          <a:p>
            <a:endParaRPr/>
          </a:p>
        </p:txBody>
      </p:sp>
      <p:sp>
        <p:nvSpPr>
          <p:cNvPr id="7" name="Google Shape;7;p1"/>
          <p:cNvSpPr txBox="1">
            <a:spLocks noGrp="1"/>
          </p:cNvSpPr>
          <p:nvPr>
            <p:ph type="body" idx="1"/>
          </p:nvPr>
        </p:nvSpPr>
        <p:spPr>
          <a:xfrm>
            <a:off x="950967" y="1583467"/>
            <a:ext cx="10290000" cy="45552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Didact Gothic"/>
              <a:buChar char="●"/>
              <a:defRPr sz="1600">
                <a:solidFill>
                  <a:schemeClr val="dk1"/>
                </a:solidFill>
                <a:latin typeface="Didact Gothic"/>
                <a:ea typeface="Didact Gothic"/>
                <a:cs typeface="Didact Gothic"/>
                <a:sym typeface="Didact Gothic"/>
              </a:defRPr>
            </a:lvl1pPr>
            <a:lvl2pPr marL="914400" lvl="1" indent="-330200">
              <a:lnSpc>
                <a:spcPct val="100000"/>
              </a:lnSpc>
              <a:spcBef>
                <a:spcPts val="0"/>
              </a:spcBef>
              <a:spcAft>
                <a:spcPts val="0"/>
              </a:spcAft>
              <a:buClr>
                <a:schemeClr val="dk1"/>
              </a:buClr>
              <a:buSzPts val="1600"/>
              <a:buFont typeface="Didact Gothic"/>
              <a:buChar char="○"/>
              <a:defRPr sz="1600">
                <a:solidFill>
                  <a:schemeClr val="dk1"/>
                </a:solidFill>
                <a:latin typeface="Didact Gothic"/>
                <a:ea typeface="Didact Gothic"/>
                <a:cs typeface="Didact Gothic"/>
                <a:sym typeface="Didact Gothic"/>
              </a:defRPr>
            </a:lvl2pPr>
            <a:lvl3pPr marL="1371600" lvl="2" indent="-330200">
              <a:lnSpc>
                <a:spcPct val="100000"/>
              </a:lnSpc>
              <a:spcBef>
                <a:spcPts val="0"/>
              </a:spcBef>
              <a:spcAft>
                <a:spcPts val="0"/>
              </a:spcAft>
              <a:buClr>
                <a:schemeClr val="dk1"/>
              </a:buClr>
              <a:buSzPts val="1600"/>
              <a:buFont typeface="Didact Gothic"/>
              <a:buChar char="■"/>
              <a:defRPr sz="1600">
                <a:solidFill>
                  <a:schemeClr val="dk1"/>
                </a:solidFill>
                <a:latin typeface="Didact Gothic"/>
                <a:ea typeface="Didact Gothic"/>
                <a:cs typeface="Didact Gothic"/>
                <a:sym typeface="Didact Gothic"/>
              </a:defRPr>
            </a:lvl3pPr>
            <a:lvl4pPr marL="1828800" lvl="3" indent="-330200">
              <a:lnSpc>
                <a:spcPct val="100000"/>
              </a:lnSpc>
              <a:spcBef>
                <a:spcPts val="0"/>
              </a:spcBef>
              <a:spcAft>
                <a:spcPts val="0"/>
              </a:spcAft>
              <a:buClr>
                <a:schemeClr val="dk1"/>
              </a:buClr>
              <a:buSzPts val="1600"/>
              <a:buFont typeface="Didact Gothic"/>
              <a:buChar char="●"/>
              <a:defRPr sz="1600">
                <a:solidFill>
                  <a:schemeClr val="dk1"/>
                </a:solidFill>
                <a:latin typeface="Didact Gothic"/>
                <a:ea typeface="Didact Gothic"/>
                <a:cs typeface="Didact Gothic"/>
                <a:sym typeface="Didact Gothic"/>
              </a:defRPr>
            </a:lvl4pPr>
            <a:lvl5pPr marL="2286000" lvl="4" indent="-330200">
              <a:lnSpc>
                <a:spcPct val="100000"/>
              </a:lnSpc>
              <a:spcBef>
                <a:spcPts val="0"/>
              </a:spcBef>
              <a:spcAft>
                <a:spcPts val="0"/>
              </a:spcAft>
              <a:buClr>
                <a:schemeClr val="dk1"/>
              </a:buClr>
              <a:buSzPts val="1600"/>
              <a:buFont typeface="Didact Gothic"/>
              <a:buChar char="○"/>
              <a:defRPr sz="1600">
                <a:solidFill>
                  <a:schemeClr val="dk1"/>
                </a:solidFill>
                <a:latin typeface="Didact Gothic"/>
                <a:ea typeface="Didact Gothic"/>
                <a:cs typeface="Didact Gothic"/>
                <a:sym typeface="Didact Gothic"/>
              </a:defRPr>
            </a:lvl5pPr>
            <a:lvl6pPr marL="2743200" lvl="5" indent="-330200">
              <a:lnSpc>
                <a:spcPct val="100000"/>
              </a:lnSpc>
              <a:spcBef>
                <a:spcPts val="0"/>
              </a:spcBef>
              <a:spcAft>
                <a:spcPts val="0"/>
              </a:spcAft>
              <a:buClr>
                <a:schemeClr val="dk1"/>
              </a:buClr>
              <a:buSzPts val="1600"/>
              <a:buFont typeface="Didact Gothic"/>
              <a:buChar char="■"/>
              <a:defRPr sz="1600">
                <a:solidFill>
                  <a:schemeClr val="dk1"/>
                </a:solidFill>
                <a:latin typeface="Didact Gothic"/>
                <a:ea typeface="Didact Gothic"/>
                <a:cs typeface="Didact Gothic"/>
                <a:sym typeface="Didact Gothic"/>
              </a:defRPr>
            </a:lvl6pPr>
            <a:lvl7pPr marL="3200400" lvl="6" indent="-330200">
              <a:lnSpc>
                <a:spcPct val="100000"/>
              </a:lnSpc>
              <a:spcBef>
                <a:spcPts val="0"/>
              </a:spcBef>
              <a:spcAft>
                <a:spcPts val="0"/>
              </a:spcAft>
              <a:buClr>
                <a:schemeClr val="dk1"/>
              </a:buClr>
              <a:buSzPts val="1600"/>
              <a:buFont typeface="Didact Gothic"/>
              <a:buChar char="●"/>
              <a:defRPr sz="1600">
                <a:solidFill>
                  <a:schemeClr val="dk1"/>
                </a:solidFill>
                <a:latin typeface="Didact Gothic"/>
                <a:ea typeface="Didact Gothic"/>
                <a:cs typeface="Didact Gothic"/>
                <a:sym typeface="Didact Gothic"/>
              </a:defRPr>
            </a:lvl7pPr>
            <a:lvl8pPr marL="3657600" lvl="7" indent="-330200">
              <a:lnSpc>
                <a:spcPct val="100000"/>
              </a:lnSpc>
              <a:spcBef>
                <a:spcPts val="0"/>
              </a:spcBef>
              <a:spcAft>
                <a:spcPts val="0"/>
              </a:spcAft>
              <a:buClr>
                <a:schemeClr val="dk1"/>
              </a:buClr>
              <a:buSzPts val="1600"/>
              <a:buFont typeface="Didact Gothic"/>
              <a:buChar char="○"/>
              <a:defRPr sz="1600">
                <a:solidFill>
                  <a:schemeClr val="dk1"/>
                </a:solidFill>
                <a:latin typeface="Didact Gothic"/>
                <a:ea typeface="Didact Gothic"/>
                <a:cs typeface="Didact Gothic"/>
                <a:sym typeface="Didact Gothic"/>
              </a:defRPr>
            </a:lvl8pPr>
            <a:lvl9pPr marL="4114800" lvl="8" indent="-330200">
              <a:lnSpc>
                <a:spcPct val="100000"/>
              </a:lnSpc>
              <a:spcBef>
                <a:spcPts val="0"/>
              </a:spcBef>
              <a:spcAft>
                <a:spcPts val="0"/>
              </a:spcAft>
              <a:buClr>
                <a:schemeClr val="dk1"/>
              </a:buClr>
              <a:buSzPts val="1600"/>
              <a:buFont typeface="Didact Gothic"/>
              <a:buChar char="■"/>
              <a:defRPr sz="1600">
                <a:solidFill>
                  <a:schemeClr val="dk1"/>
                </a:solidFill>
                <a:latin typeface="Didact Gothic"/>
                <a:ea typeface="Didact Gothic"/>
                <a:cs typeface="Didact Gothic"/>
                <a:sym typeface="Didact Gothic"/>
              </a:defRPr>
            </a:lvl9pPr>
          </a:lstStyle>
          <a:p>
            <a:endParaRPr/>
          </a:p>
        </p:txBody>
      </p:sp>
    </p:spTree>
    <p:extLst>
      <p:ext uri="{BB962C8B-B14F-4D97-AF65-F5344CB8AC3E}">
        <p14:creationId xmlns:p14="http://schemas.microsoft.com/office/powerpoint/2010/main" val="1703900042"/>
      </p:ext>
    </p:extLst>
  </p:cSld>
  <p:clrMap bg1="lt1" tx1="dk1" bg2="dk2" tx2="lt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 id="2147483792" r:id="rId14"/>
    <p:sldLayoutId id="2147483793" r:id="rId15"/>
    <p:sldLayoutId id="2147483794" r:id="rId16"/>
    <p:sldLayoutId id="2147483795"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 xmlns:p15="http://schemas.microsoft.com/office/powerpoint/2012/main">
        <p15:guide id="1" orient="horz" pos="340">
          <p15:clr>
            <a:srgbClr val="EA4335"/>
          </p15:clr>
        </p15:guide>
        <p15:guide id="2" pos="449">
          <p15:clr>
            <a:srgbClr val="EA4335"/>
          </p15:clr>
        </p15:guide>
        <p15:guide id="3" pos="5311">
          <p15:clr>
            <a:srgbClr val="EA4335"/>
          </p15:clr>
        </p15:guide>
        <p15:guide id="4" orient="horz" pos="2900">
          <p15:clr>
            <a:srgbClr val="EA4335"/>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C527E233-2E37-483F-8475-41E5575A59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2B2E5B27-D717-4E3C-90FC-3D6A918B9E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DD9B260-E00C-4436-A937-9D1AF2C259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DF5B3900-3F5D-463B-A6E4-3D3C52A2C34F}" type="datetimeFigureOut">
              <a:rPr lang="en-US" smtClean="0">
                <a:solidFill>
                  <a:prstClr val="black">
                    <a:tint val="75000"/>
                  </a:prstClr>
                </a:solidFill>
              </a:rPr>
              <a:pPr defTabSz="914400"/>
              <a:t>9/27/2024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FAAB6305-1CC1-4422-81E0-7572D43819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69047BE8-C1A7-4C9A-90C4-4474978815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9FD08092-9547-43EA-A98D-99B43A353678}"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4023893070"/>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82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9/27/2024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087584"/>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Layout" Target="../slideLayouts/slideLayout135.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Layout" Target="../slideLayouts/slideLayout123.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24.jpeg"/><Relationship Id="rId2" Type="http://schemas.openxmlformats.org/officeDocument/2006/relationships/slideLayout" Target="../slideLayouts/slideLayout12.xml"/><Relationship Id="rId1" Type="http://schemas.openxmlformats.org/officeDocument/2006/relationships/themeOverride" Target="../theme/themeOverride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92.xml"/><Relationship Id="rId1" Type="http://schemas.openxmlformats.org/officeDocument/2006/relationships/tags" Target="../tags/tag2.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14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8.pn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7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30.xml"/><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92.xml"/><Relationship Id="rId1" Type="http://schemas.openxmlformats.org/officeDocument/2006/relationships/tags" Target="../tags/tag3.xml"/><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39.xml"/><Relationship Id="rId5" Type="http://schemas.openxmlformats.org/officeDocument/2006/relationships/image" Target="../media/image40.jpe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92.xml"/><Relationship Id="rId1" Type="http://schemas.openxmlformats.org/officeDocument/2006/relationships/tags" Target="../tags/tag1.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hemeOverride" Target="../theme/themeOverride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6.png"/><Relationship Id="rId7" Type="http://schemas.openxmlformats.org/officeDocument/2006/relationships/diagramColors" Target="../diagrams/colors2.xml"/><Relationship Id="rId2" Type="http://schemas.openxmlformats.org/officeDocument/2006/relationships/slideLayout" Target="../slideLayouts/slideLayout30.xml"/><Relationship Id="rId1" Type="http://schemas.openxmlformats.org/officeDocument/2006/relationships/themeOverride" Target="../theme/themeOverride4.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microsoft.com/office/2007/relationships/hdphoto" Target="../media/hdphoto1.wdp"/><Relationship Id="rId4" Type="http://schemas.openxmlformats.org/officeDocument/2006/relationships/diagramData" Target="../diagrams/data2.xml"/><Relationship Id="rId9" Type="http://schemas.openxmlformats.org/officeDocument/2006/relationships/image" Target="../media/image17.png"/></Relationships>
</file>

<file path=ppt/slides/_rels/slide3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6.png"/><Relationship Id="rId7" Type="http://schemas.openxmlformats.org/officeDocument/2006/relationships/diagramColors" Target="../diagrams/colors3.xml"/><Relationship Id="rId2" Type="http://schemas.openxmlformats.org/officeDocument/2006/relationships/image" Target="../media/image18.png"/><Relationship Id="rId1" Type="http://schemas.openxmlformats.org/officeDocument/2006/relationships/slideLayout" Target="../slideLayouts/slideLayout59.xml"/><Relationship Id="rId6" Type="http://schemas.openxmlformats.org/officeDocument/2006/relationships/diagramQuickStyle" Target="../diagrams/quickStyle3.xml"/><Relationship Id="rId5" Type="http://schemas.openxmlformats.org/officeDocument/2006/relationships/diagramLayout" Target="../diagrams/layout3.xml"/><Relationship Id="rId10" Type="http://schemas.microsoft.com/office/2007/relationships/hdphoto" Target="../media/hdphoto1.wdp"/><Relationship Id="rId4" Type="http://schemas.openxmlformats.org/officeDocument/2006/relationships/diagramData" Target="../diagrams/data3.xml"/><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6.png"/><Relationship Id="rId7" Type="http://schemas.openxmlformats.org/officeDocument/2006/relationships/diagramColors" Target="../diagrams/colors1.xml"/><Relationship Id="rId2" Type="http://schemas.openxmlformats.org/officeDocument/2006/relationships/slideLayout" Target="../slideLayouts/slideLayout50.xml"/><Relationship Id="rId1" Type="http://schemas.openxmlformats.org/officeDocument/2006/relationships/themeOverride" Target="../theme/themeOverride1.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microsoft.com/office/2007/relationships/hdphoto" Target="../media/hdphoto1.wdp"/><Relationship Id="rId4" Type="http://schemas.openxmlformats.org/officeDocument/2006/relationships/diagramData" Target="../diagrams/data1.xml"/><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0.jp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99.xml"/><Relationship Id="rId5" Type="http://schemas.openxmlformats.org/officeDocument/2006/relationships/image" Target="../media/image20.jp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111.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
            <a:extLst>
              <a:ext uri="{FF2B5EF4-FFF2-40B4-BE49-F238E27FC236}">
                <a16:creationId xmlns="" xmlns:a16="http://schemas.microsoft.com/office/drawing/2014/main" id="{A83E8AC3-81F3-4A6C-BD42-95D6E649D8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 xmlns:a16="http://schemas.microsoft.com/office/drawing/2014/main" id="{0021BFB7-4D60-4721-9D4B-090AEA5C6A5C}"/>
              </a:ext>
            </a:extLst>
          </p:cNvPr>
          <p:cNvSpPr/>
          <p:nvPr/>
        </p:nvSpPr>
        <p:spPr>
          <a:xfrm>
            <a:off x="2362200" y="838200"/>
            <a:ext cx="7620000" cy="3429000"/>
          </a:xfrm>
          <a:prstGeom prst="rect">
            <a:avLst/>
          </a:prstGeom>
          <a:noFill/>
        </p:spPr>
        <p:txBody>
          <a:bodyPr wrap="none">
            <a:prstTxWarp prst="textCanUp">
              <a:avLst/>
            </a:prstTxWarp>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80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Arial" panose="020B0604020202020204" pitchFamily="34" charset="0"/>
                <a:ea typeface="+mn-ea"/>
                <a:cs typeface="Times New Roman" pitchFamily="18" charset="0"/>
              </a:rPr>
              <a:t>Chào </a:t>
            </a:r>
            <a:r>
              <a:rPr kumimoji="0" lang="en-US" sz="80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panose="020F0502020204030204"/>
                <a:ea typeface="+mn-ea"/>
                <a:cs typeface="Times New Roman" pitchFamily="18" charset="0"/>
              </a:rPr>
              <a:t>ĐÓN</a:t>
            </a:r>
            <a:r>
              <a:rPr kumimoji="0" lang="vi-VN" sz="80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Arial" panose="020B0604020202020204" pitchFamily="34" charset="0"/>
                <a:ea typeface="+mn-ea"/>
                <a:cs typeface="Times New Roman" pitchFamily="18" charset="0"/>
              </a:rPr>
              <a:t> </a:t>
            </a:r>
            <a:r>
              <a:rPr kumimoji="0" lang="en-US" sz="80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panose="020F0502020204030204"/>
                <a:ea typeface="+mn-ea"/>
                <a:cs typeface="Times New Roman" pitchFamily="18" charset="0"/>
              </a:rPr>
              <a:t>CÁC </a:t>
            </a:r>
            <a:r>
              <a:rPr kumimoji="0" lang="vi-VN" sz="80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Arial" panose="020B0604020202020204" pitchFamily="34" charset="0"/>
                <a:ea typeface="+mn-ea"/>
                <a:cs typeface="Times New Roman" pitchFamily="18" charset="0"/>
              </a:rPr>
              <a:t>cô giáo </a:t>
            </a:r>
            <a:r>
              <a:rPr kumimoji="0" lang="en-US" sz="80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panose="020F0502020204030204"/>
                <a:ea typeface="+mn-ea"/>
                <a:cs typeface="Times New Roman" pitchFamily="18" charset="0"/>
              </a:rPr>
              <a:t/>
            </a:r>
            <a:br>
              <a:rPr kumimoji="0" lang="en-US" sz="80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panose="020F0502020204030204"/>
                <a:ea typeface="+mn-ea"/>
                <a:cs typeface="Times New Roman" pitchFamily="18" charset="0"/>
              </a:rPr>
            </a:br>
            <a:r>
              <a:rPr kumimoji="0" lang="en-US" sz="80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panose="020F0502020204030204"/>
                <a:ea typeface="+mn-ea"/>
                <a:cs typeface="Times New Roman" pitchFamily="18" charset="0"/>
              </a:rPr>
              <a:t>ĐẾN DỰ </a:t>
            </a:r>
            <a:r>
              <a:rPr kumimoji="0" lang="vi-VN" sz="80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Arial" panose="020B0604020202020204" pitchFamily="34" charset="0"/>
                <a:ea typeface="+mn-ea"/>
                <a:cs typeface="Times New Roman" pitchFamily="18" charset="0"/>
              </a:rPr>
              <a:t>giờ</a:t>
            </a:r>
            <a:r>
              <a:rPr kumimoji="0" lang="en-US" sz="80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panose="020F0502020204030204"/>
                <a:ea typeface="+mn-ea"/>
                <a:cs typeface="Times New Roman" pitchFamily="18" charset="0"/>
              </a:rPr>
              <a:t/>
            </a:r>
            <a:br>
              <a:rPr kumimoji="0" lang="en-US" sz="80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panose="020F0502020204030204"/>
                <a:ea typeface="+mn-ea"/>
                <a:cs typeface="Times New Roman" pitchFamily="18" charset="0"/>
              </a:rPr>
            </a:br>
            <a:r>
              <a:rPr kumimoji="0" lang="en-US" sz="80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panose="020F0502020204030204"/>
                <a:ea typeface="+mn-ea"/>
                <a:cs typeface="Times New Roman" pitchFamily="18" charset="0"/>
              </a:rPr>
              <a:t>LỚP </a:t>
            </a:r>
            <a:r>
              <a:rPr kumimoji="0" lang="en-US" sz="8000" b="1" i="0" u="none" strike="noStrike" kern="1200" cap="all" spc="0" normalizeH="0" baseline="0" noProof="0"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panose="020F0502020204030204"/>
                <a:ea typeface="+mn-ea"/>
                <a:cs typeface="Times New Roman" pitchFamily="18" charset="0"/>
              </a:rPr>
              <a:t>3A1</a:t>
            </a:r>
            <a:endParaRPr kumimoji="0" lang="en-US" sz="80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panose="020F0502020204030204"/>
              <a:ea typeface="+mn-ea"/>
              <a:cs typeface="Times New Roman" pitchFamily="18" charset="0"/>
            </a:endParaRPr>
          </a:p>
        </p:txBody>
      </p:sp>
    </p:spTree>
    <p:extLst>
      <p:ext uri="{BB962C8B-B14F-4D97-AF65-F5344CB8AC3E}">
        <p14:creationId xmlns:p14="http://schemas.microsoft.com/office/powerpoint/2010/main" val="82089950"/>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7CCD22EC-874E-9810-7272-0254E6F7D431}"/>
              </a:ext>
            </a:extLst>
          </p:cNvPr>
          <p:cNvSpPr txBox="1"/>
          <p:nvPr/>
        </p:nvSpPr>
        <p:spPr>
          <a:xfrm>
            <a:off x="686575" y="1251173"/>
            <a:ext cx="10963060" cy="2349579"/>
          </a:xfrm>
          <a:prstGeom prst="roundRect">
            <a:avLst/>
          </a:prstGeom>
          <a:solidFill>
            <a:schemeClr val="accent6">
              <a:lumMod val="20000"/>
              <a:lumOff val="80000"/>
            </a:schemeClr>
          </a:solidFill>
          <a:ln w="28575">
            <a:noFill/>
            <a:prstDash val="sysDash"/>
          </a:ln>
        </p:spPr>
        <p:txBody>
          <a:bodyPr wrap="square">
            <a:spAutoFit/>
          </a:bodyPr>
          <a:lstStyle/>
          <a:p>
            <a:pPr algn="just"/>
            <a:r>
              <a:rPr lang="en-US" sz="2800" dirty="0">
                <a:solidFill>
                  <a:schemeClr val="accent6">
                    <a:lumMod val="50000"/>
                  </a:schemeClr>
                </a:solidFill>
                <a:latin typeface="Nunito Black" pitchFamily="2" charset="0"/>
              </a:rPr>
              <a:t>	</a:t>
            </a:r>
            <a:r>
              <a:rPr lang="vi-VN" sz="2600" dirty="0">
                <a:latin typeface="Nunito Black" pitchFamily="2" charset="0"/>
              </a:rPr>
              <a:t>Đêm nay, Diệu nằm mãi mà không ngủ được vì háo hức chờ sớm mai đến lớp. Sau kì nghỉ hè, bạn bè gặp nhau sẽ có bao nhiêu chuyện vui để kể. Các bạn chắc chắn sẽ kể về những chuyến du lịch </a:t>
            </a:r>
            <a:r>
              <a:rPr lang="vi-VN" sz="2600" dirty="0">
                <a:solidFill>
                  <a:srgbClr val="FF0000"/>
                </a:solidFill>
                <a:latin typeface="Nunito Black" pitchFamily="2" charset="0"/>
              </a:rPr>
              <a:t>kì thú </a:t>
            </a:r>
            <a:r>
              <a:rPr lang="vi-VN" sz="2600" dirty="0">
                <a:latin typeface="Nunito Black" pitchFamily="2" charset="0"/>
              </a:rPr>
              <a:t>của mình: ra biển, lên núi, đến thăm những thành phố lớn,… Còn Diệu, Diệu sẽ kể với các bạn những gì nhỉ?</a:t>
            </a:r>
          </a:p>
        </p:txBody>
      </p:sp>
      <p:pic>
        <p:nvPicPr>
          <p:cNvPr id="8" name="Picture 7">
            <a:extLst>
              <a:ext uri="{FF2B5EF4-FFF2-40B4-BE49-F238E27FC236}">
                <a16:creationId xmlns=""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7" name="TextBox 6">
            <a:extLst>
              <a:ext uri="{FF2B5EF4-FFF2-40B4-BE49-F238E27FC236}">
                <a16:creationId xmlns="" xmlns:a16="http://schemas.microsoft.com/office/drawing/2014/main" id="{7CCD22EC-874E-9810-7272-0254E6F7D431}"/>
              </a:ext>
            </a:extLst>
          </p:cNvPr>
          <p:cNvSpPr txBox="1"/>
          <p:nvPr/>
        </p:nvSpPr>
        <p:spPr>
          <a:xfrm>
            <a:off x="695540" y="1251173"/>
            <a:ext cx="10963060" cy="2349579"/>
          </a:xfrm>
          <a:prstGeom prst="roundRect">
            <a:avLst/>
          </a:prstGeom>
          <a:solidFill>
            <a:schemeClr val="accent6">
              <a:lumMod val="20000"/>
              <a:lumOff val="80000"/>
            </a:schemeClr>
          </a:solidFill>
          <a:ln w="28575">
            <a:noFill/>
            <a:prstDash val="sysDash"/>
          </a:ln>
        </p:spPr>
        <p:txBody>
          <a:bodyPr wrap="square">
            <a:spAutoFit/>
          </a:bodyPr>
          <a:lstStyle/>
          <a:p>
            <a:pPr algn="just"/>
            <a:r>
              <a:rPr lang="en-US" sz="2800" dirty="0">
                <a:solidFill>
                  <a:schemeClr val="accent6">
                    <a:lumMod val="50000"/>
                  </a:schemeClr>
                </a:solidFill>
                <a:latin typeface="Nunito Black" pitchFamily="2" charset="0"/>
              </a:rPr>
              <a:t>	</a:t>
            </a:r>
            <a:r>
              <a:rPr lang="vi-VN" sz="2600" dirty="0">
                <a:latin typeface="Nunito Black" pitchFamily="2" charset="0"/>
              </a:rPr>
              <a:t>Đêm 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p:txBody>
      </p:sp>
      <p:grpSp>
        <p:nvGrpSpPr>
          <p:cNvPr id="10" name="Group 9"/>
          <p:cNvGrpSpPr/>
          <p:nvPr/>
        </p:nvGrpSpPr>
        <p:grpSpPr>
          <a:xfrm>
            <a:off x="523459" y="1086090"/>
            <a:ext cx="914801" cy="584333"/>
            <a:chOff x="104615" y="807451"/>
            <a:chExt cx="851094" cy="584333"/>
          </a:xfrm>
        </p:grpSpPr>
        <p:pic>
          <p:nvPicPr>
            <p:cNvPr id="15" name="Picture 14">
              <a:extLst>
                <a:ext uri="{FF2B5EF4-FFF2-40B4-BE49-F238E27FC236}">
                  <a16:creationId xmlns=""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615" y="807451"/>
              <a:ext cx="851094" cy="584333"/>
            </a:xfrm>
            <a:prstGeom prst="rect">
              <a:avLst/>
            </a:prstGeom>
          </p:spPr>
        </p:pic>
        <p:sp>
          <p:nvSpPr>
            <p:cNvPr id="16" name="TextBox 15">
              <a:extLst>
                <a:ext uri="{FF2B5EF4-FFF2-40B4-BE49-F238E27FC236}">
                  <a16:creationId xmlns="" xmlns:a16="http://schemas.microsoft.com/office/drawing/2014/main" id="{6CB9475D-5FE6-AD42-327C-E5F28189D1C0}"/>
                </a:ext>
              </a:extLst>
            </p:cNvPr>
            <p:cNvSpPr txBox="1"/>
            <p:nvPr/>
          </p:nvSpPr>
          <p:spPr>
            <a:xfrm>
              <a:off x="397437" y="853301"/>
              <a:ext cx="328936" cy="523220"/>
            </a:xfrm>
            <a:prstGeom prst="rect">
              <a:avLst/>
            </a:prstGeom>
            <a:noFill/>
          </p:spPr>
          <p:txBody>
            <a:bodyPr wrap="non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1</a:t>
              </a:r>
            </a:p>
          </p:txBody>
        </p:sp>
      </p:grpSp>
      <p:sp>
        <p:nvSpPr>
          <p:cNvPr id="2" name="Rectangle 1">
            <a:extLst>
              <a:ext uri="{FF2B5EF4-FFF2-40B4-BE49-F238E27FC236}">
                <a16:creationId xmlns="" xmlns:a16="http://schemas.microsoft.com/office/drawing/2014/main" id="{8AF9B7FA-3EE5-0B46-CC29-76913D52C4C7}"/>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921722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7"/>
                                        </p:tgtEl>
                                      </p:cBhvr>
                                    </p:animEffect>
                                    <p:set>
                                      <p:cBhvr>
                                        <p:cTn id="11" dur="1" fill="hold">
                                          <p:stCondLst>
                                            <p:cond delay="499"/>
                                          </p:stCondLst>
                                        </p:cTn>
                                        <p:tgtEl>
                                          <p:spTgt spid="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7"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9" name="TextBox 8">
            <a:extLst>
              <a:ext uri="{FF2B5EF4-FFF2-40B4-BE49-F238E27FC236}">
                <a16:creationId xmlns="" xmlns:a16="http://schemas.microsoft.com/office/drawing/2014/main" id="{7CCD22EC-874E-9810-7272-0254E6F7D431}"/>
              </a:ext>
            </a:extLst>
          </p:cNvPr>
          <p:cNvSpPr txBox="1"/>
          <p:nvPr/>
        </p:nvSpPr>
        <p:spPr>
          <a:xfrm>
            <a:off x="838200" y="2057400"/>
            <a:ext cx="10744200" cy="1906905"/>
          </a:xfrm>
          <a:prstGeom prst="roundRect">
            <a:avLst/>
          </a:prstGeom>
          <a:solidFill>
            <a:schemeClr val="accent5">
              <a:lumMod val="20000"/>
              <a:lumOff val="80000"/>
            </a:schemeClr>
          </a:solidFill>
          <a:ln w="28575">
            <a:solidFill>
              <a:srgbClr val="FDEADA"/>
            </a:solidFill>
            <a:prstDash val="sysDash"/>
          </a:ln>
        </p:spPr>
        <p:txBody>
          <a:bodyPr wrap="square">
            <a:spAutoFit/>
          </a:bodyPr>
          <a:lstStyle/>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vi-VN" sz="2600" b="0" i="0" u="none" strike="noStrike" kern="1200" cap="none" spc="0" normalizeH="0" baseline="0" noProof="0" dirty="0">
                <a:ln>
                  <a:noFill/>
                </a:ln>
                <a:solidFill>
                  <a:srgbClr val="0070C0"/>
                </a:solidFill>
                <a:effectLst/>
                <a:uLnTx/>
                <a:uFillTx/>
                <a:latin typeface="Nunito Black" pitchFamily="2" charset="0"/>
                <a:ea typeface="+mn-ea"/>
                <a:cs typeface="+mn-cs"/>
              </a:rPr>
              <a:t>Mùa hè của Diệu đơn giản lắm. Chiều nào Diệu cũng theo mẹ đi các vườn thu hái </a:t>
            </a:r>
            <a:r>
              <a:rPr kumimoji="0" lang="vi-VN" sz="2600" b="0" i="0" u="none" strike="noStrike" kern="1200" cap="none" spc="0" normalizeH="0" baseline="0" noProof="0" dirty="0" smtClean="0">
                <a:ln>
                  <a:noFill/>
                </a:ln>
                <a:solidFill>
                  <a:srgbClr val="0070C0"/>
                </a:solidFill>
                <a:effectLst/>
                <a:uLnTx/>
                <a:uFillTx/>
                <a:latin typeface="Nunito Black" pitchFamily="2" charset="0"/>
                <a:ea typeface="+mn-ea"/>
                <a:cs typeface="+mn-cs"/>
              </a:rPr>
              <a:t>quả</a:t>
            </a:r>
            <a:r>
              <a:rPr kumimoji="0" lang="en-US" sz="2600" b="0" i="0" u="none" strike="noStrike" kern="1200" cap="none" spc="0" normalizeH="0" baseline="0" noProof="0" dirty="0" smtClean="0">
                <a:ln>
                  <a:noFill/>
                </a:ln>
                <a:solidFill>
                  <a:srgbClr val="0070C0"/>
                </a:solidFill>
                <a:effectLst/>
                <a:uLnTx/>
                <a:uFillTx/>
                <a:latin typeface="Nunito Black" pitchFamily="2" charset="0"/>
                <a:ea typeface="+mn-ea"/>
                <a:cs typeface="+mn-cs"/>
              </a:rPr>
              <a:t>.</a:t>
            </a:r>
            <a:r>
              <a:rPr kumimoji="0" lang="vi-VN" sz="2600" b="0" i="0" u="none" strike="noStrike" kern="1200" cap="none" spc="0" normalizeH="0" baseline="0" noProof="0" dirty="0" smtClean="0">
                <a:ln>
                  <a:noFill/>
                </a:ln>
                <a:solidFill>
                  <a:srgbClr val="0070C0"/>
                </a:solidFill>
                <a:effectLst/>
                <a:uLnTx/>
                <a:uFillTx/>
                <a:latin typeface="Nunito Black" pitchFamily="2" charset="0"/>
                <a:ea typeface="+mn-ea"/>
                <a:cs typeface="+mn-cs"/>
              </a:rPr>
              <a:t> </a:t>
            </a:r>
            <a:r>
              <a:rPr kumimoji="0" lang="vi-VN" sz="2600" b="0" i="0" u="none" strike="noStrike" kern="1200" cap="none" spc="0" normalizeH="0" baseline="0" noProof="0" dirty="0">
                <a:ln>
                  <a:noFill/>
                </a:ln>
                <a:solidFill>
                  <a:srgbClr val="0070C0"/>
                </a:solidFill>
                <a:effectLst/>
                <a:uLnTx/>
                <a:uFillTx/>
                <a:latin typeface="Nunito Black" pitchFamily="2" charset="0"/>
                <a:ea typeface="+mn-ea"/>
                <a:cs typeface="+mn-cs"/>
              </a:rPr>
              <a:t>Hết chôm chôm lại đến bơ, sầu riêng,… Được đến nhiều mảnh vườn với vô vàn </a:t>
            </a:r>
            <a:r>
              <a:rPr kumimoji="0" lang="en-US" sz="2600" b="0" i="0" u="none" strike="noStrike" kern="1200" cap="none" spc="0" normalizeH="0" baseline="0" noProof="0" dirty="0" err="1">
                <a:ln>
                  <a:noFill/>
                </a:ln>
                <a:solidFill>
                  <a:srgbClr val="0070C0"/>
                </a:solidFill>
                <a:effectLst/>
                <a:uLnTx/>
                <a:uFillTx/>
                <a:latin typeface="Nunito Black" pitchFamily="2" charset="0"/>
                <a:ea typeface="+mn-ea"/>
                <a:cs typeface="+mn-cs"/>
              </a:rPr>
              <a:t>cây</a:t>
            </a:r>
            <a:r>
              <a:rPr kumimoji="0" lang="en-US" sz="26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600" b="0" i="0" u="none" strike="noStrike" kern="1200" cap="none" spc="0" normalizeH="0" baseline="0" noProof="0" dirty="0" err="1">
                <a:ln>
                  <a:noFill/>
                </a:ln>
                <a:solidFill>
                  <a:srgbClr val="0070C0"/>
                </a:solidFill>
                <a:effectLst/>
                <a:uLnTx/>
                <a:uFillTx/>
                <a:latin typeface="Nunito Black" pitchFamily="2" charset="0"/>
                <a:ea typeface="+mn-ea"/>
                <a:cs typeface="+mn-cs"/>
              </a:rPr>
              <a:t>trái</a:t>
            </a:r>
            <a:r>
              <a:rPr kumimoji="0" lang="vi-VN" sz="2600" b="0" i="0" u="none" strike="noStrike" kern="1200" cap="none" spc="0" normalizeH="0" baseline="0" noProof="0" dirty="0">
                <a:ln>
                  <a:noFill/>
                </a:ln>
                <a:solidFill>
                  <a:srgbClr val="0070C0"/>
                </a:solidFill>
                <a:effectLst/>
                <a:uLnTx/>
                <a:uFillTx/>
                <a:latin typeface="Nunito Black" pitchFamily="2" charset="0"/>
                <a:ea typeface="+mn-ea"/>
                <a:cs typeface="+mn-cs"/>
              </a:rPr>
              <a:t> khác nhau thật là thích!</a:t>
            </a:r>
          </a:p>
        </p:txBody>
      </p:sp>
      <p:grpSp>
        <p:nvGrpSpPr>
          <p:cNvPr id="17" name="Group 16"/>
          <p:cNvGrpSpPr/>
          <p:nvPr/>
        </p:nvGrpSpPr>
        <p:grpSpPr>
          <a:xfrm>
            <a:off x="523459" y="1870498"/>
            <a:ext cx="914801" cy="584333"/>
            <a:chOff x="-62381" y="727412"/>
            <a:chExt cx="851094" cy="584333"/>
          </a:xfrm>
        </p:grpSpPr>
        <p:pic>
          <p:nvPicPr>
            <p:cNvPr id="18" name="Picture 17">
              <a:extLst>
                <a:ext uri="{FF2B5EF4-FFF2-40B4-BE49-F238E27FC236}">
                  <a16:creationId xmlns=""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81" y="727412"/>
              <a:ext cx="851094" cy="584333"/>
            </a:xfrm>
            <a:prstGeom prst="rect">
              <a:avLst/>
            </a:prstGeom>
          </p:spPr>
        </p:pic>
        <p:sp>
          <p:nvSpPr>
            <p:cNvPr id="19" name="TextBox 18">
              <a:extLst>
                <a:ext uri="{FF2B5EF4-FFF2-40B4-BE49-F238E27FC236}">
                  <a16:creationId xmlns="" xmlns:a16="http://schemas.microsoft.com/office/drawing/2014/main" id="{6CB9475D-5FE6-AD42-327C-E5F28189D1C0}"/>
                </a:ext>
              </a:extLst>
            </p:cNvPr>
            <p:cNvSpPr txBox="1"/>
            <p:nvPr/>
          </p:nvSpPr>
          <p:spPr>
            <a:xfrm>
              <a:off x="230442" y="773262"/>
              <a:ext cx="350770"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2</a:t>
              </a:r>
            </a:p>
          </p:txBody>
        </p:sp>
      </p:grpSp>
      <p:sp>
        <p:nvSpPr>
          <p:cNvPr id="2" name="Rectangle 1">
            <a:extLst>
              <a:ext uri="{FF2B5EF4-FFF2-40B4-BE49-F238E27FC236}">
                <a16:creationId xmlns="" xmlns:a16="http://schemas.microsoft.com/office/drawing/2014/main" id="{78215AB5-223E-7499-8077-41C145E5B6B5}"/>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880184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 xmlns:a16="http://schemas.microsoft.com/office/drawing/2014/main" id="{7CCD22EC-874E-9810-7272-0254E6F7D431}"/>
              </a:ext>
            </a:extLst>
          </p:cNvPr>
          <p:cNvSpPr txBox="1"/>
          <p:nvPr/>
        </p:nvSpPr>
        <p:spPr>
          <a:xfrm>
            <a:off x="838200" y="2057400"/>
            <a:ext cx="10744200" cy="1021556"/>
          </a:xfrm>
          <a:prstGeom prst="roundRect">
            <a:avLst/>
          </a:prstGeom>
          <a:solidFill>
            <a:schemeClr val="accent5">
              <a:lumMod val="20000"/>
              <a:lumOff val="80000"/>
            </a:schemeClr>
          </a:solidFill>
          <a:ln w="28575">
            <a:solidFill>
              <a:srgbClr val="FDEADA"/>
            </a:solidFill>
            <a:prstDash val="sysDash"/>
          </a:ln>
        </p:spPr>
        <p:txBody>
          <a:bodyPr wrap="square">
            <a:spAutoFit/>
          </a:bodyPr>
          <a:lstStyle/>
          <a:p>
            <a:pPr algn="just">
              <a:defRPr/>
            </a:pPr>
            <a:r>
              <a:rPr lang="en-US" sz="2800" dirty="0">
                <a:solidFill>
                  <a:srgbClr val="0070C0"/>
                </a:solidFill>
                <a:latin typeface="Nunito Black" pitchFamily="2" charset="0"/>
              </a:rPr>
              <a:t>	</a:t>
            </a:r>
            <a:r>
              <a:rPr lang="vi-VN" sz="2600" dirty="0" smtClean="0">
                <a:solidFill>
                  <a:srgbClr val="0070C0"/>
                </a:solidFill>
                <a:latin typeface="Nunito Black" pitchFamily="2" charset="0"/>
              </a:rPr>
              <a:t>Được </a:t>
            </a:r>
            <a:r>
              <a:rPr lang="vi-VN" sz="2600" dirty="0">
                <a:solidFill>
                  <a:srgbClr val="0070C0"/>
                </a:solidFill>
                <a:latin typeface="Nunito Black" pitchFamily="2" charset="0"/>
              </a:rPr>
              <a:t>đến nhiều mảnh vườn với vô vàn </a:t>
            </a:r>
            <a:r>
              <a:rPr lang="en-US" sz="2600" dirty="0" err="1">
                <a:solidFill>
                  <a:srgbClr val="0070C0"/>
                </a:solidFill>
                <a:latin typeface="Nunito Black" pitchFamily="2" charset="0"/>
              </a:rPr>
              <a:t>cây</a:t>
            </a:r>
            <a:r>
              <a:rPr lang="en-US" sz="2600" dirty="0">
                <a:solidFill>
                  <a:srgbClr val="0070C0"/>
                </a:solidFill>
                <a:latin typeface="Nunito Black" pitchFamily="2" charset="0"/>
              </a:rPr>
              <a:t> </a:t>
            </a:r>
            <a:r>
              <a:rPr lang="en-US" sz="2600" dirty="0" err="1">
                <a:solidFill>
                  <a:srgbClr val="0070C0"/>
                </a:solidFill>
                <a:latin typeface="Nunito Black" pitchFamily="2" charset="0"/>
              </a:rPr>
              <a:t>trái</a:t>
            </a:r>
            <a:r>
              <a:rPr lang="vi-VN" sz="2600" dirty="0">
                <a:solidFill>
                  <a:srgbClr val="0070C0"/>
                </a:solidFill>
                <a:latin typeface="Nunito Black" pitchFamily="2" charset="0"/>
              </a:rPr>
              <a:t> khác </a:t>
            </a:r>
            <a:r>
              <a:rPr lang="vi-VN" sz="2600" dirty="0" smtClean="0">
                <a:solidFill>
                  <a:srgbClr val="0070C0"/>
                </a:solidFill>
                <a:latin typeface="Nunito Black" pitchFamily="2" charset="0"/>
              </a:rPr>
              <a:t>nhau</a:t>
            </a:r>
            <a:r>
              <a:rPr lang="en-US" sz="2600" dirty="0" smtClean="0">
                <a:solidFill>
                  <a:srgbClr val="FF0000"/>
                </a:solidFill>
                <a:latin typeface="Nunito Black" pitchFamily="2" charset="0"/>
              </a:rPr>
              <a:t>/</a:t>
            </a:r>
            <a:r>
              <a:rPr lang="vi-VN" sz="2600" dirty="0" smtClean="0">
                <a:solidFill>
                  <a:srgbClr val="0070C0"/>
                </a:solidFill>
                <a:latin typeface="Nunito Black" pitchFamily="2" charset="0"/>
              </a:rPr>
              <a:t> </a:t>
            </a:r>
            <a:r>
              <a:rPr lang="vi-VN" sz="2600" dirty="0">
                <a:solidFill>
                  <a:srgbClr val="0070C0"/>
                </a:solidFill>
                <a:latin typeface="Nunito Black" pitchFamily="2" charset="0"/>
              </a:rPr>
              <a:t>thật là thích!</a:t>
            </a:r>
          </a:p>
        </p:txBody>
      </p:sp>
      <p:pic>
        <p:nvPicPr>
          <p:cNvPr id="8" name="Picture 7">
            <a:extLst>
              <a:ext uri="{FF2B5EF4-FFF2-40B4-BE49-F238E27FC236}">
                <a16:creationId xmlns=""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9" name="TextBox 8">
            <a:extLst>
              <a:ext uri="{FF2B5EF4-FFF2-40B4-BE49-F238E27FC236}">
                <a16:creationId xmlns="" xmlns:a16="http://schemas.microsoft.com/office/drawing/2014/main" id="{7CCD22EC-874E-9810-7272-0254E6F7D431}"/>
              </a:ext>
            </a:extLst>
          </p:cNvPr>
          <p:cNvSpPr txBox="1"/>
          <p:nvPr/>
        </p:nvSpPr>
        <p:spPr>
          <a:xfrm>
            <a:off x="838200" y="2057400"/>
            <a:ext cx="10744200" cy="1021556"/>
          </a:xfrm>
          <a:prstGeom prst="roundRect">
            <a:avLst/>
          </a:prstGeom>
          <a:solidFill>
            <a:schemeClr val="accent5">
              <a:lumMod val="20000"/>
              <a:lumOff val="80000"/>
            </a:schemeClr>
          </a:solidFill>
          <a:ln w="28575">
            <a:solidFill>
              <a:srgbClr val="FDEADA"/>
            </a:solidFill>
            <a:prstDash val="sysDash"/>
          </a:ln>
        </p:spPr>
        <p:txBody>
          <a:bodyPr wrap="square">
            <a:spAutoFit/>
          </a:bodyPr>
          <a:lstStyle/>
          <a:p>
            <a:pPr algn="just">
              <a:defRPr/>
            </a:pPr>
            <a:r>
              <a:rPr lang="en-US" sz="2800" dirty="0">
                <a:solidFill>
                  <a:srgbClr val="0070C0"/>
                </a:solidFill>
                <a:latin typeface="Nunito Black" pitchFamily="2" charset="0"/>
              </a:rPr>
              <a:t>	</a:t>
            </a:r>
            <a:r>
              <a:rPr lang="vi-VN" sz="2600" dirty="0" smtClean="0">
                <a:solidFill>
                  <a:srgbClr val="0070C0"/>
                </a:solidFill>
                <a:latin typeface="Nunito Black" pitchFamily="2" charset="0"/>
              </a:rPr>
              <a:t>Được </a:t>
            </a:r>
            <a:r>
              <a:rPr lang="vi-VN" sz="2600" dirty="0">
                <a:solidFill>
                  <a:srgbClr val="0070C0"/>
                </a:solidFill>
                <a:latin typeface="Nunito Black" pitchFamily="2" charset="0"/>
              </a:rPr>
              <a:t>đến nhiều mảnh vườn với vô vàn </a:t>
            </a:r>
            <a:r>
              <a:rPr lang="en-US" sz="2600" dirty="0" err="1">
                <a:solidFill>
                  <a:srgbClr val="0070C0"/>
                </a:solidFill>
                <a:latin typeface="Nunito Black" pitchFamily="2" charset="0"/>
              </a:rPr>
              <a:t>cây</a:t>
            </a:r>
            <a:r>
              <a:rPr lang="en-US" sz="2600" dirty="0">
                <a:solidFill>
                  <a:srgbClr val="0070C0"/>
                </a:solidFill>
                <a:latin typeface="Nunito Black" pitchFamily="2" charset="0"/>
              </a:rPr>
              <a:t> </a:t>
            </a:r>
            <a:r>
              <a:rPr lang="en-US" sz="2600" dirty="0" err="1">
                <a:solidFill>
                  <a:srgbClr val="0070C0"/>
                </a:solidFill>
                <a:latin typeface="Nunito Black" pitchFamily="2" charset="0"/>
              </a:rPr>
              <a:t>trái</a:t>
            </a:r>
            <a:r>
              <a:rPr lang="vi-VN" sz="2600" dirty="0">
                <a:solidFill>
                  <a:srgbClr val="0070C0"/>
                </a:solidFill>
                <a:latin typeface="Nunito Black" pitchFamily="2" charset="0"/>
              </a:rPr>
              <a:t> khác nhau thật là thích!</a:t>
            </a:r>
          </a:p>
        </p:txBody>
      </p:sp>
      <p:grpSp>
        <p:nvGrpSpPr>
          <p:cNvPr id="17" name="Group 16"/>
          <p:cNvGrpSpPr/>
          <p:nvPr/>
        </p:nvGrpSpPr>
        <p:grpSpPr>
          <a:xfrm>
            <a:off x="523459" y="1870498"/>
            <a:ext cx="914801" cy="584333"/>
            <a:chOff x="-62381" y="727412"/>
            <a:chExt cx="851094" cy="584333"/>
          </a:xfrm>
        </p:grpSpPr>
        <p:pic>
          <p:nvPicPr>
            <p:cNvPr id="18" name="Picture 17">
              <a:extLst>
                <a:ext uri="{FF2B5EF4-FFF2-40B4-BE49-F238E27FC236}">
                  <a16:creationId xmlns=""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81" y="727412"/>
              <a:ext cx="851094" cy="584333"/>
            </a:xfrm>
            <a:prstGeom prst="rect">
              <a:avLst/>
            </a:prstGeom>
          </p:spPr>
        </p:pic>
        <p:sp>
          <p:nvSpPr>
            <p:cNvPr id="19" name="TextBox 18">
              <a:extLst>
                <a:ext uri="{FF2B5EF4-FFF2-40B4-BE49-F238E27FC236}">
                  <a16:creationId xmlns="" xmlns:a16="http://schemas.microsoft.com/office/drawing/2014/main" id="{6CB9475D-5FE6-AD42-327C-E5F28189D1C0}"/>
                </a:ext>
              </a:extLst>
            </p:cNvPr>
            <p:cNvSpPr txBox="1"/>
            <p:nvPr/>
          </p:nvSpPr>
          <p:spPr>
            <a:xfrm>
              <a:off x="230442" y="773262"/>
              <a:ext cx="350770" cy="523220"/>
            </a:xfrm>
            <a:prstGeom prst="rect">
              <a:avLst/>
            </a:prstGeom>
            <a:noFill/>
          </p:spPr>
          <p:txBody>
            <a:bodyPr wrap="none" rtlCol="0">
              <a:spAutoFit/>
            </a:bodyPr>
            <a:lstStyle/>
            <a:p>
              <a:pPr>
                <a:defRPr/>
              </a:pPr>
              <a:r>
                <a:rPr lang="en-US" sz="2800" dirty="0">
                  <a:solidFill>
                    <a:prstClr val="black">
                      <a:lumMod val="95000"/>
                      <a:lumOff val="5000"/>
                    </a:prstClr>
                  </a:solidFill>
                  <a:latin typeface="#9Slide03 AmpleSoft Bold" panose="02000000000000000000" pitchFamily="2" charset="0"/>
                  <a:cs typeface="Baloo 2 Medium" pitchFamily="2" charset="0"/>
                </a:rPr>
                <a:t>2</a:t>
              </a:r>
            </a:p>
          </p:txBody>
        </p:sp>
      </p:grpSp>
      <p:sp>
        <p:nvSpPr>
          <p:cNvPr id="2" name="Rectangle 1">
            <a:extLst>
              <a:ext uri="{FF2B5EF4-FFF2-40B4-BE49-F238E27FC236}">
                <a16:creationId xmlns="" xmlns:a16="http://schemas.microsoft.com/office/drawing/2014/main" id="{78215AB5-223E-7499-8077-41C145E5B6B5}"/>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15380974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9"/>
                                        </p:tgtEl>
                                      </p:cBhvr>
                                    </p:animEffect>
                                    <p:set>
                                      <p:cBhvr>
                                        <p:cTn id="11" dur="1" fill="hold">
                                          <p:stCondLst>
                                            <p:cond delay="499"/>
                                          </p:stCondLst>
                                        </p:cTn>
                                        <p:tgtEl>
                                          <p:spTgt spid="9"/>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P spid="9"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7" name="TextBox 6">
            <a:extLst>
              <a:ext uri="{FF2B5EF4-FFF2-40B4-BE49-F238E27FC236}">
                <a16:creationId xmlns="" xmlns:a16="http://schemas.microsoft.com/office/drawing/2014/main" id="{7CCD22EC-874E-9810-7272-0254E6F7D431}"/>
              </a:ext>
            </a:extLst>
          </p:cNvPr>
          <p:cNvSpPr txBox="1"/>
          <p:nvPr/>
        </p:nvSpPr>
        <p:spPr>
          <a:xfrm>
            <a:off x="838200" y="1123262"/>
            <a:ext cx="10668000" cy="1924738"/>
          </a:xfrm>
          <a:prstGeom prst="roundRect">
            <a:avLst/>
          </a:prstGeom>
          <a:solidFill>
            <a:schemeClr val="accent6">
              <a:lumMod val="20000"/>
              <a:lumOff val="80000"/>
            </a:schemeClr>
          </a:solidFill>
          <a:ln w="28575">
            <a:noFill/>
            <a:prstDash val="sysDash"/>
          </a:ln>
        </p:spPr>
        <p:txBody>
          <a:bodyPr wrap="square">
            <a:spAutoFit/>
          </a:bodyPr>
          <a:lstStyle/>
          <a:p>
            <a:pPr algn="just"/>
            <a:r>
              <a:rPr kumimoji="0" lang="en-US" sz="2800" b="0" i="0" u="none" strike="noStrike" kern="1200" cap="none" spc="0" normalizeH="0" baseline="0" noProof="0" dirty="0">
                <a:ln>
                  <a:noFill/>
                </a:ln>
                <a:solidFill>
                  <a:srgbClr val="F79646">
                    <a:lumMod val="50000"/>
                  </a:srgbClr>
                </a:solidFill>
                <a:effectLst/>
                <a:uLnTx/>
                <a:uFillTx/>
                <a:latin typeface="Nunito Black" pitchFamily="2" charset="0"/>
              </a:rPr>
              <a:t>	</a:t>
            </a:r>
            <a:r>
              <a:rPr lang="vi-VN" sz="2600" dirty="0">
                <a:solidFill>
                  <a:srgbClr val="F92D67"/>
                </a:solidFill>
                <a:latin typeface="Nunito Black" pitchFamily="2" charset="0"/>
              </a:rPr>
              <a:t>Mùa hè của Diệu là những lần đến </a:t>
            </a:r>
            <a:r>
              <a:rPr lang="en-US" sz="2600" dirty="0" err="1">
                <a:solidFill>
                  <a:srgbClr val="F92D67"/>
                </a:solidFill>
                <a:latin typeface="Nunito Black" pitchFamily="2" charset="0"/>
              </a:rPr>
              <a:t>ch</a:t>
            </a:r>
            <a:r>
              <a:rPr lang="vi-VN" sz="2600" dirty="0">
                <a:solidFill>
                  <a:srgbClr val="F92D67"/>
                </a:solidFill>
                <a:latin typeface="Nunito Black" pitchFamily="2" charset="0"/>
              </a:rPr>
              <a:t>ơ</a:t>
            </a:r>
            <a:r>
              <a:rPr lang="en-US" sz="2600" dirty="0">
                <a:solidFill>
                  <a:srgbClr val="F92D67"/>
                </a:solidFill>
                <a:latin typeface="Nunito Black" pitchFamily="2" charset="0"/>
              </a:rPr>
              <a:t>i </a:t>
            </a:r>
            <a:r>
              <a:rPr lang="vi-VN" sz="2600" dirty="0">
                <a:solidFill>
                  <a:srgbClr val="F92D67"/>
                </a:solidFill>
                <a:latin typeface="Nunito Black" pitchFamily="2" charset="0"/>
              </a:rPr>
              <a:t>nhà bà cụ Khởi ở cuối làng. Bà bị mù nhưng vẫn có thể làm hết mọi việc trong nhà. Bà đi không cần gậy dò đường. Diệu thường tỉ tê trò chuyện với bà. Bà là cả một kho chuyện thú vị.</a:t>
            </a:r>
          </a:p>
        </p:txBody>
      </p:sp>
      <p:grpSp>
        <p:nvGrpSpPr>
          <p:cNvPr id="10" name="Group 9"/>
          <p:cNvGrpSpPr/>
          <p:nvPr/>
        </p:nvGrpSpPr>
        <p:grpSpPr>
          <a:xfrm>
            <a:off x="533199" y="1059813"/>
            <a:ext cx="914801" cy="584333"/>
            <a:chOff x="-28110" y="914314"/>
            <a:chExt cx="851094" cy="584333"/>
          </a:xfrm>
        </p:grpSpPr>
        <p:pic>
          <p:nvPicPr>
            <p:cNvPr id="15" name="Picture 14">
              <a:extLst>
                <a:ext uri="{FF2B5EF4-FFF2-40B4-BE49-F238E27FC236}">
                  <a16:creationId xmlns=""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6" name="TextBox 15">
              <a:extLst>
                <a:ext uri="{FF2B5EF4-FFF2-40B4-BE49-F238E27FC236}">
                  <a16:creationId xmlns="" xmlns:a16="http://schemas.microsoft.com/office/drawing/2014/main" id="{6CB9475D-5FE6-AD42-327C-E5F28189D1C0}"/>
                </a:ext>
              </a:extLst>
            </p:cNvPr>
            <p:cNvSpPr txBox="1"/>
            <p:nvPr/>
          </p:nvSpPr>
          <p:spPr>
            <a:xfrm>
              <a:off x="264712" y="960164"/>
              <a:ext cx="347787"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lang="en-US" sz="2800" dirty="0">
                  <a:solidFill>
                    <a:prstClr val="black">
                      <a:lumMod val="95000"/>
                      <a:lumOff val="5000"/>
                    </a:prstClr>
                  </a:solidFill>
                  <a:latin typeface="#9Slide03 AmpleSoft Bold" panose="02000000000000000000" pitchFamily="2" charset="0"/>
                  <a:cs typeface="Baloo 2 Medium" pitchFamily="2" charset="0"/>
                </a:rPr>
                <a:t>3</a:t>
              </a:r>
              <a:endParaRPr kumimoji="0" lang="en-US" sz="28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endParaRPr>
            </a:p>
          </p:txBody>
        </p:sp>
      </p:grpSp>
      <p:sp>
        <p:nvSpPr>
          <p:cNvPr id="2" name="Rectangle 1">
            <a:extLst>
              <a:ext uri="{FF2B5EF4-FFF2-40B4-BE49-F238E27FC236}">
                <a16:creationId xmlns="" xmlns:a16="http://schemas.microsoft.com/office/drawing/2014/main" id="{B7C47364-2B3A-D2C3-A8CC-21A850C803D3}"/>
              </a:ext>
            </a:extLst>
          </p:cNvPr>
          <p:cNvSpPr/>
          <p:nvPr/>
        </p:nvSpPr>
        <p:spPr>
          <a:xfrm>
            <a:off x="10972800" y="0"/>
            <a:ext cx="1219200" cy="105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741729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9" name="TextBox 8">
            <a:extLst>
              <a:ext uri="{FF2B5EF4-FFF2-40B4-BE49-F238E27FC236}">
                <a16:creationId xmlns="" xmlns:a16="http://schemas.microsoft.com/office/drawing/2014/main" id="{7CCD22EC-874E-9810-7272-0254E6F7D431}"/>
              </a:ext>
            </a:extLst>
          </p:cNvPr>
          <p:cNvSpPr txBox="1"/>
          <p:nvPr/>
        </p:nvSpPr>
        <p:spPr>
          <a:xfrm>
            <a:off x="838200" y="1828800"/>
            <a:ext cx="10591800" cy="2792254"/>
          </a:xfrm>
          <a:prstGeom prst="roundRect">
            <a:avLst/>
          </a:prstGeom>
          <a:solidFill>
            <a:schemeClr val="accent5">
              <a:lumMod val="20000"/>
              <a:lumOff val="80000"/>
            </a:schemeClr>
          </a:solidFill>
          <a:ln w="28575">
            <a:solidFill>
              <a:srgbClr val="FDEADA"/>
            </a:solidFill>
            <a:prstDash val="sysDash"/>
          </a:ln>
        </p:spPr>
        <p:txBody>
          <a:bodyPr wrap="square">
            <a:spAutoFit/>
          </a:bodyPr>
          <a:lstStyle/>
          <a:p>
            <a:r>
              <a:rPr kumimoji="0" lang="en-US" sz="2800" b="0" i="0" u="none" strike="noStrike" kern="1200" cap="none" spc="0" normalizeH="0" baseline="0" noProof="0" dirty="0">
                <a:ln>
                  <a:noFill/>
                </a:ln>
                <a:solidFill>
                  <a:srgbClr val="0070C0"/>
                </a:solidFill>
                <a:effectLst/>
                <a:uLnTx/>
                <a:uFillTx/>
                <a:latin typeface="Nunito Black" pitchFamily="2" charset="0"/>
              </a:rPr>
              <a:t>	</a:t>
            </a:r>
            <a:r>
              <a:rPr lang="vi-VN" sz="2600" dirty="0">
                <a:solidFill>
                  <a:schemeClr val="tx2">
                    <a:lumMod val="50000"/>
                  </a:schemeClr>
                </a:solidFill>
                <a:latin typeface="Nunito Black" pitchFamily="2" charset="0"/>
              </a:rPr>
              <a:t>Mùa 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r>
              <a:rPr lang="vi-VN" sz="2600" dirty="0" smtClean="0">
                <a:solidFill>
                  <a:schemeClr val="tx2">
                    <a:lumMod val="50000"/>
                  </a:schemeClr>
                </a:solidFill>
                <a:latin typeface="Nunito Black" pitchFamily="2" charset="0"/>
              </a:rPr>
              <a:t>,…</a:t>
            </a:r>
            <a:endParaRPr lang="en-US" sz="2600" dirty="0" smtClean="0">
              <a:solidFill>
                <a:schemeClr val="tx2">
                  <a:lumMod val="50000"/>
                </a:schemeClr>
              </a:solidFill>
              <a:latin typeface="Nunito Black" pitchFamily="2" charset="0"/>
            </a:endParaRPr>
          </a:p>
          <a:p>
            <a:r>
              <a:rPr lang="en-US" sz="2600" dirty="0" smtClean="0">
                <a:solidFill>
                  <a:schemeClr val="tx2">
                    <a:lumMod val="50000"/>
                  </a:schemeClr>
                </a:solidFill>
                <a:latin typeface="Nunito Black" pitchFamily="2" charset="0"/>
              </a:rPr>
              <a:t>      </a:t>
            </a:r>
            <a:r>
              <a:rPr lang="en-US" sz="2600" dirty="0" err="1" smtClean="0">
                <a:solidFill>
                  <a:schemeClr val="tx2">
                    <a:lumMod val="50000"/>
                  </a:schemeClr>
                </a:solidFill>
                <a:latin typeface="Nunito Black" pitchFamily="2" charset="0"/>
              </a:rPr>
              <a:t>Tạm</a:t>
            </a:r>
            <a:r>
              <a:rPr lang="en-US" sz="2600" dirty="0" smtClean="0">
                <a:solidFill>
                  <a:schemeClr val="tx2">
                    <a:lumMod val="50000"/>
                  </a:schemeClr>
                </a:solidFill>
                <a:latin typeface="Nunito Black" pitchFamily="2" charset="0"/>
              </a:rPr>
              <a:t> </a:t>
            </a:r>
            <a:r>
              <a:rPr lang="en-US" sz="2600" dirty="0" err="1" smtClean="0">
                <a:solidFill>
                  <a:schemeClr val="tx2">
                    <a:lumMod val="50000"/>
                  </a:schemeClr>
                </a:solidFill>
                <a:latin typeface="Nunito Black" pitchFamily="2" charset="0"/>
              </a:rPr>
              <a:t>biệt</a:t>
            </a:r>
            <a:r>
              <a:rPr lang="en-US" sz="2600" dirty="0" smtClean="0">
                <a:solidFill>
                  <a:schemeClr val="tx2">
                    <a:lumMod val="50000"/>
                  </a:schemeClr>
                </a:solidFill>
                <a:latin typeface="Nunito Black" pitchFamily="2" charset="0"/>
              </a:rPr>
              <a:t> </a:t>
            </a:r>
            <a:r>
              <a:rPr lang="en-US" sz="2600" dirty="0" err="1" smtClean="0">
                <a:solidFill>
                  <a:schemeClr val="tx2">
                    <a:lumMod val="50000"/>
                  </a:schemeClr>
                </a:solidFill>
                <a:latin typeface="Nunito Black" pitchFamily="2" charset="0"/>
              </a:rPr>
              <a:t>mùa</a:t>
            </a:r>
            <a:r>
              <a:rPr lang="en-US" sz="2600" dirty="0" smtClean="0">
                <a:solidFill>
                  <a:schemeClr val="tx2">
                    <a:lumMod val="50000"/>
                  </a:schemeClr>
                </a:solidFill>
                <a:latin typeface="Nunito Black" pitchFamily="2" charset="0"/>
              </a:rPr>
              <a:t> </a:t>
            </a:r>
            <a:r>
              <a:rPr lang="en-US" sz="2600" dirty="0" err="1" smtClean="0">
                <a:solidFill>
                  <a:schemeClr val="tx2">
                    <a:lumMod val="50000"/>
                  </a:schemeClr>
                </a:solidFill>
                <a:latin typeface="Nunito Black" pitchFamily="2" charset="0"/>
              </a:rPr>
              <a:t>hè</a:t>
            </a:r>
            <a:r>
              <a:rPr lang="en-US" sz="2600" dirty="0" smtClean="0">
                <a:solidFill>
                  <a:schemeClr val="tx2">
                    <a:lumMod val="50000"/>
                  </a:schemeClr>
                </a:solidFill>
                <a:latin typeface="Nunito Black" pitchFamily="2" charset="0"/>
              </a:rPr>
              <a:t>, </a:t>
            </a:r>
            <a:r>
              <a:rPr lang="en-US" sz="2600" dirty="0" err="1" smtClean="0">
                <a:solidFill>
                  <a:schemeClr val="tx2">
                    <a:lumMod val="50000"/>
                  </a:schemeClr>
                </a:solidFill>
                <a:latin typeface="Nunito Black" pitchFamily="2" charset="0"/>
              </a:rPr>
              <a:t>mai</a:t>
            </a:r>
            <a:r>
              <a:rPr lang="en-US" sz="2600" dirty="0" smtClean="0">
                <a:solidFill>
                  <a:schemeClr val="tx2">
                    <a:lumMod val="50000"/>
                  </a:schemeClr>
                </a:solidFill>
                <a:latin typeface="Nunito Black" pitchFamily="2" charset="0"/>
              </a:rPr>
              <a:t> </a:t>
            </a:r>
            <a:r>
              <a:rPr lang="en-US" sz="2600" dirty="0" err="1" smtClean="0">
                <a:solidFill>
                  <a:schemeClr val="tx2">
                    <a:lumMod val="50000"/>
                  </a:schemeClr>
                </a:solidFill>
                <a:latin typeface="Nunito Black" pitchFamily="2" charset="0"/>
              </a:rPr>
              <a:t>Diệu</a:t>
            </a:r>
            <a:r>
              <a:rPr lang="en-US" sz="2600" dirty="0" smtClean="0">
                <a:solidFill>
                  <a:schemeClr val="tx2">
                    <a:lumMod val="50000"/>
                  </a:schemeClr>
                </a:solidFill>
                <a:latin typeface="Nunito Black" pitchFamily="2" charset="0"/>
              </a:rPr>
              <a:t> </a:t>
            </a:r>
            <a:r>
              <a:rPr lang="en-US" sz="2600" dirty="0" err="1" smtClean="0">
                <a:solidFill>
                  <a:schemeClr val="tx2">
                    <a:lumMod val="50000"/>
                  </a:schemeClr>
                </a:solidFill>
                <a:latin typeface="Nunito Black" pitchFamily="2" charset="0"/>
              </a:rPr>
              <a:t>sẽ</a:t>
            </a:r>
            <a:r>
              <a:rPr lang="en-US" sz="2600" dirty="0" smtClean="0">
                <a:solidFill>
                  <a:schemeClr val="tx2">
                    <a:lumMod val="50000"/>
                  </a:schemeClr>
                </a:solidFill>
                <a:latin typeface="Nunito Black" pitchFamily="2" charset="0"/>
              </a:rPr>
              <a:t> </a:t>
            </a:r>
            <a:r>
              <a:rPr lang="en-US" sz="2600" dirty="0" err="1" smtClean="0">
                <a:solidFill>
                  <a:schemeClr val="tx2">
                    <a:lumMod val="50000"/>
                  </a:schemeClr>
                </a:solidFill>
                <a:latin typeface="Nunito Black" pitchFamily="2" charset="0"/>
              </a:rPr>
              <a:t>bước</a:t>
            </a:r>
            <a:r>
              <a:rPr lang="en-US" sz="2600" dirty="0" smtClean="0">
                <a:solidFill>
                  <a:schemeClr val="tx2">
                    <a:lumMod val="50000"/>
                  </a:schemeClr>
                </a:solidFill>
                <a:latin typeface="Nunito Black" pitchFamily="2" charset="0"/>
              </a:rPr>
              <a:t> </a:t>
            </a:r>
            <a:r>
              <a:rPr lang="en-US" sz="2600" dirty="0" err="1" smtClean="0">
                <a:solidFill>
                  <a:schemeClr val="tx2">
                    <a:lumMod val="50000"/>
                  </a:schemeClr>
                </a:solidFill>
                <a:latin typeface="Nunito Black" pitchFamily="2" charset="0"/>
              </a:rPr>
              <a:t>vào</a:t>
            </a:r>
            <a:r>
              <a:rPr lang="en-US" sz="2600" dirty="0" smtClean="0">
                <a:solidFill>
                  <a:schemeClr val="tx2">
                    <a:lumMod val="50000"/>
                  </a:schemeClr>
                </a:solidFill>
                <a:latin typeface="Nunito Black" pitchFamily="2" charset="0"/>
              </a:rPr>
              <a:t> </a:t>
            </a:r>
            <a:r>
              <a:rPr lang="en-US" sz="2600" dirty="0" err="1" smtClean="0">
                <a:solidFill>
                  <a:schemeClr val="tx2">
                    <a:lumMod val="50000"/>
                  </a:schemeClr>
                </a:solidFill>
                <a:latin typeface="Nunito Black" pitchFamily="2" charset="0"/>
              </a:rPr>
              <a:t>năm</a:t>
            </a:r>
            <a:r>
              <a:rPr lang="en-US" sz="2600" dirty="0" smtClean="0">
                <a:solidFill>
                  <a:schemeClr val="tx2">
                    <a:lumMod val="50000"/>
                  </a:schemeClr>
                </a:solidFill>
                <a:latin typeface="Nunito Black" pitchFamily="2" charset="0"/>
              </a:rPr>
              <a:t> </a:t>
            </a:r>
            <a:r>
              <a:rPr lang="en-US" sz="2600" dirty="0" err="1" smtClean="0">
                <a:solidFill>
                  <a:schemeClr val="tx2">
                    <a:lumMod val="50000"/>
                  </a:schemeClr>
                </a:solidFill>
                <a:latin typeface="Nunito Black" pitchFamily="2" charset="0"/>
              </a:rPr>
              <a:t>học</a:t>
            </a:r>
            <a:r>
              <a:rPr lang="en-US" sz="2600" dirty="0" smtClean="0">
                <a:solidFill>
                  <a:schemeClr val="tx2">
                    <a:lumMod val="50000"/>
                  </a:schemeClr>
                </a:solidFill>
                <a:latin typeface="Nunito Black" pitchFamily="2" charset="0"/>
              </a:rPr>
              <a:t> </a:t>
            </a:r>
            <a:r>
              <a:rPr lang="en-US" sz="2600" dirty="0" err="1" smtClean="0">
                <a:solidFill>
                  <a:schemeClr val="tx2">
                    <a:lumMod val="50000"/>
                  </a:schemeClr>
                </a:solidFill>
                <a:latin typeface="Nunito Black" pitchFamily="2" charset="0"/>
              </a:rPr>
              <a:t>mới</a:t>
            </a:r>
            <a:r>
              <a:rPr lang="en-US" sz="2600" dirty="0" smtClean="0">
                <a:solidFill>
                  <a:schemeClr val="tx2">
                    <a:lumMod val="50000"/>
                  </a:schemeClr>
                </a:solidFill>
                <a:latin typeface="Nunito Black" pitchFamily="2" charset="0"/>
              </a:rPr>
              <a:t>…</a:t>
            </a:r>
            <a:endParaRPr lang="vi-VN" sz="2600" dirty="0">
              <a:solidFill>
                <a:schemeClr val="tx2">
                  <a:lumMod val="50000"/>
                </a:schemeClr>
              </a:solidFill>
              <a:latin typeface="Nunito Black" pitchFamily="2" charset="0"/>
            </a:endParaRPr>
          </a:p>
        </p:txBody>
      </p:sp>
      <p:grpSp>
        <p:nvGrpSpPr>
          <p:cNvPr id="17" name="Group 16"/>
          <p:cNvGrpSpPr/>
          <p:nvPr/>
        </p:nvGrpSpPr>
        <p:grpSpPr>
          <a:xfrm>
            <a:off x="498150" y="1828799"/>
            <a:ext cx="914801" cy="584333"/>
            <a:chOff x="-28110" y="914314"/>
            <a:chExt cx="851094" cy="584333"/>
          </a:xfrm>
        </p:grpSpPr>
        <p:pic>
          <p:nvPicPr>
            <p:cNvPr id="18" name="Picture 17">
              <a:extLst>
                <a:ext uri="{FF2B5EF4-FFF2-40B4-BE49-F238E27FC236}">
                  <a16:creationId xmlns=""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9" name="TextBox 18">
              <a:extLst>
                <a:ext uri="{FF2B5EF4-FFF2-40B4-BE49-F238E27FC236}">
                  <a16:creationId xmlns="" xmlns:a16="http://schemas.microsoft.com/office/drawing/2014/main" id="{6CB9475D-5FE6-AD42-327C-E5F28189D1C0}"/>
                </a:ext>
              </a:extLst>
            </p:cNvPr>
            <p:cNvSpPr txBox="1"/>
            <p:nvPr/>
          </p:nvSpPr>
          <p:spPr>
            <a:xfrm>
              <a:off x="264712" y="960164"/>
              <a:ext cx="355245"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4</a:t>
              </a:r>
            </a:p>
          </p:txBody>
        </p:sp>
      </p:grpSp>
      <p:sp>
        <p:nvSpPr>
          <p:cNvPr id="3" name="Rectangle 2">
            <a:extLst>
              <a:ext uri="{FF2B5EF4-FFF2-40B4-BE49-F238E27FC236}">
                <a16:creationId xmlns="" xmlns:a16="http://schemas.microsoft.com/office/drawing/2014/main" id="{4113C9D2-EE8C-46AB-CB50-1BE97A3164AB}"/>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794694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grpSp>
        <p:nvGrpSpPr>
          <p:cNvPr id="17" name="Group 16"/>
          <p:cNvGrpSpPr/>
          <p:nvPr/>
        </p:nvGrpSpPr>
        <p:grpSpPr>
          <a:xfrm>
            <a:off x="498150" y="1828799"/>
            <a:ext cx="914801" cy="584333"/>
            <a:chOff x="-28110" y="914314"/>
            <a:chExt cx="851094" cy="584333"/>
          </a:xfrm>
        </p:grpSpPr>
        <p:pic>
          <p:nvPicPr>
            <p:cNvPr id="18" name="Picture 17">
              <a:extLst>
                <a:ext uri="{FF2B5EF4-FFF2-40B4-BE49-F238E27FC236}">
                  <a16:creationId xmlns=""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9" name="TextBox 18">
              <a:extLst>
                <a:ext uri="{FF2B5EF4-FFF2-40B4-BE49-F238E27FC236}">
                  <a16:creationId xmlns="" xmlns:a16="http://schemas.microsoft.com/office/drawing/2014/main" id="{6CB9475D-5FE6-AD42-327C-E5F28189D1C0}"/>
                </a:ext>
              </a:extLst>
            </p:cNvPr>
            <p:cNvSpPr txBox="1"/>
            <p:nvPr/>
          </p:nvSpPr>
          <p:spPr>
            <a:xfrm>
              <a:off x="264712" y="960164"/>
              <a:ext cx="355245" cy="523220"/>
            </a:xfrm>
            <a:prstGeom prst="rect">
              <a:avLst/>
            </a:prstGeom>
            <a:noFill/>
          </p:spPr>
          <p:txBody>
            <a:bodyPr wrap="none" rtlCol="0">
              <a:spAutoFit/>
            </a:bodyPr>
            <a:lstStyle/>
            <a:p>
              <a:pPr>
                <a:defRPr/>
              </a:pPr>
              <a:r>
                <a:rPr lang="en-US" sz="2800" dirty="0">
                  <a:solidFill>
                    <a:prstClr val="black">
                      <a:lumMod val="95000"/>
                      <a:lumOff val="5000"/>
                    </a:prstClr>
                  </a:solidFill>
                  <a:latin typeface="#9Slide03 AmpleSoft Bold" panose="02000000000000000000" pitchFamily="2" charset="0"/>
                  <a:cs typeface="Baloo 2 Medium" pitchFamily="2" charset="0"/>
                </a:rPr>
                <a:t>4</a:t>
              </a:r>
            </a:p>
          </p:txBody>
        </p:sp>
      </p:grpSp>
      <p:sp>
        <p:nvSpPr>
          <p:cNvPr id="2" name="TextBox 1">
            <a:extLst>
              <a:ext uri="{FF2B5EF4-FFF2-40B4-BE49-F238E27FC236}">
                <a16:creationId xmlns="" xmlns:a16="http://schemas.microsoft.com/office/drawing/2014/main" id="{0D7C481D-9F00-D299-F369-9F39BAA96B6B}"/>
              </a:ext>
            </a:extLst>
          </p:cNvPr>
          <p:cNvSpPr txBox="1"/>
          <p:nvPr/>
        </p:nvSpPr>
        <p:spPr>
          <a:xfrm>
            <a:off x="1600200" y="1643357"/>
            <a:ext cx="10058400" cy="1785643"/>
          </a:xfrm>
          <a:prstGeom prst="roundRect">
            <a:avLst/>
          </a:prstGeom>
        </p:spPr>
        <p:txBody>
          <a:bodyPr vert="horz" lIns="91440" tIns="45720" rIns="91440" bIns="45720" rtlCol="0">
            <a:normAutofit/>
          </a:bodyPr>
          <a:lstStyle/>
          <a:p>
            <a:pPr defTabSz="914400" fontAlgn="t">
              <a:lnSpc>
                <a:spcPct val="90000"/>
              </a:lnSpc>
              <a:spcAft>
                <a:spcPts val="600"/>
              </a:spcAft>
            </a:pPr>
            <a:r>
              <a:rPr lang="en-US" sz="2800" dirty="0">
                <a:solidFill>
                  <a:srgbClr val="002060"/>
                </a:solidFill>
                <a:latin typeface="Nunito Black" pitchFamily="2" charset="0"/>
              </a:rPr>
              <a:t>    </a:t>
            </a:r>
            <a:r>
              <a:rPr lang="en-US" sz="2800" dirty="0" err="1">
                <a:solidFill>
                  <a:srgbClr val="002060"/>
                </a:solidFill>
                <a:latin typeface="Nunito Black" pitchFamily="2" charset="0"/>
              </a:rPr>
              <a:t>Diệu</a:t>
            </a:r>
            <a:r>
              <a:rPr lang="en-US" sz="2800" dirty="0">
                <a:solidFill>
                  <a:srgbClr val="002060"/>
                </a:solidFill>
                <a:latin typeface="Nunito Black" pitchFamily="2" charset="0"/>
              </a:rPr>
              <a:t> </a:t>
            </a:r>
            <a:r>
              <a:rPr lang="en-US" sz="2800" dirty="0" err="1">
                <a:solidFill>
                  <a:srgbClr val="002060"/>
                </a:solidFill>
                <a:latin typeface="Nunito Black" pitchFamily="2" charset="0"/>
              </a:rPr>
              <a:t>yêu</a:t>
            </a:r>
            <a:r>
              <a:rPr lang="en-US" sz="2800" dirty="0">
                <a:solidFill>
                  <a:srgbClr val="002060"/>
                </a:solidFill>
                <a:latin typeface="Nunito Black" pitchFamily="2" charset="0"/>
              </a:rPr>
              <a:t> </a:t>
            </a:r>
            <a:r>
              <a:rPr lang="en-US" sz="2800" dirty="0" err="1">
                <a:solidFill>
                  <a:srgbClr val="002060"/>
                </a:solidFill>
                <a:latin typeface="Nunito Black" pitchFamily="2" charset="0"/>
              </a:rPr>
              <a:t>những</a:t>
            </a:r>
            <a:r>
              <a:rPr lang="en-US" sz="2800" dirty="0">
                <a:solidFill>
                  <a:srgbClr val="002060"/>
                </a:solidFill>
                <a:latin typeface="Nunito Black" pitchFamily="2" charset="0"/>
              </a:rPr>
              <a:t> </a:t>
            </a:r>
            <a:r>
              <a:rPr lang="en-US" sz="2800" dirty="0" err="1">
                <a:solidFill>
                  <a:srgbClr val="002060"/>
                </a:solidFill>
                <a:latin typeface="Nunito Black" pitchFamily="2" charset="0"/>
              </a:rPr>
              <a:t>người</a:t>
            </a:r>
            <a:r>
              <a:rPr lang="en-US" sz="2800" dirty="0">
                <a:solidFill>
                  <a:srgbClr val="002060"/>
                </a:solidFill>
                <a:latin typeface="Nunito Black" pitchFamily="2" charset="0"/>
              </a:rPr>
              <a:t> </a:t>
            </a:r>
            <a:r>
              <a:rPr lang="en-US" sz="2800" dirty="0" err="1">
                <a:solidFill>
                  <a:srgbClr val="002060"/>
                </a:solidFill>
                <a:latin typeface="Nunito Black" pitchFamily="2" charset="0"/>
              </a:rPr>
              <a:t>cô</a:t>
            </a:r>
            <a:r>
              <a:rPr lang="en-US" sz="2800" dirty="0" smtClean="0">
                <a:solidFill>
                  <a:srgbClr val="002060"/>
                </a:solidFill>
                <a:latin typeface="Nunito Black" pitchFamily="2" charset="0"/>
              </a:rPr>
              <a:t>,</a:t>
            </a:r>
            <a:r>
              <a:rPr lang="en-US" sz="2800" dirty="0" smtClean="0">
                <a:solidFill>
                  <a:srgbClr val="FF0000"/>
                </a:solidFill>
                <a:latin typeface="Nunito Black" pitchFamily="2" charset="0"/>
              </a:rPr>
              <a:t> </a:t>
            </a:r>
            <a:r>
              <a:rPr lang="en-US" sz="2800" dirty="0" err="1">
                <a:solidFill>
                  <a:srgbClr val="002060"/>
                </a:solidFill>
                <a:latin typeface="Nunito Black" pitchFamily="2" charset="0"/>
              </a:rPr>
              <a:t>người</a:t>
            </a:r>
            <a:r>
              <a:rPr lang="en-US" sz="2800" dirty="0">
                <a:solidFill>
                  <a:srgbClr val="002060"/>
                </a:solidFill>
                <a:latin typeface="Nunito Black" pitchFamily="2" charset="0"/>
              </a:rPr>
              <a:t> </a:t>
            </a:r>
            <a:r>
              <a:rPr lang="en-US" sz="2800" dirty="0" err="1" smtClean="0">
                <a:solidFill>
                  <a:srgbClr val="002060"/>
                </a:solidFill>
                <a:latin typeface="Nunito Black" pitchFamily="2" charset="0"/>
              </a:rPr>
              <a:t>bác</a:t>
            </a:r>
            <a:r>
              <a:rPr lang="en-US" sz="2800" dirty="0" smtClean="0">
                <a:solidFill>
                  <a:srgbClr val="002060"/>
                </a:solidFill>
                <a:latin typeface="Nunito Black" pitchFamily="2" charset="0"/>
              </a:rPr>
              <a:t> </a:t>
            </a:r>
            <a:r>
              <a:rPr lang="en-US" sz="2800" dirty="0" err="1">
                <a:solidFill>
                  <a:srgbClr val="002060"/>
                </a:solidFill>
                <a:latin typeface="Nunito Black" pitchFamily="2" charset="0"/>
              </a:rPr>
              <a:t>tảo</a:t>
            </a:r>
            <a:r>
              <a:rPr lang="en-US" sz="2800" dirty="0">
                <a:solidFill>
                  <a:srgbClr val="002060"/>
                </a:solidFill>
                <a:latin typeface="Nunito Black" pitchFamily="2" charset="0"/>
              </a:rPr>
              <a:t> </a:t>
            </a:r>
            <a:r>
              <a:rPr lang="en-US" sz="2800" dirty="0" err="1">
                <a:solidFill>
                  <a:srgbClr val="002060"/>
                </a:solidFill>
                <a:latin typeface="Nunito Black" pitchFamily="2" charset="0"/>
              </a:rPr>
              <a:t>tần</a:t>
            </a:r>
            <a:r>
              <a:rPr lang="en-US" sz="2800" dirty="0">
                <a:solidFill>
                  <a:srgbClr val="002060"/>
                </a:solidFill>
                <a:latin typeface="Nunito Black" pitchFamily="2" charset="0"/>
              </a:rPr>
              <a:t> </a:t>
            </a:r>
            <a:r>
              <a:rPr lang="en-US" sz="2800" dirty="0" err="1">
                <a:solidFill>
                  <a:srgbClr val="002060"/>
                </a:solidFill>
                <a:latin typeface="Nunito Black" pitchFamily="2" charset="0"/>
              </a:rPr>
              <a:t>bán</a:t>
            </a:r>
            <a:r>
              <a:rPr lang="en-US" sz="2800" dirty="0">
                <a:solidFill>
                  <a:srgbClr val="002060"/>
                </a:solidFill>
                <a:latin typeface="Nunito Black" pitchFamily="2" charset="0"/>
              </a:rPr>
              <a:t> </a:t>
            </a:r>
            <a:r>
              <a:rPr lang="en-US" sz="2800" dirty="0" err="1">
                <a:solidFill>
                  <a:srgbClr val="002060"/>
                </a:solidFill>
                <a:latin typeface="Nunito Black" pitchFamily="2" charset="0"/>
              </a:rPr>
              <a:t>từng</a:t>
            </a:r>
            <a:r>
              <a:rPr lang="en-US" sz="2800" dirty="0">
                <a:solidFill>
                  <a:srgbClr val="002060"/>
                </a:solidFill>
                <a:latin typeface="Nunito Black" pitchFamily="2" charset="0"/>
              </a:rPr>
              <a:t> </a:t>
            </a:r>
            <a:r>
              <a:rPr lang="en-US" sz="2800" dirty="0" err="1">
                <a:solidFill>
                  <a:srgbClr val="002060"/>
                </a:solidFill>
                <a:latin typeface="Nunito Black" pitchFamily="2" charset="0"/>
              </a:rPr>
              <a:t>giỏ</a:t>
            </a:r>
            <a:r>
              <a:rPr lang="en-US" sz="2800" dirty="0">
                <a:solidFill>
                  <a:srgbClr val="002060"/>
                </a:solidFill>
                <a:latin typeface="Nunito Black" pitchFamily="2" charset="0"/>
              </a:rPr>
              <a:t> </a:t>
            </a:r>
            <a:r>
              <a:rPr lang="en-US" sz="2800" dirty="0" err="1">
                <a:solidFill>
                  <a:srgbClr val="002060"/>
                </a:solidFill>
                <a:latin typeface="Nunito Black" pitchFamily="2" charset="0"/>
              </a:rPr>
              <a:t>cua</a:t>
            </a:r>
            <a:r>
              <a:rPr lang="en-US" sz="2800" dirty="0" smtClean="0">
                <a:solidFill>
                  <a:srgbClr val="002060"/>
                </a:solidFill>
                <a:latin typeface="Nunito Black" pitchFamily="2" charset="0"/>
              </a:rPr>
              <a:t>, </a:t>
            </a:r>
            <a:r>
              <a:rPr lang="en-US" sz="2800" dirty="0" err="1">
                <a:solidFill>
                  <a:srgbClr val="002060"/>
                </a:solidFill>
                <a:latin typeface="Nunito Black" pitchFamily="2" charset="0"/>
              </a:rPr>
              <a:t>mớ</a:t>
            </a:r>
            <a:r>
              <a:rPr lang="en-US" sz="2800" dirty="0">
                <a:solidFill>
                  <a:srgbClr val="002060"/>
                </a:solidFill>
                <a:latin typeface="Nunito Black" pitchFamily="2" charset="0"/>
              </a:rPr>
              <a:t> </a:t>
            </a:r>
            <a:r>
              <a:rPr lang="en-US" sz="2800" dirty="0" err="1">
                <a:solidFill>
                  <a:srgbClr val="002060"/>
                </a:solidFill>
                <a:latin typeface="Nunito Black" pitchFamily="2" charset="0"/>
              </a:rPr>
              <a:t>tép</a:t>
            </a:r>
            <a:r>
              <a:rPr lang="en-US" sz="2800" dirty="0">
                <a:solidFill>
                  <a:srgbClr val="002060"/>
                </a:solidFill>
                <a:latin typeface="Nunito Black" pitchFamily="2" charset="0"/>
              </a:rPr>
              <a:t>; </a:t>
            </a:r>
            <a:r>
              <a:rPr lang="en-US" sz="2800" dirty="0" err="1">
                <a:solidFill>
                  <a:srgbClr val="002060"/>
                </a:solidFill>
                <a:latin typeface="Nunito Black" pitchFamily="2" charset="0"/>
              </a:rPr>
              <a:t>yêu</a:t>
            </a:r>
            <a:r>
              <a:rPr lang="en-US" sz="2800" dirty="0">
                <a:solidFill>
                  <a:srgbClr val="002060"/>
                </a:solidFill>
                <a:latin typeface="Nunito Black" pitchFamily="2" charset="0"/>
              </a:rPr>
              <a:t> </a:t>
            </a:r>
            <a:r>
              <a:rPr lang="en-US" sz="2800" dirty="0" err="1">
                <a:solidFill>
                  <a:srgbClr val="002060"/>
                </a:solidFill>
                <a:latin typeface="Nunito Black" pitchFamily="2" charset="0"/>
              </a:rPr>
              <a:t>cả</a:t>
            </a:r>
            <a:r>
              <a:rPr lang="en-US" sz="2800" dirty="0">
                <a:solidFill>
                  <a:srgbClr val="002060"/>
                </a:solidFill>
                <a:latin typeface="Nunito Black" pitchFamily="2" charset="0"/>
              </a:rPr>
              <a:t> </a:t>
            </a:r>
            <a:r>
              <a:rPr lang="en-US" sz="2800" dirty="0" err="1">
                <a:solidFill>
                  <a:srgbClr val="002060"/>
                </a:solidFill>
                <a:latin typeface="Nunito Black" pitchFamily="2" charset="0"/>
              </a:rPr>
              <a:t>những</a:t>
            </a:r>
            <a:r>
              <a:rPr lang="en-US" sz="2800" dirty="0">
                <a:solidFill>
                  <a:srgbClr val="002060"/>
                </a:solidFill>
                <a:latin typeface="Nunito Black" pitchFamily="2" charset="0"/>
              </a:rPr>
              <a:t> </a:t>
            </a:r>
            <a:r>
              <a:rPr lang="en-US" sz="2800" dirty="0" err="1">
                <a:solidFill>
                  <a:srgbClr val="002060"/>
                </a:solidFill>
                <a:latin typeface="Nunito Black" pitchFamily="2" charset="0"/>
              </a:rPr>
              <a:t>người</a:t>
            </a:r>
            <a:r>
              <a:rPr lang="en-US" sz="2800" dirty="0">
                <a:solidFill>
                  <a:srgbClr val="002060"/>
                </a:solidFill>
                <a:latin typeface="Nunito Black" pitchFamily="2" charset="0"/>
              </a:rPr>
              <a:t> </a:t>
            </a:r>
            <a:r>
              <a:rPr lang="en-US" sz="2800" dirty="0" err="1" smtClean="0">
                <a:solidFill>
                  <a:srgbClr val="002060"/>
                </a:solidFill>
                <a:latin typeface="Nunito Black" pitchFamily="2" charset="0"/>
              </a:rPr>
              <a:t>bà</a:t>
            </a:r>
            <a:r>
              <a:rPr lang="en-US" sz="2800" dirty="0" smtClean="0">
                <a:solidFill>
                  <a:srgbClr val="002060"/>
                </a:solidFill>
                <a:latin typeface="Nunito Black" pitchFamily="2" charset="0"/>
              </a:rPr>
              <a:t> </a:t>
            </a:r>
            <a:r>
              <a:rPr lang="en-US" sz="2800" dirty="0" err="1">
                <a:solidFill>
                  <a:srgbClr val="002060"/>
                </a:solidFill>
                <a:latin typeface="Nunito Black" pitchFamily="2" charset="0"/>
              </a:rPr>
              <a:t>sáng</a:t>
            </a:r>
            <a:r>
              <a:rPr lang="en-US" sz="2800" dirty="0">
                <a:solidFill>
                  <a:srgbClr val="002060"/>
                </a:solidFill>
                <a:latin typeface="Nunito Black" pitchFamily="2" charset="0"/>
              </a:rPr>
              <a:t> </a:t>
            </a:r>
            <a:r>
              <a:rPr lang="en-US" sz="2800" dirty="0" err="1">
                <a:solidFill>
                  <a:srgbClr val="002060"/>
                </a:solidFill>
                <a:latin typeface="Nunito Black" pitchFamily="2" charset="0"/>
              </a:rPr>
              <a:t>nào</a:t>
            </a:r>
            <a:r>
              <a:rPr lang="en-US" sz="2800" dirty="0">
                <a:solidFill>
                  <a:srgbClr val="002060"/>
                </a:solidFill>
                <a:latin typeface="Nunito Black" pitchFamily="2" charset="0"/>
              </a:rPr>
              <a:t> </a:t>
            </a:r>
            <a:r>
              <a:rPr lang="en-US" sz="2800" dirty="0" err="1">
                <a:solidFill>
                  <a:srgbClr val="002060"/>
                </a:solidFill>
                <a:latin typeface="Nunito Black" pitchFamily="2" charset="0"/>
              </a:rPr>
              <a:t>cũng</a:t>
            </a:r>
            <a:r>
              <a:rPr lang="en-US" sz="2800" dirty="0">
                <a:solidFill>
                  <a:srgbClr val="002060"/>
                </a:solidFill>
                <a:latin typeface="Nunito Black" pitchFamily="2" charset="0"/>
              </a:rPr>
              <a:t> </a:t>
            </a:r>
            <a:r>
              <a:rPr lang="en-US" sz="2800" dirty="0" err="1">
                <a:solidFill>
                  <a:srgbClr val="002060"/>
                </a:solidFill>
                <a:latin typeface="Nunito Black" pitchFamily="2" charset="0"/>
              </a:rPr>
              <a:t>dắt</a:t>
            </a:r>
            <a:r>
              <a:rPr lang="en-US" sz="2800" dirty="0">
                <a:solidFill>
                  <a:srgbClr val="002060"/>
                </a:solidFill>
                <a:latin typeface="Nunito Black" pitchFamily="2" charset="0"/>
              </a:rPr>
              <a:t> </a:t>
            </a:r>
            <a:r>
              <a:rPr lang="en-US" sz="2800" dirty="0" err="1">
                <a:solidFill>
                  <a:srgbClr val="002060"/>
                </a:solidFill>
                <a:latin typeface="Nunito Black" pitchFamily="2" charset="0"/>
              </a:rPr>
              <a:t>cháu</a:t>
            </a:r>
            <a:r>
              <a:rPr lang="en-US" sz="2800" dirty="0">
                <a:solidFill>
                  <a:srgbClr val="002060"/>
                </a:solidFill>
                <a:latin typeface="Nunito Black" pitchFamily="2" charset="0"/>
              </a:rPr>
              <a:t> </a:t>
            </a:r>
            <a:r>
              <a:rPr lang="en-US" sz="2800" dirty="0" err="1">
                <a:solidFill>
                  <a:srgbClr val="002060"/>
                </a:solidFill>
                <a:latin typeface="Nunito Black" pitchFamily="2" charset="0"/>
              </a:rPr>
              <a:t>đi</a:t>
            </a:r>
            <a:r>
              <a:rPr lang="en-US" sz="2800" dirty="0">
                <a:solidFill>
                  <a:srgbClr val="002060"/>
                </a:solidFill>
                <a:latin typeface="Nunito Black" pitchFamily="2" charset="0"/>
              </a:rPr>
              <a:t> </a:t>
            </a:r>
            <a:r>
              <a:rPr lang="en-US" sz="2800" dirty="0" err="1" smtClean="0">
                <a:solidFill>
                  <a:srgbClr val="002060"/>
                </a:solidFill>
                <a:latin typeface="Nunito Black" pitchFamily="2" charset="0"/>
              </a:rPr>
              <a:t>mua</a:t>
            </a:r>
            <a:r>
              <a:rPr lang="en-US" sz="2800" dirty="0" smtClean="0">
                <a:solidFill>
                  <a:srgbClr val="002060"/>
                </a:solidFill>
                <a:latin typeface="Nunito Black" pitchFamily="2" charset="0"/>
              </a:rPr>
              <a:t> </a:t>
            </a:r>
            <a:r>
              <a:rPr lang="en-US" sz="2800" dirty="0" err="1">
                <a:solidFill>
                  <a:srgbClr val="002060"/>
                </a:solidFill>
                <a:latin typeface="Nunito Black" pitchFamily="2" charset="0"/>
              </a:rPr>
              <a:t>một</a:t>
            </a:r>
            <a:r>
              <a:rPr lang="en-US" sz="2800" dirty="0">
                <a:solidFill>
                  <a:srgbClr val="002060"/>
                </a:solidFill>
                <a:latin typeface="Nunito Black" pitchFamily="2" charset="0"/>
              </a:rPr>
              <a:t> </a:t>
            </a:r>
            <a:r>
              <a:rPr lang="en-US" sz="2800" dirty="0" err="1">
                <a:solidFill>
                  <a:srgbClr val="002060"/>
                </a:solidFill>
                <a:latin typeface="Nunito Black" pitchFamily="2" charset="0"/>
              </a:rPr>
              <a:t>ít</a:t>
            </a:r>
            <a:r>
              <a:rPr lang="en-US" sz="2800" dirty="0">
                <a:solidFill>
                  <a:srgbClr val="002060"/>
                </a:solidFill>
                <a:latin typeface="Nunito Black" pitchFamily="2" charset="0"/>
              </a:rPr>
              <a:t> </a:t>
            </a:r>
            <a:r>
              <a:rPr lang="en-US" sz="2800" dirty="0" err="1">
                <a:solidFill>
                  <a:srgbClr val="002060"/>
                </a:solidFill>
                <a:latin typeface="Nunito Black" pitchFamily="2" charset="0"/>
              </a:rPr>
              <a:t>kẹo</a:t>
            </a:r>
            <a:r>
              <a:rPr lang="en-US" sz="2800" dirty="0">
                <a:solidFill>
                  <a:srgbClr val="002060"/>
                </a:solidFill>
                <a:latin typeface="Nunito Black" pitchFamily="2" charset="0"/>
              </a:rPr>
              <a:t> </a:t>
            </a:r>
            <a:r>
              <a:rPr lang="en-US" sz="2800" dirty="0" err="1">
                <a:solidFill>
                  <a:srgbClr val="002060"/>
                </a:solidFill>
                <a:latin typeface="Nunito Black" pitchFamily="2" charset="0"/>
              </a:rPr>
              <a:t>bột</a:t>
            </a:r>
            <a:r>
              <a:rPr lang="en-US" sz="2800" dirty="0" smtClean="0">
                <a:solidFill>
                  <a:srgbClr val="002060"/>
                </a:solidFill>
                <a:latin typeface="Nunito Black" pitchFamily="2" charset="0"/>
              </a:rPr>
              <a:t>, </a:t>
            </a:r>
            <a:r>
              <a:rPr lang="en-US" sz="2800" dirty="0" err="1">
                <a:solidFill>
                  <a:srgbClr val="002060"/>
                </a:solidFill>
                <a:latin typeface="Nunito Black" pitchFamily="2" charset="0"/>
              </a:rPr>
              <a:t>vài</a:t>
            </a:r>
            <a:r>
              <a:rPr lang="en-US" sz="2800" dirty="0">
                <a:solidFill>
                  <a:srgbClr val="002060"/>
                </a:solidFill>
                <a:latin typeface="Nunito Black" pitchFamily="2" charset="0"/>
              </a:rPr>
              <a:t> </a:t>
            </a:r>
            <a:r>
              <a:rPr lang="en-US" sz="2800" dirty="0" err="1">
                <a:solidFill>
                  <a:srgbClr val="002060"/>
                </a:solidFill>
                <a:latin typeface="Nunito Black" pitchFamily="2" charset="0"/>
              </a:rPr>
              <a:t>cái</a:t>
            </a:r>
            <a:r>
              <a:rPr lang="en-US" sz="2800" dirty="0">
                <a:solidFill>
                  <a:srgbClr val="002060"/>
                </a:solidFill>
                <a:latin typeface="Nunito Black" pitchFamily="2" charset="0"/>
              </a:rPr>
              <a:t> bánh </a:t>
            </a:r>
            <a:r>
              <a:rPr lang="en-US" sz="2800" dirty="0" err="1">
                <a:solidFill>
                  <a:srgbClr val="002060"/>
                </a:solidFill>
                <a:latin typeface="Nunito Black" pitchFamily="2" charset="0"/>
              </a:rPr>
              <a:t>mì</a:t>
            </a:r>
            <a:r>
              <a:rPr lang="en-US" sz="2800" dirty="0">
                <a:solidFill>
                  <a:srgbClr val="002060"/>
                </a:solidFill>
                <a:latin typeface="Nunito Black" pitchFamily="2" charset="0"/>
              </a:rPr>
              <a:t>,…</a:t>
            </a:r>
            <a:r>
              <a:rPr lang="en-US" sz="2800" dirty="0">
                <a:solidFill>
                  <a:srgbClr val="FF0000"/>
                </a:solidFill>
                <a:latin typeface="Nunito Black" pitchFamily="2" charset="0"/>
              </a:rPr>
              <a:t> </a:t>
            </a:r>
            <a:endParaRPr lang="en-US" sz="2800" dirty="0">
              <a:solidFill>
                <a:srgbClr val="002060"/>
              </a:solidFill>
              <a:latin typeface="Nunito Black" pitchFamily="2" charset="0"/>
            </a:endParaRPr>
          </a:p>
        </p:txBody>
      </p:sp>
      <p:sp>
        <p:nvSpPr>
          <p:cNvPr id="3" name="Rectangle 2">
            <a:extLst>
              <a:ext uri="{FF2B5EF4-FFF2-40B4-BE49-F238E27FC236}">
                <a16:creationId xmlns="" xmlns:a16="http://schemas.microsoft.com/office/drawing/2014/main" id="{4113C9D2-EE8C-46AB-CB50-1BE97A3164AB}"/>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Box 9">
            <a:extLst>
              <a:ext uri="{FF2B5EF4-FFF2-40B4-BE49-F238E27FC236}">
                <a16:creationId xmlns="" xmlns:a16="http://schemas.microsoft.com/office/drawing/2014/main" id="{0D7C481D-9F00-D299-F369-9F39BAA96B6B}"/>
              </a:ext>
            </a:extLst>
          </p:cNvPr>
          <p:cNvSpPr txBox="1"/>
          <p:nvPr/>
        </p:nvSpPr>
        <p:spPr>
          <a:xfrm>
            <a:off x="1576995" y="1631575"/>
            <a:ext cx="10058400" cy="2286000"/>
          </a:xfrm>
          <a:prstGeom prst="roundRect">
            <a:avLst/>
          </a:prstGeom>
        </p:spPr>
        <p:txBody>
          <a:bodyPr vert="horz" lIns="91440" tIns="45720" rIns="91440" bIns="45720" rtlCol="0">
            <a:normAutofit/>
          </a:bodyPr>
          <a:lstStyle/>
          <a:p>
            <a:pPr defTabSz="914400" fontAlgn="t">
              <a:lnSpc>
                <a:spcPct val="90000"/>
              </a:lnSpc>
              <a:spcAft>
                <a:spcPts val="600"/>
              </a:spcAft>
            </a:pPr>
            <a:r>
              <a:rPr lang="en-US" sz="2800" dirty="0">
                <a:solidFill>
                  <a:srgbClr val="002060"/>
                </a:solidFill>
                <a:latin typeface="Nunito Black" pitchFamily="2" charset="0"/>
              </a:rPr>
              <a:t>    </a:t>
            </a:r>
            <a:r>
              <a:rPr lang="en-US" sz="2800" dirty="0" err="1">
                <a:solidFill>
                  <a:srgbClr val="002060"/>
                </a:solidFill>
                <a:latin typeface="Nunito Black" pitchFamily="2" charset="0"/>
              </a:rPr>
              <a:t>Diệu</a:t>
            </a:r>
            <a:r>
              <a:rPr lang="en-US" sz="2800" dirty="0">
                <a:solidFill>
                  <a:srgbClr val="002060"/>
                </a:solidFill>
                <a:latin typeface="Nunito Black" pitchFamily="2" charset="0"/>
              </a:rPr>
              <a:t> </a:t>
            </a:r>
            <a:r>
              <a:rPr lang="en-US" sz="2800" dirty="0" err="1">
                <a:solidFill>
                  <a:srgbClr val="002060"/>
                </a:solidFill>
                <a:latin typeface="Nunito Black" pitchFamily="2" charset="0"/>
              </a:rPr>
              <a:t>yêu</a:t>
            </a:r>
            <a:r>
              <a:rPr lang="en-US" sz="2800" dirty="0">
                <a:solidFill>
                  <a:srgbClr val="002060"/>
                </a:solidFill>
                <a:latin typeface="Nunito Black" pitchFamily="2" charset="0"/>
              </a:rPr>
              <a:t> </a:t>
            </a:r>
            <a:r>
              <a:rPr lang="en-US" sz="2800" dirty="0" err="1">
                <a:solidFill>
                  <a:srgbClr val="002060"/>
                </a:solidFill>
                <a:latin typeface="Nunito Black" pitchFamily="2" charset="0"/>
              </a:rPr>
              <a:t>những</a:t>
            </a:r>
            <a:r>
              <a:rPr lang="en-US" sz="2800" dirty="0">
                <a:solidFill>
                  <a:srgbClr val="002060"/>
                </a:solidFill>
                <a:latin typeface="Nunito Black" pitchFamily="2" charset="0"/>
              </a:rPr>
              <a:t> </a:t>
            </a:r>
            <a:r>
              <a:rPr lang="en-US" sz="2800" dirty="0" err="1">
                <a:solidFill>
                  <a:srgbClr val="002060"/>
                </a:solidFill>
                <a:latin typeface="Nunito Black" pitchFamily="2" charset="0"/>
              </a:rPr>
              <a:t>người</a:t>
            </a:r>
            <a:r>
              <a:rPr lang="en-US" sz="2800" dirty="0">
                <a:solidFill>
                  <a:srgbClr val="002060"/>
                </a:solidFill>
                <a:latin typeface="Nunito Black" pitchFamily="2" charset="0"/>
              </a:rPr>
              <a:t> </a:t>
            </a:r>
            <a:r>
              <a:rPr lang="en-US" sz="2800" dirty="0" err="1">
                <a:solidFill>
                  <a:srgbClr val="002060"/>
                </a:solidFill>
                <a:latin typeface="Nunito Black" pitchFamily="2" charset="0"/>
              </a:rPr>
              <a:t>cô</a:t>
            </a:r>
            <a:r>
              <a:rPr lang="en-US" sz="2800" dirty="0">
                <a:solidFill>
                  <a:srgbClr val="002060"/>
                </a:solidFill>
                <a:latin typeface="Nunito Black" pitchFamily="2" charset="0"/>
              </a:rPr>
              <a:t>,</a:t>
            </a:r>
            <a:r>
              <a:rPr lang="en-US" sz="2800" dirty="0">
                <a:solidFill>
                  <a:srgbClr val="FF0000"/>
                </a:solidFill>
                <a:latin typeface="Nunito Black" pitchFamily="2" charset="0"/>
              </a:rPr>
              <a:t>/ </a:t>
            </a:r>
            <a:r>
              <a:rPr lang="en-US" sz="2800" dirty="0" err="1">
                <a:solidFill>
                  <a:srgbClr val="002060"/>
                </a:solidFill>
                <a:latin typeface="Nunito Black" pitchFamily="2" charset="0"/>
              </a:rPr>
              <a:t>người</a:t>
            </a:r>
            <a:r>
              <a:rPr lang="en-US" sz="2800" dirty="0">
                <a:solidFill>
                  <a:srgbClr val="002060"/>
                </a:solidFill>
                <a:latin typeface="Nunito Black" pitchFamily="2" charset="0"/>
              </a:rPr>
              <a:t> </a:t>
            </a:r>
            <a:r>
              <a:rPr lang="en-US" sz="2800" dirty="0" err="1" smtClean="0">
                <a:solidFill>
                  <a:srgbClr val="002060"/>
                </a:solidFill>
                <a:latin typeface="Nunito Black" pitchFamily="2" charset="0"/>
              </a:rPr>
              <a:t>bác</a:t>
            </a:r>
            <a:r>
              <a:rPr lang="en-US" sz="2800" dirty="0">
                <a:solidFill>
                  <a:srgbClr val="FF0000"/>
                </a:solidFill>
                <a:latin typeface="Nunito Black" pitchFamily="2" charset="0"/>
              </a:rPr>
              <a:t> </a:t>
            </a:r>
            <a:r>
              <a:rPr lang="en-US" sz="2800" dirty="0" err="1" smtClean="0">
                <a:solidFill>
                  <a:srgbClr val="002060"/>
                </a:solidFill>
                <a:latin typeface="Nunito Black" pitchFamily="2" charset="0"/>
              </a:rPr>
              <a:t>tảo</a:t>
            </a:r>
            <a:r>
              <a:rPr lang="en-US" sz="2800" dirty="0" smtClean="0">
                <a:solidFill>
                  <a:srgbClr val="002060"/>
                </a:solidFill>
                <a:latin typeface="Nunito Black" pitchFamily="2" charset="0"/>
              </a:rPr>
              <a:t> </a:t>
            </a:r>
            <a:r>
              <a:rPr lang="en-US" sz="2800" dirty="0" err="1">
                <a:solidFill>
                  <a:srgbClr val="002060"/>
                </a:solidFill>
                <a:latin typeface="Nunito Black" pitchFamily="2" charset="0"/>
              </a:rPr>
              <a:t>tần</a:t>
            </a:r>
            <a:r>
              <a:rPr lang="en-US" sz="2800" dirty="0">
                <a:solidFill>
                  <a:srgbClr val="002060"/>
                </a:solidFill>
                <a:latin typeface="Nunito Black" pitchFamily="2" charset="0"/>
              </a:rPr>
              <a:t> </a:t>
            </a:r>
            <a:r>
              <a:rPr lang="en-US" sz="2800" dirty="0" err="1">
                <a:solidFill>
                  <a:srgbClr val="002060"/>
                </a:solidFill>
                <a:latin typeface="Nunito Black" pitchFamily="2" charset="0"/>
              </a:rPr>
              <a:t>bán</a:t>
            </a:r>
            <a:r>
              <a:rPr lang="en-US" sz="2800" dirty="0">
                <a:solidFill>
                  <a:srgbClr val="002060"/>
                </a:solidFill>
                <a:latin typeface="Nunito Black" pitchFamily="2" charset="0"/>
              </a:rPr>
              <a:t> </a:t>
            </a:r>
            <a:r>
              <a:rPr lang="en-US" sz="2800" dirty="0" err="1">
                <a:solidFill>
                  <a:srgbClr val="002060"/>
                </a:solidFill>
                <a:latin typeface="Nunito Black" pitchFamily="2" charset="0"/>
              </a:rPr>
              <a:t>từng</a:t>
            </a:r>
            <a:r>
              <a:rPr lang="en-US" sz="2800" dirty="0">
                <a:solidFill>
                  <a:srgbClr val="002060"/>
                </a:solidFill>
                <a:latin typeface="Nunito Black" pitchFamily="2" charset="0"/>
              </a:rPr>
              <a:t> </a:t>
            </a:r>
            <a:r>
              <a:rPr lang="en-US" sz="2800" dirty="0" err="1">
                <a:solidFill>
                  <a:srgbClr val="002060"/>
                </a:solidFill>
                <a:latin typeface="Nunito Black" pitchFamily="2" charset="0"/>
              </a:rPr>
              <a:t>giỏ</a:t>
            </a:r>
            <a:r>
              <a:rPr lang="en-US" sz="2800" dirty="0">
                <a:solidFill>
                  <a:srgbClr val="002060"/>
                </a:solidFill>
                <a:latin typeface="Nunito Black" pitchFamily="2" charset="0"/>
              </a:rPr>
              <a:t> </a:t>
            </a:r>
            <a:r>
              <a:rPr lang="en-US" sz="2800" dirty="0" err="1">
                <a:solidFill>
                  <a:srgbClr val="002060"/>
                </a:solidFill>
                <a:latin typeface="Nunito Black" pitchFamily="2" charset="0"/>
              </a:rPr>
              <a:t>cua</a:t>
            </a:r>
            <a:r>
              <a:rPr lang="en-US" sz="2800" dirty="0">
                <a:solidFill>
                  <a:srgbClr val="002060"/>
                </a:solidFill>
                <a:latin typeface="Nunito Black" pitchFamily="2" charset="0"/>
              </a:rPr>
              <a:t>,</a:t>
            </a:r>
            <a:r>
              <a:rPr lang="en-US" sz="2800" dirty="0">
                <a:solidFill>
                  <a:srgbClr val="FF0000"/>
                </a:solidFill>
                <a:latin typeface="Nunito Black" pitchFamily="2" charset="0"/>
              </a:rPr>
              <a:t>/</a:t>
            </a:r>
            <a:r>
              <a:rPr lang="en-US" sz="2800" dirty="0">
                <a:solidFill>
                  <a:srgbClr val="002060"/>
                </a:solidFill>
                <a:latin typeface="Nunito Black" pitchFamily="2" charset="0"/>
              </a:rPr>
              <a:t> </a:t>
            </a:r>
            <a:r>
              <a:rPr lang="en-US" sz="2800" dirty="0" err="1">
                <a:solidFill>
                  <a:srgbClr val="002060"/>
                </a:solidFill>
                <a:latin typeface="Nunito Black" pitchFamily="2" charset="0"/>
              </a:rPr>
              <a:t>mớ</a:t>
            </a:r>
            <a:r>
              <a:rPr lang="en-US" sz="2800" dirty="0">
                <a:solidFill>
                  <a:srgbClr val="002060"/>
                </a:solidFill>
                <a:latin typeface="Nunito Black" pitchFamily="2" charset="0"/>
              </a:rPr>
              <a:t> </a:t>
            </a:r>
            <a:r>
              <a:rPr lang="en-US" sz="2800" dirty="0" err="1">
                <a:solidFill>
                  <a:srgbClr val="002060"/>
                </a:solidFill>
                <a:latin typeface="Nunito Black" pitchFamily="2" charset="0"/>
              </a:rPr>
              <a:t>tép</a:t>
            </a:r>
            <a:r>
              <a:rPr lang="en-US" sz="2800" dirty="0" smtClean="0">
                <a:solidFill>
                  <a:srgbClr val="002060"/>
                </a:solidFill>
                <a:latin typeface="Nunito Black" pitchFamily="2" charset="0"/>
              </a:rPr>
              <a:t>;</a:t>
            </a:r>
            <a:r>
              <a:rPr lang="en-US" sz="2800" dirty="0" smtClean="0">
                <a:solidFill>
                  <a:srgbClr val="FF0000"/>
                </a:solidFill>
                <a:latin typeface="Nunito Black" pitchFamily="2" charset="0"/>
              </a:rPr>
              <a:t>/</a:t>
            </a:r>
            <a:r>
              <a:rPr lang="en-US" sz="2800" dirty="0" smtClean="0">
                <a:solidFill>
                  <a:srgbClr val="002060"/>
                </a:solidFill>
                <a:latin typeface="Nunito Black" pitchFamily="2" charset="0"/>
              </a:rPr>
              <a:t> </a:t>
            </a:r>
            <a:r>
              <a:rPr lang="en-US" sz="2800" dirty="0" err="1">
                <a:solidFill>
                  <a:srgbClr val="002060"/>
                </a:solidFill>
                <a:latin typeface="Nunito Black" pitchFamily="2" charset="0"/>
              </a:rPr>
              <a:t>yêu</a:t>
            </a:r>
            <a:r>
              <a:rPr lang="en-US" sz="2800" dirty="0">
                <a:solidFill>
                  <a:srgbClr val="002060"/>
                </a:solidFill>
                <a:latin typeface="Nunito Black" pitchFamily="2" charset="0"/>
              </a:rPr>
              <a:t> </a:t>
            </a:r>
            <a:r>
              <a:rPr lang="en-US" sz="2800" dirty="0" err="1">
                <a:solidFill>
                  <a:srgbClr val="002060"/>
                </a:solidFill>
                <a:latin typeface="Nunito Black" pitchFamily="2" charset="0"/>
              </a:rPr>
              <a:t>cả</a:t>
            </a:r>
            <a:r>
              <a:rPr lang="en-US" sz="2800" dirty="0">
                <a:solidFill>
                  <a:srgbClr val="002060"/>
                </a:solidFill>
                <a:latin typeface="Nunito Black" pitchFamily="2" charset="0"/>
              </a:rPr>
              <a:t> </a:t>
            </a:r>
            <a:r>
              <a:rPr lang="en-US" sz="2800" dirty="0" err="1">
                <a:solidFill>
                  <a:srgbClr val="002060"/>
                </a:solidFill>
                <a:latin typeface="Nunito Black" pitchFamily="2" charset="0"/>
              </a:rPr>
              <a:t>những</a:t>
            </a:r>
            <a:r>
              <a:rPr lang="en-US" sz="2800" dirty="0">
                <a:solidFill>
                  <a:srgbClr val="002060"/>
                </a:solidFill>
                <a:latin typeface="Nunito Black" pitchFamily="2" charset="0"/>
              </a:rPr>
              <a:t> </a:t>
            </a:r>
            <a:r>
              <a:rPr lang="en-US" sz="2800" dirty="0" err="1">
                <a:solidFill>
                  <a:srgbClr val="002060"/>
                </a:solidFill>
                <a:latin typeface="Nunito Black" pitchFamily="2" charset="0"/>
              </a:rPr>
              <a:t>người</a:t>
            </a:r>
            <a:r>
              <a:rPr lang="en-US" sz="2800" dirty="0">
                <a:solidFill>
                  <a:srgbClr val="002060"/>
                </a:solidFill>
                <a:latin typeface="Nunito Black" pitchFamily="2" charset="0"/>
              </a:rPr>
              <a:t> </a:t>
            </a:r>
            <a:r>
              <a:rPr lang="en-US" sz="2800" dirty="0" err="1">
                <a:solidFill>
                  <a:srgbClr val="002060"/>
                </a:solidFill>
                <a:latin typeface="Nunito Black" pitchFamily="2" charset="0"/>
              </a:rPr>
              <a:t>bà</a:t>
            </a:r>
            <a:r>
              <a:rPr lang="en-US" sz="2800" dirty="0">
                <a:solidFill>
                  <a:srgbClr val="FF0000"/>
                </a:solidFill>
                <a:latin typeface="Nunito Black" pitchFamily="2" charset="0"/>
              </a:rPr>
              <a:t>/</a:t>
            </a:r>
            <a:r>
              <a:rPr lang="en-US" sz="2800" dirty="0">
                <a:solidFill>
                  <a:srgbClr val="002060"/>
                </a:solidFill>
                <a:latin typeface="Nunito Black" pitchFamily="2" charset="0"/>
              </a:rPr>
              <a:t> </a:t>
            </a:r>
            <a:r>
              <a:rPr lang="en-US" sz="2800" dirty="0" err="1">
                <a:solidFill>
                  <a:srgbClr val="002060"/>
                </a:solidFill>
                <a:latin typeface="Nunito Black" pitchFamily="2" charset="0"/>
              </a:rPr>
              <a:t>sáng</a:t>
            </a:r>
            <a:r>
              <a:rPr lang="en-US" sz="2800" dirty="0">
                <a:solidFill>
                  <a:srgbClr val="002060"/>
                </a:solidFill>
                <a:latin typeface="Nunito Black" pitchFamily="2" charset="0"/>
              </a:rPr>
              <a:t> </a:t>
            </a:r>
            <a:r>
              <a:rPr lang="en-US" sz="2800" dirty="0" err="1">
                <a:solidFill>
                  <a:srgbClr val="002060"/>
                </a:solidFill>
                <a:latin typeface="Nunito Black" pitchFamily="2" charset="0"/>
              </a:rPr>
              <a:t>nào</a:t>
            </a:r>
            <a:r>
              <a:rPr lang="en-US" sz="2800" dirty="0">
                <a:solidFill>
                  <a:srgbClr val="002060"/>
                </a:solidFill>
                <a:latin typeface="Nunito Black" pitchFamily="2" charset="0"/>
              </a:rPr>
              <a:t> </a:t>
            </a:r>
            <a:r>
              <a:rPr lang="en-US" sz="2800" dirty="0" err="1">
                <a:solidFill>
                  <a:srgbClr val="002060"/>
                </a:solidFill>
                <a:latin typeface="Nunito Black" pitchFamily="2" charset="0"/>
              </a:rPr>
              <a:t>cũng</a:t>
            </a:r>
            <a:r>
              <a:rPr lang="en-US" sz="2800" dirty="0">
                <a:solidFill>
                  <a:srgbClr val="002060"/>
                </a:solidFill>
                <a:latin typeface="Nunito Black" pitchFamily="2" charset="0"/>
              </a:rPr>
              <a:t> </a:t>
            </a:r>
            <a:r>
              <a:rPr lang="en-US" sz="2800" dirty="0" err="1">
                <a:solidFill>
                  <a:srgbClr val="002060"/>
                </a:solidFill>
                <a:latin typeface="Nunito Black" pitchFamily="2" charset="0"/>
              </a:rPr>
              <a:t>dắt</a:t>
            </a:r>
            <a:r>
              <a:rPr lang="en-US" sz="2800" dirty="0">
                <a:solidFill>
                  <a:srgbClr val="002060"/>
                </a:solidFill>
                <a:latin typeface="Nunito Black" pitchFamily="2" charset="0"/>
              </a:rPr>
              <a:t> </a:t>
            </a:r>
            <a:r>
              <a:rPr lang="en-US" sz="2800" dirty="0" err="1" smtClean="0">
                <a:solidFill>
                  <a:srgbClr val="002060"/>
                </a:solidFill>
                <a:latin typeface="Nunito Black" pitchFamily="2" charset="0"/>
              </a:rPr>
              <a:t>cháu</a:t>
            </a:r>
            <a:r>
              <a:rPr lang="en-US" sz="2800" dirty="0" smtClean="0">
                <a:solidFill>
                  <a:srgbClr val="FF0000"/>
                </a:solidFill>
                <a:latin typeface="Nunito Black" pitchFamily="2" charset="0"/>
              </a:rPr>
              <a:t>/</a:t>
            </a:r>
            <a:r>
              <a:rPr lang="en-US" sz="2800" dirty="0" smtClean="0">
                <a:solidFill>
                  <a:srgbClr val="002060"/>
                </a:solidFill>
                <a:latin typeface="Nunito Black" pitchFamily="2" charset="0"/>
              </a:rPr>
              <a:t> </a:t>
            </a:r>
            <a:r>
              <a:rPr lang="en-US" sz="2800" dirty="0" err="1">
                <a:solidFill>
                  <a:srgbClr val="002060"/>
                </a:solidFill>
                <a:latin typeface="Nunito Black" pitchFamily="2" charset="0"/>
              </a:rPr>
              <a:t>đi</a:t>
            </a:r>
            <a:r>
              <a:rPr lang="en-US" sz="2800" dirty="0">
                <a:solidFill>
                  <a:srgbClr val="002060"/>
                </a:solidFill>
                <a:latin typeface="Nunito Black" pitchFamily="2" charset="0"/>
              </a:rPr>
              <a:t> </a:t>
            </a:r>
            <a:r>
              <a:rPr lang="en-US" sz="2800" dirty="0" err="1" smtClean="0">
                <a:solidFill>
                  <a:srgbClr val="002060"/>
                </a:solidFill>
                <a:latin typeface="Nunito Black" pitchFamily="2" charset="0"/>
              </a:rPr>
              <a:t>mua</a:t>
            </a:r>
            <a:r>
              <a:rPr lang="en-US" sz="2800" dirty="0" smtClean="0">
                <a:solidFill>
                  <a:srgbClr val="002060"/>
                </a:solidFill>
                <a:latin typeface="Nunito Black" pitchFamily="2" charset="0"/>
              </a:rPr>
              <a:t> </a:t>
            </a:r>
            <a:r>
              <a:rPr lang="en-US" sz="2800" dirty="0" err="1">
                <a:solidFill>
                  <a:srgbClr val="002060"/>
                </a:solidFill>
                <a:latin typeface="Nunito Black" pitchFamily="2" charset="0"/>
              </a:rPr>
              <a:t>một</a:t>
            </a:r>
            <a:r>
              <a:rPr lang="en-US" sz="2800" dirty="0">
                <a:solidFill>
                  <a:srgbClr val="002060"/>
                </a:solidFill>
                <a:latin typeface="Nunito Black" pitchFamily="2" charset="0"/>
              </a:rPr>
              <a:t> </a:t>
            </a:r>
            <a:r>
              <a:rPr lang="en-US" sz="2800" dirty="0" err="1">
                <a:solidFill>
                  <a:srgbClr val="002060"/>
                </a:solidFill>
                <a:latin typeface="Nunito Black" pitchFamily="2" charset="0"/>
              </a:rPr>
              <a:t>ít</a:t>
            </a:r>
            <a:r>
              <a:rPr lang="en-US" sz="2800" dirty="0">
                <a:solidFill>
                  <a:srgbClr val="002060"/>
                </a:solidFill>
                <a:latin typeface="Nunito Black" pitchFamily="2" charset="0"/>
              </a:rPr>
              <a:t> </a:t>
            </a:r>
            <a:r>
              <a:rPr lang="en-US" sz="2800" dirty="0" err="1">
                <a:solidFill>
                  <a:srgbClr val="002060"/>
                </a:solidFill>
                <a:latin typeface="Nunito Black" pitchFamily="2" charset="0"/>
              </a:rPr>
              <a:t>kẹo</a:t>
            </a:r>
            <a:r>
              <a:rPr lang="en-US" sz="2800" dirty="0">
                <a:solidFill>
                  <a:srgbClr val="002060"/>
                </a:solidFill>
                <a:latin typeface="Nunito Black" pitchFamily="2" charset="0"/>
              </a:rPr>
              <a:t> </a:t>
            </a:r>
            <a:r>
              <a:rPr lang="en-US" sz="2800" dirty="0" err="1">
                <a:solidFill>
                  <a:srgbClr val="002060"/>
                </a:solidFill>
                <a:latin typeface="Nunito Black" pitchFamily="2" charset="0"/>
              </a:rPr>
              <a:t>bột</a:t>
            </a:r>
            <a:r>
              <a:rPr lang="en-US" sz="2800" dirty="0">
                <a:solidFill>
                  <a:srgbClr val="002060"/>
                </a:solidFill>
                <a:latin typeface="Nunito Black" pitchFamily="2" charset="0"/>
              </a:rPr>
              <a:t>,</a:t>
            </a:r>
            <a:r>
              <a:rPr lang="en-US" sz="2800" dirty="0">
                <a:solidFill>
                  <a:srgbClr val="FF0000"/>
                </a:solidFill>
                <a:latin typeface="Nunito Black" pitchFamily="2" charset="0"/>
              </a:rPr>
              <a:t>/</a:t>
            </a:r>
            <a:r>
              <a:rPr lang="en-US" sz="2800" dirty="0">
                <a:solidFill>
                  <a:srgbClr val="002060"/>
                </a:solidFill>
                <a:latin typeface="Nunito Black" pitchFamily="2" charset="0"/>
              </a:rPr>
              <a:t> </a:t>
            </a:r>
            <a:r>
              <a:rPr lang="en-US" sz="2800" dirty="0" err="1">
                <a:solidFill>
                  <a:srgbClr val="002060"/>
                </a:solidFill>
                <a:latin typeface="Nunito Black" pitchFamily="2" charset="0"/>
              </a:rPr>
              <a:t>vài</a:t>
            </a:r>
            <a:r>
              <a:rPr lang="en-US" sz="2800" dirty="0">
                <a:solidFill>
                  <a:srgbClr val="002060"/>
                </a:solidFill>
                <a:latin typeface="Nunito Black" pitchFamily="2" charset="0"/>
              </a:rPr>
              <a:t> </a:t>
            </a:r>
            <a:r>
              <a:rPr lang="en-US" sz="2800" dirty="0" err="1">
                <a:solidFill>
                  <a:srgbClr val="002060"/>
                </a:solidFill>
                <a:latin typeface="Nunito Black" pitchFamily="2" charset="0"/>
              </a:rPr>
              <a:t>cái</a:t>
            </a:r>
            <a:r>
              <a:rPr lang="en-US" sz="2800" dirty="0">
                <a:solidFill>
                  <a:srgbClr val="002060"/>
                </a:solidFill>
                <a:latin typeface="Nunito Black" pitchFamily="2" charset="0"/>
              </a:rPr>
              <a:t> bánh </a:t>
            </a:r>
            <a:r>
              <a:rPr lang="en-US" sz="2800" dirty="0" err="1">
                <a:solidFill>
                  <a:srgbClr val="002060"/>
                </a:solidFill>
                <a:latin typeface="Nunito Black" pitchFamily="2" charset="0"/>
              </a:rPr>
              <a:t>mì</a:t>
            </a:r>
            <a:r>
              <a:rPr lang="en-US" sz="2800" dirty="0">
                <a:solidFill>
                  <a:srgbClr val="002060"/>
                </a:solidFill>
                <a:latin typeface="Nunito Black" pitchFamily="2" charset="0"/>
              </a:rPr>
              <a:t>,…</a:t>
            </a:r>
            <a:r>
              <a:rPr lang="en-US" sz="2800" dirty="0">
                <a:solidFill>
                  <a:srgbClr val="FF0000"/>
                </a:solidFill>
                <a:latin typeface="Nunito Black" pitchFamily="2" charset="0"/>
              </a:rPr>
              <a:t> //</a:t>
            </a:r>
            <a:endParaRPr lang="en-US" sz="2800" dirty="0">
              <a:solidFill>
                <a:srgbClr val="002060"/>
              </a:solidFill>
              <a:latin typeface="Nunito Black" pitchFamily="2" charset="0"/>
            </a:endParaRPr>
          </a:p>
        </p:txBody>
      </p:sp>
    </p:spTree>
    <p:extLst>
      <p:ext uri="{BB962C8B-B14F-4D97-AF65-F5344CB8AC3E}">
        <p14:creationId xmlns:p14="http://schemas.microsoft.com/office/powerpoint/2010/main" val="381076259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9" name="TextBox 29">
            <a:extLst>
              <a:ext uri="{FF2B5EF4-FFF2-40B4-BE49-F238E27FC236}">
                <a16:creationId xmlns="" xmlns:a16="http://schemas.microsoft.com/office/drawing/2014/main" id="{F9AC805C-20B9-D478-A468-ED6319489366}"/>
              </a:ext>
            </a:extLst>
          </p:cNvPr>
          <p:cNvSpPr txBox="1"/>
          <p:nvPr/>
        </p:nvSpPr>
        <p:spPr>
          <a:xfrm>
            <a:off x="3657600" y="651633"/>
            <a:ext cx="4419600" cy="754053"/>
          </a:xfrm>
          <a:prstGeom prst="rect">
            <a:avLst/>
          </a:prstGeom>
        </p:spPr>
        <p:txBody>
          <a:bodyPr wrap="square" lIns="0" tIns="0" rIns="0" bIns="0" rtlCol="0" anchor="t">
            <a:spAutoFit/>
          </a:bodyPr>
          <a:lstStyle/>
          <a:p>
            <a:pPr marL="0" marR="0" lvl="0" indent="0" algn="ctr" defTabSz="609539" rtl="0" eaLnBrk="1" fontAlgn="auto" latinLnBrk="0" hangingPunct="1">
              <a:lnSpc>
                <a:spcPts val="6400"/>
              </a:lnSpc>
              <a:spcBef>
                <a:spcPct val="0"/>
              </a:spcBef>
              <a:spcAft>
                <a:spcPts val="0"/>
              </a:spcAft>
              <a:buClrTx/>
              <a:buSzTx/>
              <a:buFontTx/>
              <a:buNone/>
              <a:tabLst/>
              <a:defRPr/>
            </a:pPr>
            <a:r>
              <a:rPr kumimoji="0" lang="en-US" sz="3600" b="0" i="0" u="none" strike="noStrike" kern="1200" cap="none" spc="-133" normalizeH="0" baseline="0" noProof="0" dirty="0" err="1">
                <a:ln>
                  <a:noFill/>
                </a:ln>
                <a:solidFill>
                  <a:srgbClr val="FF0000"/>
                </a:solidFill>
                <a:effectLst/>
                <a:uLnTx/>
                <a:uFillTx/>
                <a:latin typeface="Sriracha"/>
                <a:ea typeface="+mn-ea"/>
                <a:cs typeface="+mn-cs"/>
              </a:rPr>
              <a:t>Tạm</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biệt</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mùa</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hè</a:t>
            </a:r>
            <a:endParaRPr kumimoji="0" lang="en-US" sz="3600" b="0" i="0" u="none" strike="noStrike" kern="1200" cap="none" spc="-133" normalizeH="0" baseline="0" noProof="0" dirty="0">
              <a:ln>
                <a:noFill/>
              </a:ln>
              <a:solidFill>
                <a:srgbClr val="FF0000"/>
              </a:solidFill>
              <a:effectLst/>
              <a:uLnTx/>
              <a:uFillTx/>
              <a:latin typeface="Sriracha"/>
              <a:ea typeface="+mn-ea"/>
              <a:cs typeface="+mn-cs"/>
            </a:endParaRPr>
          </a:p>
        </p:txBody>
      </p:sp>
      <p:sp>
        <p:nvSpPr>
          <p:cNvPr id="3" name="Rectangle 2"/>
          <p:cNvSpPr/>
          <p:nvPr/>
        </p:nvSpPr>
        <p:spPr>
          <a:xfrm>
            <a:off x="345659" y="1184070"/>
            <a:ext cx="11500682" cy="5539978"/>
          </a:xfrm>
          <a:prstGeom prst="rect">
            <a:avLst/>
          </a:prstGeom>
          <a:solidFill>
            <a:schemeClr val="accent5">
              <a:lumMod val="20000"/>
              <a:lumOff val="80000"/>
              <a:alpha val="50000"/>
            </a:schemeClr>
          </a:solidFill>
          <a:ln>
            <a:noFill/>
          </a:ln>
          <a:effectLst/>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1">
                    <a:lumMod val="50000"/>
                  </a:schemeClr>
                </a:solidFill>
                <a:effectLst/>
                <a:uLnTx/>
                <a:uFillTx/>
                <a:latin typeface="Nunito Black" pitchFamily="2" charset="0"/>
              </a:rPr>
              <a:t>	</a:t>
            </a:r>
            <a:r>
              <a:rPr kumimoji="0" lang="vi-VN" sz="2200" b="0" i="0" u="none" strike="noStrike" kern="1200" cap="none" spc="0" normalizeH="0" baseline="0" noProof="0" dirty="0">
                <a:ln>
                  <a:noFill/>
                </a:ln>
                <a:solidFill>
                  <a:schemeClr val="accent1">
                    <a:lumMod val="50000"/>
                  </a:schemeClr>
                </a:solidFill>
                <a:effectLst/>
                <a:uLnTx/>
                <a:uFillTx/>
                <a:latin typeface="Nunito Black" pitchFamily="2" charset="0"/>
              </a:rPr>
              <a:t>Đêm 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chemeClr val="accent1">
                    <a:lumMod val="50000"/>
                  </a:schemeClr>
                </a:solidFill>
                <a:effectLst/>
                <a:uLnTx/>
                <a:uFillTx/>
                <a:latin typeface="Nunito Black" pitchFamily="2" charset="0"/>
              </a:rPr>
              <a:t>	</a:t>
            </a:r>
            <a:r>
              <a:rPr kumimoji="0" lang="vi-VN" sz="2200" b="0" i="0" u="none" strike="noStrike" kern="1200" cap="none" spc="0" normalizeH="0" baseline="0" noProof="0" dirty="0">
                <a:ln>
                  <a:noFill/>
                </a:ln>
                <a:solidFill>
                  <a:schemeClr val="accent1">
                    <a:lumMod val="50000"/>
                  </a:schemeClr>
                </a:solidFill>
                <a:effectLst/>
                <a:uLnTx/>
                <a:uFillTx/>
                <a:latin typeface="Nunito Black" pitchFamily="2" charset="0"/>
              </a:rPr>
              <a:t>Mùa hè của Diệu đơn giản lắm. Chiều nào Diệu cũng theo mẹ đi các vườn thu hái quả, Hết chôm chôm lại đến bơ, sầu riêng,… Được đến nhiều mảnh vườn với vô vàn trái cây khác nhau thật là thích!</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chemeClr val="accent1">
                    <a:lumMod val="50000"/>
                  </a:schemeClr>
                </a:solidFill>
                <a:effectLst/>
                <a:uLnTx/>
                <a:uFillTx/>
                <a:latin typeface="Nunito Black" pitchFamily="2" charset="0"/>
              </a:rPr>
              <a:t>	</a:t>
            </a:r>
            <a:r>
              <a:rPr kumimoji="0" lang="vi-VN" sz="2200" b="0" i="0" u="none" strike="noStrike" kern="1200" cap="none" spc="0" normalizeH="0" baseline="0" noProof="0" dirty="0">
                <a:ln>
                  <a:noFill/>
                </a:ln>
                <a:solidFill>
                  <a:schemeClr val="accent1">
                    <a:lumMod val="50000"/>
                  </a:schemeClr>
                </a:solidFill>
                <a:effectLst/>
                <a:uLnTx/>
                <a:uFillTx/>
                <a:latin typeface="Nunito Black" pitchFamily="2" charset="0"/>
              </a:rPr>
              <a:t>Mùa hè của Diệu là những lần đến nhà bà cụ Khởi ở cuối làng. Bà bị mù nhưng vẫn có thể làm hết mọi việc trong nhà. Bà đi không cần gậy dò đường. Diệu thường tỉ tê trò chuyện với bà. Bà là cả một kho chuyện thú vị.</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chemeClr val="accent1">
                    <a:lumMod val="50000"/>
                  </a:schemeClr>
                </a:solidFill>
                <a:effectLst/>
                <a:uLnTx/>
                <a:uFillTx/>
                <a:latin typeface="Nunito Black" pitchFamily="2" charset="0"/>
              </a:rPr>
              <a:t>	</a:t>
            </a:r>
            <a:r>
              <a:rPr kumimoji="0" lang="vi-VN" sz="2200" b="0" i="0" u="none" strike="noStrike" kern="1200" cap="none" spc="0" normalizeH="0" baseline="0" noProof="0" dirty="0">
                <a:ln>
                  <a:noFill/>
                </a:ln>
                <a:solidFill>
                  <a:schemeClr val="accent1">
                    <a:lumMod val="50000"/>
                  </a:schemeClr>
                </a:solidFill>
                <a:effectLst/>
                <a:uLnTx/>
                <a:uFillTx/>
                <a:latin typeface="Nunito Black" pitchFamily="2" charset="0"/>
              </a:rPr>
              <a:t>Mùa 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chemeClr val="accent1">
                    <a:lumMod val="50000"/>
                  </a:schemeClr>
                </a:solidFill>
                <a:effectLst/>
                <a:uLnTx/>
                <a:uFillTx/>
                <a:latin typeface="Nunito Black" pitchFamily="2" charset="0"/>
              </a:rPr>
              <a:t>	</a:t>
            </a:r>
            <a:r>
              <a:rPr kumimoji="0" lang="vi-VN" sz="2200" b="0" i="0" u="none" strike="noStrike" kern="1200" cap="none" spc="0" normalizeH="0" baseline="0" noProof="0" dirty="0">
                <a:ln>
                  <a:noFill/>
                </a:ln>
                <a:solidFill>
                  <a:schemeClr val="accent1">
                    <a:lumMod val="50000"/>
                  </a:schemeClr>
                </a:solidFill>
                <a:effectLst/>
                <a:uLnTx/>
                <a:uFillTx/>
                <a:latin typeface="Nunito Black" pitchFamily="2" charset="0"/>
              </a:rPr>
              <a:t>Tạm biệt mùa hè, mai Diệu sẽ bước vào năm học mới…</a:t>
            </a:r>
          </a:p>
          <a:p>
            <a:pPr marL="0" marR="0" lvl="0" indent="0" algn="r" defTabSz="609539"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chemeClr val="accent1">
                    <a:lumMod val="50000"/>
                  </a:schemeClr>
                </a:solidFill>
                <a:effectLst/>
                <a:uLnTx/>
                <a:uFillTx/>
                <a:latin typeface="Nunito Black" pitchFamily="2" charset="0"/>
              </a:rPr>
              <a:t>(Theo Vũ Thị Huyền Trang)</a:t>
            </a:r>
          </a:p>
        </p:txBody>
      </p:sp>
      <p:sp>
        <p:nvSpPr>
          <p:cNvPr id="6" name="TextBox 5">
            <a:extLst>
              <a:ext uri="{FF2B5EF4-FFF2-40B4-BE49-F238E27FC236}">
                <a16:creationId xmlns="" xmlns:a16="http://schemas.microsoft.com/office/drawing/2014/main" id="{874923DD-2CD3-2D7E-2162-E433FE8F2CFE}"/>
              </a:ext>
            </a:extLst>
          </p:cNvPr>
          <p:cNvSpPr txBox="1"/>
          <p:nvPr/>
        </p:nvSpPr>
        <p:spPr>
          <a:xfrm>
            <a:off x="1038872" y="223197"/>
            <a:ext cx="5514327"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dirty="0" err="1">
                <a:solidFill>
                  <a:srgbClr val="008000"/>
                </a:solidFill>
                <a:latin typeface="Nunito Black" pitchFamily="2" charset="0"/>
                <a:cs typeface="Baloo 2 SemiBold" pitchFamily="2" charset="0"/>
              </a:rPr>
              <a:t>Luyện</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đọc</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theo</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nhóm</a:t>
            </a:r>
            <a:endParaRPr lang="en-US" sz="3200" b="1" dirty="0">
              <a:solidFill>
                <a:srgbClr val="008000"/>
              </a:solidFill>
              <a:latin typeface="Nunito Black" pitchFamily="2" charset="0"/>
              <a:cs typeface="Baloo 2 SemiBold" pitchFamily="2" charset="0"/>
            </a:endParaRPr>
          </a:p>
        </p:txBody>
      </p:sp>
      <p:sp>
        <p:nvSpPr>
          <p:cNvPr id="2" name="Rectangle 1">
            <a:extLst>
              <a:ext uri="{FF2B5EF4-FFF2-40B4-BE49-F238E27FC236}">
                <a16:creationId xmlns="" xmlns:a16="http://schemas.microsoft.com/office/drawing/2014/main" id="{6EED1CB2-D52A-993E-1793-8AA57BBB7892}"/>
              </a:ext>
            </a:extLst>
          </p:cNvPr>
          <p:cNvSpPr/>
          <p:nvPr/>
        </p:nvSpPr>
        <p:spPr>
          <a:xfrm>
            <a:off x="10972800" y="0"/>
            <a:ext cx="12192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7906735"/>
      </p:ext>
    </p:extLst>
  </p:cSld>
  <p:clrMapOvr>
    <a:masterClrMapping/>
  </p:clrMapOvr>
  <p:transition spd="slow">
    <p:cove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12" name="任意多边形: 形状 40">
            <a:extLst>
              <a:ext uri="{FF2B5EF4-FFF2-40B4-BE49-F238E27FC236}">
                <a16:creationId xmlns="" xmlns:a16="http://schemas.microsoft.com/office/drawing/2014/main" id="{BC1CD2B2-1DB5-4393-9195-1CA02F03B598}"/>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7" name="TextBox 16">
            <a:extLst>
              <a:ext uri="{FF2B5EF4-FFF2-40B4-BE49-F238E27FC236}">
                <a16:creationId xmlns="" xmlns:a16="http://schemas.microsoft.com/office/drawing/2014/main" id="{CE03E197-0BBA-4F65-9C07-042DAC5EDC22}"/>
              </a:ext>
            </a:extLst>
          </p:cNvPr>
          <p:cNvSpPr txBox="1"/>
          <p:nvPr/>
        </p:nvSpPr>
        <p:spPr>
          <a:xfrm>
            <a:off x="2438400" y="1470118"/>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Tiêu</a:t>
            </a:r>
            <a:r>
              <a:rPr kumimoji="0" lang="en-US" sz="32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E14F48"/>
                </a:solidFill>
                <a:effectLst/>
                <a:uLnTx/>
                <a:uFillTx/>
                <a:latin typeface="Calibri" panose="020F0502020204030204" pitchFamily="34" charset="0"/>
                <a:ea typeface="+mn-ea"/>
                <a:cs typeface="Calibri" panose="020F0502020204030204" pitchFamily="34" charset="0"/>
              </a:rPr>
              <a:t>chí</a:t>
            </a:r>
            <a:r>
              <a:rPr kumimoji="0" lang="en-US" sz="32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E14F48"/>
                </a:solidFill>
                <a:effectLst/>
                <a:uLnTx/>
                <a:uFillTx/>
                <a:latin typeface="Calibri" panose="020F0502020204030204" pitchFamily="34" charset="0"/>
                <a:ea typeface="+mn-ea"/>
                <a:cs typeface="Calibri" panose="020F0502020204030204" pitchFamily="34" charset="0"/>
              </a:rPr>
              <a:t>đánh</a:t>
            </a:r>
            <a:r>
              <a:rPr kumimoji="0" lang="en-US" sz="32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lang="en-US" sz="3200" b="1" dirty="0" err="1">
                <a:solidFill>
                  <a:srgbClr val="E14F48"/>
                </a:solidFill>
                <a:latin typeface="Calibri" panose="020F0502020204030204" pitchFamily="34" charset="0"/>
                <a:cs typeface="Calibri" panose="020F0502020204030204" pitchFamily="34" charset="0"/>
              </a:rPr>
              <a:t>giá</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18" name="Picture 17" descr="A picture containing icon&#10;&#10;Description automatically generated">
            <a:extLst>
              <a:ext uri="{FF2B5EF4-FFF2-40B4-BE49-F238E27FC236}">
                <a16:creationId xmlns="" xmlns:a16="http://schemas.microsoft.com/office/drawing/2014/main" id="{DD9CFA95-4ED0-4AF0-B9F6-3721F2ABE9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19" name="Picture 18" descr="Icon&#10;&#10;Description automatically generated with medium confidence">
            <a:extLst>
              <a:ext uri="{FF2B5EF4-FFF2-40B4-BE49-F238E27FC236}">
                <a16:creationId xmlns="" xmlns:a16="http://schemas.microsoft.com/office/drawing/2014/main" id="{20F17A9C-9971-48A9-898E-8AAD8C6E30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20" name="Picture 19" descr="A picture containing icon&#10;&#10;Description automatically generated">
            <a:extLst>
              <a:ext uri="{FF2B5EF4-FFF2-40B4-BE49-F238E27FC236}">
                <a16:creationId xmlns="" xmlns:a16="http://schemas.microsoft.com/office/drawing/2014/main" id="{73557253-04FB-4696-A990-59C1094004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2" name="Rounded Rectangle 25">
            <a:extLst>
              <a:ext uri="{FF2B5EF4-FFF2-40B4-BE49-F238E27FC236}">
                <a16:creationId xmlns="" xmlns:a16="http://schemas.microsoft.com/office/drawing/2014/main" id="{38C4CDE5-3E10-93FE-FA6A-4098113FFF22}"/>
              </a:ext>
            </a:extLst>
          </p:cNvPr>
          <p:cNvSpPr/>
          <p:nvPr/>
        </p:nvSpPr>
        <p:spPr>
          <a:xfrm>
            <a:off x="1454451" y="2294784"/>
            <a:ext cx="599289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defTabSz="914400">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4" name="Rectangle 3">
            <a:extLst>
              <a:ext uri="{FF2B5EF4-FFF2-40B4-BE49-F238E27FC236}">
                <a16:creationId xmlns="" xmlns:a16="http://schemas.microsoft.com/office/drawing/2014/main" id="{33A1210A-AD8F-AADD-FB1A-FE7DB06957AC}"/>
              </a:ext>
            </a:extLst>
          </p:cNvPr>
          <p:cNvSpPr/>
          <p:nvPr/>
        </p:nvSpPr>
        <p:spPr>
          <a:xfrm>
            <a:off x="1955263" y="2232017"/>
            <a:ext cx="5307863" cy="614399"/>
          </a:xfrm>
          <a:prstGeom prst="rect">
            <a:avLst/>
          </a:prstGeom>
        </p:spPr>
        <p:txBody>
          <a:bodyPr wrap="none">
            <a:spAutoFit/>
          </a:bodyPr>
          <a:lstStyle/>
          <a:p>
            <a:pPr defTabSz="914400">
              <a:lnSpc>
                <a:spcPct val="112000"/>
              </a:lnSpc>
              <a:buFont typeface="Arial"/>
              <a:buNone/>
              <a:defRPr/>
            </a:pP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Phát</a:t>
            </a:r>
            <a:r>
              <a:rPr lang="en-US" altLang="zh-CN" sz="320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âm</a:t>
            </a:r>
            <a:r>
              <a:rPr lang="en-US" altLang="zh-CN" sz="320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đúng</a:t>
            </a:r>
            <a:r>
              <a:rPr lang="en-US" altLang="zh-CN" sz="320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tốc</a:t>
            </a:r>
            <a:r>
              <a:rPr lang="en-US" altLang="zh-CN" sz="320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độ</a:t>
            </a:r>
            <a:r>
              <a:rPr lang="en-US" altLang="zh-CN" sz="320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vừa</a:t>
            </a:r>
            <a:r>
              <a:rPr lang="en-US" altLang="zh-CN" sz="320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phải</a:t>
            </a:r>
            <a:endParaRPr lang="en-US" altLang="zh-CN" sz="3200" dirty="0">
              <a:solidFill>
                <a:prstClr val="black"/>
              </a:solidFill>
              <a:latin typeface="Calibri" panose="020F0502020204030204" pitchFamily="34" charset="0"/>
              <a:ea typeface="inpin heiti" charset="-122"/>
              <a:cs typeface="Calibri" panose="020F0502020204030204" pitchFamily="34" charset="0"/>
              <a:sym typeface="Arial"/>
            </a:endParaRPr>
          </a:p>
        </p:txBody>
      </p:sp>
      <p:sp>
        <p:nvSpPr>
          <p:cNvPr id="5" name="Oval 4">
            <a:extLst>
              <a:ext uri="{FF2B5EF4-FFF2-40B4-BE49-F238E27FC236}">
                <a16:creationId xmlns="" xmlns:a16="http://schemas.microsoft.com/office/drawing/2014/main" id="{9E47BC56-2619-7A1A-2FA8-F14B658F6A98}"/>
              </a:ext>
            </a:extLst>
          </p:cNvPr>
          <p:cNvSpPr/>
          <p:nvPr/>
        </p:nvSpPr>
        <p:spPr>
          <a:xfrm>
            <a:off x="1546764" y="2340576"/>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defTabSz="914400">
              <a:buClr>
                <a:srgbClr val="000000"/>
              </a:buClr>
              <a:buFont typeface="Arial"/>
              <a:buNone/>
              <a:defRPr/>
            </a:pPr>
            <a:r>
              <a:rPr lang="en-US" sz="3200" b="1" kern="0" dirty="0">
                <a:solidFill>
                  <a:srgbClr val="0070C0"/>
                </a:solidFill>
                <a:latin typeface="Calibri" panose="020F0502020204030204" pitchFamily="34" charset="0"/>
                <a:ea typeface="inpin heiti" charset="-122"/>
                <a:cs typeface="Calibri" panose="020F0502020204030204" pitchFamily="34" charset="0"/>
                <a:sym typeface="Arial"/>
              </a:rPr>
              <a:t>1</a:t>
            </a:r>
            <a:endParaRPr lang="en-US" sz="2800" kern="0" dirty="0">
              <a:solidFill>
                <a:prstClr val="white"/>
              </a:solidFill>
              <a:latin typeface="Calibri" panose="020F0502020204030204" pitchFamily="34" charset="0"/>
              <a:cs typeface="Calibri" panose="020F0502020204030204" pitchFamily="34" charset="0"/>
              <a:sym typeface="Arial"/>
            </a:endParaRPr>
          </a:p>
        </p:txBody>
      </p:sp>
      <p:grpSp>
        <p:nvGrpSpPr>
          <p:cNvPr id="6" name="Group 5">
            <a:extLst>
              <a:ext uri="{FF2B5EF4-FFF2-40B4-BE49-F238E27FC236}">
                <a16:creationId xmlns="" xmlns:a16="http://schemas.microsoft.com/office/drawing/2014/main" id="{6505BC71-34C6-E261-A280-2B9E7E225B76}"/>
              </a:ext>
            </a:extLst>
          </p:cNvPr>
          <p:cNvGrpSpPr/>
          <p:nvPr/>
        </p:nvGrpSpPr>
        <p:grpSpPr>
          <a:xfrm>
            <a:off x="1454450" y="2908284"/>
            <a:ext cx="5992891" cy="614399"/>
            <a:chOff x="1717198" y="4356260"/>
            <a:chExt cx="5992891" cy="614399"/>
          </a:xfrm>
        </p:grpSpPr>
        <p:sp>
          <p:nvSpPr>
            <p:cNvPr id="7" name="Rounded Rectangle 30">
              <a:extLst>
                <a:ext uri="{FF2B5EF4-FFF2-40B4-BE49-F238E27FC236}">
                  <a16:creationId xmlns="" xmlns:a16="http://schemas.microsoft.com/office/drawing/2014/main" id="{AE6B3D16-A4EF-4DED-62A2-91654DA497EB}"/>
                </a:ext>
              </a:extLst>
            </p:cNvPr>
            <p:cNvSpPr/>
            <p:nvPr/>
          </p:nvSpPr>
          <p:spPr>
            <a:xfrm>
              <a:off x="1717198" y="4407610"/>
              <a:ext cx="5992891"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defTabSz="914400">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8" name="Rectangle 7">
              <a:extLst>
                <a:ext uri="{FF2B5EF4-FFF2-40B4-BE49-F238E27FC236}">
                  <a16:creationId xmlns="" xmlns:a16="http://schemas.microsoft.com/office/drawing/2014/main" id="{D7FC2A8B-F0B2-C36E-3A10-ABE27ABCC94E}"/>
                </a:ext>
              </a:extLst>
            </p:cNvPr>
            <p:cNvSpPr/>
            <p:nvPr/>
          </p:nvSpPr>
          <p:spPr>
            <a:xfrm>
              <a:off x="2256062" y="4356260"/>
              <a:ext cx="5277407" cy="614399"/>
            </a:xfrm>
            <a:prstGeom prst="rect">
              <a:avLst/>
            </a:prstGeom>
          </p:spPr>
          <p:txBody>
            <a:bodyPr wrap="none">
              <a:spAutoFit/>
            </a:bodyPr>
            <a:lstStyle/>
            <a:p>
              <a:pPr defTabSz="914400">
                <a:lnSpc>
                  <a:spcPct val="112000"/>
                </a:lnSpc>
                <a:buFont typeface="Arial"/>
                <a:buNone/>
                <a:defRPr/>
              </a:pP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Đọc</a:t>
              </a:r>
              <a:r>
                <a:rPr lang="en-US" altLang="zh-CN" sz="3200" kern="0" dirty="0">
                  <a:solidFill>
                    <a:prstClr val="black"/>
                  </a:solidFill>
                  <a:latin typeface="Calibri" panose="020F0502020204030204" pitchFamily="34" charset="0"/>
                  <a:ea typeface="inpin heiti" charset="-122"/>
                  <a:cs typeface="Calibri" panose="020F0502020204030204" pitchFamily="34" charset="0"/>
                  <a:sym typeface="Arial"/>
                </a:rPr>
                <a:t> to, </a:t>
              </a: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rõ</a:t>
              </a:r>
              <a:r>
                <a:rPr lang="en-US" altLang="zh-CN" sz="3200" kern="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ngắt</a:t>
              </a:r>
              <a:r>
                <a:rPr lang="en-US" altLang="zh-CN" sz="3200" kern="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nghỉ</a:t>
              </a:r>
              <a:r>
                <a:rPr lang="en-US" altLang="zh-CN" sz="3200" kern="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hơi</a:t>
              </a:r>
              <a:r>
                <a:rPr lang="en-US" altLang="zh-CN" sz="3200" kern="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đúng</a:t>
              </a:r>
              <a:endParaRPr lang="en-US" altLang="zh-CN" sz="3200" kern="0" dirty="0">
                <a:solidFill>
                  <a:prstClr val="black"/>
                </a:solidFill>
                <a:latin typeface="Calibri" panose="020F0502020204030204" pitchFamily="34" charset="0"/>
                <a:ea typeface="inpin heiti" charset="-122"/>
                <a:cs typeface="Calibri" panose="020F0502020204030204" pitchFamily="34" charset="0"/>
                <a:sym typeface="Arial"/>
              </a:endParaRPr>
            </a:p>
          </p:txBody>
        </p:sp>
        <p:sp>
          <p:nvSpPr>
            <p:cNvPr id="9" name="Oval 8">
              <a:extLst>
                <a:ext uri="{FF2B5EF4-FFF2-40B4-BE49-F238E27FC236}">
                  <a16:creationId xmlns="" xmlns:a16="http://schemas.microsoft.com/office/drawing/2014/main" id="{80E9BA3D-0A6F-1ACF-373A-F47680B6420B}"/>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defTabSz="914400">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2</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pic>
        <p:nvPicPr>
          <p:cNvPr id="10" name="Picture 2" descr="Star Cartoon Images, Stock Photos &amp;amp; Vectors | Shutterstock">
            <a:extLst>
              <a:ext uri="{FF2B5EF4-FFF2-40B4-BE49-F238E27FC236}">
                <a16:creationId xmlns="" xmlns:a16="http://schemas.microsoft.com/office/drawing/2014/main" id="{303E75BB-B09C-5931-5101-79B61F1B82C1}"/>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447341" y="2303271"/>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Star Cartoon Images, Stock Photos &amp;amp; Vectors | Shutterstock">
            <a:extLst>
              <a:ext uri="{FF2B5EF4-FFF2-40B4-BE49-F238E27FC236}">
                <a16:creationId xmlns="" xmlns:a16="http://schemas.microsoft.com/office/drawing/2014/main" id="{BA37B626-54DD-5C43-C0EC-E66C91A97A42}"/>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494301" y="3004973"/>
            <a:ext cx="1841154" cy="52500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 xmlns:a16="http://schemas.microsoft.com/office/drawing/2014/main" id="{3A992726-2F3A-DE12-335A-C15A4661E4D6}"/>
              </a:ext>
            </a:extLst>
          </p:cNvPr>
          <p:cNvSpPr txBox="1"/>
          <p:nvPr/>
        </p:nvSpPr>
        <p:spPr>
          <a:xfrm>
            <a:off x="3994876" y="281656"/>
            <a:ext cx="42022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chemeClr val="accent3">
                    <a:lumMod val="50000"/>
                  </a:schemeClr>
                </a:solidFill>
                <a:latin typeface="Calibri" panose="020F0502020204030204" pitchFamily="34" charset="0"/>
                <a:cs typeface="Calibri" panose="020F0502020204030204" pitchFamily="34" charset="0"/>
              </a:rPr>
              <a:t>Thi</a:t>
            </a:r>
            <a:r>
              <a:rPr lang="en-US" sz="3600" b="1" dirty="0">
                <a:solidFill>
                  <a:schemeClr val="accent3">
                    <a:lumMod val="50000"/>
                  </a:schemeClr>
                </a:solidFill>
                <a:latin typeface="Calibri" panose="020F0502020204030204" pitchFamily="34" charset="0"/>
                <a:cs typeface="Calibri" panose="020F0502020204030204" pitchFamily="34" charset="0"/>
              </a:rPr>
              <a:t> </a:t>
            </a:r>
            <a:r>
              <a:rPr lang="en-US" sz="3600" b="1" dirty="0" err="1">
                <a:solidFill>
                  <a:schemeClr val="accent3">
                    <a:lumMod val="50000"/>
                  </a:schemeClr>
                </a:solidFill>
                <a:latin typeface="Calibri" panose="020F0502020204030204" pitchFamily="34" charset="0"/>
                <a:cs typeface="Calibri" panose="020F0502020204030204" pitchFamily="34" charset="0"/>
              </a:rPr>
              <a:t>đọc</a:t>
            </a:r>
            <a:endParaRPr kumimoji="0" lang="en-US" sz="3600" b="1" i="0" u="none" strike="noStrike" kern="1200" cap="none" spc="0" normalizeH="0" baseline="0" noProof="0" dirty="0">
              <a:ln>
                <a:noFill/>
              </a:ln>
              <a:solidFill>
                <a:schemeClr val="accent3">
                  <a:lumMod val="50000"/>
                </a:schemeClr>
              </a:solidFill>
              <a:effectLst/>
              <a:uLnTx/>
              <a:uFillTx/>
              <a:latin typeface="Calibri" panose="020F0502020204030204" pitchFamily="34" charset="0"/>
              <a:cs typeface="Calibri" panose="020F0502020204030204" pitchFamily="34" charset="0"/>
            </a:endParaRPr>
          </a:p>
        </p:txBody>
      </p:sp>
      <p:sp>
        <p:nvSpPr>
          <p:cNvPr id="3" name="Rectangle 2">
            <a:extLst>
              <a:ext uri="{FF2B5EF4-FFF2-40B4-BE49-F238E27FC236}">
                <a16:creationId xmlns="" xmlns:a16="http://schemas.microsoft.com/office/drawing/2014/main" id="{25A5347A-4503-69F8-5C2B-B775CCDEE305}"/>
              </a:ext>
            </a:extLst>
          </p:cNvPr>
          <p:cNvSpPr/>
          <p:nvPr/>
        </p:nvSpPr>
        <p:spPr>
          <a:xfrm>
            <a:off x="10134600" y="0"/>
            <a:ext cx="2057401"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05061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1000"/>
                                        <p:tgtEl>
                                          <p:spTgt spid="17"/>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18"/>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20"/>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18"/>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20"/>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20"/>
                                        </p:tgtEl>
                                      </p:cBhvr>
                                    </p:animEffect>
                                    <p:anim calcmode="lin" valueType="num">
                                      <p:cBhvr>
                                        <p:cTn id="18" dur="250"/>
                                        <p:tgtEl>
                                          <p:spTgt spid="20"/>
                                        </p:tgtEl>
                                        <p:attrNameLst>
                                          <p:attrName>ppt_x</p:attrName>
                                        </p:attrNameLst>
                                      </p:cBhvr>
                                      <p:tavLst>
                                        <p:tav tm="0">
                                          <p:val>
                                            <p:strVal val="ppt_x"/>
                                          </p:val>
                                        </p:tav>
                                        <p:tav tm="100000">
                                          <p:val>
                                            <p:strVal val="ppt_x"/>
                                          </p:val>
                                        </p:tav>
                                      </p:tavLst>
                                    </p:anim>
                                    <p:anim calcmode="lin" valueType="num">
                                      <p:cBhvr>
                                        <p:cTn id="19" dur="250"/>
                                        <p:tgtEl>
                                          <p:spTgt spid="20"/>
                                        </p:tgtEl>
                                        <p:attrNameLst>
                                          <p:attrName>ppt_y</p:attrName>
                                        </p:attrNameLst>
                                      </p:cBhvr>
                                      <p:tavLst>
                                        <p:tav tm="0">
                                          <p:val>
                                            <p:strVal val="ppt_y"/>
                                          </p:val>
                                        </p:tav>
                                        <p:tav tm="100000">
                                          <p:val>
                                            <p:strVal val="ppt_y+.1"/>
                                          </p:val>
                                        </p:tav>
                                      </p:tavLst>
                                    </p:anim>
                                    <p:set>
                                      <p:cBhvr>
                                        <p:cTn id="20" dur="1" fill="hold">
                                          <p:stCondLst>
                                            <p:cond delay="249"/>
                                          </p:stCondLst>
                                        </p:cTn>
                                        <p:tgtEl>
                                          <p:spTgt spid="20"/>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19"/>
                                        </p:tgtEl>
                                        <p:attrNameLst>
                                          <p:attrName>style.visibility</p:attrName>
                                        </p:attrNameLst>
                                      </p:cBhvr>
                                      <p:to>
                                        <p:strVal val="hidden"/>
                                      </p:to>
                                    </p:set>
                                  </p:childTnLst>
                                </p:cTn>
                              </p:par>
                              <p:par>
                                <p:cTn id="23" presetID="22" presetClass="entr" presetSubtype="8"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9" name="TextBox 29">
            <a:extLst>
              <a:ext uri="{FF2B5EF4-FFF2-40B4-BE49-F238E27FC236}">
                <a16:creationId xmlns="" xmlns:a16="http://schemas.microsoft.com/office/drawing/2014/main" id="{F9AC805C-20B9-D478-A468-ED6319489366}"/>
              </a:ext>
            </a:extLst>
          </p:cNvPr>
          <p:cNvSpPr txBox="1"/>
          <p:nvPr/>
        </p:nvSpPr>
        <p:spPr>
          <a:xfrm>
            <a:off x="3733800" y="325823"/>
            <a:ext cx="4419600" cy="754053"/>
          </a:xfrm>
          <a:prstGeom prst="rect">
            <a:avLst/>
          </a:prstGeom>
        </p:spPr>
        <p:txBody>
          <a:bodyPr wrap="square" lIns="0" tIns="0" rIns="0" bIns="0" rtlCol="0" anchor="t">
            <a:spAutoFit/>
          </a:bodyPr>
          <a:lstStyle/>
          <a:p>
            <a:pPr marL="0" marR="0" lvl="0" indent="0" algn="ctr" defTabSz="609539" rtl="0" eaLnBrk="1" fontAlgn="auto" latinLnBrk="0" hangingPunct="1">
              <a:lnSpc>
                <a:spcPts val="6400"/>
              </a:lnSpc>
              <a:spcBef>
                <a:spcPct val="0"/>
              </a:spcBef>
              <a:spcAft>
                <a:spcPts val="0"/>
              </a:spcAft>
              <a:buClrTx/>
              <a:buSzTx/>
              <a:buFontTx/>
              <a:buNone/>
              <a:tabLst/>
              <a:defRPr/>
            </a:pPr>
            <a:r>
              <a:rPr kumimoji="0" lang="en-US" sz="3600" b="0" i="0" u="none" strike="noStrike" kern="1200" cap="none" spc="-133" normalizeH="0" baseline="0" noProof="0" dirty="0" err="1">
                <a:ln>
                  <a:noFill/>
                </a:ln>
                <a:solidFill>
                  <a:srgbClr val="FF0000"/>
                </a:solidFill>
                <a:effectLst/>
                <a:uLnTx/>
                <a:uFillTx/>
                <a:latin typeface="Sriracha"/>
                <a:ea typeface="+mn-ea"/>
                <a:cs typeface="+mn-cs"/>
              </a:rPr>
              <a:t>Tạm</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biệt</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mùa</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hè</a:t>
            </a:r>
            <a:endParaRPr kumimoji="0" lang="en-US" sz="3600" b="0" i="0" u="none" strike="noStrike" kern="1200" cap="none" spc="-133" normalizeH="0" baseline="0" noProof="0" dirty="0">
              <a:ln>
                <a:noFill/>
              </a:ln>
              <a:solidFill>
                <a:srgbClr val="FF0000"/>
              </a:solidFill>
              <a:effectLst/>
              <a:uLnTx/>
              <a:uFillTx/>
              <a:latin typeface="Sriracha"/>
              <a:ea typeface="+mn-ea"/>
              <a:cs typeface="+mn-cs"/>
            </a:endParaRPr>
          </a:p>
        </p:txBody>
      </p:sp>
      <p:sp>
        <p:nvSpPr>
          <p:cNvPr id="3" name="Rectangle 2"/>
          <p:cNvSpPr/>
          <p:nvPr/>
        </p:nvSpPr>
        <p:spPr>
          <a:xfrm>
            <a:off x="443236" y="1079876"/>
            <a:ext cx="11305527" cy="5539978"/>
          </a:xfrm>
          <a:prstGeom prst="rect">
            <a:avLst/>
          </a:prstGeom>
          <a:noFill/>
          <a:ln>
            <a:noFill/>
          </a:ln>
          <a:effectLst/>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rPr>
              <a:t>	</a:t>
            </a:r>
            <a:r>
              <a:rPr kumimoji="0" lang="vi-VN" sz="2200" b="0" i="0" u="none" strike="noStrike" kern="1200" cap="none" spc="0" normalizeH="0" baseline="0" noProof="0" dirty="0">
                <a:ln>
                  <a:noFill/>
                </a:ln>
                <a:solidFill>
                  <a:srgbClr val="002060"/>
                </a:solidFill>
                <a:effectLst/>
                <a:uLnTx/>
                <a:uFillTx/>
                <a:latin typeface="Nunito Black" pitchFamily="2" charset="0"/>
              </a:rPr>
              <a:t>Đêm 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rPr>
              <a:t>	</a:t>
            </a:r>
            <a:r>
              <a:rPr kumimoji="0" lang="vi-VN" sz="2200" b="0" i="0" u="none" strike="noStrike" kern="1200" cap="none" spc="0" normalizeH="0" baseline="0" noProof="0" dirty="0">
                <a:ln>
                  <a:noFill/>
                </a:ln>
                <a:solidFill>
                  <a:srgbClr val="002060"/>
                </a:solidFill>
                <a:effectLst/>
                <a:uLnTx/>
                <a:uFillTx/>
                <a:latin typeface="Nunito Black" pitchFamily="2" charset="0"/>
              </a:rPr>
              <a:t>Mùa hè của Diệu đơn giản lắm. Chiều nào Diệu cũng theo mẹ đi các vườn thu hái quả, Hết chôm chôm lại đến bơ, sầu riêng,… Được đến nhiều mảnh vườn với vô vàn trái cây khác nhau thật là thích!</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rPr>
              <a:t>	</a:t>
            </a:r>
            <a:r>
              <a:rPr kumimoji="0" lang="vi-VN" sz="2200" b="0" i="0" u="none" strike="noStrike" kern="1200" cap="none" spc="0" normalizeH="0" baseline="0" noProof="0" dirty="0">
                <a:ln>
                  <a:noFill/>
                </a:ln>
                <a:solidFill>
                  <a:srgbClr val="002060"/>
                </a:solidFill>
                <a:effectLst/>
                <a:uLnTx/>
                <a:uFillTx/>
                <a:latin typeface="Nunito Black" pitchFamily="2" charset="0"/>
              </a:rPr>
              <a:t>Mùa hè của Diệu là những lần đến nhà bà cụ Khởi ở cuối làng. Bà bị mù nhưng vẫn có thể làm hết mọi việc trong nhà. Bà đi không cần gậy dò đường. Diệu thường tỉ tê trò chuyện với bà. Bà là cả một kho chuyện thú vị.</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rPr>
              <a:t>	</a:t>
            </a:r>
            <a:r>
              <a:rPr kumimoji="0" lang="vi-VN" sz="2200" b="0" i="0" u="none" strike="noStrike" kern="1200" cap="none" spc="0" normalizeH="0" baseline="0" noProof="0" dirty="0">
                <a:ln>
                  <a:noFill/>
                </a:ln>
                <a:solidFill>
                  <a:srgbClr val="002060"/>
                </a:solidFill>
                <a:effectLst/>
                <a:uLnTx/>
                <a:uFillTx/>
                <a:latin typeface="Nunito Black" pitchFamily="2" charset="0"/>
              </a:rPr>
              <a:t>Mùa 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rPr>
              <a:t>	</a:t>
            </a:r>
            <a:r>
              <a:rPr kumimoji="0" lang="vi-VN" sz="2200" b="0" i="0" u="none" strike="noStrike" kern="1200" cap="none" spc="0" normalizeH="0" baseline="0" noProof="0" dirty="0">
                <a:ln>
                  <a:noFill/>
                </a:ln>
                <a:solidFill>
                  <a:srgbClr val="002060"/>
                </a:solidFill>
                <a:effectLst/>
                <a:uLnTx/>
                <a:uFillTx/>
                <a:latin typeface="Nunito Black" pitchFamily="2" charset="0"/>
              </a:rPr>
              <a:t>Tạm biệt mùa hè, mai Diệu sẽ bước vào năm học mới…</a:t>
            </a:r>
          </a:p>
          <a:p>
            <a:pPr marL="0" marR="0" lvl="0" indent="0" algn="r" defTabSz="609539"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Nunito Black" pitchFamily="2" charset="0"/>
              </a:rPr>
              <a:t>(Theo Vũ Thị Huyền Trang)</a:t>
            </a:r>
          </a:p>
        </p:txBody>
      </p:sp>
      <p:sp>
        <p:nvSpPr>
          <p:cNvPr id="6" name="TextBox 5">
            <a:extLst>
              <a:ext uri="{FF2B5EF4-FFF2-40B4-BE49-F238E27FC236}">
                <a16:creationId xmlns="" xmlns:a16="http://schemas.microsoft.com/office/drawing/2014/main" id="{874923DD-2CD3-2D7E-2162-E433FE8F2CFE}"/>
              </a:ext>
            </a:extLst>
          </p:cNvPr>
          <p:cNvSpPr txBox="1"/>
          <p:nvPr/>
        </p:nvSpPr>
        <p:spPr>
          <a:xfrm>
            <a:off x="1049098" y="315830"/>
            <a:ext cx="3065702"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dirty="0" err="1">
                <a:solidFill>
                  <a:srgbClr val="008000"/>
                </a:solidFill>
                <a:latin typeface="Nunito Black" pitchFamily="2" charset="0"/>
                <a:cs typeface="Baloo 2 SemiBold" pitchFamily="2" charset="0"/>
              </a:rPr>
              <a:t>Đọc</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toàn</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bài</a:t>
            </a:r>
            <a:endParaRPr lang="en-US" sz="3200" b="1" dirty="0">
              <a:solidFill>
                <a:srgbClr val="008000"/>
              </a:solidFill>
              <a:latin typeface="Nunito Black" pitchFamily="2" charset="0"/>
              <a:cs typeface="Baloo 2 SemiBold" pitchFamily="2" charset="0"/>
            </a:endParaRPr>
          </a:p>
        </p:txBody>
      </p:sp>
      <p:sp>
        <p:nvSpPr>
          <p:cNvPr id="2" name="Rectangle 1">
            <a:extLst>
              <a:ext uri="{FF2B5EF4-FFF2-40B4-BE49-F238E27FC236}">
                <a16:creationId xmlns="" xmlns:a16="http://schemas.microsoft.com/office/drawing/2014/main" id="{6C170EF9-02CA-E75B-15DD-F3AA6CC5E6CA}"/>
              </a:ext>
            </a:extLst>
          </p:cNvPr>
          <p:cNvSpPr/>
          <p:nvPr/>
        </p:nvSpPr>
        <p:spPr>
          <a:xfrm>
            <a:off x="10972800" y="0"/>
            <a:ext cx="1219200" cy="1079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1526371"/>
      </p:ext>
    </p:extLst>
  </p:cSld>
  <p:clrMapOvr>
    <a:masterClrMapping/>
  </p:clrMapOvr>
  <p:transition spd="slow">
    <p:cove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24"/>
        <p:cNvGrpSpPr/>
        <p:nvPr/>
      </p:nvGrpSpPr>
      <p:grpSpPr>
        <a:xfrm>
          <a:off x="0" y="0"/>
          <a:ext cx="0" cy="0"/>
          <a:chOff x="0" y="0"/>
          <a:chExt cx="0" cy="0"/>
        </a:xfrm>
      </p:grpSpPr>
      <p:pic>
        <p:nvPicPr>
          <p:cNvPr id="5" name="PA_图片 4">
            <a:extLst>
              <a:ext uri="{FF2B5EF4-FFF2-40B4-BE49-F238E27FC236}">
                <a16:creationId xmlns="" xmlns:a16="http://schemas.microsoft.com/office/drawing/2014/main" id="{14E73A32-26C4-47E0-8A5F-78CCC0836E84}"/>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2940703" y="762000"/>
            <a:ext cx="5929571" cy="4475019"/>
          </a:xfrm>
          <a:prstGeom prst="rect">
            <a:avLst/>
          </a:prstGeom>
        </p:spPr>
      </p:pic>
      <p:sp>
        <p:nvSpPr>
          <p:cNvPr id="2" name="Rectangle 1"/>
          <p:cNvSpPr/>
          <p:nvPr/>
        </p:nvSpPr>
        <p:spPr>
          <a:xfrm>
            <a:off x="3401765" y="2438400"/>
            <a:ext cx="5007460" cy="1015663"/>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6000" b="1" dirty="0" err="1" smtClean="0">
                <a:ln w="11430"/>
                <a:solidFill>
                  <a:srgbClr val="FF0000"/>
                </a:solidFill>
                <a:effectLst>
                  <a:outerShdw blurRad="80000" dist="40000" dir="5040000" algn="tl">
                    <a:srgbClr val="000000">
                      <a:alpha val="30000"/>
                    </a:srgbClr>
                  </a:outerShdw>
                </a:effectLst>
              </a:rPr>
              <a:t>Luyện</a:t>
            </a:r>
            <a:r>
              <a:rPr lang="en-US" sz="6000" b="1" dirty="0" smtClean="0">
                <a:ln w="11430"/>
                <a:solidFill>
                  <a:srgbClr val="FF0000"/>
                </a:solidFill>
                <a:effectLst>
                  <a:outerShdw blurRad="80000" dist="40000" dir="5040000" algn="tl">
                    <a:srgbClr val="000000">
                      <a:alpha val="30000"/>
                    </a:srgbClr>
                  </a:outerShdw>
                </a:effectLst>
              </a:rPr>
              <a:t> </a:t>
            </a:r>
            <a:r>
              <a:rPr lang="en-US" sz="6000" b="1" dirty="0" err="1" smtClean="0">
                <a:ln w="11430"/>
                <a:solidFill>
                  <a:srgbClr val="FF0000"/>
                </a:solidFill>
                <a:effectLst>
                  <a:outerShdw blurRad="80000" dist="40000" dir="5040000" algn="tl">
                    <a:srgbClr val="000000">
                      <a:alpha val="30000"/>
                    </a:srgbClr>
                  </a:outerShdw>
                </a:effectLst>
              </a:rPr>
              <a:t>đọc</a:t>
            </a:r>
            <a:r>
              <a:rPr lang="en-US" sz="6000" b="1" dirty="0" smtClean="0">
                <a:ln w="11430"/>
                <a:solidFill>
                  <a:srgbClr val="FF0000"/>
                </a:solidFill>
                <a:effectLst>
                  <a:outerShdw blurRad="80000" dist="40000" dir="5040000" algn="tl">
                    <a:srgbClr val="000000">
                      <a:alpha val="30000"/>
                    </a:srgbClr>
                  </a:outerShdw>
                </a:effectLst>
              </a:rPr>
              <a:t> </a:t>
            </a:r>
            <a:r>
              <a:rPr lang="en-US" sz="6000" b="1" dirty="0" err="1" smtClean="0">
                <a:ln w="11430"/>
                <a:solidFill>
                  <a:srgbClr val="FF0000"/>
                </a:solidFill>
                <a:effectLst>
                  <a:outerShdw blurRad="80000" dist="40000" dir="5040000" algn="tl">
                    <a:srgbClr val="000000">
                      <a:alpha val="30000"/>
                    </a:srgbClr>
                  </a:outerShdw>
                </a:effectLst>
              </a:rPr>
              <a:t>hiểu</a:t>
            </a:r>
            <a:endParaRPr lang="en-US" sz="6000" b="1" dirty="0">
              <a:ln w="11430"/>
              <a:solidFill>
                <a:srgbClr val="FF0000"/>
              </a:soli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17353775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26816DB6-15A2-B1F1-0F72-6654482BE2B0}"/>
              </a:ext>
            </a:extLst>
          </p:cNvPr>
          <p:cNvSpPr/>
          <p:nvPr/>
        </p:nvSpPr>
        <p:spPr>
          <a:xfrm>
            <a:off x="10591800" y="304800"/>
            <a:ext cx="12192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组合 28"/>
          <p:cNvGrpSpPr/>
          <p:nvPr/>
        </p:nvGrpSpPr>
        <p:grpSpPr>
          <a:xfrm>
            <a:off x="4673686" y="953919"/>
            <a:ext cx="3012599" cy="682961"/>
            <a:chOff x="2472255" y="3965466"/>
            <a:chExt cx="6245938" cy="682961"/>
          </a:xfrm>
        </p:grpSpPr>
        <p:sp>
          <p:nvSpPr>
            <p:cNvPr id="5" name="文本框 5">
              <a:extLst>
                <a:ext uri="{FF2B5EF4-FFF2-40B4-BE49-F238E27FC236}">
                  <a16:creationId xmlns="" xmlns:a16="http://schemas.microsoft.com/office/drawing/2014/main" id="{9BD81923-FD14-4D26-8468-02F75E21BB65}"/>
                </a:ext>
              </a:extLst>
            </p:cNvPr>
            <p:cNvSpPr txBox="1"/>
            <p:nvPr/>
          </p:nvSpPr>
          <p:spPr>
            <a:xfrm>
              <a:off x="2472255" y="4002096"/>
              <a:ext cx="6245938" cy="646331"/>
            </a:xfrm>
            <a:prstGeom prst="rect">
              <a:avLst/>
            </a:prstGeom>
            <a:noFill/>
          </p:spPr>
          <p:txBody>
            <a:bodyPr wrap="square" rtlCol="0">
              <a:spAutoFit/>
            </a:bodyPr>
            <a:lstStyle/>
            <a:p>
              <a:pPr marL="0" marR="0" lvl="0" indent="0" algn="dist" defTabSz="6858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smtClean="0">
                  <a:ln>
                    <a:noFill/>
                  </a:ln>
                  <a:solidFill>
                    <a:prstClr val="black"/>
                  </a:solidFill>
                  <a:effectLst/>
                  <a:uLnTx/>
                  <a:uFillTx/>
                  <a:latin typeface="#9Slide05 Garris" pitchFamily="2" charset="0"/>
                  <a:ea typeface="思源黑体 CN Bold" panose="020B0800000000000000" pitchFamily="34" charset="-122"/>
                  <a:cs typeface="+mn-ea"/>
                  <a:sym typeface="思源黑体 CN Normal" panose="020B0400000000000000" pitchFamily="34" charset="-122"/>
                </a:rPr>
                <a:t>Tiếng</a:t>
              </a:r>
              <a:r>
                <a:rPr kumimoji="0" lang="en-US" altLang="zh-CN" sz="3600" b="1" i="0" u="none" strike="noStrike" kern="0" cap="none" spc="0" normalizeH="0" baseline="0" noProof="0" dirty="0" smtClean="0">
                  <a:ln>
                    <a:noFill/>
                  </a:ln>
                  <a:solidFill>
                    <a:prstClr val="black"/>
                  </a:solidFill>
                  <a:effectLst/>
                  <a:uLnTx/>
                  <a:uFillTx/>
                  <a:latin typeface="#9Slide05 Garris" pitchFamily="2" charset="0"/>
                  <a:ea typeface="思源黑体 CN Bold" panose="020B0800000000000000" pitchFamily="34" charset="-122"/>
                  <a:cs typeface="+mn-ea"/>
                  <a:sym typeface="思源黑体 CN Normal" panose="020B0400000000000000" pitchFamily="34" charset="-122"/>
                </a:rPr>
                <a:t> </a:t>
              </a:r>
              <a:r>
                <a:rPr kumimoji="0" lang="en-US" altLang="zh-CN" sz="3600" b="1" i="0" u="none" strike="noStrike" kern="0" cap="none" spc="0" normalizeH="0" baseline="0" noProof="0" dirty="0" err="1" smtClean="0">
                  <a:ln>
                    <a:noFill/>
                  </a:ln>
                  <a:solidFill>
                    <a:prstClr val="black"/>
                  </a:solidFill>
                  <a:effectLst/>
                  <a:uLnTx/>
                  <a:uFillTx/>
                  <a:latin typeface="#9Slide05 Garris" pitchFamily="2" charset="0"/>
                  <a:ea typeface="思源黑体 CN Bold" panose="020B0800000000000000" pitchFamily="34" charset="-122"/>
                  <a:cs typeface="+mn-ea"/>
                  <a:sym typeface="思源黑体 CN Normal" panose="020B0400000000000000" pitchFamily="34" charset="-122"/>
                </a:rPr>
                <a:t>Việt</a:t>
              </a:r>
              <a:r>
                <a:rPr kumimoji="0" lang="en-US" altLang="zh-CN" sz="3600" b="1" i="0" u="none" strike="noStrike" kern="0" cap="none" spc="0" normalizeH="0" baseline="0" noProof="0" dirty="0" smtClean="0">
                  <a:ln>
                    <a:noFill/>
                  </a:ln>
                  <a:solidFill>
                    <a:prstClr val="black"/>
                  </a:solidFill>
                  <a:effectLst/>
                  <a:uLnTx/>
                  <a:uFillTx/>
                  <a:latin typeface="#9Slide05 Garris" pitchFamily="2" charset="0"/>
                  <a:ea typeface="思源黑体 CN Bold" panose="020B0800000000000000" pitchFamily="34" charset="-122"/>
                  <a:cs typeface="+mn-ea"/>
                  <a:sym typeface="思源黑体 CN Normal" panose="020B0400000000000000" pitchFamily="34" charset="-122"/>
                </a:rPr>
                <a:t> 3 </a:t>
              </a:r>
              <a:endParaRPr kumimoji="0" lang="zh-CN" altLang="en-US" sz="3600" b="1" i="0" u="none" strike="noStrike" kern="1200" cap="none" spc="0" normalizeH="0" baseline="0" noProof="0" dirty="0">
                <a:ln>
                  <a:noFill/>
                </a:ln>
                <a:solidFill>
                  <a:prstClr val="black"/>
                </a:solidFill>
                <a:effectLst/>
                <a:uLnTx/>
                <a:uFillTx/>
                <a:latin typeface="#9Slide05 Garris" pitchFamily="2" charset="0"/>
                <a:ea typeface="思源黑体 CN Bold" panose="020B0800000000000000" pitchFamily="34" charset="-122"/>
                <a:cs typeface="+mn-ea"/>
                <a:sym typeface="思源黑体 CN Normal" panose="020B0400000000000000" pitchFamily="34" charset="-122"/>
              </a:endParaRPr>
            </a:p>
          </p:txBody>
        </p:sp>
        <p:cxnSp>
          <p:nvCxnSpPr>
            <p:cNvPr id="6" name="直接连接符 10"/>
            <p:cNvCxnSpPr/>
            <p:nvPr/>
          </p:nvCxnSpPr>
          <p:spPr>
            <a:xfrm>
              <a:off x="2996905" y="3965466"/>
              <a:ext cx="5359695" cy="0"/>
            </a:xfrm>
            <a:prstGeom prst="line">
              <a:avLst/>
            </a:prstGeom>
            <a:noFill/>
            <a:ln w="28575" cap="flat" cmpd="sng" algn="ctr">
              <a:solidFill>
                <a:srgbClr val="FFAD2D"/>
              </a:solidFill>
              <a:prstDash val="solid"/>
              <a:miter lim="800000"/>
            </a:ln>
            <a:effectLst/>
          </p:spPr>
        </p:cxnSp>
        <p:cxnSp>
          <p:nvCxnSpPr>
            <p:cNvPr id="7" name="直接连接符 18"/>
            <p:cNvCxnSpPr/>
            <p:nvPr/>
          </p:nvCxnSpPr>
          <p:spPr>
            <a:xfrm>
              <a:off x="2996905" y="4515967"/>
              <a:ext cx="5359695" cy="0"/>
            </a:xfrm>
            <a:prstGeom prst="line">
              <a:avLst/>
            </a:prstGeom>
            <a:noFill/>
            <a:ln w="28575" cap="flat" cmpd="sng" algn="ctr">
              <a:solidFill>
                <a:srgbClr val="FFAD2D"/>
              </a:solidFill>
              <a:prstDash val="solid"/>
              <a:miter lim="800000"/>
            </a:ln>
            <a:effectLst/>
          </p:spPr>
        </p:cxnSp>
      </p:grpSp>
      <p:grpSp>
        <p:nvGrpSpPr>
          <p:cNvPr id="8" name="组合 8"/>
          <p:cNvGrpSpPr/>
          <p:nvPr/>
        </p:nvGrpSpPr>
        <p:grpSpPr>
          <a:xfrm>
            <a:off x="3886200" y="1905000"/>
            <a:ext cx="4812663" cy="948577"/>
            <a:chOff x="3916560" y="4870447"/>
            <a:chExt cx="2285988" cy="770848"/>
          </a:xfrm>
        </p:grpSpPr>
        <p:sp>
          <p:nvSpPr>
            <p:cNvPr id="9" name="圆角矩形 6"/>
            <p:cNvSpPr/>
            <p:nvPr/>
          </p:nvSpPr>
          <p:spPr>
            <a:xfrm>
              <a:off x="4156306" y="4890235"/>
              <a:ext cx="1815167" cy="751060"/>
            </a:xfrm>
            <a:prstGeom prst="roundRect">
              <a:avLst/>
            </a:prstGeom>
            <a:solidFill>
              <a:srgbClr val="FFAD2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400" b="0" i="0" u="none" strike="noStrike" kern="1200" cap="none" spc="0" normalizeH="0" baseline="0" noProof="0">
                <a:ln>
                  <a:noFill/>
                </a:ln>
                <a:solidFill>
                  <a:prstClr val="white"/>
                </a:solidFill>
                <a:effectLst/>
                <a:uLnTx/>
                <a:uFillTx/>
                <a:latin typeface="#9Slide05 IcielCiaobella" pitchFamily="2" charset="0"/>
                <a:ea typeface="思源黑体 CN Normal"/>
                <a:cs typeface="+mn-cs"/>
              </a:endParaRPr>
            </a:p>
          </p:txBody>
        </p:sp>
        <p:sp>
          <p:nvSpPr>
            <p:cNvPr id="10" name="文本框 12">
              <a:extLst>
                <a:ext uri="{FF2B5EF4-FFF2-40B4-BE49-F238E27FC236}">
                  <a16:creationId xmlns="" xmlns:a16="http://schemas.microsoft.com/office/drawing/2014/main" id="{9BD81923-FD14-4D26-8468-02F75E21BB65}"/>
                </a:ext>
              </a:extLst>
            </p:cNvPr>
            <p:cNvSpPr txBox="1"/>
            <p:nvPr/>
          </p:nvSpPr>
          <p:spPr>
            <a:xfrm>
              <a:off x="3916560" y="4870447"/>
              <a:ext cx="2285988" cy="75033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5400" b="1" i="0" u="none" strike="noStrike" kern="0" cap="none" spc="0" normalizeH="0" baseline="0" noProof="0" dirty="0" err="1" smtClean="0">
                  <a:ln>
                    <a:noFill/>
                  </a:ln>
                  <a:solidFill>
                    <a:sysClr val="windowText" lastClr="000000"/>
                  </a:solidFill>
                  <a:effectLst/>
                  <a:uLnTx/>
                  <a:uFillTx/>
                  <a:latin typeface="#9Slide05 Garris" pitchFamily="2" charset="0"/>
                  <a:ea typeface="思源黑体 CN Normal" panose="020B0400000000000000" pitchFamily="34" charset="-122"/>
                  <a:cs typeface="+mn-ea"/>
                  <a:sym typeface="思源黑体 CN Normal" panose="020B0400000000000000" pitchFamily="34" charset="-122"/>
                </a:rPr>
                <a:t>Đọc</a:t>
              </a:r>
              <a:r>
                <a:rPr kumimoji="0" lang="en-US" altLang="zh-CN" sz="5400" b="1" i="0" u="none" strike="noStrike" kern="0" cap="none" spc="0" normalizeH="0" baseline="0" noProof="0" dirty="0" smtClean="0">
                  <a:ln>
                    <a:noFill/>
                  </a:ln>
                  <a:solidFill>
                    <a:sysClr val="windowText" lastClr="000000"/>
                  </a:solidFill>
                  <a:effectLst/>
                  <a:uLnTx/>
                  <a:uFillTx/>
                  <a:latin typeface="#9Slide05 Garris" pitchFamily="2" charset="0"/>
                  <a:ea typeface="思源黑体 CN Normal" panose="020B0400000000000000" pitchFamily="34" charset="-122"/>
                  <a:cs typeface="+mn-ea"/>
                  <a:sym typeface="思源黑体 CN Normal" panose="020B0400000000000000" pitchFamily="34" charset="-122"/>
                </a:rPr>
                <a:t> </a:t>
              </a:r>
              <a:r>
                <a:rPr kumimoji="0" lang="en-US" altLang="zh-CN" sz="4400" b="1" i="0" u="none" strike="noStrike" kern="0" cap="none" spc="0" normalizeH="0" baseline="0" noProof="0" dirty="0" smtClean="0">
                  <a:ln>
                    <a:noFill/>
                  </a:ln>
                  <a:solidFill>
                    <a:sysClr val="windowText" lastClr="000000"/>
                  </a:solidFill>
                  <a:effectLst/>
                  <a:uLnTx/>
                  <a:uFillTx/>
                  <a:latin typeface="#9Slide05 Garris" pitchFamily="2" charset="0"/>
                  <a:ea typeface="思源黑体 CN Normal" panose="020B0400000000000000" pitchFamily="34" charset="-122"/>
                  <a:cs typeface="+mn-ea"/>
                  <a:sym typeface="思源黑体 CN Normal" panose="020B0400000000000000" pitchFamily="34" charset="-122"/>
                </a:rPr>
                <a:t>(</a:t>
              </a:r>
              <a:r>
                <a:rPr kumimoji="0" lang="en-US" altLang="zh-CN" sz="4400" b="1" i="0" u="none" strike="noStrike" kern="0" cap="none" spc="0" normalizeH="0" baseline="0" noProof="0" dirty="0" err="1" smtClean="0">
                  <a:ln>
                    <a:noFill/>
                  </a:ln>
                  <a:solidFill>
                    <a:sysClr val="windowText" lastClr="000000"/>
                  </a:solidFill>
                  <a:effectLst/>
                  <a:uLnTx/>
                  <a:uFillTx/>
                  <a:latin typeface="#9Slide05 Garris" pitchFamily="2" charset="0"/>
                  <a:ea typeface="思源黑体 CN Normal" panose="020B0400000000000000" pitchFamily="34" charset="-122"/>
                  <a:cs typeface="+mn-ea"/>
                  <a:sym typeface="思源黑体 CN Normal" panose="020B0400000000000000" pitchFamily="34" charset="-122"/>
                </a:rPr>
                <a:t>Tiết</a:t>
              </a:r>
              <a:r>
                <a:rPr kumimoji="0" lang="en-US" altLang="zh-CN" sz="4400" b="1" i="0" u="none" strike="noStrike" kern="0" cap="none" spc="0" normalizeH="0" baseline="0" noProof="0" dirty="0" smtClean="0">
                  <a:ln>
                    <a:noFill/>
                  </a:ln>
                  <a:solidFill>
                    <a:sysClr val="windowText" lastClr="000000"/>
                  </a:solidFill>
                  <a:effectLst/>
                  <a:uLnTx/>
                  <a:uFillTx/>
                  <a:latin typeface="#9Slide05 Garris" pitchFamily="2" charset="0"/>
                  <a:ea typeface="思源黑体 CN Normal" panose="020B0400000000000000" pitchFamily="34" charset="-122"/>
                  <a:cs typeface="+mn-ea"/>
                  <a:sym typeface="思源黑体 CN Normal" panose="020B0400000000000000" pitchFamily="34" charset="-122"/>
                </a:rPr>
                <a:t> 1)</a:t>
              </a:r>
              <a:endParaRPr kumimoji="0" lang="en-US" altLang="zh-CN" sz="5400" b="1" i="0" u="none" strike="noStrike" kern="1200" cap="none" spc="0" normalizeH="0" baseline="0" noProof="0" dirty="0" smtClean="0">
                <a:ln>
                  <a:noFill/>
                </a:ln>
                <a:solidFill>
                  <a:sysClr val="windowText" lastClr="000000"/>
                </a:solidFill>
                <a:effectLst/>
                <a:uLnTx/>
                <a:uFillTx/>
                <a:latin typeface="#9Slide05 Garris" pitchFamily="2" charset="0"/>
                <a:ea typeface="思源黑体 CN Normal" panose="020B0400000000000000" pitchFamily="34" charset="-122"/>
                <a:cs typeface="+mn-ea"/>
                <a:sym typeface="思源黑体 CN Normal" panose="020B0400000000000000" pitchFamily="34" charset="-122"/>
              </a:endParaRPr>
            </a:p>
          </p:txBody>
        </p:sp>
      </p:grpSp>
      <p:sp>
        <p:nvSpPr>
          <p:cNvPr id="11" name="TextBox 10"/>
          <p:cNvSpPr txBox="1"/>
          <p:nvPr/>
        </p:nvSpPr>
        <p:spPr>
          <a:xfrm>
            <a:off x="6682156" y="3276600"/>
            <a:ext cx="3060453" cy="400110"/>
          </a:xfrm>
          <a:prstGeom prst="rect">
            <a:avLst/>
          </a:prstGeom>
          <a:noFill/>
        </p:spPr>
        <p:txBody>
          <a:bodyPr wrap="none" rtlCol="0">
            <a:spAutoFit/>
          </a:bodyPr>
          <a:lstStyle/>
          <a:p>
            <a:r>
              <a:rPr lang="en-US" sz="2000" b="1" i="1" dirty="0" err="1" smtClean="0">
                <a:solidFill>
                  <a:srgbClr val="FF0000"/>
                </a:solidFill>
                <a:latin typeface="Calisto MT" panose="02040603050505030304" pitchFamily="18" charset="0"/>
              </a:rPr>
              <a:t>Giáo</a:t>
            </a:r>
            <a:r>
              <a:rPr lang="en-US" sz="2000" b="1" i="1" dirty="0" smtClean="0">
                <a:solidFill>
                  <a:srgbClr val="FF0000"/>
                </a:solidFill>
                <a:latin typeface="Calisto MT" panose="02040603050505030304" pitchFamily="18" charset="0"/>
              </a:rPr>
              <a:t> </a:t>
            </a:r>
            <a:r>
              <a:rPr lang="en-US" sz="2000" b="1" i="1" dirty="0" err="1" smtClean="0">
                <a:solidFill>
                  <a:srgbClr val="FF0000"/>
                </a:solidFill>
                <a:latin typeface="Calisto MT" panose="02040603050505030304" pitchFamily="18" charset="0"/>
              </a:rPr>
              <a:t>viên</a:t>
            </a:r>
            <a:r>
              <a:rPr lang="en-US" sz="2000" b="1" i="1" dirty="0" smtClean="0">
                <a:solidFill>
                  <a:srgbClr val="FF0000"/>
                </a:solidFill>
                <a:latin typeface="Calisto MT" panose="02040603050505030304" pitchFamily="18" charset="0"/>
              </a:rPr>
              <a:t>: </a:t>
            </a:r>
            <a:r>
              <a:rPr lang="en-US" sz="2000" b="1" i="1" dirty="0" err="1" smtClean="0">
                <a:solidFill>
                  <a:srgbClr val="FF0000"/>
                </a:solidFill>
                <a:latin typeface="Calisto MT" panose="02040603050505030304" pitchFamily="18" charset="0"/>
              </a:rPr>
              <a:t>Hồ</a:t>
            </a:r>
            <a:r>
              <a:rPr lang="en-US" sz="2000" b="1" i="1" dirty="0" smtClean="0">
                <a:solidFill>
                  <a:srgbClr val="FF0000"/>
                </a:solidFill>
                <a:latin typeface="Calisto MT" panose="02040603050505030304" pitchFamily="18" charset="0"/>
              </a:rPr>
              <a:t> </a:t>
            </a:r>
            <a:r>
              <a:rPr lang="en-US" sz="2000" b="1" i="1" dirty="0" err="1" smtClean="0">
                <a:solidFill>
                  <a:srgbClr val="FF0000"/>
                </a:solidFill>
                <a:latin typeface="Calisto MT" panose="02040603050505030304" pitchFamily="18" charset="0"/>
              </a:rPr>
              <a:t>Thị</a:t>
            </a:r>
            <a:r>
              <a:rPr lang="en-US" sz="2000" b="1" i="1" dirty="0" smtClean="0">
                <a:solidFill>
                  <a:srgbClr val="FF0000"/>
                </a:solidFill>
                <a:latin typeface="Calisto MT" panose="02040603050505030304" pitchFamily="18" charset="0"/>
              </a:rPr>
              <a:t> Thu Mai</a:t>
            </a:r>
            <a:endParaRPr lang="en-US" sz="2000" b="1" i="1" dirty="0">
              <a:solidFill>
                <a:srgbClr val="FF0000"/>
              </a:solidFill>
              <a:latin typeface="Calisto MT" panose="02040603050505030304" pitchFamily="18" charset="0"/>
            </a:endParaRPr>
          </a:p>
        </p:txBody>
      </p:sp>
    </p:spTree>
    <p:extLst>
      <p:ext uri="{BB962C8B-B14F-4D97-AF65-F5344CB8AC3E}">
        <p14:creationId xmlns:p14="http://schemas.microsoft.com/office/powerpoint/2010/main" val="3429311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6F83456C-C951-CDE7-BAE3-6278941DCDEE}"/>
              </a:ext>
            </a:extLst>
          </p:cNvPr>
          <p:cNvSpPr txBox="1"/>
          <p:nvPr/>
        </p:nvSpPr>
        <p:spPr>
          <a:xfrm>
            <a:off x="0" y="3617284"/>
            <a:ext cx="3409013" cy="1532334"/>
          </a:xfrm>
          <a:prstGeom prst="wedgeRoundRectCallout">
            <a:avLst>
              <a:gd name="adj1" fmla="val -26549"/>
              <a:gd name="adj2" fmla="val 68370"/>
              <a:gd name="adj3" fmla="val 16667"/>
            </a:avLst>
          </a:prstGeom>
          <a:solidFill>
            <a:schemeClr val="accent5">
              <a:lumMod val="20000"/>
              <a:lumOff val="80000"/>
            </a:schemeClr>
          </a:solidFill>
          <a:ln w="28575">
            <a:solidFill>
              <a:srgbClr val="00B050"/>
            </a:solidFill>
            <a:prstDash val="solid"/>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2800" b="1" dirty="0" err="1">
                <a:latin typeface="Open Sans" panose="020B0606030504020204" pitchFamily="34" charset="0"/>
                <a:ea typeface="Open Sans" panose="020B0606030504020204" pitchFamily="34" charset="0"/>
                <a:cs typeface="Open Sans" panose="020B0606030504020204" pitchFamily="34" charset="0"/>
              </a:rPr>
              <a:t>Gợi</a:t>
            </a:r>
            <a:r>
              <a:rPr lang="en-US" sz="2800" b="1" dirty="0">
                <a:latin typeface="Open Sans" panose="020B0606030504020204" pitchFamily="34" charset="0"/>
                <a:ea typeface="Open Sans" panose="020B0606030504020204" pitchFamily="34" charset="0"/>
                <a:cs typeface="Open Sans" panose="020B0606030504020204" pitchFamily="34" charset="0"/>
              </a:rPr>
              <a:t> ý: </a:t>
            </a:r>
            <a:r>
              <a:rPr lang="en-US" sz="2800" dirty="0" err="1">
                <a:latin typeface="Nunito" pitchFamily="2" charset="0"/>
                <a:ea typeface="Open Sans" panose="020B0606030504020204" pitchFamily="34" charset="0"/>
                <a:cs typeface="Open Sans" panose="020B0606030504020204" pitchFamily="34" charset="0"/>
              </a:rPr>
              <a:t>Em</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hãy</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đọc</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đoạn</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văn</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thứ</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nhất</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để</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trả</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lời</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câu</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hỏi</a:t>
            </a:r>
            <a:r>
              <a:rPr lang="en-US" sz="2800" dirty="0">
                <a:latin typeface="Nunito" pitchFamily="2" charset="0"/>
                <a:ea typeface="Open Sans" panose="020B0606030504020204" pitchFamily="34" charset="0"/>
                <a:cs typeface="Open Sans" panose="020B0606030504020204" pitchFamily="34" charset="0"/>
              </a:rPr>
              <a:t>.</a:t>
            </a:r>
            <a:endParaRPr lang="en-US" sz="2800" b="1" dirty="0">
              <a:latin typeface="Nunito" pitchFamily="2" charset="0"/>
              <a:ea typeface="Open Sans" panose="020B0606030504020204" pitchFamily="34" charset="0"/>
              <a:cs typeface="Open Sans" panose="020B0606030504020204" pitchFamily="34" charset="0"/>
            </a:endParaRPr>
          </a:p>
        </p:txBody>
      </p:sp>
      <p:pic>
        <p:nvPicPr>
          <p:cNvPr id="21" name="Picture 20">
            <a:extLst>
              <a:ext uri="{FF2B5EF4-FFF2-40B4-BE49-F238E27FC236}">
                <a16:creationId xmlns="" xmlns:a16="http://schemas.microsoft.com/office/drawing/2014/main" id="{9D6D37C3-74AB-08F2-9B01-B89BFEB6AD03}"/>
              </a:ext>
            </a:extLst>
          </p:cNvPr>
          <p:cNvPicPr>
            <a:picLocks noChangeAspect="1"/>
          </p:cNvPicPr>
          <p:nvPr/>
        </p:nvPicPr>
        <p:blipFill rotWithShape="1">
          <a:blip r:embed="rId3"/>
          <a:srcRect t="14694" b="21814"/>
          <a:stretch/>
        </p:blipFill>
        <p:spPr>
          <a:xfrm>
            <a:off x="4997" y="109176"/>
            <a:ext cx="1002831" cy="838201"/>
          </a:xfrm>
          <a:prstGeom prst="rect">
            <a:avLst/>
          </a:prstGeom>
        </p:spPr>
      </p:pic>
      <p:sp>
        <p:nvSpPr>
          <p:cNvPr id="23" name="TextBox 22">
            <a:extLst>
              <a:ext uri="{FF2B5EF4-FFF2-40B4-BE49-F238E27FC236}">
                <a16:creationId xmlns="" xmlns:a16="http://schemas.microsoft.com/office/drawing/2014/main" id="{874923DD-2CD3-2D7E-2162-E433FE8F2CFE}"/>
              </a:ext>
            </a:extLst>
          </p:cNvPr>
          <p:cNvSpPr txBox="1"/>
          <p:nvPr/>
        </p:nvSpPr>
        <p:spPr>
          <a:xfrm>
            <a:off x="1110859" y="230556"/>
            <a:ext cx="9771302" cy="1191816"/>
          </a:xfrm>
          <a:prstGeom prst="roundRect">
            <a:avLst/>
          </a:prstGeom>
          <a:solidFill>
            <a:srgbClr val="FFFFCC"/>
          </a:solidFill>
          <a:ln w="28575">
            <a:solidFill>
              <a:srgbClr val="217875"/>
            </a:solidFill>
            <a:prstDash val="sysDash"/>
          </a:ln>
        </p:spPr>
        <p:txBody>
          <a:bodyPr wrap="square">
            <a:spAutoFit/>
          </a:bodyPr>
          <a:lstStyle/>
          <a:p>
            <a:r>
              <a:rPr lang="en-US" sz="3200" b="1" dirty="0" err="1">
                <a:solidFill>
                  <a:srgbClr val="008000"/>
                </a:solidFill>
                <a:latin typeface="Nunito Black" pitchFamily="2" charset="0"/>
                <a:ea typeface="Tahoma" panose="020B0604030504040204" pitchFamily="34" charset="0"/>
                <a:cs typeface="Tahoma" panose="020B0604030504040204" pitchFamily="34" charset="0"/>
              </a:rPr>
              <a:t>Câu</a:t>
            </a:r>
            <a:r>
              <a:rPr lang="en-US" sz="3200" b="1" dirty="0">
                <a:solidFill>
                  <a:srgbClr val="008000"/>
                </a:solidFill>
                <a:latin typeface="Nunito Black" pitchFamily="2" charset="0"/>
                <a:ea typeface="Tahoma" panose="020B0604030504040204" pitchFamily="34" charset="0"/>
                <a:cs typeface="Tahoma" panose="020B0604030504040204" pitchFamily="34" charset="0"/>
              </a:rPr>
              <a:t> 1: V</a:t>
            </a:r>
            <a:r>
              <a:rPr lang="vi-VN" sz="3200" b="1" dirty="0">
                <a:solidFill>
                  <a:srgbClr val="008000"/>
                </a:solidFill>
                <a:latin typeface="Nunito Black" pitchFamily="2" charset="0"/>
                <a:ea typeface="Tahoma" panose="020B0604030504040204" pitchFamily="34" charset="0"/>
                <a:cs typeface="Tahoma" panose="020B0604030504040204" pitchFamily="34" charset="0"/>
              </a:rPr>
              <a:t>ì sao đêm trước ngày khai giảng, Diệu nằm mãi không ngủ được?</a:t>
            </a:r>
            <a:endParaRPr lang="en-US" sz="3200" b="1" dirty="0">
              <a:solidFill>
                <a:srgbClr val="008000"/>
              </a:solidFill>
              <a:latin typeface="Nunito Black" pitchFamily="2"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 xmlns:a16="http://schemas.microsoft.com/office/drawing/2014/main" id="{BCAE6B20-3218-5FE0-1376-7F60CD068099}"/>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952552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 xmlns:a16="http://schemas.microsoft.com/office/drawing/2014/main" id="{9D6D37C3-74AB-08F2-9B01-B89BFEB6AD03}"/>
              </a:ext>
            </a:extLst>
          </p:cNvPr>
          <p:cNvPicPr>
            <a:picLocks noChangeAspect="1"/>
          </p:cNvPicPr>
          <p:nvPr/>
        </p:nvPicPr>
        <p:blipFill rotWithShape="1">
          <a:blip r:embed="rId4"/>
          <a:srcRect t="14694" b="21814"/>
          <a:stretch/>
        </p:blipFill>
        <p:spPr>
          <a:xfrm>
            <a:off x="4997" y="109176"/>
            <a:ext cx="1002831" cy="838201"/>
          </a:xfrm>
          <a:prstGeom prst="rect">
            <a:avLst/>
          </a:prstGeom>
        </p:spPr>
      </p:pic>
      <p:sp>
        <p:nvSpPr>
          <p:cNvPr id="23" name="TextBox 22">
            <a:extLst>
              <a:ext uri="{FF2B5EF4-FFF2-40B4-BE49-F238E27FC236}">
                <a16:creationId xmlns="" xmlns:a16="http://schemas.microsoft.com/office/drawing/2014/main" id="{874923DD-2CD3-2D7E-2162-E433FE8F2CFE}"/>
              </a:ext>
            </a:extLst>
          </p:cNvPr>
          <p:cNvSpPr txBox="1"/>
          <p:nvPr/>
        </p:nvSpPr>
        <p:spPr>
          <a:xfrm>
            <a:off x="1160134" y="480613"/>
            <a:ext cx="8517265" cy="646986"/>
          </a:xfrm>
          <a:prstGeom prst="roundRect">
            <a:avLst/>
          </a:prstGeom>
          <a:solidFill>
            <a:srgbClr val="FFFFCC"/>
          </a:solidFill>
          <a:ln w="28575">
            <a:solidFill>
              <a:srgbClr val="217875"/>
            </a:solidFill>
            <a:prstDash val="sysDash"/>
          </a:ln>
        </p:spPr>
        <p:txBody>
          <a:bodyPr wrap="square">
            <a:spAutoFit/>
          </a:bodyPr>
          <a:lstStyle/>
          <a:p>
            <a:r>
              <a:rPr lang="en-US" sz="3200" b="1" dirty="0" err="1">
                <a:solidFill>
                  <a:srgbClr val="008000"/>
                </a:solidFill>
                <a:latin typeface="Nunito Black" pitchFamily="2" charset="0"/>
                <a:ea typeface="Tahoma" panose="020B0604030504040204" pitchFamily="34" charset="0"/>
                <a:cs typeface="Tahoma" panose="020B0604030504040204" pitchFamily="34" charset="0"/>
              </a:rPr>
              <a:t>Câu</a:t>
            </a:r>
            <a:r>
              <a:rPr lang="en-US" sz="3200" b="1" dirty="0">
                <a:solidFill>
                  <a:srgbClr val="008000"/>
                </a:solidFill>
                <a:latin typeface="Nunito Black" pitchFamily="2" charset="0"/>
                <a:ea typeface="Tahoma" panose="020B0604030504040204" pitchFamily="34" charset="0"/>
                <a:cs typeface="Tahoma" panose="020B0604030504040204" pitchFamily="34" charset="0"/>
              </a:rPr>
              <a:t> 2: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Mùa</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hè</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Diệu</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đã</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làm</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những</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gì</a:t>
            </a:r>
            <a:r>
              <a:rPr lang="en-US" sz="3200" b="1" dirty="0">
                <a:solidFill>
                  <a:srgbClr val="008000"/>
                </a:solidFill>
                <a:latin typeface="Nunito Black" pitchFamily="2" charset="0"/>
                <a:ea typeface="Tahoma" panose="020B0604030504040204" pitchFamily="34" charset="0"/>
                <a:cs typeface="Tahoma" panose="020B0604030504040204" pitchFamily="34" charset="0"/>
              </a:rPr>
              <a:t>?</a:t>
            </a:r>
            <a:endParaRPr lang="en-US" sz="3200" dirty="0">
              <a:solidFill>
                <a:srgbClr val="008000"/>
              </a:solidFill>
              <a:latin typeface="Nunito Black" pitchFamily="2" charset="0"/>
              <a:ea typeface="Tahoma" panose="020B0604030504040204" pitchFamily="34" charset="0"/>
              <a:cs typeface="Tahoma" panose="020B0604030504040204" pitchFamily="34" charset="0"/>
            </a:endParaRPr>
          </a:p>
        </p:txBody>
      </p:sp>
      <p:sp>
        <p:nvSpPr>
          <p:cNvPr id="3" name="Rectangle: Folded Corner 2">
            <a:extLst>
              <a:ext uri="{FF2B5EF4-FFF2-40B4-BE49-F238E27FC236}">
                <a16:creationId xmlns="" xmlns:a16="http://schemas.microsoft.com/office/drawing/2014/main" id="{EADE570F-66F8-A1ED-1E72-DBFEEAC73986}"/>
              </a:ext>
            </a:extLst>
          </p:cNvPr>
          <p:cNvSpPr/>
          <p:nvPr/>
        </p:nvSpPr>
        <p:spPr>
          <a:xfrm>
            <a:off x="1007828" y="1568018"/>
            <a:ext cx="2040172" cy="1409897"/>
          </a:xfrm>
          <a:custGeom>
            <a:avLst/>
            <a:gdLst>
              <a:gd name="connsiteX0" fmla="*/ 0 w 2040172"/>
              <a:gd name="connsiteY0" fmla="*/ 0 h 1409897"/>
              <a:gd name="connsiteX1" fmla="*/ 2040172 w 2040172"/>
              <a:gd name="connsiteY1" fmla="*/ 0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6" fmla="*/ 2040172 w 2040172"/>
              <a:gd name="connsiteY6" fmla="*/ 0 h 1409897"/>
              <a:gd name="connsiteX7" fmla="*/ 2040172 w 2040172"/>
              <a:gd name="connsiteY7" fmla="*/ 1174909 h 140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0172" h="1409897" stroke="0" extrusionOk="0">
                <a:moveTo>
                  <a:pt x="0" y="0"/>
                </a:moveTo>
                <a:cubicBezTo>
                  <a:pt x="561646" y="-69071"/>
                  <a:pt x="1286432" y="163864"/>
                  <a:pt x="2040172" y="0"/>
                </a:cubicBezTo>
                <a:cubicBezTo>
                  <a:pt x="2137637" y="397769"/>
                  <a:pt x="2078311" y="656451"/>
                  <a:pt x="2040172" y="1174909"/>
                </a:cubicBezTo>
                <a:cubicBezTo>
                  <a:pt x="1987442" y="1189056"/>
                  <a:pt x="1904945" y="1305930"/>
                  <a:pt x="1805184" y="1409897"/>
                </a:cubicBezTo>
                <a:cubicBezTo>
                  <a:pt x="1588265" y="1465959"/>
                  <a:pt x="399601" y="1340507"/>
                  <a:pt x="0" y="1409897"/>
                </a:cubicBezTo>
                <a:cubicBezTo>
                  <a:pt x="52570" y="1192093"/>
                  <a:pt x="-71004" y="231684"/>
                  <a:pt x="0" y="0"/>
                </a:cubicBezTo>
                <a:close/>
              </a:path>
              <a:path w="2040172" h="1409897" fill="darkenLess" stroke="0" extrusionOk="0">
                <a:moveTo>
                  <a:pt x="1805184" y="1409897"/>
                </a:moveTo>
                <a:cubicBezTo>
                  <a:pt x="1816409" y="1353674"/>
                  <a:pt x="1829892" y="1240078"/>
                  <a:pt x="1852182" y="1221907"/>
                </a:cubicBezTo>
                <a:cubicBezTo>
                  <a:pt x="1918138" y="1217222"/>
                  <a:pt x="1949776" y="1196396"/>
                  <a:pt x="2040172" y="1174909"/>
                </a:cubicBezTo>
                <a:cubicBezTo>
                  <a:pt x="1948728" y="1227643"/>
                  <a:pt x="1825026" y="1376338"/>
                  <a:pt x="1805184" y="1409897"/>
                </a:cubicBezTo>
                <a:close/>
              </a:path>
              <a:path w="2040172" h="1409897" fill="none" extrusionOk="0">
                <a:moveTo>
                  <a:pt x="1805184" y="1409897"/>
                </a:moveTo>
                <a:cubicBezTo>
                  <a:pt x="1810252" y="1365027"/>
                  <a:pt x="1833068" y="1275474"/>
                  <a:pt x="1852182" y="1221907"/>
                </a:cubicBezTo>
                <a:cubicBezTo>
                  <a:pt x="1886877" y="1200441"/>
                  <a:pt x="1962336" y="1206240"/>
                  <a:pt x="2040172" y="1174909"/>
                </a:cubicBezTo>
                <a:cubicBezTo>
                  <a:pt x="1936426" y="1301677"/>
                  <a:pt x="1910872" y="1288332"/>
                  <a:pt x="1805184" y="1409897"/>
                </a:cubicBezTo>
                <a:cubicBezTo>
                  <a:pt x="1203575" y="1525983"/>
                  <a:pt x="642094" y="1316829"/>
                  <a:pt x="0" y="1409897"/>
                </a:cubicBezTo>
                <a:cubicBezTo>
                  <a:pt x="64106" y="865305"/>
                  <a:pt x="-101819" y="653479"/>
                  <a:pt x="0" y="0"/>
                </a:cubicBezTo>
                <a:cubicBezTo>
                  <a:pt x="540190" y="-23628"/>
                  <a:pt x="1183609" y="-78274"/>
                  <a:pt x="2040172" y="0"/>
                </a:cubicBezTo>
                <a:cubicBezTo>
                  <a:pt x="2031008" y="261663"/>
                  <a:pt x="1986159" y="633119"/>
                  <a:pt x="2040172" y="1174909"/>
                </a:cubicBezTo>
              </a:path>
              <a:path w="2040172" h="1409897" fill="none" stroke="0" extrusionOk="0">
                <a:moveTo>
                  <a:pt x="1805184" y="1409897"/>
                </a:moveTo>
                <a:cubicBezTo>
                  <a:pt x="1818504" y="1342537"/>
                  <a:pt x="1823247" y="1300426"/>
                  <a:pt x="1852182" y="1221907"/>
                </a:cubicBezTo>
                <a:cubicBezTo>
                  <a:pt x="1941215" y="1209488"/>
                  <a:pt x="1967574" y="1182532"/>
                  <a:pt x="2040172" y="1174909"/>
                </a:cubicBezTo>
                <a:cubicBezTo>
                  <a:pt x="1994767" y="1205199"/>
                  <a:pt x="1888399" y="1302844"/>
                  <a:pt x="1805184" y="1409897"/>
                </a:cubicBezTo>
                <a:cubicBezTo>
                  <a:pt x="1405169" y="1533032"/>
                  <a:pt x="642617" y="1361487"/>
                  <a:pt x="0" y="1409897"/>
                </a:cubicBezTo>
                <a:cubicBezTo>
                  <a:pt x="89683" y="1172992"/>
                  <a:pt x="56514" y="441681"/>
                  <a:pt x="0" y="0"/>
                </a:cubicBezTo>
                <a:cubicBezTo>
                  <a:pt x="351366" y="-58174"/>
                  <a:pt x="1708755" y="-164739"/>
                  <a:pt x="2040172" y="0"/>
                </a:cubicBezTo>
                <a:cubicBezTo>
                  <a:pt x="1962234" y="337013"/>
                  <a:pt x="2078654" y="682768"/>
                  <a:pt x="2040172" y="1174909"/>
                </a:cubicBezTo>
              </a:path>
            </a:pathLst>
          </a:custGeom>
          <a:solidFill>
            <a:schemeClr val="accent6">
              <a:lumMod val="20000"/>
              <a:lumOff val="80000"/>
            </a:schemeClr>
          </a:solidFill>
          <a:ln>
            <a:solidFill>
              <a:srgbClr val="F92D67"/>
            </a:solidFill>
            <a:extLst>
              <a:ext uri="{C807C97D-BFC1-408E-A445-0C87EB9F89A2}">
                <ask:lineSketchStyleProps xmlns="" xmlns:ask="http://schemas.microsoft.com/office/drawing/2018/sketchyshapes" sd="2574647123">
                  <a:prstGeom prst="foldedCorne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Nunito Black" pitchFamily="2" charset="0"/>
              </a:rPr>
              <a:t>đ</a:t>
            </a:r>
            <a:r>
              <a:rPr lang="en-US" sz="2800" dirty="0" err="1" smtClean="0">
                <a:solidFill>
                  <a:srgbClr val="002060"/>
                </a:solidFill>
                <a:latin typeface="Nunito Black" pitchFamily="2" charset="0"/>
              </a:rPr>
              <a:t>i</a:t>
            </a:r>
            <a:r>
              <a:rPr lang="en-US" sz="2800" dirty="0" smtClean="0">
                <a:solidFill>
                  <a:srgbClr val="002060"/>
                </a:solidFill>
                <a:latin typeface="Nunito Black" pitchFamily="2" charset="0"/>
              </a:rPr>
              <a:t> </a:t>
            </a:r>
            <a:r>
              <a:rPr lang="en-US" sz="2800" dirty="0">
                <a:solidFill>
                  <a:srgbClr val="002060"/>
                </a:solidFill>
                <a:latin typeface="Nunito Black" pitchFamily="2" charset="0"/>
              </a:rPr>
              <a:t>du </a:t>
            </a:r>
            <a:r>
              <a:rPr lang="en-US" sz="2800" dirty="0" err="1">
                <a:solidFill>
                  <a:srgbClr val="002060"/>
                </a:solidFill>
                <a:latin typeface="Nunito Black" pitchFamily="2" charset="0"/>
              </a:rPr>
              <a:t>lịch</a:t>
            </a:r>
            <a:endParaRPr lang="en-US" sz="2800" dirty="0">
              <a:solidFill>
                <a:srgbClr val="002060"/>
              </a:solidFill>
              <a:latin typeface="Nunito Black" pitchFamily="2" charset="0"/>
            </a:endParaRPr>
          </a:p>
        </p:txBody>
      </p:sp>
      <p:sp>
        <p:nvSpPr>
          <p:cNvPr id="15" name="Rectangle: Folded Corner 14">
            <a:extLst>
              <a:ext uri="{FF2B5EF4-FFF2-40B4-BE49-F238E27FC236}">
                <a16:creationId xmlns="" xmlns:a16="http://schemas.microsoft.com/office/drawing/2014/main" id="{E3EA2DB5-7598-D79B-F0DF-6AD52049B256}"/>
              </a:ext>
            </a:extLst>
          </p:cNvPr>
          <p:cNvSpPr/>
          <p:nvPr/>
        </p:nvSpPr>
        <p:spPr>
          <a:xfrm>
            <a:off x="4062397" y="1544839"/>
            <a:ext cx="2040172" cy="1409897"/>
          </a:xfrm>
          <a:custGeom>
            <a:avLst/>
            <a:gdLst>
              <a:gd name="connsiteX0" fmla="*/ 0 w 2040172"/>
              <a:gd name="connsiteY0" fmla="*/ 0 h 1409897"/>
              <a:gd name="connsiteX1" fmla="*/ 2040172 w 2040172"/>
              <a:gd name="connsiteY1" fmla="*/ 0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6" fmla="*/ 2040172 w 2040172"/>
              <a:gd name="connsiteY6" fmla="*/ 0 h 1409897"/>
              <a:gd name="connsiteX7" fmla="*/ 2040172 w 2040172"/>
              <a:gd name="connsiteY7" fmla="*/ 1174909 h 140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0172" h="1409897" stroke="0" extrusionOk="0">
                <a:moveTo>
                  <a:pt x="0" y="0"/>
                </a:moveTo>
                <a:cubicBezTo>
                  <a:pt x="561646" y="-69071"/>
                  <a:pt x="1286432" y="163864"/>
                  <a:pt x="2040172" y="0"/>
                </a:cubicBezTo>
                <a:cubicBezTo>
                  <a:pt x="2137637" y="397769"/>
                  <a:pt x="2078311" y="656451"/>
                  <a:pt x="2040172" y="1174909"/>
                </a:cubicBezTo>
                <a:cubicBezTo>
                  <a:pt x="1987442" y="1189056"/>
                  <a:pt x="1904945" y="1305930"/>
                  <a:pt x="1805184" y="1409897"/>
                </a:cubicBezTo>
                <a:cubicBezTo>
                  <a:pt x="1588265" y="1465959"/>
                  <a:pt x="399601" y="1340507"/>
                  <a:pt x="0" y="1409897"/>
                </a:cubicBezTo>
                <a:cubicBezTo>
                  <a:pt x="52570" y="1192093"/>
                  <a:pt x="-71004" y="231684"/>
                  <a:pt x="0" y="0"/>
                </a:cubicBezTo>
                <a:close/>
              </a:path>
              <a:path w="2040172" h="1409897" fill="darkenLess" stroke="0" extrusionOk="0">
                <a:moveTo>
                  <a:pt x="1805184" y="1409897"/>
                </a:moveTo>
                <a:cubicBezTo>
                  <a:pt x="1816409" y="1353674"/>
                  <a:pt x="1829892" y="1240078"/>
                  <a:pt x="1852182" y="1221907"/>
                </a:cubicBezTo>
                <a:cubicBezTo>
                  <a:pt x="1918138" y="1217222"/>
                  <a:pt x="1949776" y="1196396"/>
                  <a:pt x="2040172" y="1174909"/>
                </a:cubicBezTo>
                <a:cubicBezTo>
                  <a:pt x="1948728" y="1227643"/>
                  <a:pt x="1825026" y="1376338"/>
                  <a:pt x="1805184" y="1409897"/>
                </a:cubicBezTo>
                <a:close/>
              </a:path>
              <a:path w="2040172" h="1409897" fill="none" extrusionOk="0">
                <a:moveTo>
                  <a:pt x="1805184" y="1409897"/>
                </a:moveTo>
                <a:cubicBezTo>
                  <a:pt x="1810252" y="1365027"/>
                  <a:pt x="1833068" y="1275474"/>
                  <a:pt x="1852182" y="1221907"/>
                </a:cubicBezTo>
                <a:cubicBezTo>
                  <a:pt x="1886877" y="1200441"/>
                  <a:pt x="1962336" y="1206240"/>
                  <a:pt x="2040172" y="1174909"/>
                </a:cubicBezTo>
                <a:cubicBezTo>
                  <a:pt x="1936426" y="1301677"/>
                  <a:pt x="1910872" y="1288332"/>
                  <a:pt x="1805184" y="1409897"/>
                </a:cubicBezTo>
                <a:cubicBezTo>
                  <a:pt x="1203575" y="1525983"/>
                  <a:pt x="642094" y="1316829"/>
                  <a:pt x="0" y="1409897"/>
                </a:cubicBezTo>
                <a:cubicBezTo>
                  <a:pt x="64106" y="865305"/>
                  <a:pt x="-101819" y="653479"/>
                  <a:pt x="0" y="0"/>
                </a:cubicBezTo>
                <a:cubicBezTo>
                  <a:pt x="540190" y="-23628"/>
                  <a:pt x="1183609" y="-78274"/>
                  <a:pt x="2040172" y="0"/>
                </a:cubicBezTo>
                <a:cubicBezTo>
                  <a:pt x="2031008" y="261663"/>
                  <a:pt x="1986159" y="633119"/>
                  <a:pt x="2040172" y="1174909"/>
                </a:cubicBezTo>
              </a:path>
              <a:path w="2040172" h="1409897" fill="none" stroke="0" extrusionOk="0">
                <a:moveTo>
                  <a:pt x="1805184" y="1409897"/>
                </a:moveTo>
                <a:cubicBezTo>
                  <a:pt x="1818504" y="1342537"/>
                  <a:pt x="1823247" y="1300426"/>
                  <a:pt x="1852182" y="1221907"/>
                </a:cubicBezTo>
                <a:cubicBezTo>
                  <a:pt x="1941215" y="1209488"/>
                  <a:pt x="1967574" y="1182532"/>
                  <a:pt x="2040172" y="1174909"/>
                </a:cubicBezTo>
                <a:cubicBezTo>
                  <a:pt x="1994767" y="1205199"/>
                  <a:pt x="1888399" y="1302844"/>
                  <a:pt x="1805184" y="1409897"/>
                </a:cubicBezTo>
                <a:cubicBezTo>
                  <a:pt x="1405169" y="1533032"/>
                  <a:pt x="642617" y="1361487"/>
                  <a:pt x="0" y="1409897"/>
                </a:cubicBezTo>
                <a:cubicBezTo>
                  <a:pt x="89683" y="1172992"/>
                  <a:pt x="56514" y="441681"/>
                  <a:pt x="0" y="0"/>
                </a:cubicBezTo>
                <a:cubicBezTo>
                  <a:pt x="351366" y="-58174"/>
                  <a:pt x="1708755" y="-164739"/>
                  <a:pt x="2040172" y="0"/>
                </a:cubicBezTo>
                <a:cubicBezTo>
                  <a:pt x="1962234" y="337013"/>
                  <a:pt x="2078654" y="682768"/>
                  <a:pt x="2040172" y="1174909"/>
                </a:cubicBezTo>
              </a:path>
            </a:pathLst>
          </a:custGeom>
          <a:solidFill>
            <a:schemeClr val="accent6">
              <a:lumMod val="20000"/>
              <a:lumOff val="80000"/>
            </a:schemeClr>
          </a:solidFill>
          <a:ln>
            <a:solidFill>
              <a:srgbClr val="F92D67"/>
            </a:solidFill>
            <a:extLst>
              <a:ext uri="{C807C97D-BFC1-408E-A445-0C87EB9F89A2}">
                <ask:lineSketchStyleProps xmlns="" xmlns:ask="http://schemas.microsoft.com/office/drawing/2018/sketchyshapes" sd="2574647123">
                  <a:prstGeom prst="foldedCorne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rgbClr val="002060"/>
                </a:solidFill>
                <a:latin typeface="Nunito Black" pitchFamily="2" charset="0"/>
              </a:rPr>
              <a:t>đi</a:t>
            </a:r>
            <a:r>
              <a:rPr lang="en-US" sz="2800" dirty="0" smtClean="0">
                <a:solidFill>
                  <a:srgbClr val="002060"/>
                </a:solidFill>
                <a:latin typeface="Nunito Black" pitchFamily="2" charset="0"/>
              </a:rPr>
              <a:t> </a:t>
            </a:r>
            <a:r>
              <a:rPr lang="en-US" sz="2800" dirty="0" err="1">
                <a:solidFill>
                  <a:srgbClr val="002060"/>
                </a:solidFill>
                <a:latin typeface="Nunito Black" pitchFamily="2" charset="0"/>
              </a:rPr>
              <a:t>thu</a:t>
            </a:r>
            <a:r>
              <a:rPr lang="en-US" sz="2800" dirty="0">
                <a:solidFill>
                  <a:srgbClr val="002060"/>
                </a:solidFill>
                <a:latin typeface="Nunito Black" pitchFamily="2" charset="0"/>
              </a:rPr>
              <a:t> </a:t>
            </a:r>
            <a:r>
              <a:rPr lang="en-US" sz="2800" dirty="0" err="1">
                <a:solidFill>
                  <a:srgbClr val="002060"/>
                </a:solidFill>
                <a:latin typeface="Nunito Black" pitchFamily="2" charset="0"/>
              </a:rPr>
              <a:t>hái</a:t>
            </a:r>
            <a:r>
              <a:rPr lang="en-US" sz="2800" dirty="0">
                <a:solidFill>
                  <a:srgbClr val="002060"/>
                </a:solidFill>
                <a:latin typeface="Nunito Black" pitchFamily="2" charset="0"/>
              </a:rPr>
              <a:t> </a:t>
            </a:r>
            <a:r>
              <a:rPr lang="en-US" sz="2800" dirty="0" err="1">
                <a:solidFill>
                  <a:srgbClr val="002060"/>
                </a:solidFill>
                <a:latin typeface="Nunito Black" pitchFamily="2" charset="0"/>
              </a:rPr>
              <a:t>quả</a:t>
            </a:r>
            <a:endParaRPr lang="en-US" sz="2800" dirty="0">
              <a:solidFill>
                <a:srgbClr val="002060"/>
              </a:solidFill>
              <a:latin typeface="Nunito Black" pitchFamily="2" charset="0"/>
            </a:endParaRPr>
          </a:p>
        </p:txBody>
      </p:sp>
      <p:sp>
        <p:nvSpPr>
          <p:cNvPr id="16" name="Rectangle: Folded Corner 15">
            <a:extLst>
              <a:ext uri="{FF2B5EF4-FFF2-40B4-BE49-F238E27FC236}">
                <a16:creationId xmlns="" xmlns:a16="http://schemas.microsoft.com/office/drawing/2014/main" id="{94D8BB8D-8348-D4DF-8601-506DEC346DE3}"/>
              </a:ext>
            </a:extLst>
          </p:cNvPr>
          <p:cNvSpPr/>
          <p:nvPr/>
        </p:nvSpPr>
        <p:spPr>
          <a:xfrm>
            <a:off x="6969626" y="1467776"/>
            <a:ext cx="2040172" cy="1409897"/>
          </a:xfrm>
          <a:custGeom>
            <a:avLst/>
            <a:gdLst>
              <a:gd name="connsiteX0" fmla="*/ 0 w 2040172"/>
              <a:gd name="connsiteY0" fmla="*/ 0 h 1409897"/>
              <a:gd name="connsiteX1" fmla="*/ 2040172 w 2040172"/>
              <a:gd name="connsiteY1" fmla="*/ 0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6" fmla="*/ 2040172 w 2040172"/>
              <a:gd name="connsiteY6" fmla="*/ 0 h 1409897"/>
              <a:gd name="connsiteX7" fmla="*/ 2040172 w 2040172"/>
              <a:gd name="connsiteY7" fmla="*/ 1174909 h 140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0172" h="1409897" stroke="0" extrusionOk="0">
                <a:moveTo>
                  <a:pt x="0" y="0"/>
                </a:moveTo>
                <a:cubicBezTo>
                  <a:pt x="561646" y="-69071"/>
                  <a:pt x="1286432" y="163864"/>
                  <a:pt x="2040172" y="0"/>
                </a:cubicBezTo>
                <a:cubicBezTo>
                  <a:pt x="2137637" y="397769"/>
                  <a:pt x="2078311" y="656451"/>
                  <a:pt x="2040172" y="1174909"/>
                </a:cubicBezTo>
                <a:cubicBezTo>
                  <a:pt x="1987442" y="1189056"/>
                  <a:pt x="1904945" y="1305930"/>
                  <a:pt x="1805184" y="1409897"/>
                </a:cubicBezTo>
                <a:cubicBezTo>
                  <a:pt x="1588265" y="1465959"/>
                  <a:pt x="399601" y="1340507"/>
                  <a:pt x="0" y="1409897"/>
                </a:cubicBezTo>
                <a:cubicBezTo>
                  <a:pt x="52570" y="1192093"/>
                  <a:pt x="-71004" y="231684"/>
                  <a:pt x="0" y="0"/>
                </a:cubicBezTo>
                <a:close/>
              </a:path>
              <a:path w="2040172" h="1409897" fill="darkenLess" stroke="0" extrusionOk="0">
                <a:moveTo>
                  <a:pt x="1805184" y="1409897"/>
                </a:moveTo>
                <a:cubicBezTo>
                  <a:pt x="1816409" y="1353674"/>
                  <a:pt x="1829892" y="1240078"/>
                  <a:pt x="1852182" y="1221907"/>
                </a:cubicBezTo>
                <a:cubicBezTo>
                  <a:pt x="1918138" y="1217222"/>
                  <a:pt x="1949776" y="1196396"/>
                  <a:pt x="2040172" y="1174909"/>
                </a:cubicBezTo>
                <a:cubicBezTo>
                  <a:pt x="1948728" y="1227643"/>
                  <a:pt x="1825026" y="1376338"/>
                  <a:pt x="1805184" y="1409897"/>
                </a:cubicBezTo>
                <a:close/>
              </a:path>
              <a:path w="2040172" h="1409897" fill="none" extrusionOk="0">
                <a:moveTo>
                  <a:pt x="1805184" y="1409897"/>
                </a:moveTo>
                <a:cubicBezTo>
                  <a:pt x="1810252" y="1365027"/>
                  <a:pt x="1833068" y="1275474"/>
                  <a:pt x="1852182" y="1221907"/>
                </a:cubicBezTo>
                <a:cubicBezTo>
                  <a:pt x="1886877" y="1200441"/>
                  <a:pt x="1962336" y="1206240"/>
                  <a:pt x="2040172" y="1174909"/>
                </a:cubicBezTo>
                <a:cubicBezTo>
                  <a:pt x="1936426" y="1301677"/>
                  <a:pt x="1910872" y="1288332"/>
                  <a:pt x="1805184" y="1409897"/>
                </a:cubicBezTo>
                <a:cubicBezTo>
                  <a:pt x="1203575" y="1525983"/>
                  <a:pt x="642094" y="1316829"/>
                  <a:pt x="0" y="1409897"/>
                </a:cubicBezTo>
                <a:cubicBezTo>
                  <a:pt x="64106" y="865305"/>
                  <a:pt x="-101819" y="653479"/>
                  <a:pt x="0" y="0"/>
                </a:cubicBezTo>
                <a:cubicBezTo>
                  <a:pt x="540190" y="-23628"/>
                  <a:pt x="1183609" y="-78274"/>
                  <a:pt x="2040172" y="0"/>
                </a:cubicBezTo>
                <a:cubicBezTo>
                  <a:pt x="2031008" y="261663"/>
                  <a:pt x="1986159" y="633119"/>
                  <a:pt x="2040172" y="1174909"/>
                </a:cubicBezTo>
              </a:path>
              <a:path w="2040172" h="1409897" fill="none" stroke="0" extrusionOk="0">
                <a:moveTo>
                  <a:pt x="1805184" y="1409897"/>
                </a:moveTo>
                <a:cubicBezTo>
                  <a:pt x="1818504" y="1342537"/>
                  <a:pt x="1823247" y="1300426"/>
                  <a:pt x="1852182" y="1221907"/>
                </a:cubicBezTo>
                <a:cubicBezTo>
                  <a:pt x="1941215" y="1209488"/>
                  <a:pt x="1967574" y="1182532"/>
                  <a:pt x="2040172" y="1174909"/>
                </a:cubicBezTo>
                <a:cubicBezTo>
                  <a:pt x="1994767" y="1205199"/>
                  <a:pt x="1888399" y="1302844"/>
                  <a:pt x="1805184" y="1409897"/>
                </a:cubicBezTo>
                <a:cubicBezTo>
                  <a:pt x="1405169" y="1533032"/>
                  <a:pt x="642617" y="1361487"/>
                  <a:pt x="0" y="1409897"/>
                </a:cubicBezTo>
                <a:cubicBezTo>
                  <a:pt x="89683" y="1172992"/>
                  <a:pt x="56514" y="441681"/>
                  <a:pt x="0" y="0"/>
                </a:cubicBezTo>
                <a:cubicBezTo>
                  <a:pt x="351366" y="-58174"/>
                  <a:pt x="1708755" y="-164739"/>
                  <a:pt x="2040172" y="0"/>
                </a:cubicBezTo>
                <a:cubicBezTo>
                  <a:pt x="1962234" y="337013"/>
                  <a:pt x="2078654" y="682768"/>
                  <a:pt x="2040172" y="1174909"/>
                </a:cubicBezTo>
              </a:path>
            </a:pathLst>
          </a:custGeom>
          <a:solidFill>
            <a:schemeClr val="accent6">
              <a:lumMod val="20000"/>
              <a:lumOff val="80000"/>
            </a:schemeClr>
          </a:solidFill>
          <a:ln>
            <a:solidFill>
              <a:srgbClr val="F92D67"/>
            </a:solidFill>
            <a:extLst>
              <a:ext uri="{C807C97D-BFC1-408E-A445-0C87EB9F89A2}">
                <ask:lineSketchStyleProps xmlns="" xmlns:ask="http://schemas.microsoft.com/office/drawing/2018/sketchyshapes" sd="2574647123">
                  <a:prstGeom prst="foldedCorne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002060"/>
                </a:solidFill>
                <a:latin typeface="Nunito Black" pitchFamily="2" charset="0"/>
              </a:rPr>
              <a:t> </a:t>
            </a:r>
            <a:r>
              <a:rPr lang="en-US" sz="2800" dirty="0" err="1">
                <a:solidFill>
                  <a:srgbClr val="002060"/>
                </a:solidFill>
                <a:latin typeface="Nunito Black" pitchFamily="2" charset="0"/>
              </a:rPr>
              <a:t>ngắm</a:t>
            </a:r>
            <a:r>
              <a:rPr lang="en-US" sz="2800" dirty="0">
                <a:solidFill>
                  <a:srgbClr val="002060"/>
                </a:solidFill>
                <a:latin typeface="Nunito Black" pitchFamily="2" charset="0"/>
              </a:rPr>
              <a:t> </a:t>
            </a:r>
            <a:r>
              <a:rPr lang="en-US" sz="2800" dirty="0" err="1">
                <a:solidFill>
                  <a:srgbClr val="002060"/>
                </a:solidFill>
                <a:latin typeface="Nunito Black" pitchFamily="2" charset="0"/>
              </a:rPr>
              <a:t>núi</a:t>
            </a:r>
            <a:r>
              <a:rPr lang="en-US" sz="2800" dirty="0">
                <a:solidFill>
                  <a:srgbClr val="002060"/>
                </a:solidFill>
                <a:latin typeface="Nunito Black" pitchFamily="2" charset="0"/>
              </a:rPr>
              <a:t> non</a:t>
            </a:r>
          </a:p>
        </p:txBody>
      </p:sp>
      <p:sp>
        <p:nvSpPr>
          <p:cNvPr id="18" name="Rectangle: Folded Corner 17">
            <a:extLst>
              <a:ext uri="{FF2B5EF4-FFF2-40B4-BE49-F238E27FC236}">
                <a16:creationId xmlns="" xmlns:a16="http://schemas.microsoft.com/office/drawing/2014/main" id="{148C11FE-5BF4-C66B-A387-2278141DA6DE}"/>
              </a:ext>
            </a:extLst>
          </p:cNvPr>
          <p:cNvSpPr/>
          <p:nvPr/>
        </p:nvSpPr>
        <p:spPr>
          <a:xfrm>
            <a:off x="2286000" y="3616654"/>
            <a:ext cx="2484117" cy="1409897"/>
          </a:xfrm>
          <a:custGeom>
            <a:avLst/>
            <a:gdLst>
              <a:gd name="connsiteX0" fmla="*/ 0 w 2040172"/>
              <a:gd name="connsiteY0" fmla="*/ 0 h 1409897"/>
              <a:gd name="connsiteX1" fmla="*/ 2040172 w 2040172"/>
              <a:gd name="connsiteY1" fmla="*/ 0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6" fmla="*/ 2040172 w 2040172"/>
              <a:gd name="connsiteY6" fmla="*/ 0 h 1409897"/>
              <a:gd name="connsiteX7" fmla="*/ 2040172 w 2040172"/>
              <a:gd name="connsiteY7" fmla="*/ 1174909 h 140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0172" h="1409897" stroke="0" extrusionOk="0">
                <a:moveTo>
                  <a:pt x="0" y="0"/>
                </a:moveTo>
                <a:cubicBezTo>
                  <a:pt x="561646" y="-69071"/>
                  <a:pt x="1286432" y="163864"/>
                  <a:pt x="2040172" y="0"/>
                </a:cubicBezTo>
                <a:cubicBezTo>
                  <a:pt x="2137637" y="397769"/>
                  <a:pt x="2078311" y="656451"/>
                  <a:pt x="2040172" y="1174909"/>
                </a:cubicBezTo>
                <a:cubicBezTo>
                  <a:pt x="1987442" y="1189056"/>
                  <a:pt x="1904945" y="1305930"/>
                  <a:pt x="1805184" y="1409897"/>
                </a:cubicBezTo>
                <a:cubicBezTo>
                  <a:pt x="1588265" y="1465959"/>
                  <a:pt x="399601" y="1340507"/>
                  <a:pt x="0" y="1409897"/>
                </a:cubicBezTo>
                <a:cubicBezTo>
                  <a:pt x="52570" y="1192093"/>
                  <a:pt x="-71004" y="231684"/>
                  <a:pt x="0" y="0"/>
                </a:cubicBezTo>
                <a:close/>
              </a:path>
              <a:path w="2040172" h="1409897" fill="darkenLess" stroke="0" extrusionOk="0">
                <a:moveTo>
                  <a:pt x="1805184" y="1409897"/>
                </a:moveTo>
                <a:cubicBezTo>
                  <a:pt x="1816409" y="1353674"/>
                  <a:pt x="1829892" y="1240078"/>
                  <a:pt x="1852182" y="1221907"/>
                </a:cubicBezTo>
                <a:cubicBezTo>
                  <a:pt x="1918138" y="1217222"/>
                  <a:pt x="1949776" y="1196396"/>
                  <a:pt x="2040172" y="1174909"/>
                </a:cubicBezTo>
                <a:cubicBezTo>
                  <a:pt x="1948728" y="1227643"/>
                  <a:pt x="1825026" y="1376338"/>
                  <a:pt x="1805184" y="1409897"/>
                </a:cubicBezTo>
                <a:close/>
              </a:path>
              <a:path w="2040172" h="1409897" fill="none" extrusionOk="0">
                <a:moveTo>
                  <a:pt x="1805184" y="1409897"/>
                </a:moveTo>
                <a:cubicBezTo>
                  <a:pt x="1810252" y="1365027"/>
                  <a:pt x="1833068" y="1275474"/>
                  <a:pt x="1852182" y="1221907"/>
                </a:cubicBezTo>
                <a:cubicBezTo>
                  <a:pt x="1886877" y="1200441"/>
                  <a:pt x="1962336" y="1206240"/>
                  <a:pt x="2040172" y="1174909"/>
                </a:cubicBezTo>
                <a:cubicBezTo>
                  <a:pt x="1936426" y="1301677"/>
                  <a:pt x="1910872" y="1288332"/>
                  <a:pt x="1805184" y="1409897"/>
                </a:cubicBezTo>
                <a:cubicBezTo>
                  <a:pt x="1203575" y="1525983"/>
                  <a:pt x="642094" y="1316829"/>
                  <a:pt x="0" y="1409897"/>
                </a:cubicBezTo>
                <a:cubicBezTo>
                  <a:pt x="64106" y="865305"/>
                  <a:pt x="-101819" y="653479"/>
                  <a:pt x="0" y="0"/>
                </a:cubicBezTo>
                <a:cubicBezTo>
                  <a:pt x="540190" y="-23628"/>
                  <a:pt x="1183609" y="-78274"/>
                  <a:pt x="2040172" y="0"/>
                </a:cubicBezTo>
                <a:cubicBezTo>
                  <a:pt x="2031008" y="261663"/>
                  <a:pt x="1986159" y="633119"/>
                  <a:pt x="2040172" y="1174909"/>
                </a:cubicBezTo>
              </a:path>
              <a:path w="2040172" h="1409897" fill="none" stroke="0" extrusionOk="0">
                <a:moveTo>
                  <a:pt x="1805184" y="1409897"/>
                </a:moveTo>
                <a:cubicBezTo>
                  <a:pt x="1818504" y="1342537"/>
                  <a:pt x="1823247" y="1300426"/>
                  <a:pt x="1852182" y="1221907"/>
                </a:cubicBezTo>
                <a:cubicBezTo>
                  <a:pt x="1941215" y="1209488"/>
                  <a:pt x="1967574" y="1182532"/>
                  <a:pt x="2040172" y="1174909"/>
                </a:cubicBezTo>
                <a:cubicBezTo>
                  <a:pt x="1994767" y="1205199"/>
                  <a:pt x="1888399" y="1302844"/>
                  <a:pt x="1805184" y="1409897"/>
                </a:cubicBezTo>
                <a:cubicBezTo>
                  <a:pt x="1405169" y="1533032"/>
                  <a:pt x="642617" y="1361487"/>
                  <a:pt x="0" y="1409897"/>
                </a:cubicBezTo>
                <a:cubicBezTo>
                  <a:pt x="89683" y="1172992"/>
                  <a:pt x="56514" y="441681"/>
                  <a:pt x="0" y="0"/>
                </a:cubicBezTo>
                <a:cubicBezTo>
                  <a:pt x="351366" y="-58174"/>
                  <a:pt x="1708755" y="-164739"/>
                  <a:pt x="2040172" y="0"/>
                </a:cubicBezTo>
                <a:cubicBezTo>
                  <a:pt x="1962234" y="337013"/>
                  <a:pt x="2078654" y="682768"/>
                  <a:pt x="2040172" y="1174909"/>
                </a:cubicBezTo>
              </a:path>
            </a:pathLst>
          </a:custGeom>
          <a:solidFill>
            <a:schemeClr val="accent6">
              <a:lumMod val="20000"/>
              <a:lumOff val="80000"/>
            </a:schemeClr>
          </a:solidFill>
          <a:ln>
            <a:solidFill>
              <a:srgbClr val="F92D67"/>
            </a:solidFill>
            <a:extLst>
              <a:ext uri="{C807C97D-BFC1-408E-A445-0C87EB9F89A2}">
                <ask:lineSketchStyleProps xmlns="" xmlns:ask="http://schemas.microsoft.com/office/drawing/2018/sketchyshapes" sd="2574647123">
                  <a:prstGeom prst="foldedCorne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Nunito Black" pitchFamily="2" charset="0"/>
              </a:rPr>
              <a:t>đ</a:t>
            </a:r>
            <a:r>
              <a:rPr lang="en-US" sz="2800" dirty="0" err="1" smtClean="0">
                <a:solidFill>
                  <a:srgbClr val="002060"/>
                </a:solidFill>
                <a:latin typeface="Nunito Black" pitchFamily="2" charset="0"/>
              </a:rPr>
              <a:t>ến</a:t>
            </a:r>
            <a:r>
              <a:rPr lang="en-US" sz="2800" dirty="0" smtClean="0">
                <a:solidFill>
                  <a:srgbClr val="002060"/>
                </a:solidFill>
                <a:latin typeface="Nunito Black" pitchFamily="2" charset="0"/>
              </a:rPr>
              <a:t> </a:t>
            </a:r>
            <a:r>
              <a:rPr lang="en-US" sz="2800" dirty="0" err="1">
                <a:solidFill>
                  <a:srgbClr val="002060"/>
                </a:solidFill>
                <a:latin typeface="Nunito Black" pitchFamily="2" charset="0"/>
              </a:rPr>
              <a:t>chơi</a:t>
            </a:r>
            <a:r>
              <a:rPr lang="en-US" sz="2800" dirty="0">
                <a:solidFill>
                  <a:srgbClr val="002060"/>
                </a:solidFill>
                <a:latin typeface="Nunito Black" pitchFamily="2" charset="0"/>
              </a:rPr>
              <a:t> </a:t>
            </a:r>
            <a:r>
              <a:rPr lang="en-US" sz="2800" dirty="0" err="1">
                <a:solidFill>
                  <a:srgbClr val="002060"/>
                </a:solidFill>
                <a:latin typeface="Nunito Black" pitchFamily="2" charset="0"/>
              </a:rPr>
              <a:t>nhà</a:t>
            </a:r>
            <a:r>
              <a:rPr lang="en-US" sz="2800" dirty="0">
                <a:solidFill>
                  <a:srgbClr val="002060"/>
                </a:solidFill>
                <a:latin typeface="Nunito Black" pitchFamily="2" charset="0"/>
              </a:rPr>
              <a:t> </a:t>
            </a:r>
            <a:r>
              <a:rPr lang="en-US" sz="2800" dirty="0" err="1">
                <a:solidFill>
                  <a:srgbClr val="002060"/>
                </a:solidFill>
                <a:latin typeface="Nunito Black" pitchFamily="2" charset="0"/>
              </a:rPr>
              <a:t>bà</a:t>
            </a:r>
            <a:r>
              <a:rPr lang="en-US" sz="2800" dirty="0">
                <a:solidFill>
                  <a:srgbClr val="002060"/>
                </a:solidFill>
                <a:latin typeface="Nunito Black" pitchFamily="2" charset="0"/>
              </a:rPr>
              <a:t> </a:t>
            </a:r>
            <a:r>
              <a:rPr lang="en-US" sz="2800" dirty="0" err="1">
                <a:solidFill>
                  <a:srgbClr val="002060"/>
                </a:solidFill>
                <a:latin typeface="Nunito Black" pitchFamily="2" charset="0"/>
              </a:rPr>
              <a:t>cụ</a:t>
            </a:r>
            <a:r>
              <a:rPr lang="en-US" sz="2800" dirty="0">
                <a:solidFill>
                  <a:srgbClr val="002060"/>
                </a:solidFill>
                <a:latin typeface="Nunito Black" pitchFamily="2" charset="0"/>
              </a:rPr>
              <a:t> </a:t>
            </a:r>
            <a:r>
              <a:rPr lang="en-US" sz="2800" dirty="0" err="1">
                <a:solidFill>
                  <a:srgbClr val="002060"/>
                </a:solidFill>
                <a:latin typeface="Nunito Black" pitchFamily="2" charset="0"/>
              </a:rPr>
              <a:t>Khởi</a:t>
            </a:r>
            <a:endParaRPr lang="en-US" sz="2800" dirty="0">
              <a:solidFill>
                <a:srgbClr val="002060"/>
              </a:solidFill>
              <a:latin typeface="Nunito Black" pitchFamily="2" charset="0"/>
            </a:endParaRPr>
          </a:p>
        </p:txBody>
      </p:sp>
      <p:sp>
        <p:nvSpPr>
          <p:cNvPr id="19" name="Rectangle: Folded Corner 18">
            <a:extLst>
              <a:ext uri="{FF2B5EF4-FFF2-40B4-BE49-F238E27FC236}">
                <a16:creationId xmlns="" xmlns:a16="http://schemas.microsoft.com/office/drawing/2014/main" id="{A3A53C8F-6B7F-B20B-6E8A-B6ACADF90EC4}"/>
              </a:ext>
            </a:extLst>
          </p:cNvPr>
          <p:cNvSpPr/>
          <p:nvPr/>
        </p:nvSpPr>
        <p:spPr>
          <a:xfrm>
            <a:off x="5806288" y="3769833"/>
            <a:ext cx="2040172" cy="1409897"/>
          </a:xfrm>
          <a:custGeom>
            <a:avLst/>
            <a:gdLst>
              <a:gd name="connsiteX0" fmla="*/ 0 w 2040172"/>
              <a:gd name="connsiteY0" fmla="*/ 0 h 1409897"/>
              <a:gd name="connsiteX1" fmla="*/ 2040172 w 2040172"/>
              <a:gd name="connsiteY1" fmla="*/ 0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6" fmla="*/ 2040172 w 2040172"/>
              <a:gd name="connsiteY6" fmla="*/ 0 h 1409897"/>
              <a:gd name="connsiteX7" fmla="*/ 2040172 w 2040172"/>
              <a:gd name="connsiteY7" fmla="*/ 1174909 h 140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0172" h="1409897" stroke="0" extrusionOk="0">
                <a:moveTo>
                  <a:pt x="0" y="0"/>
                </a:moveTo>
                <a:cubicBezTo>
                  <a:pt x="561646" y="-69071"/>
                  <a:pt x="1286432" y="163864"/>
                  <a:pt x="2040172" y="0"/>
                </a:cubicBezTo>
                <a:cubicBezTo>
                  <a:pt x="2137637" y="397769"/>
                  <a:pt x="2078311" y="656451"/>
                  <a:pt x="2040172" y="1174909"/>
                </a:cubicBezTo>
                <a:cubicBezTo>
                  <a:pt x="1987442" y="1189056"/>
                  <a:pt x="1904945" y="1305930"/>
                  <a:pt x="1805184" y="1409897"/>
                </a:cubicBezTo>
                <a:cubicBezTo>
                  <a:pt x="1588265" y="1465959"/>
                  <a:pt x="399601" y="1340507"/>
                  <a:pt x="0" y="1409897"/>
                </a:cubicBezTo>
                <a:cubicBezTo>
                  <a:pt x="52570" y="1192093"/>
                  <a:pt x="-71004" y="231684"/>
                  <a:pt x="0" y="0"/>
                </a:cubicBezTo>
                <a:close/>
              </a:path>
              <a:path w="2040172" h="1409897" fill="darkenLess" stroke="0" extrusionOk="0">
                <a:moveTo>
                  <a:pt x="1805184" y="1409897"/>
                </a:moveTo>
                <a:cubicBezTo>
                  <a:pt x="1816409" y="1353674"/>
                  <a:pt x="1829892" y="1240078"/>
                  <a:pt x="1852182" y="1221907"/>
                </a:cubicBezTo>
                <a:cubicBezTo>
                  <a:pt x="1918138" y="1217222"/>
                  <a:pt x="1949776" y="1196396"/>
                  <a:pt x="2040172" y="1174909"/>
                </a:cubicBezTo>
                <a:cubicBezTo>
                  <a:pt x="1948728" y="1227643"/>
                  <a:pt x="1825026" y="1376338"/>
                  <a:pt x="1805184" y="1409897"/>
                </a:cubicBezTo>
                <a:close/>
              </a:path>
              <a:path w="2040172" h="1409897" fill="none" extrusionOk="0">
                <a:moveTo>
                  <a:pt x="1805184" y="1409897"/>
                </a:moveTo>
                <a:cubicBezTo>
                  <a:pt x="1810252" y="1365027"/>
                  <a:pt x="1833068" y="1275474"/>
                  <a:pt x="1852182" y="1221907"/>
                </a:cubicBezTo>
                <a:cubicBezTo>
                  <a:pt x="1886877" y="1200441"/>
                  <a:pt x="1962336" y="1206240"/>
                  <a:pt x="2040172" y="1174909"/>
                </a:cubicBezTo>
                <a:cubicBezTo>
                  <a:pt x="1936426" y="1301677"/>
                  <a:pt x="1910872" y="1288332"/>
                  <a:pt x="1805184" y="1409897"/>
                </a:cubicBezTo>
                <a:cubicBezTo>
                  <a:pt x="1203575" y="1525983"/>
                  <a:pt x="642094" y="1316829"/>
                  <a:pt x="0" y="1409897"/>
                </a:cubicBezTo>
                <a:cubicBezTo>
                  <a:pt x="64106" y="865305"/>
                  <a:pt x="-101819" y="653479"/>
                  <a:pt x="0" y="0"/>
                </a:cubicBezTo>
                <a:cubicBezTo>
                  <a:pt x="540190" y="-23628"/>
                  <a:pt x="1183609" y="-78274"/>
                  <a:pt x="2040172" y="0"/>
                </a:cubicBezTo>
                <a:cubicBezTo>
                  <a:pt x="2031008" y="261663"/>
                  <a:pt x="1986159" y="633119"/>
                  <a:pt x="2040172" y="1174909"/>
                </a:cubicBezTo>
              </a:path>
              <a:path w="2040172" h="1409897" fill="none" stroke="0" extrusionOk="0">
                <a:moveTo>
                  <a:pt x="1805184" y="1409897"/>
                </a:moveTo>
                <a:cubicBezTo>
                  <a:pt x="1818504" y="1342537"/>
                  <a:pt x="1823247" y="1300426"/>
                  <a:pt x="1852182" y="1221907"/>
                </a:cubicBezTo>
                <a:cubicBezTo>
                  <a:pt x="1941215" y="1209488"/>
                  <a:pt x="1967574" y="1182532"/>
                  <a:pt x="2040172" y="1174909"/>
                </a:cubicBezTo>
                <a:cubicBezTo>
                  <a:pt x="1994767" y="1205199"/>
                  <a:pt x="1888399" y="1302844"/>
                  <a:pt x="1805184" y="1409897"/>
                </a:cubicBezTo>
                <a:cubicBezTo>
                  <a:pt x="1405169" y="1533032"/>
                  <a:pt x="642617" y="1361487"/>
                  <a:pt x="0" y="1409897"/>
                </a:cubicBezTo>
                <a:cubicBezTo>
                  <a:pt x="89683" y="1172992"/>
                  <a:pt x="56514" y="441681"/>
                  <a:pt x="0" y="0"/>
                </a:cubicBezTo>
                <a:cubicBezTo>
                  <a:pt x="351366" y="-58174"/>
                  <a:pt x="1708755" y="-164739"/>
                  <a:pt x="2040172" y="0"/>
                </a:cubicBezTo>
                <a:cubicBezTo>
                  <a:pt x="1962234" y="337013"/>
                  <a:pt x="2078654" y="682768"/>
                  <a:pt x="2040172" y="1174909"/>
                </a:cubicBezTo>
              </a:path>
            </a:pathLst>
          </a:custGeom>
          <a:solidFill>
            <a:schemeClr val="accent6">
              <a:lumMod val="20000"/>
              <a:lumOff val="80000"/>
            </a:schemeClr>
          </a:solidFill>
          <a:ln>
            <a:solidFill>
              <a:srgbClr val="F92D67"/>
            </a:solidFill>
            <a:extLst>
              <a:ext uri="{C807C97D-BFC1-408E-A445-0C87EB9F89A2}">
                <ask:lineSketchStyleProps xmlns="" xmlns:ask="http://schemas.microsoft.com/office/drawing/2018/sketchyshapes" sd="2574647123">
                  <a:prstGeom prst="foldedCorne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Nunito Black" pitchFamily="2" charset="0"/>
              </a:rPr>
              <a:t>c</a:t>
            </a:r>
            <a:r>
              <a:rPr lang="en-US" sz="2800" dirty="0" err="1" smtClean="0">
                <a:solidFill>
                  <a:srgbClr val="002060"/>
                </a:solidFill>
                <a:latin typeface="Nunito Black" pitchFamily="2" charset="0"/>
              </a:rPr>
              <a:t>ùng</a:t>
            </a:r>
            <a:r>
              <a:rPr lang="en-US" sz="2800" dirty="0" smtClean="0">
                <a:solidFill>
                  <a:srgbClr val="002060"/>
                </a:solidFill>
                <a:latin typeface="Nunito Black" pitchFamily="2" charset="0"/>
              </a:rPr>
              <a:t> </a:t>
            </a:r>
            <a:r>
              <a:rPr lang="en-US" sz="2800" dirty="0" err="1">
                <a:solidFill>
                  <a:srgbClr val="002060"/>
                </a:solidFill>
                <a:latin typeface="Nunito Black" pitchFamily="2" charset="0"/>
              </a:rPr>
              <a:t>mẹ</a:t>
            </a:r>
            <a:r>
              <a:rPr lang="en-US" sz="2800" dirty="0">
                <a:solidFill>
                  <a:srgbClr val="002060"/>
                </a:solidFill>
                <a:latin typeface="Nunito Black" pitchFamily="2" charset="0"/>
              </a:rPr>
              <a:t> </a:t>
            </a:r>
            <a:r>
              <a:rPr lang="en-US" sz="2800" dirty="0" err="1">
                <a:solidFill>
                  <a:srgbClr val="002060"/>
                </a:solidFill>
                <a:latin typeface="Nunito Black" pitchFamily="2" charset="0"/>
              </a:rPr>
              <a:t>ra</a:t>
            </a:r>
            <a:r>
              <a:rPr lang="en-US" sz="2800" dirty="0">
                <a:solidFill>
                  <a:srgbClr val="002060"/>
                </a:solidFill>
                <a:latin typeface="Nunito Black" pitchFamily="2" charset="0"/>
              </a:rPr>
              <a:t> </a:t>
            </a:r>
            <a:r>
              <a:rPr lang="en-US" sz="2800" dirty="0" err="1">
                <a:solidFill>
                  <a:srgbClr val="002060"/>
                </a:solidFill>
                <a:latin typeface="Nunito Black" pitchFamily="2" charset="0"/>
              </a:rPr>
              <a:t>chợ</a:t>
            </a:r>
            <a:endParaRPr lang="en-US" sz="2800" dirty="0">
              <a:solidFill>
                <a:srgbClr val="002060"/>
              </a:solidFill>
              <a:latin typeface="Nunito Black" pitchFamily="2" charset="0"/>
            </a:endParaRPr>
          </a:p>
        </p:txBody>
      </p:sp>
      <p:sp>
        <p:nvSpPr>
          <p:cNvPr id="2" name="Rectangle 1">
            <a:extLst>
              <a:ext uri="{FF2B5EF4-FFF2-40B4-BE49-F238E27FC236}">
                <a16:creationId xmlns="" xmlns:a16="http://schemas.microsoft.com/office/drawing/2014/main" id="{376DA4E0-1350-C7F2-1ADF-8245C7FEBB5B}"/>
              </a:ext>
            </a:extLst>
          </p:cNvPr>
          <p:cNvSpPr/>
          <p:nvPr/>
        </p:nvSpPr>
        <p:spPr>
          <a:xfrm>
            <a:off x="10972800" y="0"/>
            <a:ext cx="1214203"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mc:AlternateContent xmlns:mc="http://schemas.openxmlformats.org/markup-compatibility/2006" xmlns:a14="http://schemas.microsoft.com/office/drawing/2010/main">
        <mc:Choice Requires="a14">
          <p:sp>
            <p:nvSpPr>
              <p:cNvPr id="4" name="TextBox 3"/>
              <p:cNvSpPr txBox="1"/>
              <p:nvPr/>
            </p:nvSpPr>
            <p:spPr>
              <a:xfrm>
                <a:off x="4770118" y="2492514"/>
                <a:ext cx="702436" cy="70788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000" i="1" smtClean="0">
                          <a:solidFill>
                            <a:srgbClr val="FF0000"/>
                          </a:solidFill>
                          <a:latin typeface="Cambria Math"/>
                          <a:sym typeface="Wingdings"/>
                        </a:rPr>
                        <m:t></m:t>
                      </m:r>
                    </m:oMath>
                  </m:oMathPara>
                </a14:m>
                <a:endParaRPr lang="en-US" sz="4000" dirty="0">
                  <a:solidFill>
                    <a:srgbClr val="FF0000"/>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4770118" y="2492514"/>
                <a:ext cx="702436" cy="707886"/>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3180577" y="4572000"/>
                <a:ext cx="702436" cy="70788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000" i="1" smtClean="0">
                          <a:solidFill>
                            <a:srgbClr val="FF0000"/>
                          </a:solidFill>
                          <a:latin typeface="Cambria Math"/>
                          <a:sym typeface="Wingdings"/>
                        </a:rPr>
                        <m:t></m:t>
                      </m:r>
                    </m:oMath>
                  </m:oMathPara>
                </a14:m>
                <a:endParaRPr lang="en-US" sz="4000" dirty="0">
                  <a:solidFill>
                    <a:srgbClr val="FF0000"/>
                  </a:solidFill>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3180577" y="4572000"/>
                <a:ext cx="702436" cy="707886"/>
              </a:xfrm>
              <a:prstGeom prst="rect">
                <a:avLst/>
              </a:prstGeom>
              <a:blipFill rotWithShape="1">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6475156" y="4672608"/>
                <a:ext cx="702436" cy="70788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000" i="1" smtClean="0">
                          <a:solidFill>
                            <a:srgbClr val="FF0000"/>
                          </a:solidFill>
                          <a:latin typeface="Cambria Math"/>
                          <a:sym typeface="Wingdings"/>
                        </a:rPr>
                        <m:t></m:t>
                      </m:r>
                    </m:oMath>
                  </m:oMathPara>
                </a14:m>
                <a:endParaRPr lang="en-US" sz="4000" dirty="0">
                  <a:solidFill>
                    <a:srgbClr val="FF0000"/>
                  </a:solidFill>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6475156" y="4672608"/>
                <a:ext cx="702436" cy="707886"/>
              </a:xfrm>
              <a:prstGeom prst="rect">
                <a:avLst/>
              </a:prstGeom>
              <a:blipFill rotWithShape="1">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53143415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inVertical)">
                                      <p:cBhvr>
                                        <p:cTn id="16" dur="500"/>
                                        <p:tgtEl>
                                          <p:spTgt spid="1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subTnLst>
                                    <p:audio>
                                      <p:cMediaNode>
                                        <p:cTn display="0" masterRel="sameClick">
                                          <p:stCondLst>
                                            <p:cond evt="begin" delay="0">
                                              <p:tn val="22"/>
                                            </p:cond>
                                          </p:stCondLst>
                                          <p:endCondLst>
                                            <p:cond evt="onStopAudio" delay="0">
                                              <p:tgtEl>
                                                <p:sldTgt/>
                                              </p:tgtEl>
                                            </p:cond>
                                          </p:endCondLst>
                                        </p:cTn>
                                        <p:tgtEl>
                                          <p:sndTgt r:embed="rId2" name="cashreg.wav"/>
                                        </p:tgtEl>
                                      </p:cMediaNode>
                                    </p:audio>
                                  </p:sub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subTnLst>
                                    <p:audio>
                                      <p:cMediaNode>
                                        <p:cTn display="0" masterRel="sameClick">
                                          <p:stCondLst>
                                            <p:cond evt="begin" delay="0">
                                              <p:tn val="27"/>
                                            </p:cond>
                                          </p:stCondLst>
                                          <p:endCondLst>
                                            <p:cond evt="onStopAudio" delay="0">
                                              <p:tgtEl>
                                                <p:sldTgt/>
                                              </p:tgtEl>
                                            </p:cond>
                                          </p:endCondLst>
                                        </p:cTn>
                                        <p:tgtEl>
                                          <p:sndTgt r:embed="rId2" name="cashreg.wav"/>
                                        </p:tgtEl>
                                      </p:cMediaNode>
                                    </p:audio>
                                  </p:sub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subTnLst>
                                    <p:audio>
                                      <p:cMediaNode>
                                        <p:cTn display="0" masterRel="sameClick">
                                          <p:stCondLst>
                                            <p:cond evt="begin" delay="0">
                                              <p:tn val="32"/>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P spid="16" grpId="0" animBg="1"/>
      <p:bldP spid="18" grpId="0" animBg="1"/>
      <p:bldP spid="19" grpId="0" animBg="1"/>
      <p:bldP spid="4" grpId="0"/>
      <p:bldP spid="14" grpId="0"/>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38200" y="533400"/>
            <a:ext cx="10134600" cy="5940973"/>
          </a:xfrm>
          <a:prstGeom prst="rect">
            <a:avLst/>
          </a:prstGeom>
          <a:ln>
            <a:noFill/>
          </a:ln>
          <a:effectLst>
            <a:softEdge rad="112500"/>
          </a:effectLst>
        </p:spPr>
      </p:pic>
      <p:sp>
        <p:nvSpPr>
          <p:cNvPr id="3" name="Rectangle 2">
            <a:extLst>
              <a:ext uri="{FF2B5EF4-FFF2-40B4-BE49-F238E27FC236}">
                <a16:creationId xmlns="" xmlns:a16="http://schemas.microsoft.com/office/drawing/2014/main" id="{F389F0E4-93D4-C233-6E39-5AA760ACB38D}"/>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8469173"/>
      </p:ext>
    </p:extLst>
  </p:cSld>
  <p:clrMapOvr>
    <a:masterClrMapping/>
  </p:clrMapOvr>
  <mc:AlternateContent xmlns:mc="http://schemas.openxmlformats.org/markup-compatibility/2006" xmlns:p14="http://schemas.microsoft.com/office/powerpoint/2010/main">
    <mc:Choice Requires="p14">
      <p:transition spd="slow" p14:dur="1500">
        <p14:ripple dir="ld"/>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0" name="图片 19"/>
          <p:cNvPicPr>
            <a:picLocks noChangeAspect="1"/>
          </p:cNvPicPr>
          <p:nvPr/>
        </p:nvPicPr>
        <p:blipFill rotWithShape="1">
          <a:blip r:embed="rId3" cstate="print">
            <a:extLst>
              <a:ext uri="{28A0092B-C50C-407E-A947-70E740481C1C}">
                <a14:useLocalDpi xmlns:a14="http://schemas.microsoft.com/office/drawing/2010/main" val="0"/>
              </a:ext>
            </a:extLst>
          </a:blip>
          <a:srcRect l="25464" r="27198"/>
          <a:stretch>
            <a:fillRect/>
          </a:stretch>
        </p:blipFill>
        <p:spPr>
          <a:xfrm>
            <a:off x="5426001" y="-450420"/>
            <a:ext cx="6765999" cy="7146426"/>
          </a:xfrm>
          <a:prstGeom prst="rect">
            <a:avLst/>
          </a:prstGeom>
        </p:spPr>
      </p:pic>
      <p:pic>
        <p:nvPicPr>
          <p:cNvPr id="17" name="图片 16" descr="E:\PPT\PPT\外\8月15号绿色黑板卡通风课件PPT模板\图层 2.png图层 2"/>
          <p:cNvPicPr>
            <a:picLocks noChangeAspect="1"/>
          </p:cNvPicPr>
          <p:nvPr/>
        </p:nvPicPr>
        <p:blipFill rotWithShape="1">
          <a:blip r:embed="rId4"/>
          <a:srcRect/>
          <a:stretch>
            <a:fillRect/>
          </a:stretch>
        </p:blipFill>
        <p:spPr>
          <a:xfrm>
            <a:off x="0" y="3176905"/>
            <a:ext cx="6092825" cy="3681095"/>
          </a:xfrm>
          <a:prstGeom prst="rect">
            <a:avLst/>
          </a:prstGeom>
        </p:spPr>
      </p:pic>
      <p:pic>
        <p:nvPicPr>
          <p:cNvPr id="8" name="图片 7" descr="E:\PPT\PPT\外\8月15号绿色黑板卡通风课件PPT模板\图片1.png图片1"/>
          <p:cNvPicPr>
            <a:picLocks noChangeAspect="1"/>
          </p:cNvPicPr>
          <p:nvPr/>
        </p:nvPicPr>
        <p:blipFill>
          <a:blip r:embed="rId5"/>
          <a:srcRect/>
          <a:stretch>
            <a:fillRect/>
          </a:stretch>
        </p:blipFill>
        <p:spPr>
          <a:xfrm>
            <a:off x="7004779" y="2056954"/>
            <a:ext cx="5615948" cy="4821555"/>
          </a:xfrm>
          <a:prstGeom prst="rect">
            <a:avLst/>
          </a:prstGeom>
        </p:spPr>
      </p:pic>
      <p:pic>
        <p:nvPicPr>
          <p:cNvPr id="46" name="图片 4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10302" y="3944099"/>
            <a:ext cx="1450224" cy="867424"/>
          </a:xfrm>
          <a:prstGeom prst="rect">
            <a:avLst/>
          </a:prstGeom>
        </p:spPr>
      </p:pic>
      <p:pic>
        <p:nvPicPr>
          <p:cNvPr id="52" name="图片 5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60421" y="373415"/>
            <a:ext cx="2211528" cy="2258348"/>
          </a:xfrm>
          <a:prstGeom prst="rect">
            <a:avLst/>
          </a:prstGeom>
        </p:spPr>
      </p:pic>
      <p:pic>
        <p:nvPicPr>
          <p:cNvPr id="19" name="图片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58550" y="726220"/>
            <a:ext cx="1756303" cy="1756303"/>
          </a:xfrm>
          <a:prstGeom prst="rect">
            <a:avLst/>
          </a:prstGeom>
        </p:spPr>
      </p:pic>
      <p:sp>
        <p:nvSpPr>
          <p:cNvPr id="2" name="Rectangle 1"/>
          <p:cNvSpPr/>
          <p:nvPr/>
        </p:nvSpPr>
        <p:spPr>
          <a:xfrm>
            <a:off x="602637" y="1503820"/>
            <a:ext cx="7146252" cy="923330"/>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defTabSz="914400"/>
            <a:r>
              <a:rPr lang="en-US" sz="5400" b="1" cap="all" dirty="0" err="1" smtClean="0">
                <a:ln/>
                <a:solidFill>
                  <a:srgbClr val="FF7986"/>
                </a:solidFill>
                <a:effectLst>
                  <a:outerShdw blurRad="19685" dist="12700" dir="5400000" algn="tl" rotWithShape="0">
                    <a:srgbClr val="FF7986">
                      <a:satMod val="130000"/>
                      <a:alpha val="60000"/>
                    </a:srgbClr>
                  </a:outerShdw>
                  <a:reflection blurRad="10000" stA="55000" endPos="48000" dist="500" dir="5400000" sy="-100000" algn="bl" rotWithShape="0"/>
                </a:effectLst>
              </a:rPr>
              <a:t>Chúc</a:t>
            </a:r>
            <a:r>
              <a:rPr lang="en-US" sz="5400" b="1" cap="all" dirty="0" smtClean="0">
                <a:ln/>
                <a:solidFill>
                  <a:srgbClr val="FF7986"/>
                </a:solidFill>
                <a:effectLst>
                  <a:outerShdw blurRad="19685" dist="12700" dir="5400000" algn="tl" rotWithShape="0">
                    <a:srgbClr val="FF7986">
                      <a:satMod val="130000"/>
                      <a:alpha val="60000"/>
                    </a:srgbClr>
                  </a:outerShdw>
                  <a:reflection blurRad="10000" stA="55000" endPos="48000" dist="500" dir="5400000" sy="-100000" algn="bl" rotWithShape="0"/>
                </a:effectLst>
              </a:rPr>
              <a:t> </a:t>
            </a:r>
            <a:r>
              <a:rPr lang="en-US" sz="5400" b="1" cap="all" dirty="0" err="1" smtClean="0">
                <a:ln/>
                <a:solidFill>
                  <a:srgbClr val="FF7986"/>
                </a:solidFill>
                <a:effectLst>
                  <a:outerShdw blurRad="19685" dist="12700" dir="5400000" algn="tl" rotWithShape="0">
                    <a:srgbClr val="FF7986">
                      <a:satMod val="130000"/>
                      <a:alpha val="60000"/>
                    </a:srgbClr>
                  </a:outerShdw>
                  <a:reflection blurRad="10000" stA="55000" endPos="48000" dist="500" dir="5400000" sy="-100000" algn="bl" rotWithShape="0"/>
                </a:effectLst>
              </a:rPr>
              <a:t>các</a:t>
            </a:r>
            <a:r>
              <a:rPr lang="en-US" sz="5400" b="1" cap="all" dirty="0" smtClean="0">
                <a:ln/>
                <a:solidFill>
                  <a:srgbClr val="FF7986"/>
                </a:solidFill>
                <a:effectLst>
                  <a:outerShdw blurRad="19685" dist="12700" dir="5400000" algn="tl" rotWithShape="0">
                    <a:srgbClr val="FF7986">
                      <a:satMod val="130000"/>
                      <a:alpha val="60000"/>
                    </a:srgbClr>
                  </a:outerShdw>
                  <a:reflection blurRad="10000" stA="55000" endPos="48000" dist="500" dir="5400000" sy="-100000" algn="bl" rotWithShape="0"/>
                </a:effectLst>
              </a:rPr>
              <a:t> </a:t>
            </a:r>
            <a:r>
              <a:rPr lang="en-US" sz="5400" b="1" cap="all" dirty="0" err="1" smtClean="0">
                <a:ln/>
                <a:solidFill>
                  <a:srgbClr val="FF7986"/>
                </a:solidFill>
                <a:effectLst>
                  <a:outerShdw blurRad="19685" dist="12700" dir="5400000" algn="tl" rotWithShape="0">
                    <a:srgbClr val="FF7986">
                      <a:satMod val="130000"/>
                      <a:alpha val="60000"/>
                    </a:srgbClr>
                  </a:outerShdw>
                  <a:reflection blurRad="10000" stA="55000" endPos="48000" dist="500" dir="5400000" sy="-100000" algn="bl" rotWithShape="0"/>
                </a:effectLst>
              </a:rPr>
              <a:t>em</a:t>
            </a:r>
            <a:r>
              <a:rPr lang="en-US" sz="5400" b="1" cap="all" dirty="0" smtClean="0">
                <a:ln/>
                <a:solidFill>
                  <a:srgbClr val="FF7986"/>
                </a:solidFill>
                <a:effectLst>
                  <a:outerShdw blurRad="19685" dist="12700" dir="5400000" algn="tl" rotWithShape="0">
                    <a:srgbClr val="FF7986">
                      <a:satMod val="130000"/>
                      <a:alpha val="60000"/>
                    </a:srgbClr>
                  </a:outerShdw>
                  <a:reflection blurRad="10000" stA="55000" endPos="48000" dist="500" dir="5400000" sy="-100000" algn="bl" rotWithShape="0"/>
                </a:effectLst>
              </a:rPr>
              <a:t> </a:t>
            </a:r>
            <a:r>
              <a:rPr lang="en-US" sz="5400" b="1" cap="all" dirty="0" err="1" smtClean="0">
                <a:ln/>
                <a:solidFill>
                  <a:srgbClr val="FF7986"/>
                </a:solidFill>
                <a:effectLst>
                  <a:outerShdw blurRad="19685" dist="12700" dir="5400000" algn="tl" rotWithShape="0">
                    <a:srgbClr val="FF7986">
                      <a:satMod val="130000"/>
                      <a:alpha val="60000"/>
                    </a:srgbClr>
                  </a:outerShdw>
                  <a:reflection blurRad="10000" stA="55000" endPos="48000" dist="500" dir="5400000" sy="-100000" algn="bl" rotWithShape="0"/>
                </a:effectLst>
              </a:rPr>
              <a:t>học</a:t>
            </a:r>
            <a:r>
              <a:rPr lang="en-US" sz="5400" b="1" cap="all" dirty="0" smtClean="0">
                <a:ln/>
                <a:solidFill>
                  <a:srgbClr val="FF7986"/>
                </a:solidFill>
                <a:effectLst>
                  <a:outerShdw blurRad="19685" dist="12700" dir="5400000" algn="tl" rotWithShape="0">
                    <a:srgbClr val="FF7986">
                      <a:satMod val="130000"/>
                      <a:alpha val="60000"/>
                    </a:srgbClr>
                  </a:outerShdw>
                  <a:reflection blurRad="10000" stA="55000" endPos="48000" dist="500" dir="5400000" sy="-100000" algn="bl" rotWithShape="0"/>
                </a:effectLst>
              </a:rPr>
              <a:t> </a:t>
            </a:r>
            <a:r>
              <a:rPr lang="en-US" sz="5400" b="1" cap="all" dirty="0" err="1" smtClean="0">
                <a:ln/>
                <a:solidFill>
                  <a:srgbClr val="FF7986"/>
                </a:solidFill>
                <a:effectLst>
                  <a:outerShdw blurRad="19685" dist="12700" dir="5400000" algn="tl" rotWithShape="0">
                    <a:srgbClr val="FF7986">
                      <a:satMod val="130000"/>
                      <a:alpha val="60000"/>
                    </a:srgbClr>
                  </a:outerShdw>
                  <a:reflection blurRad="10000" stA="55000" endPos="48000" dist="500" dir="5400000" sy="-100000" algn="bl" rotWithShape="0"/>
                </a:effectLst>
              </a:rPr>
              <a:t>tốt</a:t>
            </a:r>
            <a:endParaRPr lang="en-US" sz="5400" b="1" cap="all" dirty="0">
              <a:ln/>
              <a:solidFill>
                <a:srgbClr val="FF7986"/>
              </a:solidFill>
              <a:effectLst>
                <a:outerShdw blurRad="19685" dist="12700" dir="5400000" algn="tl" rotWithShape="0">
                  <a:srgbClr val="FF7986">
                    <a:satMod val="130000"/>
                    <a:alpha val="60000"/>
                  </a:srgbClr>
                </a:outerShdw>
                <a:reflection blurRad="10000" stA="55000" endPos="48000" dist="500" dir="5400000" sy="-100000" algn="bl" rotWithShape="0"/>
              </a:effectLst>
            </a:endParaRPr>
          </a:p>
        </p:txBody>
      </p:sp>
    </p:spTree>
    <p:extLst>
      <p:ext uri="{BB962C8B-B14F-4D97-AF65-F5344CB8AC3E}">
        <p14:creationId xmlns:p14="http://schemas.microsoft.com/office/powerpoint/2010/main" val="14447925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 xmlns:a16="http://schemas.microsoft.com/office/drawing/2014/main" id="{9D6D37C3-74AB-08F2-9B01-B89BFEB6AD03}"/>
              </a:ext>
            </a:extLst>
          </p:cNvPr>
          <p:cNvPicPr>
            <a:picLocks noChangeAspect="1"/>
          </p:cNvPicPr>
          <p:nvPr/>
        </p:nvPicPr>
        <p:blipFill rotWithShape="1">
          <a:blip r:embed="rId4"/>
          <a:srcRect t="14694" b="21814"/>
          <a:stretch/>
        </p:blipFill>
        <p:spPr>
          <a:xfrm>
            <a:off x="4997" y="109176"/>
            <a:ext cx="1002831" cy="838201"/>
          </a:xfrm>
          <a:prstGeom prst="rect">
            <a:avLst/>
          </a:prstGeom>
        </p:spPr>
      </p:pic>
      <p:sp>
        <p:nvSpPr>
          <p:cNvPr id="13" name="TextBox 12">
            <a:extLst>
              <a:ext uri="{FF2B5EF4-FFF2-40B4-BE49-F238E27FC236}">
                <a16:creationId xmlns="" xmlns:a16="http://schemas.microsoft.com/office/drawing/2014/main" id="{7CCD22EC-874E-9810-7272-0254E6F7D431}"/>
              </a:ext>
            </a:extLst>
          </p:cNvPr>
          <p:cNvSpPr txBox="1"/>
          <p:nvPr/>
        </p:nvSpPr>
        <p:spPr>
          <a:xfrm>
            <a:off x="609600" y="2057400"/>
            <a:ext cx="4267200" cy="578882"/>
          </a:xfrm>
          <a:prstGeom prst="roundRect">
            <a:avLst/>
          </a:prstGeom>
          <a:solidFill>
            <a:srgbClr val="F9C9BF"/>
          </a:solidFill>
          <a:ln w="19050">
            <a:solidFill>
              <a:srgbClr val="00B050"/>
            </a:solidFill>
            <a:prstDash val="sysDash"/>
          </a:ln>
        </p:spPr>
        <p:txBody>
          <a:bodyPr wrap="square">
            <a:spAutoFit/>
          </a:bodyPr>
          <a:lstStyle/>
          <a:p>
            <a:pPr lvl="0"/>
            <a:r>
              <a:rPr lang="en-US" sz="2800" dirty="0">
                <a:latin typeface="Open Sans" panose="020B0606030504020204" pitchFamily="34" charset="0"/>
                <a:ea typeface="Open Sans" panose="020B0606030504020204" pitchFamily="34" charset="0"/>
                <a:cs typeface="Open Sans" panose="020B0606030504020204" pitchFamily="34" charset="0"/>
              </a:rPr>
              <a:t>a. </a:t>
            </a:r>
            <a:r>
              <a:rPr lang="en-US" sz="2800" dirty="0" err="1">
                <a:latin typeface="Open Sans" panose="020B0606030504020204" pitchFamily="34" charset="0"/>
                <a:ea typeface="Open Sans" panose="020B0606030504020204" pitchFamily="34" charset="0"/>
                <a:cs typeface="Open Sans" panose="020B0606030504020204" pitchFamily="34" charset="0"/>
              </a:rPr>
              <a:t>Khi</a:t>
            </a:r>
            <a:r>
              <a:rPr lang="en-US" sz="2800" dirty="0">
                <a:latin typeface="Open Sans" panose="020B0606030504020204" pitchFamily="34" charset="0"/>
                <a:ea typeface="Open Sans" panose="020B0606030504020204" pitchFamily="34" charset="0"/>
                <a:cs typeface="Open Sans" panose="020B0606030504020204" pitchFamily="34" charset="0"/>
              </a:rPr>
              <a:t> ở </a:t>
            </a:r>
            <a:r>
              <a:rPr lang="en-US" sz="2800" dirty="0" err="1">
                <a:latin typeface="Open Sans" panose="020B0606030504020204" pitchFamily="34" charset="0"/>
                <a:ea typeface="Open Sans" panose="020B0606030504020204" pitchFamily="34" charset="0"/>
                <a:cs typeface="Open Sans" panose="020B0606030504020204" pitchFamily="34" charset="0"/>
              </a:rPr>
              <a:t>nhà</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en-US" sz="2800" dirty="0" err="1">
                <a:latin typeface="Open Sans" panose="020B0606030504020204" pitchFamily="34" charset="0"/>
                <a:ea typeface="Open Sans" panose="020B0606030504020204" pitchFamily="34" charset="0"/>
                <a:cs typeface="Open Sans" panose="020B0606030504020204" pitchFamily="34" charset="0"/>
              </a:rPr>
              <a:t>bà</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en-US" sz="2800" dirty="0" err="1">
                <a:latin typeface="Open Sans" panose="020B0606030504020204" pitchFamily="34" charset="0"/>
                <a:ea typeface="Open Sans" panose="020B0606030504020204" pitchFamily="34" charset="0"/>
                <a:cs typeface="Open Sans" panose="020B0606030504020204" pitchFamily="34" charset="0"/>
              </a:rPr>
              <a:t>cụ</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en-US" sz="2800" dirty="0" err="1">
                <a:latin typeface="Open Sans" panose="020B0606030504020204" pitchFamily="34" charset="0"/>
                <a:ea typeface="Open Sans" panose="020B0606030504020204" pitchFamily="34" charset="0"/>
                <a:cs typeface="Open Sans" panose="020B0606030504020204" pitchFamily="34" charset="0"/>
              </a:rPr>
              <a:t>Khởi</a:t>
            </a:r>
            <a:endParaRPr kumimoji="0" lang="en-US" sz="28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 xmlns:a16="http://schemas.microsoft.com/office/drawing/2014/main" id="{7CCD22EC-874E-9810-7272-0254E6F7D431}"/>
              </a:ext>
            </a:extLst>
          </p:cNvPr>
          <p:cNvSpPr txBox="1"/>
          <p:nvPr/>
        </p:nvSpPr>
        <p:spPr>
          <a:xfrm>
            <a:off x="6553200" y="2076349"/>
            <a:ext cx="4869874" cy="578882"/>
          </a:xfrm>
          <a:prstGeom prst="roundRect">
            <a:avLst/>
          </a:prstGeom>
          <a:solidFill>
            <a:srgbClr val="92D050"/>
          </a:solidFill>
          <a:ln w="19050">
            <a:solidFill>
              <a:srgbClr val="00B050"/>
            </a:solidFill>
            <a:prstDash val="sysDash"/>
          </a:ln>
        </p:spPr>
        <p:txBody>
          <a:bodyPr wrap="square">
            <a:spAutoFit/>
          </a:bodyPr>
          <a:lstStyle/>
          <a:p>
            <a:pPr lvl="0"/>
            <a:r>
              <a:rPr lang="en-US" sz="2800" dirty="0">
                <a:latin typeface="Open Sans" panose="020B0606030504020204" pitchFamily="34" charset="0"/>
                <a:ea typeface="Open Sans" panose="020B0606030504020204" pitchFamily="34" charset="0"/>
                <a:cs typeface="Open Sans" panose="020B0606030504020204" pitchFamily="34" charset="0"/>
              </a:rPr>
              <a:t>b. </a:t>
            </a:r>
            <a:r>
              <a:rPr lang="en-US" sz="2800" dirty="0" err="1">
                <a:latin typeface="Open Sans" panose="020B0606030504020204" pitchFamily="34" charset="0"/>
                <a:ea typeface="Open Sans" panose="020B0606030504020204" pitchFamily="34" charset="0"/>
                <a:cs typeface="Open Sans" panose="020B0606030504020204" pitchFamily="34" charset="0"/>
              </a:rPr>
              <a:t>Khi</a:t>
            </a:r>
            <a:r>
              <a:rPr lang="en-US" sz="2800" dirty="0">
                <a:latin typeface="Open Sans" panose="020B0606030504020204" pitchFamily="34" charset="0"/>
                <a:ea typeface="Open Sans" panose="020B0606030504020204" pitchFamily="34" charset="0"/>
                <a:cs typeface="Open Sans" panose="020B0606030504020204" pitchFamily="34" charset="0"/>
              </a:rPr>
              <a:t> ở </a:t>
            </a:r>
            <a:r>
              <a:rPr lang="en-US" sz="2800" dirty="0" err="1">
                <a:latin typeface="Open Sans" panose="020B0606030504020204" pitchFamily="34" charset="0"/>
                <a:ea typeface="Open Sans" panose="020B0606030504020204" pitchFamily="34" charset="0"/>
                <a:cs typeface="Open Sans" panose="020B0606030504020204" pitchFamily="34" charset="0"/>
              </a:rPr>
              <a:t>góc</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en-US" sz="2800" dirty="0" err="1">
                <a:latin typeface="Open Sans" panose="020B0606030504020204" pitchFamily="34" charset="0"/>
                <a:ea typeface="Open Sans" panose="020B0606030504020204" pitchFamily="34" charset="0"/>
                <a:cs typeface="Open Sans" panose="020B0606030504020204" pitchFamily="34" charset="0"/>
              </a:rPr>
              <a:t>chợ</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en-US" sz="2800" dirty="0" err="1">
                <a:latin typeface="Open Sans" panose="020B0606030504020204" pitchFamily="34" charset="0"/>
                <a:ea typeface="Open Sans" panose="020B0606030504020204" pitchFamily="34" charset="0"/>
                <a:cs typeface="Open Sans" panose="020B0606030504020204" pitchFamily="34" charset="0"/>
              </a:rPr>
              <a:t>quê</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en-US" sz="2800" dirty="0" err="1">
                <a:latin typeface="Open Sans" panose="020B0606030504020204" pitchFamily="34" charset="0"/>
                <a:ea typeface="Open Sans" panose="020B0606030504020204" pitchFamily="34" charset="0"/>
                <a:cs typeface="Open Sans" panose="020B0606030504020204" pitchFamily="34" charset="0"/>
              </a:rPr>
              <a:t>nghèo</a:t>
            </a:r>
            <a:endParaRPr kumimoji="0" lang="en-US" sz="28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 name="Rectangle 2">
            <a:extLst>
              <a:ext uri="{FF2B5EF4-FFF2-40B4-BE49-F238E27FC236}">
                <a16:creationId xmlns="" xmlns:a16="http://schemas.microsoft.com/office/drawing/2014/main" id="{85385AA7-6ED4-0EAD-1768-E9AED90FF2AA}"/>
              </a:ext>
            </a:extLst>
          </p:cNvPr>
          <p:cNvSpPr/>
          <p:nvPr/>
        </p:nvSpPr>
        <p:spPr>
          <a:xfrm>
            <a:off x="11049000" y="0"/>
            <a:ext cx="1138003"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 xmlns:a16="http://schemas.microsoft.com/office/drawing/2014/main" id="{874923DD-2CD3-2D7E-2162-E433FE8F2CFE}"/>
              </a:ext>
            </a:extLst>
          </p:cNvPr>
          <p:cNvSpPr txBox="1"/>
          <p:nvPr/>
        </p:nvSpPr>
        <p:spPr>
          <a:xfrm>
            <a:off x="795717" y="1066800"/>
            <a:ext cx="10439400" cy="578882"/>
          </a:xfrm>
          <a:prstGeom prst="roundRect">
            <a:avLst/>
          </a:prstGeom>
          <a:solidFill>
            <a:srgbClr val="FFFFCC"/>
          </a:solidFill>
          <a:ln w="28575">
            <a:solidFill>
              <a:srgbClr val="217875"/>
            </a:solidFill>
            <a:prstDash val="sysDash"/>
          </a:ln>
        </p:spPr>
        <p:txBody>
          <a:bodyPr wrap="square">
            <a:spAutoFit/>
          </a:bodyPr>
          <a:lstStyle/>
          <a:p>
            <a:pPr lvl="0"/>
            <a:r>
              <a:rPr lang="en-US" sz="2800" b="1" dirty="0" err="1">
                <a:solidFill>
                  <a:srgbClr val="008000"/>
                </a:solidFill>
                <a:latin typeface="Nunito Black" pitchFamily="2" charset="0"/>
                <a:ea typeface="Tahoma" panose="020B0604030504040204" pitchFamily="34" charset="0"/>
                <a:cs typeface="Tahoma" panose="020B0604030504040204" pitchFamily="34" charset="0"/>
              </a:rPr>
              <a:t>Câu</a:t>
            </a:r>
            <a:r>
              <a:rPr lang="en-US" sz="2800" b="1" dirty="0">
                <a:solidFill>
                  <a:srgbClr val="008000"/>
                </a:solidFill>
                <a:latin typeface="Nunito Black" pitchFamily="2" charset="0"/>
                <a:ea typeface="Tahoma" panose="020B0604030504040204" pitchFamily="34" charset="0"/>
                <a:cs typeface="Tahoma" panose="020B0604030504040204" pitchFamily="34" charset="0"/>
              </a:rPr>
              <a:t> 3: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Nói</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về</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những</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trải</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nghiệm</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của</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Diệu</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trong</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mùa</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hè</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endParaRPr lang="en-US" sz="2800" dirty="0">
              <a:solidFill>
                <a:srgbClr val="008000"/>
              </a:solidFill>
              <a:latin typeface="Nunito Black" pitchFamily="2"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1728071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 xmlns:a16="http://schemas.microsoft.com/office/drawing/2014/main" id="{9D6D37C3-74AB-08F2-9B01-B89BFEB6AD03}"/>
              </a:ext>
            </a:extLst>
          </p:cNvPr>
          <p:cNvPicPr>
            <a:picLocks noChangeAspect="1"/>
          </p:cNvPicPr>
          <p:nvPr/>
        </p:nvPicPr>
        <p:blipFill rotWithShape="1">
          <a:blip r:embed="rId3"/>
          <a:srcRect t="14694" b="21814"/>
          <a:stretch/>
        </p:blipFill>
        <p:spPr>
          <a:xfrm>
            <a:off x="4997" y="109176"/>
            <a:ext cx="1002831" cy="838201"/>
          </a:xfrm>
          <a:prstGeom prst="rect">
            <a:avLst/>
          </a:prstGeom>
        </p:spPr>
      </p:pic>
      <p:sp>
        <p:nvSpPr>
          <p:cNvPr id="20" name="TextBox 19">
            <a:extLst>
              <a:ext uri="{FF2B5EF4-FFF2-40B4-BE49-F238E27FC236}">
                <a16:creationId xmlns="" xmlns:a16="http://schemas.microsoft.com/office/drawing/2014/main" id="{7CCD22EC-874E-9810-7272-0254E6F7D431}"/>
              </a:ext>
            </a:extLst>
          </p:cNvPr>
          <p:cNvSpPr txBox="1"/>
          <p:nvPr/>
        </p:nvSpPr>
        <p:spPr>
          <a:xfrm>
            <a:off x="1371600" y="990600"/>
            <a:ext cx="9161501" cy="1055608"/>
          </a:xfrm>
          <a:prstGeom prst="roundRect">
            <a:avLst/>
          </a:prstGeom>
          <a:solidFill>
            <a:srgbClr val="FFFFCC"/>
          </a:solidFill>
          <a:ln w="28575">
            <a:solidFill>
              <a:schemeClr val="tx1"/>
            </a:solidFill>
            <a:prstDash val="sysDash"/>
          </a:ln>
        </p:spPr>
        <p:txBody>
          <a:bodyPr wrap="square">
            <a:spAutoFit/>
          </a:bodyPr>
          <a:lstStyle/>
          <a:p>
            <a:pPr lvl="0"/>
            <a:r>
              <a:rPr kumimoji="0" lang="en-US" sz="2800" b="1" i="0" u="none" strike="noStrike" kern="1200" cap="none" spc="0" normalizeH="0" baseline="0" noProof="0" dirty="0" err="1">
                <a:ln>
                  <a:noFill/>
                </a:ln>
                <a:solidFill>
                  <a:srgbClr val="008000"/>
                </a:solidFill>
                <a:effectLst/>
                <a:uLnTx/>
                <a:uFillTx/>
                <a:latin typeface="Nunito Black" pitchFamily="2" charset="0"/>
                <a:ea typeface="Tahoma" panose="020B0604030504040204" pitchFamily="34" charset="0"/>
                <a:cs typeface="Tahoma" panose="020B0604030504040204" pitchFamily="34" charset="0"/>
              </a:rPr>
              <a:t>Câu</a:t>
            </a:r>
            <a:r>
              <a:rPr kumimoji="0" lang="en-US" sz="2800" b="1" i="0" u="none" strike="noStrike" kern="1200" cap="none" spc="0" normalizeH="0" baseline="0" noProof="0" dirty="0">
                <a:ln>
                  <a:noFill/>
                </a:ln>
                <a:solidFill>
                  <a:srgbClr val="008000"/>
                </a:solidFill>
                <a:effectLst/>
                <a:uLnTx/>
                <a:uFillTx/>
                <a:latin typeface="Nunito Black" pitchFamily="2" charset="0"/>
                <a:ea typeface="Tahoma" panose="020B0604030504040204" pitchFamily="34" charset="0"/>
                <a:cs typeface="Tahoma" panose="020B0604030504040204" pitchFamily="34" charset="0"/>
              </a:rPr>
              <a:t> 4: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Em</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thích</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nhất</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trải</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nghiệm</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nào</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của</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Diệu</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trong</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mùa</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hè</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vừa</a:t>
            </a:r>
            <a:r>
              <a:rPr lang="en-US" sz="2800" b="1" dirty="0">
                <a:solidFill>
                  <a:srgbClr val="008000"/>
                </a:solidFill>
                <a:latin typeface="Nunito Black" pitchFamily="2" charset="0"/>
                <a:ea typeface="Tahoma" panose="020B0604030504040204" pitchFamily="34" charset="0"/>
                <a:cs typeface="Tahoma" panose="020B0604030504040204" pitchFamily="34" charset="0"/>
              </a:rPr>
              <a:t> qua?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Vì</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sao</a:t>
            </a:r>
            <a:r>
              <a:rPr lang="en-US" sz="2800" b="1" dirty="0">
                <a:solidFill>
                  <a:srgbClr val="008000"/>
                </a:solidFill>
                <a:latin typeface="Nunito Black" pitchFamily="2" charset="0"/>
                <a:ea typeface="Tahoma" panose="020B0604030504040204" pitchFamily="34" charset="0"/>
                <a:cs typeface="Tahoma" panose="020B0604030504040204" pitchFamily="34" charset="0"/>
              </a:rPr>
              <a:t>?</a:t>
            </a:r>
            <a:endParaRPr kumimoji="0" lang="en-US" sz="2800" b="1" i="0" u="none" strike="noStrike" kern="1200" cap="none" spc="0" normalizeH="0" baseline="0" noProof="0" dirty="0">
              <a:ln>
                <a:noFill/>
              </a:ln>
              <a:solidFill>
                <a:srgbClr val="008000"/>
              </a:solidFill>
              <a:effectLst/>
              <a:uLnTx/>
              <a:uFillTx/>
              <a:latin typeface="Nunito Black" pitchFamily="2"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 xmlns:a16="http://schemas.microsoft.com/office/drawing/2014/main" id="{F2185439-722B-0287-EA48-2884D18C4EED}"/>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93019"/>
      </p:ext>
    </p:extLst>
  </p:cSld>
  <p:clrMapOvr>
    <a:masterClrMapping/>
  </p:clrMapOvr>
  <p:transition spd="slow">
    <p:randomBar dir="ver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 xmlns:a16="http://schemas.microsoft.com/office/drawing/2014/main" id="{DDED715C-14D9-49D1-8BA1-5CC369D3BFB9}"/>
              </a:ext>
            </a:extLst>
          </p:cNvPr>
          <p:cNvGrpSpPr/>
          <p:nvPr/>
        </p:nvGrpSpPr>
        <p:grpSpPr>
          <a:xfrm>
            <a:off x="3869777" y="-556173"/>
            <a:ext cx="4312198" cy="3985173"/>
            <a:chOff x="3825327" y="-288795"/>
            <a:chExt cx="3985173" cy="3985173"/>
          </a:xfrm>
        </p:grpSpPr>
        <p:pic>
          <p:nvPicPr>
            <p:cNvPr id="13" name="Picture 12">
              <a:extLst>
                <a:ext uri="{FF2B5EF4-FFF2-40B4-BE49-F238E27FC236}">
                  <a16:creationId xmlns="" xmlns:a16="http://schemas.microsoft.com/office/drawing/2014/main" id="{3BC309EB-C5C1-4A5C-A7C4-FB49F6DB9F4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3985173" cy="398517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 xmlns:a16="http://schemas.microsoft.com/office/drawing/2014/main" id="{E247F113-BA79-4F8C-AF66-DE9B6BD14B46}"/>
                </a:ext>
              </a:extLst>
            </p:cNvPr>
            <p:cNvSpPr txBox="1"/>
            <p:nvPr/>
          </p:nvSpPr>
          <p:spPr>
            <a:xfrm>
              <a:off x="4333453" y="1257978"/>
              <a:ext cx="339647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dung</a:t>
              </a:r>
            </a:p>
          </p:txBody>
        </p:sp>
      </p:grpSp>
      <p:sp>
        <p:nvSpPr>
          <p:cNvPr id="15" name="TextBox 14">
            <a:extLst>
              <a:ext uri="{FF2B5EF4-FFF2-40B4-BE49-F238E27FC236}">
                <a16:creationId xmlns="" xmlns:a16="http://schemas.microsoft.com/office/drawing/2014/main" id="{2D568C52-E653-4B2E-AC7C-68A75AFE02B6}"/>
              </a:ext>
            </a:extLst>
          </p:cNvPr>
          <p:cNvSpPr txBox="1"/>
          <p:nvPr/>
        </p:nvSpPr>
        <p:spPr>
          <a:xfrm>
            <a:off x="704850" y="2384176"/>
            <a:ext cx="10572750" cy="1754326"/>
          </a:xfrm>
          <a:custGeom>
            <a:avLst/>
            <a:gdLst>
              <a:gd name="connsiteX0" fmla="*/ 0 w 10258425"/>
              <a:gd name="connsiteY0" fmla="*/ 0 h 2800767"/>
              <a:gd name="connsiteX1" fmla="*/ 672497 w 10258425"/>
              <a:gd name="connsiteY1" fmla="*/ 0 h 2800767"/>
              <a:gd name="connsiteX2" fmla="*/ 1344993 w 10258425"/>
              <a:gd name="connsiteY2" fmla="*/ 0 h 2800767"/>
              <a:gd name="connsiteX3" fmla="*/ 2120075 w 10258425"/>
              <a:gd name="connsiteY3" fmla="*/ 0 h 2800767"/>
              <a:gd name="connsiteX4" fmla="*/ 2484819 w 10258425"/>
              <a:gd name="connsiteY4" fmla="*/ 0 h 2800767"/>
              <a:gd name="connsiteX5" fmla="*/ 2952147 w 10258425"/>
              <a:gd name="connsiteY5" fmla="*/ 0 h 2800767"/>
              <a:gd name="connsiteX6" fmla="*/ 3624644 w 10258425"/>
              <a:gd name="connsiteY6" fmla="*/ 0 h 2800767"/>
              <a:gd name="connsiteX7" fmla="*/ 4297140 w 10258425"/>
              <a:gd name="connsiteY7" fmla="*/ 0 h 2800767"/>
              <a:gd name="connsiteX8" fmla="*/ 4764469 w 10258425"/>
              <a:gd name="connsiteY8" fmla="*/ 0 h 2800767"/>
              <a:gd name="connsiteX9" fmla="*/ 5129213 w 10258425"/>
              <a:gd name="connsiteY9" fmla="*/ 0 h 2800767"/>
              <a:gd name="connsiteX10" fmla="*/ 5904294 w 10258425"/>
              <a:gd name="connsiteY10" fmla="*/ 0 h 2800767"/>
              <a:gd name="connsiteX11" fmla="*/ 6166453 w 10258425"/>
              <a:gd name="connsiteY11" fmla="*/ 0 h 2800767"/>
              <a:gd name="connsiteX12" fmla="*/ 6531197 w 10258425"/>
              <a:gd name="connsiteY12" fmla="*/ 0 h 2800767"/>
              <a:gd name="connsiteX13" fmla="*/ 6895941 w 10258425"/>
              <a:gd name="connsiteY13" fmla="*/ 0 h 2800767"/>
              <a:gd name="connsiteX14" fmla="*/ 7465854 w 10258425"/>
              <a:gd name="connsiteY14" fmla="*/ 0 h 2800767"/>
              <a:gd name="connsiteX15" fmla="*/ 7728014 w 10258425"/>
              <a:gd name="connsiteY15" fmla="*/ 0 h 2800767"/>
              <a:gd name="connsiteX16" fmla="*/ 8297926 w 10258425"/>
              <a:gd name="connsiteY16" fmla="*/ 0 h 2800767"/>
              <a:gd name="connsiteX17" fmla="*/ 9073007 w 10258425"/>
              <a:gd name="connsiteY17" fmla="*/ 0 h 2800767"/>
              <a:gd name="connsiteX18" fmla="*/ 9437751 w 10258425"/>
              <a:gd name="connsiteY18" fmla="*/ 0 h 2800767"/>
              <a:gd name="connsiteX19" fmla="*/ 10258425 w 10258425"/>
              <a:gd name="connsiteY19" fmla="*/ 0 h 2800767"/>
              <a:gd name="connsiteX20" fmla="*/ 10258425 w 10258425"/>
              <a:gd name="connsiteY20" fmla="*/ 532146 h 2800767"/>
              <a:gd name="connsiteX21" fmla="*/ 10258425 w 10258425"/>
              <a:gd name="connsiteY21" fmla="*/ 1036284 h 2800767"/>
              <a:gd name="connsiteX22" fmla="*/ 10258425 w 10258425"/>
              <a:gd name="connsiteY22" fmla="*/ 1568430 h 2800767"/>
              <a:gd name="connsiteX23" fmla="*/ 10258425 w 10258425"/>
              <a:gd name="connsiteY23" fmla="*/ 2156591 h 2800767"/>
              <a:gd name="connsiteX24" fmla="*/ 10258425 w 10258425"/>
              <a:gd name="connsiteY24" fmla="*/ 2800767 h 2800767"/>
              <a:gd name="connsiteX25" fmla="*/ 9688513 w 10258425"/>
              <a:gd name="connsiteY25" fmla="*/ 2800767 h 2800767"/>
              <a:gd name="connsiteX26" fmla="*/ 8913432 w 10258425"/>
              <a:gd name="connsiteY26" fmla="*/ 2800767 h 2800767"/>
              <a:gd name="connsiteX27" fmla="*/ 8651272 w 10258425"/>
              <a:gd name="connsiteY27" fmla="*/ 2800767 h 2800767"/>
              <a:gd name="connsiteX28" fmla="*/ 8183944 w 10258425"/>
              <a:gd name="connsiteY28" fmla="*/ 2800767 h 2800767"/>
              <a:gd name="connsiteX29" fmla="*/ 7716615 w 10258425"/>
              <a:gd name="connsiteY29" fmla="*/ 2800767 h 2800767"/>
              <a:gd name="connsiteX30" fmla="*/ 7044119 w 10258425"/>
              <a:gd name="connsiteY30" fmla="*/ 2800767 h 2800767"/>
              <a:gd name="connsiteX31" fmla="*/ 6269038 w 10258425"/>
              <a:gd name="connsiteY31" fmla="*/ 2800767 h 2800767"/>
              <a:gd name="connsiteX32" fmla="*/ 5801709 w 10258425"/>
              <a:gd name="connsiteY32" fmla="*/ 2800767 h 2800767"/>
              <a:gd name="connsiteX33" fmla="*/ 5436965 w 10258425"/>
              <a:gd name="connsiteY33" fmla="*/ 2800767 h 2800767"/>
              <a:gd name="connsiteX34" fmla="*/ 4969637 w 10258425"/>
              <a:gd name="connsiteY34" fmla="*/ 2800767 h 2800767"/>
              <a:gd name="connsiteX35" fmla="*/ 4297140 w 10258425"/>
              <a:gd name="connsiteY35" fmla="*/ 2800767 h 2800767"/>
              <a:gd name="connsiteX36" fmla="*/ 3829812 w 10258425"/>
              <a:gd name="connsiteY36" fmla="*/ 2800767 h 2800767"/>
              <a:gd name="connsiteX37" fmla="*/ 3054731 w 10258425"/>
              <a:gd name="connsiteY37" fmla="*/ 2800767 h 2800767"/>
              <a:gd name="connsiteX38" fmla="*/ 2382234 w 10258425"/>
              <a:gd name="connsiteY38" fmla="*/ 2800767 h 2800767"/>
              <a:gd name="connsiteX39" fmla="*/ 1812322 w 10258425"/>
              <a:gd name="connsiteY39" fmla="*/ 2800767 h 2800767"/>
              <a:gd name="connsiteX40" fmla="*/ 1550162 w 10258425"/>
              <a:gd name="connsiteY40" fmla="*/ 2800767 h 2800767"/>
              <a:gd name="connsiteX41" fmla="*/ 877665 w 10258425"/>
              <a:gd name="connsiteY41" fmla="*/ 2800767 h 2800767"/>
              <a:gd name="connsiteX42" fmla="*/ 0 w 10258425"/>
              <a:gd name="connsiteY42" fmla="*/ 2800767 h 2800767"/>
              <a:gd name="connsiteX43" fmla="*/ 0 w 10258425"/>
              <a:gd name="connsiteY43" fmla="*/ 2184598 h 2800767"/>
              <a:gd name="connsiteX44" fmla="*/ 0 w 10258425"/>
              <a:gd name="connsiteY44" fmla="*/ 1652453 h 2800767"/>
              <a:gd name="connsiteX45" fmla="*/ 0 w 10258425"/>
              <a:gd name="connsiteY45" fmla="*/ 1092299 h 2800767"/>
              <a:gd name="connsiteX46" fmla="*/ 0 w 10258425"/>
              <a:gd name="connsiteY46" fmla="*/ 588161 h 2800767"/>
              <a:gd name="connsiteX47" fmla="*/ 0 w 10258425"/>
              <a:gd name="connsiteY47" fmla="*/ 0 h 2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258425" h="2800767" extrusionOk="0">
                <a:moveTo>
                  <a:pt x="0" y="0"/>
                </a:moveTo>
                <a:cubicBezTo>
                  <a:pt x="139884" y="-22009"/>
                  <a:pt x="529804" y="46299"/>
                  <a:pt x="672497" y="0"/>
                </a:cubicBezTo>
                <a:cubicBezTo>
                  <a:pt x="815190" y="-46299"/>
                  <a:pt x="1183869" y="33051"/>
                  <a:pt x="1344993" y="0"/>
                </a:cubicBezTo>
                <a:cubicBezTo>
                  <a:pt x="1506117" y="-33051"/>
                  <a:pt x="1926956" y="85873"/>
                  <a:pt x="2120075" y="0"/>
                </a:cubicBezTo>
                <a:cubicBezTo>
                  <a:pt x="2313194" y="-85873"/>
                  <a:pt x="2363777" y="42620"/>
                  <a:pt x="2484819" y="0"/>
                </a:cubicBezTo>
                <a:cubicBezTo>
                  <a:pt x="2605861" y="-42620"/>
                  <a:pt x="2823920" y="31701"/>
                  <a:pt x="2952147" y="0"/>
                </a:cubicBezTo>
                <a:cubicBezTo>
                  <a:pt x="3080374" y="-31701"/>
                  <a:pt x="3400256" y="27697"/>
                  <a:pt x="3624644" y="0"/>
                </a:cubicBezTo>
                <a:cubicBezTo>
                  <a:pt x="3849032" y="-27697"/>
                  <a:pt x="4058237" y="8746"/>
                  <a:pt x="4297140" y="0"/>
                </a:cubicBezTo>
                <a:cubicBezTo>
                  <a:pt x="4536043" y="-8746"/>
                  <a:pt x="4566861" y="27331"/>
                  <a:pt x="4764469" y="0"/>
                </a:cubicBezTo>
                <a:cubicBezTo>
                  <a:pt x="4962077" y="-27331"/>
                  <a:pt x="4990003" y="144"/>
                  <a:pt x="5129213" y="0"/>
                </a:cubicBezTo>
                <a:cubicBezTo>
                  <a:pt x="5268423" y="-144"/>
                  <a:pt x="5685860" y="22362"/>
                  <a:pt x="5904294" y="0"/>
                </a:cubicBezTo>
                <a:cubicBezTo>
                  <a:pt x="6122728" y="-22362"/>
                  <a:pt x="6103764" y="7101"/>
                  <a:pt x="6166453" y="0"/>
                </a:cubicBezTo>
                <a:cubicBezTo>
                  <a:pt x="6229142" y="-7101"/>
                  <a:pt x="6419367" y="12526"/>
                  <a:pt x="6531197" y="0"/>
                </a:cubicBezTo>
                <a:cubicBezTo>
                  <a:pt x="6643027" y="-12526"/>
                  <a:pt x="6772034" y="13104"/>
                  <a:pt x="6895941" y="0"/>
                </a:cubicBezTo>
                <a:cubicBezTo>
                  <a:pt x="7019848" y="-13104"/>
                  <a:pt x="7257679" y="4557"/>
                  <a:pt x="7465854" y="0"/>
                </a:cubicBezTo>
                <a:cubicBezTo>
                  <a:pt x="7674029" y="-4557"/>
                  <a:pt x="7641237" y="30357"/>
                  <a:pt x="7728014" y="0"/>
                </a:cubicBezTo>
                <a:cubicBezTo>
                  <a:pt x="7814791" y="-30357"/>
                  <a:pt x="8177063" y="9250"/>
                  <a:pt x="8297926" y="0"/>
                </a:cubicBezTo>
                <a:cubicBezTo>
                  <a:pt x="8418789" y="-9250"/>
                  <a:pt x="8784744" y="44019"/>
                  <a:pt x="9073007" y="0"/>
                </a:cubicBezTo>
                <a:cubicBezTo>
                  <a:pt x="9361270" y="-44019"/>
                  <a:pt x="9260675" y="3697"/>
                  <a:pt x="9437751" y="0"/>
                </a:cubicBezTo>
                <a:cubicBezTo>
                  <a:pt x="9614827" y="-3697"/>
                  <a:pt x="10041240" y="66145"/>
                  <a:pt x="10258425" y="0"/>
                </a:cubicBezTo>
                <a:cubicBezTo>
                  <a:pt x="10297425" y="174782"/>
                  <a:pt x="10228313" y="359791"/>
                  <a:pt x="10258425" y="532146"/>
                </a:cubicBezTo>
                <a:cubicBezTo>
                  <a:pt x="10288537" y="704501"/>
                  <a:pt x="10230037" y="811269"/>
                  <a:pt x="10258425" y="1036284"/>
                </a:cubicBezTo>
                <a:cubicBezTo>
                  <a:pt x="10286813" y="1261299"/>
                  <a:pt x="10203289" y="1434605"/>
                  <a:pt x="10258425" y="1568430"/>
                </a:cubicBezTo>
                <a:cubicBezTo>
                  <a:pt x="10313561" y="1702255"/>
                  <a:pt x="10222531" y="1929151"/>
                  <a:pt x="10258425" y="2156591"/>
                </a:cubicBezTo>
                <a:cubicBezTo>
                  <a:pt x="10294319" y="2384031"/>
                  <a:pt x="10190677" y="2637808"/>
                  <a:pt x="10258425" y="2800767"/>
                </a:cubicBezTo>
                <a:cubicBezTo>
                  <a:pt x="10108954" y="2813636"/>
                  <a:pt x="9972460" y="2788660"/>
                  <a:pt x="9688513" y="2800767"/>
                </a:cubicBezTo>
                <a:cubicBezTo>
                  <a:pt x="9404566" y="2812874"/>
                  <a:pt x="9276625" y="2771391"/>
                  <a:pt x="8913432" y="2800767"/>
                </a:cubicBezTo>
                <a:cubicBezTo>
                  <a:pt x="8550239" y="2830143"/>
                  <a:pt x="8760947" y="2792665"/>
                  <a:pt x="8651272" y="2800767"/>
                </a:cubicBezTo>
                <a:cubicBezTo>
                  <a:pt x="8541597" y="2808869"/>
                  <a:pt x="8306470" y="2773720"/>
                  <a:pt x="8183944" y="2800767"/>
                </a:cubicBezTo>
                <a:cubicBezTo>
                  <a:pt x="8061418" y="2827814"/>
                  <a:pt x="7899627" y="2799510"/>
                  <a:pt x="7716615" y="2800767"/>
                </a:cubicBezTo>
                <a:cubicBezTo>
                  <a:pt x="7533603" y="2802024"/>
                  <a:pt x="7293112" y="2749230"/>
                  <a:pt x="7044119" y="2800767"/>
                </a:cubicBezTo>
                <a:cubicBezTo>
                  <a:pt x="6795126" y="2852304"/>
                  <a:pt x="6512624" y="2796701"/>
                  <a:pt x="6269038" y="2800767"/>
                </a:cubicBezTo>
                <a:cubicBezTo>
                  <a:pt x="6025452" y="2804833"/>
                  <a:pt x="5908970" y="2782733"/>
                  <a:pt x="5801709" y="2800767"/>
                </a:cubicBezTo>
                <a:cubicBezTo>
                  <a:pt x="5694448" y="2818801"/>
                  <a:pt x="5555930" y="2774539"/>
                  <a:pt x="5436965" y="2800767"/>
                </a:cubicBezTo>
                <a:cubicBezTo>
                  <a:pt x="5318000" y="2826995"/>
                  <a:pt x="5179665" y="2764257"/>
                  <a:pt x="4969637" y="2800767"/>
                </a:cubicBezTo>
                <a:cubicBezTo>
                  <a:pt x="4759609" y="2837277"/>
                  <a:pt x="4520024" y="2770698"/>
                  <a:pt x="4297140" y="2800767"/>
                </a:cubicBezTo>
                <a:cubicBezTo>
                  <a:pt x="4074256" y="2830836"/>
                  <a:pt x="4049502" y="2753467"/>
                  <a:pt x="3829812" y="2800767"/>
                </a:cubicBezTo>
                <a:cubicBezTo>
                  <a:pt x="3610122" y="2848067"/>
                  <a:pt x="3284614" y="2777904"/>
                  <a:pt x="3054731" y="2800767"/>
                </a:cubicBezTo>
                <a:cubicBezTo>
                  <a:pt x="2824848" y="2823630"/>
                  <a:pt x="2562046" y="2788794"/>
                  <a:pt x="2382234" y="2800767"/>
                </a:cubicBezTo>
                <a:cubicBezTo>
                  <a:pt x="2202422" y="2812740"/>
                  <a:pt x="1975436" y="2796863"/>
                  <a:pt x="1812322" y="2800767"/>
                </a:cubicBezTo>
                <a:cubicBezTo>
                  <a:pt x="1649208" y="2804671"/>
                  <a:pt x="1627289" y="2792762"/>
                  <a:pt x="1550162" y="2800767"/>
                </a:cubicBezTo>
                <a:cubicBezTo>
                  <a:pt x="1473035" y="2808772"/>
                  <a:pt x="1198096" y="2738698"/>
                  <a:pt x="877665" y="2800767"/>
                </a:cubicBezTo>
                <a:cubicBezTo>
                  <a:pt x="557234" y="2862836"/>
                  <a:pt x="421738" y="2729250"/>
                  <a:pt x="0" y="2800767"/>
                </a:cubicBezTo>
                <a:cubicBezTo>
                  <a:pt x="-40679" y="2558922"/>
                  <a:pt x="68259" y="2360241"/>
                  <a:pt x="0" y="2184598"/>
                </a:cubicBezTo>
                <a:cubicBezTo>
                  <a:pt x="-68259" y="2008955"/>
                  <a:pt x="55250" y="1841513"/>
                  <a:pt x="0" y="1652453"/>
                </a:cubicBezTo>
                <a:cubicBezTo>
                  <a:pt x="-55250" y="1463393"/>
                  <a:pt x="53434" y="1371779"/>
                  <a:pt x="0" y="1092299"/>
                </a:cubicBezTo>
                <a:cubicBezTo>
                  <a:pt x="-53434" y="812819"/>
                  <a:pt x="49843" y="821530"/>
                  <a:pt x="0" y="588161"/>
                </a:cubicBezTo>
                <a:cubicBezTo>
                  <a:pt x="-49843" y="354792"/>
                  <a:pt x="56482" y="186408"/>
                  <a:pt x="0" y="0"/>
                </a:cubicBezTo>
                <a:close/>
              </a:path>
            </a:pathLst>
          </a:custGeom>
          <a:noFill/>
          <a:ln w="38100">
            <a:solidFill>
              <a:srgbClr val="000000"/>
            </a:solidFill>
            <a:extLst>
              <a:ext uri="{C807C97D-BFC1-408E-A445-0C87EB9F89A2}">
                <ask:lineSketchStyleProps xmlns="" xmlns:ask="http://schemas.microsoft.com/office/drawing/2018/sketchyshapes" sd="4162152659">
                  <a:custGeom>
                    <a:avLst/>
                    <a:gdLst>
                      <a:gd name="connsiteX0" fmla="*/ 0 w 10258425"/>
                      <a:gd name="connsiteY0" fmla="*/ 0 h 2308324"/>
                      <a:gd name="connsiteX1" fmla="*/ 672497 w 10258425"/>
                      <a:gd name="connsiteY1" fmla="*/ 0 h 2308324"/>
                      <a:gd name="connsiteX2" fmla="*/ 1344993 w 10258425"/>
                      <a:gd name="connsiteY2" fmla="*/ 0 h 2308324"/>
                      <a:gd name="connsiteX3" fmla="*/ 2120075 w 10258425"/>
                      <a:gd name="connsiteY3" fmla="*/ 0 h 2308324"/>
                      <a:gd name="connsiteX4" fmla="*/ 2484819 w 10258425"/>
                      <a:gd name="connsiteY4" fmla="*/ 0 h 2308324"/>
                      <a:gd name="connsiteX5" fmla="*/ 2952147 w 10258425"/>
                      <a:gd name="connsiteY5" fmla="*/ 0 h 2308324"/>
                      <a:gd name="connsiteX6" fmla="*/ 3624644 w 10258425"/>
                      <a:gd name="connsiteY6" fmla="*/ 0 h 2308324"/>
                      <a:gd name="connsiteX7" fmla="*/ 4297140 w 10258425"/>
                      <a:gd name="connsiteY7" fmla="*/ 0 h 2308324"/>
                      <a:gd name="connsiteX8" fmla="*/ 4764469 w 10258425"/>
                      <a:gd name="connsiteY8" fmla="*/ 0 h 2308324"/>
                      <a:gd name="connsiteX9" fmla="*/ 5129213 w 10258425"/>
                      <a:gd name="connsiteY9" fmla="*/ 0 h 2308324"/>
                      <a:gd name="connsiteX10" fmla="*/ 5904294 w 10258425"/>
                      <a:gd name="connsiteY10" fmla="*/ 0 h 2308324"/>
                      <a:gd name="connsiteX11" fmla="*/ 6166453 w 10258425"/>
                      <a:gd name="connsiteY11" fmla="*/ 0 h 2308324"/>
                      <a:gd name="connsiteX12" fmla="*/ 6531197 w 10258425"/>
                      <a:gd name="connsiteY12" fmla="*/ 0 h 2308324"/>
                      <a:gd name="connsiteX13" fmla="*/ 6895941 w 10258425"/>
                      <a:gd name="connsiteY13" fmla="*/ 0 h 2308324"/>
                      <a:gd name="connsiteX14" fmla="*/ 7465854 w 10258425"/>
                      <a:gd name="connsiteY14" fmla="*/ 0 h 2308324"/>
                      <a:gd name="connsiteX15" fmla="*/ 7728014 w 10258425"/>
                      <a:gd name="connsiteY15" fmla="*/ 0 h 2308324"/>
                      <a:gd name="connsiteX16" fmla="*/ 8297926 w 10258425"/>
                      <a:gd name="connsiteY16" fmla="*/ 0 h 2308324"/>
                      <a:gd name="connsiteX17" fmla="*/ 9073007 w 10258425"/>
                      <a:gd name="connsiteY17" fmla="*/ 0 h 2308324"/>
                      <a:gd name="connsiteX18" fmla="*/ 9437751 w 10258425"/>
                      <a:gd name="connsiteY18" fmla="*/ 0 h 2308324"/>
                      <a:gd name="connsiteX19" fmla="*/ 10258425 w 10258425"/>
                      <a:gd name="connsiteY19" fmla="*/ 0 h 2308324"/>
                      <a:gd name="connsiteX20" fmla="*/ 10258425 w 10258425"/>
                      <a:gd name="connsiteY20" fmla="*/ 553998 h 2308324"/>
                      <a:gd name="connsiteX21" fmla="*/ 10258425 w 10258425"/>
                      <a:gd name="connsiteY21" fmla="*/ 1084912 h 2308324"/>
                      <a:gd name="connsiteX22" fmla="*/ 10258425 w 10258425"/>
                      <a:gd name="connsiteY22" fmla="*/ 1638910 h 2308324"/>
                      <a:gd name="connsiteX23" fmla="*/ 10258425 w 10258425"/>
                      <a:gd name="connsiteY23" fmla="*/ 2308324 h 2308324"/>
                      <a:gd name="connsiteX24" fmla="*/ 9996265 w 10258425"/>
                      <a:gd name="connsiteY24" fmla="*/ 2308324 h 2308324"/>
                      <a:gd name="connsiteX25" fmla="*/ 9426353 w 10258425"/>
                      <a:gd name="connsiteY25" fmla="*/ 2308324 h 2308324"/>
                      <a:gd name="connsiteX26" fmla="*/ 8651272 w 10258425"/>
                      <a:gd name="connsiteY26" fmla="*/ 2308324 h 2308324"/>
                      <a:gd name="connsiteX27" fmla="*/ 8389112 w 10258425"/>
                      <a:gd name="connsiteY27" fmla="*/ 2308324 h 2308324"/>
                      <a:gd name="connsiteX28" fmla="*/ 7921784 w 10258425"/>
                      <a:gd name="connsiteY28" fmla="*/ 2308324 h 2308324"/>
                      <a:gd name="connsiteX29" fmla="*/ 7454456 w 10258425"/>
                      <a:gd name="connsiteY29" fmla="*/ 2308324 h 2308324"/>
                      <a:gd name="connsiteX30" fmla="*/ 6781959 w 10258425"/>
                      <a:gd name="connsiteY30" fmla="*/ 2308324 h 2308324"/>
                      <a:gd name="connsiteX31" fmla="*/ 6006878 w 10258425"/>
                      <a:gd name="connsiteY31" fmla="*/ 2308324 h 2308324"/>
                      <a:gd name="connsiteX32" fmla="*/ 5539550 w 10258425"/>
                      <a:gd name="connsiteY32" fmla="*/ 2308324 h 2308324"/>
                      <a:gd name="connsiteX33" fmla="*/ 5174806 w 10258425"/>
                      <a:gd name="connsiteY33" fmla="*/ 2308324 h 2308324"/>
                      <a:gd name="connsiteX34" fmla="*/ 4707477 w 10258425"/>
                      <a:gd name="connsiteY34" fmla="*/ 2308324 h 2308324"/>
                      <a:gd name="connsiteX35" fmla="*/ 4034981 w 10258425"/>
                      <a:gd name="connsiteY35" fmla="*/ 2308324 h 2308324"/>
                      <a:gd name="connsiteX36" fmla="*/ 3567652 w 10258425"/>
                      <a:gd name="connsiteY36" fmla="*/ 2308324 h 2308324"/>
                      <a:gd name="connsiteX37" fmla="*/ 2792571 w 10258425"/>
                      <a:gd name="connsiteY37" fmla="*/ 2308324 h 2308324"/>
                      <a:gd name="connsiteX38" fmla="*/ 2120074 w 10258425"/>
                      <a:gd name="connsiteY38" fmla="*/ 2308324 h 2308324"/>
                      <a:gd name="connsiteX39" fmla="*/ 1550162 w 10258425"/>
                      <a:gd name="connsiteY39" fmla="*/ 2308324 h 2308324"/>
                      <a:gd name="connsiteX40" fmla="*/ 1288002 w 10258425"/>
                      <a:gd name="connsiteY40" fmla="*/ 2308324 h 2308324"/>
                      <a:gd name="connsiteX41" fmla="*/ 615505 w 10258425"/>
                      <a:gd name="connsiteY41" fmla="*/ 2308324 h 2308324"/>
                      <a:gd name="connsiteX42" fmla="*/ 0 w 10258425"/>
                      <a:gd name="connsiteY42" fmla="*/ 2308324 h 2308324"/>
                      <a:gd name="connsiteX43" fmla="*/ 0 w 10258425"/>
                      <a:gd name="connsiteY43" fmla="*/ 1685077 h 2308324"/>
                      <a:gd name="connsiteX44" fmla="*/ 0 w 10258425"/>
                      <a:gd name="connsiteY44" fmla="*/ 1131079 h 2308324"/>
                      <a:gd name="connsiteX45" fmla="*/ 0 w 10258425"/>
                      <a:gd name="connsiteY45" fmla="*/ 553998 h 2308324"/>
                      <a:gd name="connsiteX46" fmla="*/ 0 w 10258425"/>
                      <a:gd name="connsiteY46"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258425" h="2308324" extrusionOk="0">
                        <a:moveTo>
                          <a:pt x="0" y="0"/>
                        </a:moveTo>
                        <a:cubicBezTo>
                          <a:pt x="139884" y="-22009"/>
                          <a:pt x="529804" y="46299"/>
                          <a:pt x="672497" y="0"/>
                        </a:cubicBezTo>
                        <a:cubicBezTo>
                          <a:pt x="815190" y="-46299"/>
                          <a:pt x="1183869" y="33051"/>
                          <a:pt x="1344993" y="0"/>
                        </a:cubicBezTo>
                        <a:cubicBezTo>
                          <a:pt x="1506117" y="-33051"/>
                          <a:pt x="1926956" y="85873"/>
                          <a:pt x="2120075" y="0"/>
                        </a:cubicBezTo>
                        <a:cubicBezTo>
                          <a:pt x="2313194" y="-85873"/>
                          <a:pt x="2363777" y="42620"/>
                          <a:pt x="2484819" y="0"/>
                        </a:cubicBezTo>
                        <a:cubicBezTo>
                          <a:pt x="2605861" y="-42620"/>
                          <a:pt x="2823920" y="31701"/>
                          <a:pt x="2952147" y="0"/>
                        </a:cubicBezTo>
                        <a:cubicBezTo>
                          <a:pt x="3080374" y="-31701"/>
                          <a:pt x="3400256" y="27697"/>
                          <a:pt x="3624644" y="0"/>
                        </a:cubicBezTo>
                        <a:cubicBezTo>
                          <a:pt x="3849032" y="-27697"/>
                          <a:pt x="4058237" y="8746"/>
                          <a:pt x="4297140" y="0"/>
                        </a:cubicBezTo>
                        <a:cubicBezTo>
                          <a:pt x="4536043" y="-8746"/>
                          <a:pt x="4566861" y="27331"/>
                          <a:pt x="4764469" y="0"/>
                        </a:cubicBezTo>
                        <a:cubicBezTo>
                          <a:pt x="4962077" y="-27331"/>
                          <a:pt x="4990003" y="144"/>
                          <a:pt x="5129213" y="0"/>
                        </a:cubicBezTo>
                        <a:cubicBezTo>
                          <a:pt x="5268423" y="-144"/>
                          <a:pt x="5685860" y="22362"/>
                          <a:pt x="5904294" y="0"/>
                        </a:cubicBezTo>
                        <a:cubicBezTo>
                          <a:pt x="6122728" y="-22362"/>
                          <a:pt x="6103764" y="7101"/>
                          <a:pt x="6166453" y="0"/>
                        </a:cubicBezTo>
                        <a:cubicBezTo>
                          <a:pt x="6229142" y="-7101"/>
                          <a:pt x="6419367" y="12526"/>
                          <a:pt x="6531197" y="0"/>
                        </a:cubicBezTo>
                        <a:cubicBezTo>
                          <a:pt x="6643027" y="-12526"/>
                          <a:pt x="6772034" y="13104"/>
                          <a:pt x="6895941" y="0"/>
                        </a:cubicBezTo>
                        <a:cubicBezTo>
                          <a:pt x="7019848" y="-13104"/>
                          <a:pt x="7257679" y="4557"/>
                          <a:pt x="7465854" y="0"/>
                        </a:cubicBezTo>
                        <a:cubicBezTo>
                          <a:pt x="7674029" y="-4557"/>
                          <a:pt x="7641237" y="30357"/>
                          <a:pt x="7728014" y="0"/>
                        </a:cubicBezTo>
                        <a:cubicBezTo>
                          <a:pt x="7814791" y="-30357"/>
                          <a:pt x="8177063" y="9250"/>
                          <a:pt x="8297926" y="0"/>
                        </a:cubicBezTo>
                        <a:cubicBezTo>
                          <a:pt x="8418789" y="-9250"/>
                          <a:pt x="8784744" y="44019"/>
                          <a:pt x="9073007" y="0"/>
                        </a:cubicBezTo>
                        <a:cubicBezTo>
                          <a:pt x="9361270" y="-44019"/>
                          <a:pt x="9260675" y="3697"/>
                          <a:pt x="9437751" y="0"/>
                        </a:cubicBezTo>
                        <a:cubicBezTo>
                          <a:pt x="9614827" y="-3697"/>
                          <a:pt x="10041240" y="66145"/>
                          <a:pt x="10258425" y="0"/>
                        </a:cubicBezTo>
                        <a:cubicBezTo>
                          <a:pt x="10296620" y="166089"/>
                          <a:pt x="10192079" y="332195"/>
                          <a:pt x="10258425" y="553998"/>
                        </a:cubicBezTo>
                        <a:cubicBezTo>
                          <a:pt x="10324771" y="775801"/>
                          <a:pt x="10251715" y="899228"/>
                          <a:pt x="10258425" y="1084912"/>
                        </a:cubicBezTo>
                        <a:cubicBezTo>
                          <a:pt x="10265135" y="1270596"/>
                          <a:pt x="10212113" y="1488586"/>
                          <a:pt x="10258425" y="1638910"/>
                        </a:cubicBezTo>
                        <a:cubicBezTo>
                          <a:pt x="10304737" y="1789234"/>
                          <a:pt x="10253398" y="2065117"/>
                          <a:pt x="10258425" y="2308324"/>
                        </a:cubicBezTo>
                        <a:cubicBezTo>
                          <a:pt x="10179521" y="2326907"/>
                          <a:pt x="10102572" y="2292611"/>
                          <a:pt x="9996265" y="2308324"/>
                        </a:cubicBezTo>
                        <a:cubicBezTo>
                          <a:pt x="9889958" y="2324037"/>
                          <a:pt x="9710300" y="2296217"/>
                          <a:pt x="9426353" y="2308324"/>
                        </a:cubicBezTo>
                        <a:cubicBezTo>
                          <a:pt x="9142406" y="2320431"/>
                          <a:pt x="9014465" y="2278948"/>
                          <a:pt x="8651272" y="2308324"/>
                        </a:cubicBezTo>
                        <a:cubicBezTo>
                          <a:pt x="8288079" y="2337700"/>
                          <a:pt x="8498787" y="2300222"/>
                          <a:pt x="8389112" y="2308324"/>
                        </a:cubicBezTo>
                        <a:cubicBezTo>
                          <a:pt x="8279437" y="2316426"/>
                          <a:pt x="8044310" y="2281277"/>
                          <a:pt x="7921784" y="2308324"/>
                        </a:cubicBezTo>
                        <a:cubicBezTo>
                          <a:pt x="7799258" y="2335371"/>
                          <a:pt x="7634807" y="2300946"/>
                          <a:pt x="7454456" y="2308324"/>
                        </a:cubicBezTo>
                        <a:cubicBezTo>
                          <a:pt x="7274105" y="2315702"/>
                          <a:pt x="7033639" y="2259395"/>
                          <a:pt x="6781959" y="2308324"/>
                        </a:cubicBezTo>
                        <a:cubicBezTo>
                          <a:pt x="6530279" y="2357253"/>
                          <a:pt x="6250464" y="2304258"/>
                          <a:pt x="6006878" y="2308324"/>
                        </a:cubicBezTo>
                        <a:cubicBezTo>
                          <a:pt x="5763292" y="2312390"/>
                          <a:pt x="5643853" y="2284359"/>
                          <a:pt x="5539550" y="2308324"/>
                        </a:cubicBezTo>
                        <a:cubicBezTo>
                          <a:pt x="5435247" y="2332289"/>
                          <a:pt x="5293771" y="2282096"/>
                          <a:pt x="5174806" y="2308324"/>
                        </a:cubicBezTo>
                        <a:cubicBezTo>
                          <a:pt x="5055841" y="2334552"/>
                          <a:pt x="4926294" y="2275335"/>
                          <a:pt x="4707477" y="2308324"/>
                        </a:cubicBezTo>
                        <a:cubicBezTo>
                          <a:pt x="4488660" y="2341313"/>
                          <a:pt x="4251833" y="2278006"/>
                          <a:pt x="4034981" y="2308324"/>
                        </a:cubicBezTo>
                        <a:cubicBezTo>
                          <a:pt x="3818129" y="2338642"/>
                          <a:pt x="3794435" y="2264901"/>
                          <a:pt x="3567652" y="2308324"/>
                        </a:cubicBezTo>
                        <a:cubicBezTo>
                          <a:pt x="3340869" y="2351747"/>
                          <a:pt x="3022454" y="2285461"/>
                          <a:pt x="2792571" y="2308324"/>
                        </a:cubicBezTo>
                        <a:cubicBezTo>
                          <a:pt x="2562688" y="2331187"/>
                          <a:pt x="2299886" y="2296351"/>
                          <a:pt x="2120074" y="2308324"/>
                        </a:cubicBezTo>
                        <a:cubicBezTo>
                          <a:pt x="1940262" y="2320297"/>
                          <a:pt x="1713276" y="2304420"/>
                          <a:pt x="1550162" y="2308324"/>
                        </a:cubicBezTo>
                        <a:cubicBezTo>
                          <a:pt x="1387048" y="2312228"/>
                          <a:pt x="1365129" y="2300319"/>
                          <a:pt x="1288002" y="2308324"/>
                        </a:cubicBezTo>
                        <a:cubicBezTo>
                          <a:pt x="1210875" y="2316329"/>
                          <a:pt x="935936" y="2246255"/>
                          <a:pt x="615505" y="2308324"/>
                        </a:cubicBezTo>
                        <a:cubicBezTo>
                          <a:pt x="295074" y="2370393"/>
                          <a:pt x="123454" y="2245457"/>
                          <a:pt x="0" y="2308324"/>
                        </a:cubicBezTo>
                        <a:cubicBezTo>
                          <a:pt x="-6948" y="2117486"/>
                          <a:pt x="40619" y="1810122"/>
                          <a:pt x="0" y="1685077"/>
                        </a:cubicBezTo>
                        <a:cubicBezTo>
                          <a:pt x="-40619" y="1560032"/>
                          <a:pt x="50656" y="1346205"/>
                          <a:pt x="0" y="1131079"/>
                        </a:cubicBezTo>
                        <a:cubicBezTo>
                          <a:pt x="-50656" y="915953"/>
                          <a:pt x="5885" y="724199"/>
                          <a:pt x="0" y="553998"/>
                        </a:cubicBezTo>
                        <a:cubicBezTo>
                          <a:pt x="-5885" y="383797"/>
                          <a:pt x="35715" y="171692"/>
                          <a:pt x="0" y="0"/>
                        </a:cubicBezTo>
                        <a:close/>
                      </a:path>
                    </a:pathLst>
                  </a:cu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Tạm</a:t>
            </a:r>
            <a:r>
              <a:rPr kumimoji="0" lang="en-US" sz="3600" b="1" i="0" u="none" strike="noStrike" kern="0" cap="none" spc="0" normalizeH="0" baseline="0" noProof="0" dirty="0"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dòng</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tâm</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trạng</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Diệu</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đêm</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khai</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giảng</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Diệu</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nhớ</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mà</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suốt</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vừa</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p>
        </p:txBody>
      </p:sp>
    </p:spTree>
    <p:extLst>
      <p:ext uri="{BB962C8B-B14F-4D97-AF65-F5344CB8AC3E}">
        <p14:creationId xmlns:p14="http://schemas.microsoft.com/office/powerpoint/2010/main" val="3732179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724"/>
        <p:cNvGrpSpPr/>
        <p:nvPr/>
      </p:nvGrpSpPr>
      <p:grpSpPr>
        <a:xfrm>
          <a:off x="0" y="0"/>
          <a:ext cx="0" cy="0"/>
          <a:chOff x="0" y="0"/>
          <a:chExt cx="0" cy="0"/>
        </a:xfrm>
      </p:grpSpPr>
      <p:pic>
        <p:nvPicPr>
          <p:cNvPr id="5" name="PA_图片 4">
            <a:extLst>
              <a:ext uri="{FF2B5EF4-FFF2-40B4-BE49-F238E27FC236}">
                <a16:creationId xmlns="" xmlns:a16="http://schemas.microsoft.com/office/drawing/2014/main" id="{14E73A32-26C4-47E0-8A5F-78CCC0836E84}"/>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2956782" y="801149"/>
            <a:ext cx="5929571" cy="4475019"/>
          </a:xfrm>
          <a:prstGeom prst="rect">
            <a:avLst/>
          </a:prstGeom>
        </p:spPr>
      </p:pic>
      <p:sp>
        <p:nvSpPr>
          <p:cNvPr id="2" name="Rectangle 1"/>
          <p:cNvSpPr/>
          <p:nvPr/>
        </p:nvSpPr>
        <p:spPr>
          <a:xfrm>
            <a:off x="3309650" y="2438400"/>
            <a:ext cx="5191678" cy="1200329"/>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7200" b="1" dirty="0" err="1" smtClean="0">
                <a:ln w="11430"/>
                <a:solidFill>
                  <a:srgbClr val="FF0000"/>
                </a:solidFill>
                <a:effectLst>
                  <a:outerShdw blurRad="80000" dist="40000" dir="5040000" algn="tl">
                    <a:srgbClr val="000000">
                      <a:alpha val="30000"/>
                    </a:srgbClr>
                  </a:outerShdw>
                </a:effectLst>
              </a:rPr>
              <a:t>Luyện</a:t>
            </a:r>
            <a:r>
              <a:rPr lang="en-US" sz="7200" b="1" dirty="0" smtClean="0">
                <a:ln w="11430"/>
                <a:solidFill>
                  <a:srgbClr val="FF0000"/>
                </a:solidFill>
                <a:effectLst>
                  <a:outerShdw blurRad="80000" dist="40000" dir="5040000" algn="tl">
                    <a:srgbClr val="000000">
                      <a:alpha val="30000"/>
                    </a:srgbClr>
                  </a:outerShdw>
                </a:effectLst>
              </a:rPr>
              <a:t> </a:t>
            </a:r>
            <a:r>
              <a:rPr lang="en-US" sz="7200" b="1" dirty="0" err="1" smtClean="0">
                <a:ln w="11430"/>
                <a:solidFill>
                  <a:srgbClr val="FF0000"/>
                </a:solidFill>
                <a:effectLst>
                  <a:outerShdw blurRad="80000" dist="40000" dir="5040000" algn="tl">
                    <a:srgbClr val="000000">
                      <a:alpha val="30000"/>
                    </a:srgbClr>
                  </a:outerShdw>
                </a:effectLst>
              </a:rPr>
              <a:t>đọc</a:t>
            </a:r>
            <a:r>
              <a:rPr lang="en-US" sz="7200" b="1" dirty="0" smtClean="0">
                <a:ln w="11430"/>
                <a:solidFill>
                  <a:srgbClr val="FF0000"/>
                </a:solidFill>
                <a:effectLst>
                  <a:outerShdw blurRad="80000" dist="40000" dir="5040000" algn="tl">
                    <a:srgbClr val="000000">
                      <a:alpha val="30000"/>
                    </a:srgbClr>
                  </a:outerShdw>
                </a:effectLst>
              </a:rPr>
              <a:t> </a:t>
            </a:r>
            <a:r>
              <a:rPr lang="en-US" sz="7200" b="1" dirty="0" err="1" smtClean="0">
                <a:ln w="11430"/>
                <a:solidFill>
                  <a:srgbClr val="FF0000"/>
                </a:solidFill>
                <a:effectLst>
                  <a:outerShdw blurRad="80000" dist="40000" dir="5040000" algn="tl">
                    <a:srgbClr val="000000">
                      <a:alpha val="30000"/>
                    </a:srgbClr>
                  </a:outerShdw>
                </a:effectLst>
              </a:rPr>
              <a:t>lại</a:t>
            </a:r>
            <a:endParaRPr lang="en-US" sz="7200" b="1" dirty="0">
              <a:ln w="11430"/>
              <a:solidFill>
                <a:srgbClr val="FF0000"/>
              </a:soli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17353775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9" name="TextBox 29">
            <a:extLst>
              <a:ext uri="{FF2B5EF4-FFF2-40B4-BE49-F238E27FC236}">
                <a16:creationId xmlns="" xmlns:a16="http://schemas.microsoft.com/office/drawing/2014/main" id="{F9AC805C-20B9-D478-A468-ED6319489366}"/>
              </a:ext>
            </a:extLst>
          </p:cNvPr>
          <p:cNvSpPr txBox="1"/>
          <p:nvPr/>
        </p:nvSpPr>
        <p:spPr>
          <a:xfrm>
            <a:off x="3733800" y="325823"/>
            <a:ext cx="4419600" cy="754053"/>
          </a:xfrm>
          <a:prstGeom prst="rect">
            <a:avLst/>
          </a:prstGeom>
        </p:spPr>
        <p:txBody>
          <a:bodyPr wrap="square" lIns="0" tIns="0" rIns="0" bIns="0" rtlCol="0" anchor="t">
            <a:spAutoFit/>
          </a:bodyPr>
          <a:lstStyle/>
          <a:p>
            <a:pPr marL="0" marR="0" lvl="0" indent="0" algn="ctr" defTabSz="609539" rtl="0" eaLnBrk="1" fontAlgn="auto" latinLnBrk="0" hangingPunct="1">
              <a:lnSpc>
                <a:spcPts val="6400"/>
              </a:lnSpc>
              <a:spcBef>
                <a:spcPct val="0"/>
              </a:spcBef>
              <a:spcAft>
                <a:spcPts val="0"/>
              </a:spcAft>
              <a:buClrTx/>
              <a:buSzTx/>
              <a:buFontTx/>
              <a:buNone/>
              <a:tabLst/>
              <a:defRPr/>
            </a:pPr>
            <a:r>
              <a:rPr kumimoji="0" lang="en-US" sz="3600" b="0" i="0" u="none" strike="noStrike" kern="1200" cap="none" spc="-133" normalizeH="0" baseline="0" noProof="0" dirty="0" err="1">
                <a:ln>
                  <a:noFill/>
                </a:ln>
                <a:solidFill>
                  <a:srgbClr val="FF0000"/>
                </a:solidFill>
                <a:effectLst/>
                <a:uLnTx/>
                <a:uFillTx/>
                <a:latin typeface="Sriracha"/>
                <a:ea typeface="+mn-ea"/>
                <a:cs typeface="+mn-cs"/>
              </a:rPr>
              <a:t>Tạm</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biệt</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mùa</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hè</a:t>
            </a:r>
            <a:endParaRPr kumimoji="0" lang="en-US" sz="3600" b="0" i="0" u="none" strike="noStrike" kern="1200" cap="none" spc="-133" normalizeH="0" baseline="0" noProof="0" dirty="0">
              <a:ln>
                <a:noFill/>
              </a:ln>
              <a:solidFill>
                <a:srgbClr val="FF0000"/>
              </a:solidFill>
              <a:effectLst/>
              <a:uLnTx/>
              <a:uFillTx/>
              <a:latin typeface="Sriracha"/>
              <a:ea typeface="+mn-ea"/>
              <a:cs typeface="+mn-cs"/>
            </a:endParaRPr>
          </a:p>
        </p:txBody>
      </p:sp>
      <p:sp>
        <p:nvSpPr>
          <p:cNvPr id="3" name="Rectangle 2"/>
          <p:cNvSpPr/>
          <p:nvPr/>
        </p:nvSpPr>
        <p:spPr>
          <a:xfrm>
            <a:off x="443236" y="1079876"/>
            <a:ext cx="11305527" cy="5539978"/>
          </a:xfrm>
          <a:prstGeom prst="rect">
            <a:avLst/>
          </a:prstGeom>
          <a:noFill/>
          <a:ln>
            <a:noFill/>
          </a:ln>
          <a:effectLst/>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rPr>
              <a:t>	</a:t>
            </a:r>
            <a:r>
              <a:rPr kumimoji="0" lang="vi-VN" sz="2200" b="0" i="0" u="none" strike="noStrike" kern="1200" cap="none" spc="0" normalizeH="0" baseline="0" noProof="0" dirty="0">
                <a:ln>
                  <a:noFill/>
                </a:ln>
                <a:solidFill>
                  <a:srgbClr val="002060"/>
                </a:solidFill>
                <a:effectLst/>
                <a:uLnTx/>
                <a:uFillTx/>
                <a:latin typeface="Nunito Black" pitchFamily="2" charset="0"/>
              </a:rPr>
              <a:t>Đêm 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a:p>
            <a:pPr lvl="0">
              <a:defRPr/>
            </a:pPr>
            <a:r>
              <a:rPr kumimoji="0" lang="en-US" sz="2200" b="0" i="0" u="none" strike="noStrike" kern="1200" cap="none" spc="0" normalizeH="0" baseline="0" noProof="0" dirty="0">
                <a:ln>
                  <a:noFill/>
                </a:ln>
                <a:solidFill>
                  <a:srgbClr val="002060"/>
                </a:solidFill>
                <a:effectLst/>
                <a:uLnTx/>
                <a:uFillTx/>
                <a:latin typeface="Nunito Black" pitchFamily="2" charset="0"/>
              </a:rPr>
              <a:t>	</a:t>
            </a:r>
            <a:r>
              <a:rPr kumimoji="0" lang="vi-VN" sz="2200" b="0" i="0" u="none" strike="noStrike" kern="1200" cap="none" spc="0" normalizeH="0" baseline="0" noProof="0" dirty="0">
                <a:ln>
                  <a:noFill/>
                </a:ln>
                <a:solidFill>
                  <a:srgbClr val="002060"/>
                </a:solidFill>
                <a:effectLst/>
                <a:uLnTx/>
                <a:uFillTx/>
                <a:latin typeface="Nunito Black" pitchFamily="2" charset="0"/>
              </a:rPr>
              <a:t>Mùa hè của Diệu đơn giản lắm. Chiều nào Diệu cũng theo mẹ đi các vườn thu hái quả, Hết chôm chôm lại đến bơ, sầu riêng,… Được đến nhiều mảnh vườn với vô vàn </a:t>
            </a:r>
            <a:r>
              <a:rPr lang="en-US" sz="2200" dirty="0" err="1">
                <a:solidFill>
                  <a:srgbClr val="002060"/>
                </a:solidFill>
                <a:latin typeface="Nunito Black" pitchFamily="2" charset="0"/>
              </a:rPr>
              <a:t>cây</a:t>
            </a:r>
            <a:r>
              <a:rPr lang="en-US" sz="2200" dirty="0">
                <a:solidFill>
                  <a:srgbClr val="002060"/>
                </a:solidFill>
                <a:latin typeface="Nunito Black" pitchFamily="2" charset="0"/>
              </a:rPr>
              <a:t> </a:t>
            </a:r>
            <a:r>
              <a:rPr lang="en-US" sz="2200" dirty="0" err="1">
                <a:solidFill>
                  <a:srgbClr val="002060"/>
                </a:solidFill>
                <a:latin typeface="Nunito Black" pitchFamily="2" charset="0"/>
              </a:rPr>
              <a:t>trái</a:t>
            </a:r>
            <a:r>
              <a:rPr kumimoji="0" lang="vi-VN" sz="2200" b="0" i="0" u="none" strike="noStrike" kern="1200" cap="none" spc="0" normalizeH="0" baseline="0" noProof="0" dirty="0">
                <a:ln>
                  <a:noFill/>
                </a:ln>
                <a:solidFill>
                  <a:srgbClr val="002060"/>
                </a:solidFill>
                <a:effectLst/>
                <a:uLnTx/>
                <a:uFillTx/>
                <a:latin typeface="Nunito Black" pitchFamily="2" charset="0"/>
              </a:rPr>
              <a:t> khác nhau thật là thích!</a:t>
            </a:r>
          </a:p>
          <a:p>
            <a:pPr lvl="0">
              <a:defRPr/>
            </a:pPr>
            <a:r>
              <a:rPr kumimoji="0" lang="en-US" sz="2200" b="0" i="0" u="none" strike="noStrike" kern="1200" cap="none" spc="0" normalizeH="0" baseline="0" noProof="0" dirty="0">
                <a:ln>
                  <a:noFill/>
                </a:ln>
                <a:solidFill>
                  <a:srgbClr val="002060"/>
                </a:solidFill>
                <a:effectLst/>
                <a:uLnTx/>
                <a:uFillTx/>
                <a:latin typeface="Nunito Black" pitchFamily="2" charset="0"/>
              </a:rPr>
              <a:t>	</a:t>
            </a:r>
            <a:r>
              <a:rPr kumimoji="0" lang="vi-VN" sz="2200" b="0" i="0" u="none" strike="noStrike" kern="1200" cap="none" spc="0" normalizeH="0" baseline="0" noProof="0" dirty="0">
                <a:ln>
                  <a:noFill/>
                </a:ln>
                <a:solidFill>
                  <a:srgbClr val="002060"/>
                </a:solidFill>
                <a:effectLst/>
                <a:uLnTx/>
                <a:uFillTx/>
                <a:latin typeface="Nunito Black" pitchFamily="2" charset="0"/>
              </a:rPr>
              <a:t>Mùa hè của Diệu là những lần đến</a:t>
            </a:r>
            <a:r>
              <a:rPr kumimoji="0" lang="en-US" sz="2200" b="0" i="0" u="none" strike="noStrike" kern="1200" cap="none" spc="0" normalizeH="0" baseline="0" noProof="0" dirty="0">
                <a:ln>
                  <a:noFill/>
                </a:ln>
                <a:solidFill>
                  <a:srgbClr val="002060"/>
                </a:solidFill>
                <a:effectLst/>
                <a:uLnTx/>
                <a:uFillTx/>
                <a:latin typeface="Nunito Black" pitchFamily="2" charset="0"/>
              </a:rPr>
              <a:t> </a:t>
            </a:r>
            <a:r>
              <a:rPr kumimoji="0" lang="en-US" sz="2200" b="0" i="0" u="none" strike="noStrike" kern="1200" cap="none" spc="0" normalizeH="0" baseline="0" noProof="0" dirty="0" err="1">
                <a:ln>
                  <a:noFill/>
                </a:ln>
                <a:solidFill>
                  <a:srgbClr val="002060"/>
                </a:solidFill>
                <a:effectLst/>
                <a:uLnTx/>
                <a:uFillTx/>
                <a:latin typeface="Nunito Black" pitchFamily="2" charset="0"/>
              </a:rPr>
              <a:t>ch</a:t>
            </a:r>
            <a:r>
              <a:rPr lang="vi-VN" sz="2200" dirty="0">
                <a:solidFill>
                  <a:srgbClr val="002060"/>
                </a:solidFill>
                <a:latin typeface="Nunito Black" pitchFamily="2" charset="0"/>
              </a:rPr>
              <a:t>ơ</a:t>
            </a:r>
            <a:r>
              <a:rPr lang="en-US" sz="2200" dirty="0">
                <a:solidFill>
                  <a:srgbClr val="002060"/>
                </a:solidFill>
                <a:latin typeface="Nunito Black" pitchFamily="2" charset="0"/>
              </a:rPr>
              <a:t>i</a:t>
            </a:r>
            <a:r>
              <a:rPr lang="vi-VN" sz="2200" dirty="0">
                <a:solidFill>
                  <a:srgbClr val="002060"/>
                </a:solidFill>
                <a:latin typeface="Nunito Black" pitchFamily="2" charset="0"/>
              </a:rPr>
              <a:t> </a:t>
            </a:r>
            <a:r>
              <a:rPr kumimoji="0" lang="vi-VN" sz="2200" b="0" i="0" u="none" strike="noStrike" kern="1200" cap="none" spc="0" normalizeH="0" baseline="0" noProof="0" dirty="0">
                <a:ln>
                  <a:noFill/>
                </a:ln>
                <a:solidFill>
                  <a:srgbClr val="002060"/>
                </a:solidFill>
                <a:effectLst/>
                <a:uLnTx/>
                <a:uFillTx/>
                <a:latin typeface="Nunito Black" pitchFamily="2" charset="0"/>
              </a:rPr>
              <a:t>nhà bà cụ Khởi ở cuối làng. Bà bị mù nhưng vẫn có thể làm hết mọi việc trong nhà. Bà đi không cần gậy dò đường. Diệu thường tỉ tê trò chuyện với bà. Bà là cả một kho chuyện thú vị.</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rPr>
              <a:t>	</a:t>
            </a:r>
            <a:r>
              <a:rPr kumimoji="0" lang="vi-VN" sz="2200" b="0" i="0" u="none" strike="noStrike" kern="1200" cap="none" spc="0" normalizeH="0" baseline="0" noProof="0" dirty="0">
                <a:ln>
                  <a:noFill/>
                </a:ln>
                <a:solidFill>
                  <a:srgbClr val="002060"/>
                </a:solidFill>
                <a:effectLst/>
                <a:uLnTx/>
                <a:uFillTx/>
                <a:latin typeface="Nunito Black" pitchFamily="2" charset="0"/>
              </a:rPr>
              <a:t>Mùa 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rPr>
              <a:t>	</a:t>
            </a:r>
            <a:r>
              <a:rPr kumimoji="0" lang="vi-VN" sz="2200" b="0" i="0" u="none" strike="noStrike" kern="1200" cap="none" spc="0" normalizeH="0" baseline="0" noProof="0" dirty="0">
                <a:ln>
                  <a:noFill/>
                </a:ln>
                <a:solidFill>
                  <a:srgbClr val="002060"/>
                </a:solidFill>
                <a:effectLst/>
                <a:uLnTx/>
                <a:uFillTx/>
                <a:latin typeface="Nunito Black" pitchFamily="2" charset="0"/>
              </a:rPr>
              <a:t>Tạm biệt mùa hè, mai Diệu sẽ bước vào năm học mới…</a:t>
            </a:r>
          </a:p>
          <a:p>
            <a:pPr marL="0" marR="0" lvl="0" indent="0" algn="r" defTabSz="609539"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Nunito Black" pitchFamily="2" charset="0"/>
              </a:rPr>
              <a:t>(Theo Vũ Thị Huyền Trang)</a:t>
            </a:r>
          </a:p>
        </p:txBody>
      </p:sp>
      <p:sp>
        <p:nvSpPr>
          <p:cNvPr id="2" name="Rectangle 1">
            <a:extLst>
              <a:ext uri="{FF2B5EF4-FFF2-40B4-BE49-F238E27FC236}">
                <a16:creationId xmlns="" xmlns:a16="http://schemas.microsoft.com/office/drawing/2014/main" id="{B3552859-C09A-1D2F-C787-D77AEC2DDFE9}"/>
              </a:ext>
            </a:extLst>
          </p:cNvPr>
          <p:cNvSpPr/>
          <p:nvPr/>
        </p:nvSpPr>
        <p:spPr>
          <a:xfrm>
            <a:off x="10972800" y="0"/>
            <a:ext cx="1295400" cy="1079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7375059"/>
      </p:ext>
    </p:extLst>
  </p:cSld>
  <p:clrMapOvr>
    <a:masterClrMapping/>
  </p:clrMapOvr>
  <p:transition spd="slow">
    <p:cove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1" name="Rectangle: Rounded Corners 43">
            <a:extLst>
              <a:ext uri="{FF2B5EF4-FFF2-40B4-BE49-F238E27FC236}">
                <a16:creationId xmlns="" xmlns:a16="http://schemas.microsoft.com/office/drawing/2014/main" id="{9D645240-D005-4810-AC9C-C05A048A4394}"/>
              </a:ext>
            </a:extLst>
          </p:cNvPr>
          <p:cNvSpPr/>
          <p:nvPr/>
        </p:nvSpPr>
        <p:spPr>
          <a:xfrm>
            <a:off x="1375223" y="183586"/>
            <a:ext cx="3942735" cy="765837"/>
          </a:xfrm>
          <a:custGeom>
            <a:avLst/>
            <a:gdLst>
              <a:gd name="connsiteX0" fmla="*/ 0 w 3942735"/>
              <a:gd name="connsiteY0" fmla="*/ 127642 h 765837"/>
              <a:gd name="connsiteX1" fmla="*/ 127642 w 3942735"/>
              <a:gd name="connsiteY1" fmla="*/ 0 h 765837"/>
              <a:gd name="connsiteX2" fmla="*/ 691295 w 3942735"/>
              <a:gd name="connsiteY2" fmla="*/ 0 h 765837"/>
              <a:gd name="connsiteX3" fmla="*/ 1107450 w 3942735"/>
              <a:gd name="connsiteY3" fmla="*/ 0 h 765837"/>
              <a:gd name="connsiteX4" fmla="*/ 1560480 w 3942735"/>
              <a:gd name="connsiteY4" fmla="*/ 0 h 765837"/>
              <a:gd name="connsiteX5" fmla="*/ 1976635 w 3942735"/>
              <a:gd name="connsiteY5" fmla="*/ 0 h 765837"/>
              <a:gd name="connsiteX6" fmla="*/ 2429665 w 3942735"/>
              <a:gd name="connsiteY6" fmla="*/ 0 h 765837"/>
              <a:gd name="connsiteX7" fmla="*/ 2993318 w 3942735"/>
              <a:gd name="connsiteY7" fmla="*/ 0 h 765837"/>
              <a:gd name="connsiteX8" fmla="*/ 3815093 w 3942735"/>
              <a:gd name="connsiteY8" fmla="*/ 0 h 765837"/>
              <a:gd name="connsiteX9" fmla="*/ 3942735 w 3942735"/>
              <a:gd name="connsiteY9" fmla="*/ 127642 h 765837"/>
              <a:gd name="connsiteX10" fmla="*/ 3942735 w 3942735"/>
              <a:gd name="connsiteY10" fmla="*/ 638195 h 765837"/>
              <a:gd name="connsiteX11" fmla="*/ 3815093 w 3942735"/>
              <a:gd name="connsiteY11" fmla="*/ 765837 h 765837"/>
              <a:gd name="connsiteX12" fmla="*/ 3251440 w 3942735"/>
              <a:gd name="connsiteY12" fmla="*/ 765837 h 765837"/>
              <a:gd name="connsiteX13" fmla="*/ 2798410 w 3942735"/>
              <a:gd name="connsiteY13" fmla="*/ 765837 h 765837"/>
              <a:gd name="connsiteX14" fmla="*/ 2345380 w 3942735"/>
              <a:gd name="connsiteY14" fmla="*/ 765837 h 765837"/>
              <a:gd name="connsiteX15" fmla="*/ 1744853 w 3942735"/>
              <a:gd name="connsiteY15" fmla="*/ 765837 h 765837"/>
              <a:gd name="connsiteX16" fmla="*/ 1181199 w 3942735"/>
              <a:gd name="connsiteY16" fmla="*/ 765837 h 765837"/>
              <a:gd name="connsiteX17" fmla="*/ 765044 w 3942735"/>
              <a:gd name="connsiteY17" fmla="*/ 765837 h 765837"/>
              <a:gd name="connsiteX18" fmla="*/ 127642 w 3942735"/>
              <a:gd name="connsiteY18" fmla="*/ 765837 h 765837"/>
              <a:gd name="connsiteX19" fmla="*/ 0 w 3942735"/>
              <a:gd name="connsiteY19" fmla="*/ 638195 h 765837"/>
              <a:gd name="connsiteX20" fmla="*/ 0 w 3942735"/>
              <a:gd name="connsiteY20" fmla="*/ 127642 h 76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42735" h="765837" fill="none" extrusionOk="0">
                <a:moveTo>
                  <a:pt x="0" y="127642"/>
                </a:moveTo>
                <a:cubicBezTo>
                  <a:pt x="-8585" y="70894"/>
                  <a:pt x="61608" y="5537"/>
                  <a:pt x="127642" y="0"/>
                </a:cubicBezTo>
                <a:cubicBezTo>
                  <a:pt x="350498" y="-62100"/>
                  <a:pt x="531543" y="12304"/>
                  <a:pt x="691295" y="0"/>
                </a:cubicBezTo>
                <a:cubicBezTo>
                  <a:pt x="851047" y="-12304"/>
                  <a:pt x="925215" y="21649"/>
                  <a:pt x="1107450" y="0"/>
                </a:cubicBezTo>
                <a:cubicBezTo>
                  <a:pt x="1289686" y="-21649"/>
                  <a:pt x="1425968" y="40064"/>
                  <a:pt x="1560480" y="0"/>
                </a:cubicBezTo>
                <a:cubicBezTo>
                  <a:pt x="1694992" y="-40064"/>
                  <a:pt x="1823309" y="22654"/>
                  <a:pt x="1976635" y="0"/>
                </a:cubicBezTo>
                <a:cubicBezTo>
                  <a:pt x="2129961" y="-22654"/>
                  <a:pt x="2227630" y="26565"/>
                  <a:pt x="2429665" y="0"/>
                </a:cubicBezTo>
                <a:cubicBezTo>
                  <a:pt x="2631700" y="-26565"/>
                  <a:pt x="2787173" y="46924"/>
                  <a:pt x="2993318" y="0"/>
                </a:cubicBezTo>
                <a:cubicBezTo>
                  <a:pt x="3199463" y="-46924"/>
                  <a:pt x="3650461" y="63357"/>
                  <a:pt x="3815093" y="0"/>
                </a:cubicBezTo>
                <a:cubicBezTo>
                  <a:pt x="3901203" y="-11130"/>
                  <a:pt x="3944062" y="56242"/>
                  <a:pt x="3942735" y="127642"/>
                </a:cubicBezTo>
                <a:cubicBezTo>
                  <a:pt x="3990040" y="327789"/>
                  <a:pt x="3931420" y="407646"/>
                  <a:pt x="3942735" y="638195"/>
                </a:cubicBezTo>
                <a:cubicBezTo>
                  <a:pt x="3958425" y="715739"/>
                  <a:pt x="3906607" y="765151"/>
                  <a:pt x="3815093" y="765837"/>
                </a:cubicBezTo>
                <a:cubicBezTo>
                  <a:pt x="3652134" y="824270"/>
                  <a:pt x="3427003" y="730747"/>
                  <a:pt x="3251440" y="765837"/>
                </a:cubicBezTo>
                <a:cubicBezTo>
                  <a:pt x="3075877" y="800927"/>
                  <a:pt x="2937692" y="741599"/>
                  <a:pt x="2798410" y="765837"/>
                </a:cubicBezTo>
                <a:cubicBezTo>
                  <a:pt x="2659128" y="790075"/>
                  <a:pt x="2562982" y="764819"/>
                  <a:pt x="2345380" y="765837"/>
                </a:cubicBezTo>
                <a:cubicBezTo>
                  <a:pt x="2127778" y="766855"/>
                  <a:pt x="1960480" y="699934"/>
                  <a:pt x="1744853" y="765837"/>
                </a:cubicBezTo>
                <a:cubicBezTo>
                  <a:pt x="1529226" y="831740"/>
                  <a:pt x="1427358" y="751939"/>
                  <a:pt x="1181199" y="765837"/>
                </a:cubicBezTo>
                <a:cubicBezTo>
                  <a:pt x="935040" y="779735"/>
                  <a:pt x="879796" y="730164"/>
                  <a:pt x="765044" y="765837"/>
                </a:cubicBezTo>
                <a:cubicBezTo>
                  <a:pt x="650293" y="801510"/>
                  <a:pt x="292234" y="723997"/>
                  <a:pt x="127642" y="765837"/>
                </a:cubicBezTo>
                <a:cubicBezTo>
                  <a:pt x="60095" y="777121"/>
                  <a:pt x="3109" y="726212"/>
                  <a:pt x="0" y="638195"/>
                </a:cubicBezTo>
                <a:cubicBezTo>
                  <a:pt x="-28902" y="502829"/>
                  <a:pt x="52285" y="354431"/>
                  <a:pt x="0" y="127642"/>
                </a:cubicBezTo>
                <a:close/>
              </a:path>
              <a:path w="3942735" h="765837" stroke="0" extrusionOk="0">
                <a:moveTo>
                  <a:pt x="0" y="127642"/>
                </a:moveTo>
                <a:cubicBezTo>
                  <a:pt x="-16561" y="52254"/>
                  <a:pt x="73190" y="12213"/>
                  <a:pt x="127642" y="0"/>
                </a:cubicBezTo>
                <a:cubicBezTo>
                  <a:pt x="360533" y="-23488"/>
                  <a:pt x="512009" y="50633"/>
                  <a:pt x="691295" y="0"/>
                </a:cubicBezTo>
                <a:cubicBezTo>
                  <a:pt x="870581" y="-50633"/>
                  <a:pt x="1061614" y="3661"/>
                  <a:pt x="1254948" y="0"/>
                </a:cubicBezTo>
                <a:cubicBezTo>
                  <a:pt x="1448282" y="-3661"/>
                  <a:pt x="1680364" y="61216"/>
                  <a:pt x="1818602" y="0"/>
                </a:cubicBezTo>
                <a:cubicBezTo>
                  <a:pt x="1956840" y="-61216"/>
                  <a:pt x="2229599" y="48633"/>
                  <a:pt x="2419129" y="0"/>
                </a:cubicBezTo>
                <a:cubicBezTo>
                  <a:pt x="2608659" y="-48633"/>
                  <a:pt x="2718197" y="1747"/>
                  <a:pt x="2872159" y="0"/>
                </a:cubicBezTo>
                <a:cubicBezTo>
                  <a:pt x="3026121" y="-1747"/>
                  <a:pt x="3464605" y="18780"/>
                  <a:pt x="3815093" y="0"/>
                </a:cubicBezTo>
                <a:cubicBezTo>
                  <a:pt x="3900256" y="2995"/>
                  <a:pt x="3930146" y="50899"/>
                  <a:pt x="3942735" y="127642"/>
                </a:cubicBezTo>
                <a:cubicBezTo>
                  <a:pt x="3972142" y="344715"/>
                  <a:pt x="3921741" y="501519"/>
                  <a:pt x="3942735" y="638195"/>
                </a:cubicBezTo>
                <a:cubicBezTo>
                  <a:pt x="3947513" y="720842"/>
                  <a:pt x="3896906" y="773911"/>
                  <a:pt x="3815093" y="765837"/>
                </a:cubicBezTo>
                <a:cubicBezTo>
                  <a:pt x="3677102" y="807381"/>
                  <a:pt x="3515577" y="732604"/>
                  <a:pt x="3251440" y="765837"/>
                </a:cubicBezTo>
                <a:cubicBezTo>
                  <a:pt x="2987303" y="799070"/>
                  <a:pt x="2982562" y="721547"/>
                  <a:pt x="2798410" y="765837"/>
                </a:cubicBezTo>
                <a:cubicBezTo>
                  <a:pt x="2614258" y="810127"/>
                  <a:pt x="2486344" y="724981"/>
                  <a:pt x="2345380" y="765837"/>
                </a:cubicBezTo>
                <a:cubicBezTo>
                  <a:pt x="2204416" y="806693"/>
                  <a:pt x="1911691" y="695501"/>
                  <a:pt x="1744853" y="765837"/>
                </a:cubicBezTo>
                <a:cubicBezTo>
                  <a:pt x="1578015" y="836173"/>
                  <a:pt x="1274598" y="730764"/>
                  <a:pt x="1144325" y="765837"/>
                </a:cubicBezTo>
                <a:cubicBezTo>
                  <a:pt x="1014052" y="800910"/>
                  <a:pt x="758012" y="749386"/>
                  <a:pt x="654421" y="765837"/>
                </a:cubicBezTo>
                <a:cubicBezTo>
                  <a:pt x="550830" y="782288"/>
                  <a:pt x="248754" y="743555"/>
                  <a:pt x="127642" y="765837"/>
                </a:cubicBezTo>
                <a:cubicBezTo>
                  <a:pt x="70771" y="758889"/>
                  <a:pt x="-227" y="705016"/>
                  <a:pt x="0" y="638195"/>
                </a:cubicBezTo>
                <a:cubicBezTo>
                  <a:pt x="-35566" y="516248"/>
                  <a:pt x="48730" y="299515"/>
                  <a:pt x="0" y="127642"/>
                </a:cubicBezTo>
                <a:close/>
              </a:path>
            </a:pathLst>
          </a:custGeom>
          <a:solidFill>
            <a:schemeClr val="accent2">
              <a:lumMod val="20000"/>
              <a:lumOff val="80000"/>
            </a:schemeClr>
          </a:solidFill>
          <a:ln w="12700" cap="flat" cmpd="sng" algn="ctr">
            <a:solidFill>
              <a:srgbClr val="69991D">
                <a:shade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 name="Rectangle 21"/>
          <p:cNvSpPr/>
          <p:nvPr/>
        </p:nvSpPr>
        <p:spPr>
          <a:xfrm>
            <a:off x="-822492" y="230413"/>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Luyện</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lại</a:t>
            </a:r>
            <a:endParaRPr kumimoji="0" lang="zh-CN" altLang="en-US"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endParaRPr>
          </a:p>
        </p:txBody>
      </p:sp>
      <p:pic>
        <p:nvPicPr>
          <p:cNvPr id="25" name="Picture 24"/>
          <p:cNvPicPr>
            <a:picLocks noChangeAspect="1"/>
          </p:cNvPicPr>
          <p:nvPr/>
        </p:nvPicPr>
        <p:blipFill>
          <a:blip r:embed="rId4">
            <a:clrChange>
              <a:clrFrom>
                <a:srgbClr val="F3FFD5"/>
              </a:clrFrom>
              <a:clrTo>
                <a:srgbClr val="F3FFD5">
                  <a:alpha val="0"/>
                </a:srgbClr>
              </a:clrTo>
            </a:clrChange>
          </a:blip>
          <a:stretch>
            <a:fillRect/>
          </a:stretch>
        </p:blipFill>
        <p:spPr>
          <a:xfrm>
            <a:off x="653503" y="263071"/>
            <a:ext cx="614857" cy="686352"/>
          </a:xfrm>
          <a:prstGeom prst="rect">
            <a:avLst/>
          </a:prstGeom>
        </p:spPr>
      </p:pic>
      <p:sp>
        <p:nvSpPr>
          <p:cNvPr id="26" name="Rounded Rectangle 25"/>
          <p:cNvSpPr/>
          <p:nvPr/>
        </p:nvSpPr>
        <p:spPr>
          <a:xfrm>
            <a:off x="2244564" y="2747546"/>
            <a:ext cx="5992890" cy="927810"/>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600" b="1" kern="0" dirty="0" err="1">
                <a:solidFill>
                  <a:srgbClr val="FF0000"/>
                </a:solidFill>
                <a:latin typeface="Calibri" panose="020F0502020204030204" pitchFamily="34" charset="0"/>
                <a:cs typeface="Calibri" panose="020F0502020204030204" pitchFamily="34" charset="0"/>
                <a:sym typeface="Arial"/>
              </a:rPr>
              <a:t>Tâm</a:t>
            </a:r>
            <a:r>
              <a:rPr lang="en-US" sz="3600" b="1" kern="0" dirty="0">
                <a:solidFill>
                  <a:srgbClr val="FF0000"/>
                </a:solidFill>
                <a:latin typeface="Calibri" panose="020F0502020204030204" pitchFamily="34" charset="0"/>
                <a:cs typeface="Calibri" panose="020F0502020204030204" pitchFamily="34" charset="0"/>
                <a:sym typeface="Arial"/>
              </a:rPr>
              <a:t> </a:t>
            </a:r>
            <a:r>
              <a:rPr lang="en-US" sz="3600" b="1" kern="0" dirty="0" err="1">
                <a:solidFill>
                  <a:srgbClr val="FF0000"/>
                </a:solidFill>
                <a:latin typeface="Calibri" panose="020F0502020204030204" pitchFamily="34" charset="0"/>
                <a:cs typeface="Calibri" panose="020F0502020204030204" pitchFamily="34" charset="0"/>
                <a:sym typeface="Arial"/>
              </a:rPr>
              <a:t>tình</a:t>
            </a:r>
            <a:r>
              <a:rPr lang="en-US" sz="3600" b="1" kern="0" dirty="0">
                <a:solidFill>
                  <a:srgbClr val="FF0000"/>
                </a:solidFill>
                <a:latin typeface="Calibri" panose="020F0502020204030204" pitchFamily="34" charset="0"/>
                <a:cs typeface="Calibri" panose="020F0502020204030204" pitchFamily="34" charset="0"/>
                <a:sym typeface="Arial"/>
              </a:rPr>
              <a:t>, </a:t>
            </a:r>
            <a:r>
              <a:rPr lang="en-US" sz="3600" b="1" kern="0" dirty="0" err="1">
                <a:solidFill>
                  <a:srgbClr val="FF0000"/>
                </a:solidFill>
                <a:latin typeface="Calibri" panose="020F0502020204030204" pitchFamily="34" charset="0"/>
                <a:cs typeface="Calibri" panose="020F0502020204030204" pitchFamily="34" charset="0"/>
                <a:sym typeface="Arial"/>
              </a:rPr>
              <a:t>nhẹ</a:t>
            </a:r>
            <a:r>
              <a:rPr lang="en-US" sz="3600" b="1" kern="0" dirty="0">
                <a:solidFill>
                  <a:srgbClr val="FF0000"/>
                </a:solidFill>
                <a:latin typeface="Calibri" panose="020F0502020204030204" pitchFamily="34" charset="0"/>
                <a:cs typeface="Calibri" panose="020F0502020204030204" pitchFamily="34" charset="0"/>
                <a:sym typeface="Arial"/>
              </a:rPr>
              <a:t> </a:t>
            </a:r>
            <a:r>
              <a:rPr lang="en-US" sz="3600" b="1" kern="0" dirty="0" err="1">
                <a:solidFill>
                  <a:srgbClr val="FF0000"/>
                </a:solidFill>
                <a:latin typeface="Calibri" panose="020F0502020204030204" pitchFamily="34" charset="0"/>
                <a:cs typeface="Calibri" panose="020F0502020204030204" pitchFamily="34" charset="0"/>
                <a:sym typeface="Arial"/>
              </a:rPr>
              <a:t>nhàng</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endParaRPr>
          </a:p>
        </p:txBody>
      </p:sp>
      <p:sp>
        <p:nvSpPr>
          <p:cNvPr id="27" name="Rectangle 26"/>
          <p:cNvSpPr/>
          <p:nvPr/>
        </p:nvSpPr>
        <p:spPr>
          <a:xfrm>
            <a:off x="4488967" y="1839180"/>
            <a:ext cx="1901483" cy="614399"/>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2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Giọng</a:t>
            </a:r>
            <a:r>
              <a:rPr kumimoji="0" lang="en-US" altLang="zh-CN" sz="32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đọc</a:t>
            </a:r>
            <a:endParaRPr kumimoji="0" lang="en-US" altLang="zh-CN" sz="32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endParaRPr>
          </a:p>
        </p:txBody>
      </p:sp>
      <p:grpSp>
        <p:nvGrpSpPr>
          <p:cNvPr id="45" name="Group 44"/>
          <p:cNvGrpSpPr/>
          <p:nvPr/>
        </p:nvGrpSpPr>
        <p:grpSpPr>
          <a:xfrm rot="260226">
            <a:off x="8189993" y="498015"/>
            <a:ext cx="3295094" cy="1537277"/>
            <a:chOff x="561349" y="4656253"/>
            <a:chExt cx="3295094" cy="1537277"/>
          </a:xfrm>
        </p:grpSpPr>
        <p:pic>
          <p:nvPicPr>
            <p:cNvPr id="46" name="Picture 45"/>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47" name="Picture 46"/>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761850" y="4656253"/>
              <a:ext cx="1094593" cy="1373205"/>
            </a:xfrm>
            <a:prstGeom prst="rect">
              <a:avLst/>
            </a:prstGeom>
          </p:spPr>
        </p:pic>
        <p:pic>
          <p:nvPicPr>
            <p:cNvPr id="48" name="Picture 47"/>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Tree>
    <p:extLst>
      <p:ext uri="{BB962C8B-B14F-4D97-AF65-F5344CB8AC3E}">
        <p14:creationId xmlns:p14="http://schemas.microsoft.com/office/powerpoint/2010/main" val="16587952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24"/>
        <p:cNvGrpSpPr/>
        <p:nvPr/>
      </p:nvGrpSpPr>
      <p:grpSpPr>
        <a:xfrm>
          <a:off x="0" y="0"/>
          <a:ext cx="0" cy="0"/>
          <a:chOff x="0" y="0"/>
          <a:chExt cx="0" cy="0"/>
        </a:xfrm>
      </p:grpSpPr>
      <p:pic>
        <p:nvPicPr>
          <p:cNvPr id="5" name="PA_图片 4">
            <a:extLst>
              <a:ext uri="{FF2B5EF4-FFF2-40B4-BE49-F238E27FC236}">
                <a16:creationId xmlns="" xmlns:a16="http://schemas.microsoft.com/office/drawing/2014/main" id="{14E73A32-26C4-47E0-8A5F-78CCC0836E84}"/>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2940703" y="762000"/>
            <a:ext cx="5929571" cy="4475019"/>
          </a:xfrm>
          <a:prstGeom prst="rect">
            <a:avLst/>
          </a:prstGeom>
        </p:spPr>
      </p:pic>
      <p:sp>
        <p:nvSpPr>
          <p:cNvPr id="2" name="Rectangle 1"/>
          <p:cNvSpPr/>
          <p:nvPr/>
        </p:nvSpPr>
        <p:spPr>
          <a:xfrm>
            <a:off x="3383804" y="2438400"/>
            <a:ext cx="5043367" cy="144655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8800" b="1" cap="none" spc="0" dirty="0" err="1" smtClean="0">
                <a:ln w="11430"/>
                <a:solidFill>
                  <a:srgbClr val="FF0000"/>
                </a:solidFill>
                <a:effectLst>
                  <a:outerShdw blurRad="80000" dist="40000" dir="5040000" algn="tl">
                    <a:srgbClr val="000000">
                      <a:alpha val="30000"/>
                    </a:srgbClr>
                  </a:outerShdw>
                </a:effectLst>
              </a:rPr>
              <a:t>Khởi</a:t>
            </a:r>
            <a:r>
              <a:rPr lang="en-US" sz="8800" b="1" cap="none" spc="0" dirty="0" smtClean="0">
                <a:ln w="11430"/>
                <a:solidFill>
                  <a:srgbClr val="FF0000"/>
                </a:solidFill>
                <a:effectLst>
                  <a:outerShdw blurRad="80000" dist="40000" dir="5040000" algn="tl">
                    <a:srgbClr val="000000">
                      <a:alpha val="30000"/>
                    </a:srgbClr>
                  </a:outerShdw>
                </a:effectLst>
              </a:rPr>
              <a:t> </a:t>
            </a:r>
            <a:r>
              <a:rPr lang="en-US" sz="8800" b="1" cap="none" spc="0" dirty="0" err="1" smtClean="0">
                <a:ln w="11430"/>
                <a:solidFill>
                  <a:srgbClr val="FF0000"/>
                </a:solidFill>
                <a:effectLst>
                  <a:outerShdw blurRad="80000" dist="40000" dir="5040000" algn="tl">
                    <a:srgbClr val="000000">
                      <a:alpha val="30000"/>
                    </a:srgbClr>
                  </a:outerShdw>
                </a:effectLst>
              </a:rPr>
              <a:t>động</a:t>
            </a:r>
            <a:endParaRPr lang="en-US" sz="8800" b="1" cap="none" spc="0" dirty="0">
              <a:ln w="11430"/>
              <a:solidFill>
                <a:srgbClr val="FF0000"/>
              </a:soli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259410068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08977D5A-3CE0-5936-80D7-A88FD3CB0262}"/>
              </a:ext>
            </a:extLst>
          </p:cNvPr>
          <p:cNvPicPr>
            <a:picLocks noChangeAspect="1"/>
          </p:cNvPicPr>
          <p:nvPr/>
        </p:nvPicPr>
        <p:blipFill>
          <a:blip r:embed="rId4"/>
          <a:stretch>
            <a:fillRect/>
          </a:stretch>
        </p:blipFill>
        <p:spPr>
          <a:xfrm>
            <a:off x="81718" y="15240"/>
            <a:ext cx="957155" cy="762066"/>
          </a:xfrm>
          <a:prstGeom prst="rect">
            <a:avLst/>
          </a:prstGeom>
        </p:spPr>
      </p:pic>
      <p:sp>
        <p:nvSpPr>
          <p:cNvPr id="9" name="TextBox 29">
            <a:extLst>
              <a:ext uri="{FF2B5EF4-FFF2-40B4-BE49-F238E27FC236}">
                <a16:creationId xmlns="" xmlns:a16="http://schemas.microsoft.com/office/drawing/2014/main" id="{F9AC805C-20B9-D478-A468-ED6319489366}"/>
              </a:ext>
            </a:extLst>
          </p:cNvPr>
          <p:cNvSpPr txBox="1"/>
          <p:nvPr/>
        </p:nvSpPr>
        <p:spPr>
          <a:xfrm>
            <a:off x="3733800" y="325823"/>
            <a:ext cx="4419600" cy="754053"/>
          </a:xfrm>
          <a:prstGeom prst="rect">
            <a:avLst/>
          </a:prstGeom>
        </p:spPr>
        <p:txBody>
          <a:bodyPr wrap="square" lIns="0" tIns="0" rIns="0" bIns="0" rtlCol="0" anchor="t">
            <a:spAutoFit/>
          </a:bodyPr>
          <a:lstStyle/>
          <a:p>
            <a:pPr marL="0" marR="0" lvl="0" indent="0" algn="ctr" defTabSz="609539" rtl="0" eaLnBrk="1" fontAlgn="auto" latinLnBrk="0" hangingPunct="1">
              <a:lnSpc>
                <a:spcPts val="6400"/>
              </a:lnSpc>
              <a:spcBef>
                <a:spcPct val="0"/>
              </a:spcBef>
              <a:spcAft>
                <a:spcPts val="0"/>
              </a:spcAft>
              <a:buClrTx/>
              <a:buSzTx/>
              <a:buFontTx/>
              <a:buNone/>
              <a:tabLst/>
              <a:defRPr/>
            </a:pPr>
            <a:r>
              <a:rPr kumimoji="0" lang="en-US" sz="3600" b="0" i="0" u="none" strike="noStrike" kern="1200" cap="none" spc="-133" normalizeH="0" baseline="0" noProof="0" dirty="0" err="1">
                <a:ln>
                  <a:noFill/>
                </a:ln>
                <a:solidFill>
                  <a:srgbClr val="FF0000"/>
                </a:solidFill>
                <a:effectLst/>
                <a:uLnTx/>
                <a:uFillTx/>
                <a:latin typeface="Sriracha"/>
                <a:ea typeface="+mn-ea"/>
                <a:cs typeface="+mn-cs"/>
              </a:rPr>
              <a:t>Tạm</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biệt</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mùa</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hè</a:t>
            </a:r>
            <a:endParaRPr kumimoji="0" lang="en-US" sz="3600" b="0" i="0" u="none" strike="noStrike" kern="1200" cap="none" spc="-133" normalizeH="0" baseline="0" noProof="0" dirty="0">
              <a:ln>
                <a:noFill/>
              </a:ln>
              <a:solidFill>
                <a:srgbClr val="FF0000"/>
              </a:solidFill>
              <a:effectLst/>
              <a:uLnTx/>
              <a:uFillTx/>
              <a:latin typeface="Sriracha"/>
              <a:ea typeface="+mn-ea"/>
              <a:cs typeface="+mn-cs"/>
            </a:endParaRPr>
          </a:p>
        </p:txBody>
      </p:sp>
      <p:sp>
        <p:nvSpPr>
          <p:cNvPr id="3" name="Rectangle 2"/>
          <p:cNvSpPr/>
          <p:nvPr/>
        </p:nvSpPr>
        <p:spPr>
          <a:xfrm>
            <a:off x="443236" y="1079876"/>
            <a:ext cx="11305527" cy="5539978"/>
          </a:xfrm>
          <a:prstGeom prst="rect">
            <a:avLst/>
          </a:prstGeom>
          <a:noFill/>
          <a:ln>
            <a:noFill/>
          </a:ln>
          <a:effectLst/>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Đêm 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Mùa hè của Diệu đơn giản lắm. Chiều nào Diệu cũng theo mẹ đi các vườn thu hái quả, Hết chôm chôm lại đến bơ, sầu riêng,… Được đến nhiều mảnh vườn với vô vàn </a:t>
            </a:r>
            <a:r>
              <a:rPr kumimoji="0" lang="en-US" sz="2200" b="0" i="0" u="none" strike="noStrike" kern="1200" cap="none" spc="0" normalizeH="0" baseline="0" noProof="0" dirty="0" err="1">
                <a:ln>
                  <a:noFill/>
                </a:ln>
                <a:solidFill>
                  <a:srgbClr val="002060"/>
                </a:solidFill>
                <a:effectLst/>
                <a:uLnTx/>
                <a:uFillTx/>
                <a:latin typeface="Nunito Black" pitchFamily="2" charset="0"/>
                <a:ea typeface="+mn-ea"/>
                <a:cs typeface="+mn-cs"/>
              </a:rPr>
              <a:t>cây</a:t>
            </a: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200" b="0" i="0" u="none" strike="noStrike" kern="1200" cap="none" spc="0" normalizeH="0" baseline="0" noProof="0" dirty="0" err="1">
                <a:ln>
                  <a:noFill/>
                </a:ln>
                <a:solidFill>
                  <a:srgbClr val="002060"/>
                </a:solidFill>
                <a:effectLst/>
                <a:uLnTx/>
                <a:uFillTx/>
                <a:latin typeface="Nunito Black" pitchFamily="2" charset="0"/>
                <a:ea typeface="+mn-ea"/>
                <a:cs typeface="+mn-cs"/>
              </a:rPr>
              <a:t>trái</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 khác nhau thật là thích!</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Mùa hè của Diệu là những lần đến</a:t>
            </a: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200" b="0" i="0" u="none" strike="noStrike" kern="1200" cap="none" spc="0" normalizeH="0" baseline="0" noProof="0" dirty="0" err="1">
                <a:ln>
                  <a:noFill/>
                </a:ln>
                <a:solidFill>
                  <a:srgbClr val="002060"/>
                </a:solidFill>
                <a:effectLst/>
                <a:uLnTx/>
                <a:uFillTx/>
                <a:latin typeface="Nunito Black" pitchFamily="2" charset="0"/>
                <a:ea typeface="+mn-ea"/>
                <a:cs typeface="+mn-cs"/>
              </a:rPr>
              <a:t>ch</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ơ</a:t>
            </a: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i</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 nhà bà cụ Khởi ở cuối làng. Bà bị mù nhưng vẫn có thể làm hết mọi việc trong nhà. Bà đi không cần gậy dò đường. Diệu thường tỉ tê trò chuyện với bà. Bà là cả một kho chuyện thú vị.</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Mùa 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Tạm biệt mùa hè, mai Diệu sẽ bước vào năm học mới…</a:t>
            </a:r>
          </a:p>
          <a:p>
            <a:pPr marL="0" marR="0" lvl="0" indent="0" algn="r" defTabSz="609539"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(Theo Vũ Thị Huyền Trang)</a:t>
            </a:r>
          </a:p>
        </p:txBody>
      </p:sp>
      <p:sp>
        <p:nvSpPr>
          <p:cNvPr id="2" name="Rectangle 1">
            <a:extLst>
              <a:ext uri="{FF2B5EF4-FFF2-40B4-BE49-F238E27FC236}">
                <a16:creationId xmlns="" xmlns:a16="http://schemas.microsoft.com/office/drawing/2014/main" id="{B3552859-C09A-1D2F-C787-D77AEC2DDFE9}"/>
              </a:ext>
            </a:extLst>
          </p:cNvPr>
          <p:cNvSpPr/>
          <p:nvPr/>
        </p:nvSpPr>
        <p:spPr>
          <a:xfrm>
            <a:off x="10972800" y="0"/>
            <a:ext cx="1295400" cy="1079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494926365"/>
      </p:ext>
    </p:extLst>
  </p:cSld>
  <p:clrMapOvr>
    <a:masterClrMapping/>
  </p:clrMapOvr>
  <p:transition spd="slow">
    <p:cove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08977D5A-3CE0-5936-80D7-A88FD3CB0262}"/>
              </a:ext>
            </a:extLst>
          </p:cNvPr>
          <p:cNvPicPr>
            <a:picLocks noChangeAspect="1"/>
          </p:cNvPicPr>
          <p:nvPr/>
        </p:nvPicPr>
        <p:blipFill>
          <a:blip r:embed="rId4"/>
          <a:stretch>
            <a:fillRect/>
          </a:stretch>
        </p:blipFill>
        <p:spPr>
          <a:xfrm>
            <a:off x="81718" y="15240"/>
            <a:ext cx="957155" cy="762066"/>
          </a:xfrm>
          <a:prstGeom prst="rect">
            <a:avLst/>
          </a:prstGeom>
        </p:spPr>
      </p:pic>
      <p:sp>
        <p:nvSpPr>
          <p:cNvPr id="9" name="TextBox 29">
            <a:extLst>
              <a:ext uri="{FF2B5EF4-FFF2-40B4-BE49-F238E27FC236}">
                <a16:creationId xmlns="" xmlns:a16="http://schemas.microsoft.com/office/drawing/2014/main" id="{F9AC805C-20B9-D478-A468-ED6319489366}"/>
              </a:ext>
            </a:extLst>
          </p:cNvPr>
          <p:cNvSpPr txBox="1"/>
          <p:nvPr/>
        </p:nvSpPr>
        <p:spPr>
          <a:xfrm>
            <a:off x="3733800" y="325823"/>
            <a:ext cx="4419600" cy="754053"/>
          </a:xfrm>
          <a:prstGeom prst="rect">
            <a:avLst/>
          </a:prstGeom>
        </p:spPr>
        <p:txBody>
          <a:bodyPr wrap="square" lIns="0" tIns="0" rIns="0" bIns="0" rtlCol="0" anchor="t">
            <a:spAutoFit/>
          </a:bodyPr>
          <a:lstStyle/>
          <a:p>
            <a:pPr marL="0" marR="0" lvl="0" indent="0" algn="ctr" defTabSz="609539" rtl="0" eaLnBrk="1" fontAlgn="auto" latinLnBrk="0" hangingPunct="1">
              <a:lnSpc>
                <a:spcPts val="6400"/>
              </a:lnSpc>
              <a:spcBef>
                <a:spcPct val="0"/>
              </a:spcBef>
              <a:spcAft>
                <a:spcPts val="0"/>
              </a:spcAft>
              <a:buClrTx/>
              <a:buSzTx/>
              <a:buFontTx/>
              <a:buNone/>
              <a:tabLst/>
              <a:defRPr/>
            </a:pPr>
            <a:r>
              <a:rPr kumimoji="0" lang="en-US" sz="3600" b="0" i="0" u="none" strike="noStrike" kern="1200" cap="none" spc="-133" normalizeH="0" baseline="0" noProof="0" dirty="0" err="1">
                <a:ln>
                  <a:noFill/>
                </a:ln>
                <a:solidFill>
                  <a:srgbClr val="FF0000"/>
                </a:solidFill>
                <a:effectLst/>
                <a:uLnTx/>
                <a:uFillTx/>
                <a:latin typeface="Sriracha"/>
                <a:ea typeface="+mn-ea"/>
                <a:cs typeface="+mn-cs"/>
              </a:rPr>
              <a:t>Tạm</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biệt</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mùa</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hè</a:t>
            </a:r>
            <a:endParaRPr kumimoji="0" lang="en-US" sz="3600" b="0" i="0" u="none" strike="noStrike" kern="1200" cap="none" spc="-133" normalizeH="0" baseline="0" noProof="0" dirty="0">
              <a:ln>
                <a:noFill/>
              </a:ln>
              <a:solidFill>
                <a:srgbClr val="FF0000"/>
              </a:solidFill>
              <a:effectLst/>
              <a:uLnTx/>
              <a:uFillTx/>
              <a:latin typeface="Sriracha"/>
              <a:ea typeface="+mn-ea"/>
              <a:cs typeface="+mn-cs"/>
            </a:endParaRPr>
          </a:p>
        </p:txBody>
      </p:sp>
      <p:sp>
        <p:nvSpPr>
          <p:cNvPr id="3" name="Rectangle 2"/>
          <p:cNvSpPr/>
          <p:nvPr/>
        </p:nvSpPr>
        <p:spPr>
          <a:xfrm>
            <a:off x="443236" y="1079876"/>
            <a:ext cx="11305527" cy="5539978"/>
          </a:xfrm>
          <a:prstGeom prst="rect">
            <a:avLst/>
          </a:prstGeom>
          <a:solidFill>
            <a:schemeClr val="accent6">
              <a:lumMod val="20000"/>
              <a:lumOff val="80000"/>
              <a:alpha val="52000"/>
            </a:schemeClr>
          </a:solidFill>
          <a:ln>
            <a:noFill/>
          </a:ln>
          <a:effectLst/>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Đêm 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Mùa hè của Diệu đơn giản lắm. Chiều nào Diệu cũng theo mẹ đi các vườn thu hái quả, Hết chôm chôm lại đến bơ, sầu riêng,… Được đến nhiều mảnh vườn với vô vàn </a:t>
            </a:r>
            <a:r>
              <a:rPr kumimoji="0" lang="en-US" sz="2200" b="0" i="0" u="none" strike="noStrike" kern="1200" cap="none" spc="0" normalizeH="0" baseline="0" noProof="0" dirty="0" err="1">
                <a:ln>
                  <a:noFill/>
                </a:ln>
                <a:solidFill>
                  <a:srgbClr val="002060"/>
                </a:solidFill>
                <a:effectLst/>
                <a:uLnTx/>
                <a:uFillTx/>
                <a:latin typeface="Nunito Black" pitchFamily="2" charset="0"/>
                <a:ea typeface="+mn-ea"/>
                <a:cs typeface="+mn-cs"/>
              </a:rPr>
              <a:t>cây</a:t>
            </a: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200" b="0" i="0" u="none" strike="noStrike" kern="1200" cap="none" spc="0" normalizeH="0" baseline="0" noProof="0" dirty="0" err="1">
                <a:ln>
                  <a:noFill/>
                </a:ln>
                <a:solidFill>
                  <a:srgbClr val="002060"/>
                </a:solidFill>
                <a:effectLst/>
                <a:uLnTx/>
                <a:uFillTx/>
                <a:latin typeface="Nunito Black" pitchFamily="2" charset="0"/>
                <a:ea typeface="+mn-ea"/>
                <a:cs typeface="+mn-cs"/>
              </a:rPr>
              <a:t>trái</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 khác nhau thật là thích!</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Mùa hè của Diệu là những lần đến</a:t>
            </a: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200" b="0" i="0" u="none" strike="noStrike" kern="1200" cap="none" spc="0" normalizeH="0" baseline="0" noProof="0" dirty="0" err="1">
                <a:ln>
                  <a:noFill/>
                </a:ln>
                <a:solidFill>
                  <a:srgbClr val="002060"/>
                </a:solidFill>
                <a:effectLst/>
                <a:uLnTx/>
                <a:uFillTx/>
                <a:latin typeface="Nunito Black" pitchFamily="2" charset="0"/>
                <a:ea typeface="+mn-ea"/>
                <a:cs typeface="+mn-cs"/>
              </a:rPr>
              <a:t>ch</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ơ</a:t>
            </a: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i</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 nhà bà cụ Khởi ở cuối làng. Bà bị mù nhưng vẫn có thể làm hết mọi việc trong nhà. Bà đi không cần gậy dò đường. Diệu thường tỉ tê trò chuyện với bà. Bà là cả một kho chuyện thú vị.</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Mùa 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Tạm biệt mùa hè, mai Diệu sẽ bước vào năm học mới…</a:t>
            </a:r>
          </a:p>
          <a:p>
            <a:pPr marL="0" marR="0" lvl="0" indent="0" algn="r" defTabSz="609539"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(Theo Vũ Thị Huyền Trang)</a:t>
            </a:r>
          </a:p>
        </p:txBody>
      </p:sp>
      <p:sp>
        <p:nvSpPr>
          <p:cNvPr id="2" name="Rectangle 1">
            <a:extLst>
              <a:ext uri="{FF2B5EF4-FFF2-40B4-BE49-F238E27FC236}">
                <a16:creationId xmlns="" xmlns:a16="http://schemas.microsoft.com/office/drawing/2014/main" id="{DB6918F3-E2BB-2371-3A58-9FABB6291434}"/>
              </a:ext>
            </a:extLst>
          </p:cNvPr>
          <p:cNvSpPr/>
          <p:nvPr/>
        </p:nvSpPr>
        <p:spPr>
          <a:xfrm>
            <a:off x="10972800" y="0"/>
            <a:ext cx="1219200" cy="1079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 xmlns:a16="http://schemas.microsoft.com/office/drawing/2014/main" id="{D4AF332B-7451-E3C0-C563-6B943C85CB7F}"/>
              </a:ext>
            </a:extLst>
          </p:cNvPr>
          <p:cNvCxnSpPr/>
          <p:nvPr/>
        </p:nvCxnSpPr>
        <p:spPr>
          <a:xfrm>
            <a:off x="7467600" y="1447800"/>
            <a:ext cx="10668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 xmlns:a16="http://schemas.microsoft.com/office/drawing/2014/main" id="{01FF019A-F96C-F394-7CF0-A4453CDF5ECB}"/>
              </a:ext>
            </a:extLst>
          </p:cNvPr>
          <p:cNvCxnSpPr>
            <a:cxnSpLocks/>
          </p:cNvCxnSpPr>
          <p:nvPr/>
        </p:nvCxnSpPr>
        <p:spPr>
          <a:xfrm>
            <a:off x="5715000" y="1752600"/>
            <a:ext cx="12954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 xmlns:a16="http://schemas.microsoft.com/office/drawing/2014/main" id="{8362F0BB-24FD-C638-2AE4-A5456FEA84DD}"/>
              </a:ext>
            </a:extLst>
          </p:cNvPr>
          <p:cNvCxnSpPr>
            <a:cxnSpLocks/>
          </p:cNvCxnSpPr>
          <p:nvPr/>
        </p:nvCxnSpPr>
        <p:spPr>
          <a:xfrm>
            <a:off x="5334000" y="2133600"/>
            <a:ext cx="762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 xmlns:a16="http://schemas.microsoft.com/office/drawing/2014/main" id="{9323EED6-643A-897E-5123-5D5424D89BF8}"/>
              </a:ext>
            </a:extLst>
          </p:cNvPr>
          <p:cNvCxnSpPr>
            <a:cxnSpLocks/>
          </p:cNvCxnSpPr>
          <p:nvPr/>
        </p:nvCxnSpPr>
        <p:spPr>
          <a:xfrm>
            <a:off x="11201400" y="3124200"/>
            <a:ext cx="3048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4C9F9E92-CBC6-02C8-50D1-5511B1923DB8}"/>
              </a:ext>
            </a:extLst>
          </p:cNvPr>
          <p:cNvCxnSpPr>
            <a:cxnSpLocks/>
          </p:cNvCxnSpPr>
          <p:nvPr/>
        </p:nvCxnSpPr>
        <p:spPr>
          <a:xfrm>
            <a:off x="505473" y="3451194"/>
            <a:ext cx="5334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 xmlns:a16="http://schemas.microsoft.com/office/drawing/2014/main" id="{C08CFC3E-6D34-9AFE-A3AA-6A47183AD1F9}"/>
              </a:ext>
            </a:extLst>
          </p:cNvPr>
          <p:cNvCxnSpPr>
            <a:cxnSpLocks/>
          </p:cNvCxnSpPr>
          <p:nvPr/>
        </p:nvCxnSpPr>
        <p:spPr>
          <a:xfrm>
            <a:off x="4648200" y="3453413"/>
            <a:ext cx="6858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63CB468F-A9B5-C2F8-39F9-91BF69E7FB96}"/>
              </a:ext>
            </a:extLst>
          </p:cNvPr>
          <p:cNvCxnSpPr>
            <a:cxnSpLocks/>
          </p:cNvCxnSpPr>
          <p:nvPr/>
        </p:nvCxnSpPr>
        <p:spPr>
          <a:xfrm>
            <a:off x="2895600" y="4114800"/>
            <a:ext cx="10668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0F55D736-F38F-93F8-6AF2-ED879D1199B2}"/>
              </a:ext>
            </a:extLst>
          </p:cNvPr>
          <p:cNvCxnSpPr>
            <a:cxnSpLocks/>
          </p:cNvCxnSpPr>
          <p:nvPr/>
        </p:nvCxnSpPr>
        <p:spPr>
          <a:xfrm>
            <a:off x="7467600" y="4134775"/>
            <a:ext cx="14478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 xmlns:a16="http://schemas.microsoft.com/office/drawing/2014/main" id="{DEA883FB-1494-B40A-2B89-CAF0C772E77F}"/>
              </a:ext>
            </a:extLst>
          </p:cNvPr>
          <p:cNvCxnSpPr>
            <a:cxnSpLocks/>
          </p:cNvCxnSpPr>
          <p:nvPr/>
        </p:nvCxnSpPr>
        <p:spPr>
          <a:xfrm>
            <a:off x="1600200" y="4495800"/>
            <a:ext cx="6096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 xmlns:a16="http://schemas.microsoft.com/office/drawing/2014/main" id="{3333D0BA-2C08-56B8-F14F-3ABFFB0F5C93}"/>
              </a:ext>
            </a:extLst>
          </p:cNvPr>
          <p:cNvCxnSpPr>
            <a:cxnSpLocks/>
          </p:cNvCxnSpPr>
          <p:nvPr/>
        </p:nvCxnSpPr>
        <p:spPr>
          <a:xfrm>
            <a:off x="6477000" y="4495800"/>
            <a:ext cx="1524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 xmlns:a16="http://schemas.microsoft.com/office/drawing/2014/main" id="{ADB089C1-CF50-02A2-41B0-845FF281C4BE}"/>
              </a:ext>
            </a:extLst>
          </p:cNvPr>
          <p:cNvCxnSpPr>
            <a:cxnSpLocks/>
          </p:cNvCxnSpPr>
          <p:nvPr/>
        </p:nvCxnSpPr>
        <p:spPr>
          <a:xfrm>
            <a:off x="5334000" y="5181600"/>
            <a:ext cx="6096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 xmlns:a16="http://schemas.microsoft.com/office/drawing/2014/main" id="{0719F477-2A88-8912-9846-8D5E5308C90A}"/>
              </a:ext>
            </a:extLst>
          </p:cNvPr>
          <p:cNvCxnSpPr>
            <a:cxnSpLocks/>
          </p:cNvCxnSpPr>
          <p:nvPr/>
        </p:nvCxnSpPr>
        <p:spPr>
          <a:xfrm>
            <a:off x="3521476" y="5486400"/>
            <a:ext cx="44092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 xmlns:a16="http://schemas.microsoft.com/office/drawing/2014/main" id="{E24D3837-8C18-60EC-12B6-07567C1075E9}"/>
              </a:ext>
            </a:extLst>
          </p:cNvPr>
          <p:cNvCxnSpPr>
            <a:cxnSpLocks/>
          </p:cNvCxnSpPr>
          <p:nvPr/>
        </p:nvCxnSpPr>
        <p:spPr>
          <a:xfrm>
            <a:off x="9601200" y="5181600"/>
            <a:ext cx="9144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 xmlns:a16="http://schemas.microsoft.com/office/drawing/2014/main" id="{5425540E-8D11-0297-0858-6C942610925E}"/>
              </a:ext>
            </a:extLst>
          </p:cNvPr>
          <p:cNvCxnSpPr>
            <a:cxnSpLocks/>
          </p:cNvCxnSpPr>
          <p:nvPr/>
        </p:nvCxnSpPr>
        <p:spPr>
          <a:xfrm>
            <a:off x="6613864" y="5486400"/>
            <a:ext cx="123473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 xmlns:a16="http://schemas.microsoft.com/office/drawing/2014/main" id="{3940FC0A-2C90-B77D-F43E-DEEE50CBA2CF}"/>
              </a:ext>
            </a:extLst>
          </p:cNvPr>
          <p:cNvCxnSpPr>
            <a:cxnSpLocks/>
          </p:cNvCxnSpPr>
          <p:nvPr/>
        </p:nvCxnSpPr>
        <p:spPr>
          <a:xfrm>
            <a:off x="3886200" y="1447800"/>
            <a:ext cx="4572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 xmlns:a16="http://schemas.microsoft.com/office/drawing/2014/main" id="{C9A0C9EE-BDAF-FA72-0E83-9EAA8533C620}"/>
              </a:ext>
            </a:extLst>
          </p:cNvPr>
          <p:cNvCxnSpPr>
            <a:cxnSpLocks/>
          </p:cNvCxnSpPr>
          <p:nvPr/>
        </p:nvCxnSpPr>
        <p:spPr>
          <a:xfrm>
            <a:off x="4919709" y="1447800"/>
            <a:ext cx="795291"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 xmlns:a16="http://schemas.microsoft.com/office/drawing/2014/main" id="{FC710431-6E08-8CF4-7274-FE095C1C42C2}"/>
              </a:ext>
            </a:extLst>
          </p:cNvPr>
          <p:cNvCxnSpPr>
            <a:cxnSpLocks/>
          </p:cNvCxnSpPr>
          <p:nvPr/>
        </p:nvCxnSpPr>
        <p:spPr>
          <a:xfrm>
            <a:off x="10621392" y="1772575"/>
            <a:ext cx="65620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 xmlns:a16="http://schemas.microsoft.com/office/drawing/2014/main" id="{C720AEBC-12E9-B8BB-8BC4-953A6CAA7E68}"/>
              </a:ext>
            </a:extLst>
          </p:cNvPr>
          <p:cNvCxnSpPr>
            <a:cxnSpLocks/>
          </p:cNvCxnSpPr>
          <p:nvPr/>
        </p:nvCxnSpPr>
        <p:spPr>
          <a:xfrm>
            <a:off x="533400" y="2133600"/>
            <a:ext cx="6858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 xmlns:a16="http://schemas.microsoft.com/office/drawing/2014/main" id="{5DBA1F54-28FB-0639-3F12-2EC049E99C88}"/>
              </a:ext>
            </a:extLst>
          </p:cNvPr>
          <p:cNvCxnSpPr>
            <a:cxnSpLocks/>
          </p:cNvCxnSpPr>
          <p:nvPr/>
        </p:nvCxnSpPr>
        <p:spPr>
          <a:xfrm>
            <a:off x="1083076" y="2819400"/>
            <a:ext cx="226972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 xmlns:a16="http://schemas.microsoft.com/office/drawing/2014/main" id="{1921139C-205D-ECAE-F206-CC027C3751E6}"/>
              </a:ext>
            </a:extLst>
          </p:cNvPr>
          <p:cNvCxnSpPr>
            <a:cxnSpLocks/>
          </p:cNvCxnSpPr>
          <p:nvPr/>
        </p:nvCxnSpPr>
        <p:spPr>
          <a:xfrm>
            <a:off x="1083076" y="3810000"/>
            <a:ext cx="226972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 xmlns:a16="http://schemas.microsoft.com/office/drawing/2014/main" id="{76E6A8CB-E5C5-9934-E984-2FC308A3C085}"/>
              </a:ext>
            </a:extLst>
          </p:cNvPr>
          <p:cNvCxnSpPr>
            <a:cxnSpLocks/>
          </p:cNvCxnSpPr>
          <p:nvPr/>
        </p:nvCxnSpPr>
        <p:spPr>
          <a:xfrm>
            <a:off x="1143000" y="4800600"/>
            <a:ext cx="2269724"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145453"/>
      </p:ext>
    </p:extLst>
  </p:cSld>
  <p:clrMapOvr>
    <a:masterClrMapping/>
  </p:clrMapOvr>
  <p:transition spd="slow">
    <p:cove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grpSp>
        <p:nvGrpSpPr>
          <p:cNvPr id="20" name="组合 19">
            <a:extLst>
              <a:ext uri="{FF2B5EF4-FFF2-40B4-BE49-F238E27FC236}">
                <a16:creationId xmlns="" xmlns:a16="http://schemas.microsoft.com/office/drawing/2014/main"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 xmlns:a16="http://schemas.microsoft.com/office/drawing/2014/main" id="{3AEB761C-016E-4D74-8475-C21B4D18C81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 xmlns:a16="http://schemas.microsoft.com/office/drawing/2014/main" id="{D0D4D510-30E9-4F4E-8073-949D24AFD09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22" name="图片 21">
            <a:extLst>
              <a:ext uri="{FF2B5EF4-FFF2-40B4-BE49-F238E27FC236}">
                <a16:creationId xmlns="" xmlns:a16="http://schemas.microsoft.com/office/drawing/2014/main" id="{9CE0BEF7-DC52-4665-86F8-F08481E0C6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2964440" y="106680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sp>
        <p:nvSpPr>
          <p:cNvPr id="3" name="TextBox 2">
            <a:extLst>
              <a:ext uri="{FF2B5EF4-FFF2-40B4-BE49-F238E27FC236}">
                <a16:creationId xmlns="" xmlns:a16="http://schemas.microsoft.com/office/drawing/2014/main" id="{9129B64A-843C-B89A-F372-25E5EEFCE6D5}"/>
              </a:ext>
            </a:extLst>
          </p:cNvPr>
          <p:cNvSpPr txBox="1"/>
          <p:nvPr/>
        </p:nvSpPr>
        <p:spPr>
          <a:xfrm>
            <a:off x="3657600" y="2821744"/>
            <a:ext cx="644393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err="1">
                <a:solidFill>
                  <a:srgbClr val="000000"/>
                </a:solidFill>
                <a:latin typeface="#9Slide03 Ample" panose="02000000000000000000" pitchFamily="2" charset="0"/>
              </a:rPr>
              <a:t>Mùa</a:t>
            </a:r>
            <a:r>
              <a:rPr lang="en-US" sz="3600" b="1" dirty="0">
                <a:solidFill>
                  <a:srgbClr val="000000"/>
                </a:solidFill>
                <a:latin typeface="#9Slide03 Ample" panose="02000000000000000000" pitchFamily="2" charset="0"/>
              </a:rPr>
              <a:t> </a:t>
            </a:r>
            <a:r>
              <a:rPr lang="en-US" sz="3600" b="1" dirty="0" err="1">
                <a:solidFill>
                  <a:srgbClr val="000000"/>
                </a:solidFill>
                <a:latin typeface="#9Slide03 Ample" panose="02000000000000000000" pitchFamily="2" charset="0"/>
              </a:rPr>
              <a:t>hè</a:t>
            </a:r>
            <a:r>
              <a:rPr lang="en-US" sz="3600" b="1" dirty="0">
                <a:solidFill>
                  <a:srgbClr val="000000"/>
                </a:solidFill>
                <a:latin typeface="#9Slide03 Ample" panose="02000000000000000000" pitchFamily="2" charset="0"/>
              </a:rPr>
              <a:t> </a:t>
            </a:r>
            <a:r>
              <a:rPr lang="en-US" sz="3600" b="1" dirty="0" err="1">
                <a:solidFill>
                  <a:srgbClr val="000000"/>
                </a:solidFill>
                <a:latin typeface="#9Slide03 Ample" panose="02000000000000000000" pitchFamily="2" charset="0"/>
              </a:rPr>
              <a:t>vừa</a:t>
            </a:r>
            <a:r>
              <a:rPr lang="en-US" sz="3600" b="1" dirty="0">
                <a:solidFill>
                  <a:srgbClr val="000000"/>
                </a:solidFill>
                <a:latin typeface="#9Slide03 Ample" panose="02000000000000000000" pitchFamily="2" charset="0"/>
              </a:rPr>
              <a:t> qua, </a:t>
            </a:r>
            <a:r>
              <a:rPr lang="en-US" sz="3600" b="1" dirty="0" err="1">
                <a:solidFill>
                  <a:srgbClr val="000000"/>
                </a:solidFill>
                <a:latin typeface="#9Slide03 Ample" panose="02000000000000000000" pitchFamily="2" charset="0"/>
              </a:rPr>
              <a:t>em</a:t>
            </a:r>
            <a:r>
              <a:rPr lang="en-US" sz="3600" b="1" dirty="0">
                <a:solidFill>
                  <a:srgbClr val="000000"/>
                </a:solidFill>
                <a:latin typeface="#9Slide03 Ample" panose="02000000000000000000" pitchFamily="2" charset="0"/>
              </a:rPr>
              <a:t> </a:t>
            </a:r>
            <a:r>
              <a:rPr lang="en-US" sz="3600" b="1" dirty="0" err="1">
                <a:solidFill>
                  <a:srgbClr val="000000"/>
                </a:solidFill>
                <a:latin typeface="#9Slide03 Ample" panose="02000000000000000000" pitchFamily="2" charset="0"/>
              </a:rPr>
              <a:t>đã</a:t>
            </a:r>
            <a:r>
              <a:rPr lang="en-US" sz="3600" b="1" dirty="0">
                <a:solidFill>
                  <a:srgbClr val="000000"/>
                </a:solidFill>
                <a:latin typeface="#9Slide03 Ample" panose="02000000000000000000" pitchFamily="2" charset="0"/>
              </a:rPr>
              <a:t> </a:t>
            </a:r>
            <a:r>
              <a:rPr lang="en-US" sz="3600" b="1" dirty="0" err="1">
                <a:solidFill>
                  <a:srgbClr val="000000"/>
                </a:solidFill>
                <a:latin typeface="#9Slide03 Ample" panose="02000000000000000000" pitchFamily="2" charset="0"/>
              </a:rPr>
              <a:t>có</a:t>
            </a:r>
            <a:r>
              <a:rPr lang="en-US" sz="3600" b="1" dirty="0">
                <a:solidFill>
                  <a:srgbClr val="000000"/>
                </a:solidFill>
                <a:latin typeface="#9Slide03 Ample" panose="02000000000000000000" pitchFamily="2" charset="0"/>
              </a:rPr>
              <a:t> </a:t>
            </a:r>
            <a:r>
              <a:rPr lang="en-US" sz="3600" b="1" dirty="0" err="1">
                <a:solidFill>
                  <a:srgbClr val="000000"/>
                </a:solidFill>
                <a:latin typeface="#9Slide03 Ample" panose="02000000000000000000" pitchFamily="2" charset="0"/>
              </a:rPr>
              <a:t>những</a:t>
            </a:r>
            <a:r>
              <a:rPr lang="en-US" sz="3600" b="1" dirty="0">
                <a:solidFill>
                  <a:srgbClr val="000000"/>
                </a:solidFill>
                <a:latin typeface="#9Slide03 Ample" panose="02000000000000000000" pitchFamily="2" charset="0"/>
              </a:rPr>
              <a:t> </a:t>
            </a:r>
            <a:r>
              <a:rPr lang="en-US" sz="3600" b="1" dirty="0" err="1">
                <a:solidFill>
                  <a:srgbClr val="000000"/>
                </a:solidFill>
                <a:latin typeface="#9Slide03 Ample" panose="02000000000000000000" pitchFamily="2" charset="0"/>
              </a:rPr>
              <a:t>trải</a:t>
            </a:r>
            <a:r>
              <a:rPr lang="en-US" sz="3600" b="1" dirty="0">
                <a:solidFill>
                  <a:srgbClr val="000000"/>
                </a:solidFill>
                <a:latin typeface="#9Slide03 Ample" panose="02000000000000000000" pitchFamily="2" charset="0"/>
              </a:rPr>
              <a:t> </a:t>
            </a:r>
            <a:r>
              <a:rPr lang="en-US" sz="3600" b="1" dirty="0" err="1">
                <a:solidFill>
                  <a:srgbClr val="000000"/>
                </a:solidFill>
                <a:latin typeface="#9Slide03 Ample" panose="02000000000000000000" pitchFamily="2" charset="0"/>
              </a:rPr>
              <a:t>nghiệm</a:t>
            </a:r>
            <a:r>
              <a:rPr lang="en-US" sz="3600" b="1" dirty="0">
                <a:solidFill>
                  <a:srgbClr val="000000"/>
                </a:solidFill>
                <a:latin typeface="#9Slide03 Ample" panose="02000000000000000000" pitchFamily="2" charset="0"/>
              </a:rPr>
              <a:t> </a:t>
            </a:r>
            <a:r>
              <a:rPr lang="en-US" sz="3600" b="1" dirty="0" err="1">
                <a:solidFill>
                  <a:srgbClr val="000000"/>
                </a:solidFill>
                <a:latin typeface="#9Slide03 Ample" panose="02000000000000000000" pitchFamily="2" charset="0"/>
              </a:rPr>
              <a:t>gì</a:t>
            </a:r>
            <a:r>
              <a:rPr lang="en-US" sz="3600" b="1" dirty="0">
                <a:solidFill>
                  <a:srgbClr val="000000"/>
                </a:solidFill>
                <a:latin typeface="#9Slide03 Ample" panose="02000000000000000000" pitchFamily="2" charset="0"/>
              </a:rPr>
              <a:t> </a:t>
            </a:r>
            <a:r>
              <a:rPr lang="en-US" sz="3600" b="1" dirty="0" err="1">
                <a:solidFill>
                  <a:srgbClr val="000000"/>
                </a:solidFill>
                <a:latin typeface="#9Slide03 Ample" panose="02000000000000000000" pitchFamily="2" charset="0"/>
              </a:rPr>
              <a:t>thú</a:t>
            </a:r>
            <a:r>
              <a:rPr lang="en-US" sz="3600" b="1" dirty="0">
                <a:solidFill>
                  <a:srgbClr val="000000"/>
                </a:solidFill>
                <a:latin typeface="#9Slide03 Ample" panose="02000000000000000000" pitchFamily="2" charset="0"/>
              </a:rPr>
              <a:t> </a:t>
            </a:r>
            <a:r>
              <a:rPr lang="en-US" sz="3600" b="1" dirty="0" err="1">
                <a:solidFill>
                  <a:srgbClr val="000000"/>
                </a:solidFill>
                <a:latin typeface="#9Slide03 Ample" panose="02000000000000000000" pitchFamily="2" charset="0"/>
              </a:rPr>
              <a:t>vị</a:t>
            </a:r>
            <a:r>
              <a:rPr kumimoji="0" lang="en-US" sz="3600" b="1" i="0" u="none" strike="noStrike" kern="1200" cap="none" spc="0" normalizeH="0" baseline="0" noProof="0" dirty="0">
                <a:ln>
                  <a:noFill/>
                </a:ln>
                <a:solidFill>
                  <a:srgbClr val="000000"/>
                </a:solidFill>
                <a:effectLst/>
                <a:uLnTx/>
                <a:uFillTx/>
                <a:latin typeface="#9Slide03 Ample" panose="02000000000000000000" pitchFamily="2" charset="0"/>
                <a:ea typeface="+mn-ea"/>
                <a:cs typeface="+mn-cs"/>
              </a:rPr>
              <a:t>?</a:t>
            </a:r>
          </a:p>
        </p:txBody>
      </p:sp>
      <p:sp>
        <p:nvSpPr>
          <p:cNvPr id="4" name="TextBox 3">
            <a:extLst>
              <a:ext uri="{FF2B5EF4-FFF2-40B4-BE49-F238E27FC236}">
                <a16:creationId xmlns="" xmlns:a16="http://schemas.microsoft.com/office/drawing/2014/main" id="{3889BF67-EED6-8660-7957-955DEC84C44E}"/>
              </a:ext>
            </a:extLst>
          </p:cNvPr>
          <p:cNvSpPr txBox="1"/>
          <p:nvPr/>
        </p:nvSpPr>
        <p:spPr>
          <a:xfrm>
            <a:off x="4370154" y="1304874"/>
            <a:ext cx="391823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0000"/>
                </a:solidFill>
                <a:effectLst/>
                <a:uLnTx/>
                <a:uFillTx/>
                <a:latin typeface="#9Slide03 Sofia Pro Soft Bold" panose="020B0000000000000000" pitchFamily="34" charset="0"/>
                <a:ea typeface="+mn-ea"/>
                <a:cs typeface="+mn-cs"/>
              </a:rPr>
              <a:t>Chia </a:t>
            </a:r>
            <a:r>
              <a:rPr kumimoji="0" lang="en-US" sz="6000" b="0" i="0" u="none" strike="noStrike" kern="1200" cap="none" spc="0" normalizeH="0" baseline="0" noProof="0" dirty="0" err="1">
                <a:ln>
                  <a:noFill/>
                </a:ln>
                <a:solidFill>
                  <a:srgbClr val="FF0000"/>
                </a:solidFill>
                <a:effectLst/>
                <a:uLnTx/>
                <a:uFillTx/>
                <a:latin typeface="#9Slide03 Sofia Pro Soft Bold" panose="020B0000000000000000" pitchFamily="34" charset="0"/>
                <a:ea typeface="+mn-ea"/>
                <a:cs typeface="+mn-cs"/>
              </a:rPr>
              <a:t>sẻ</a:t>
            </a:r>
            <a:endParaRPr kumimoji="0" lang="en-US" sz="6000" b="0" i="0" u="none" strike="noStrike" kern="1200" cap="none" spc="0" normalizeH="0" baseline="0" noProof="0" dirty="0">
              <a:ln>
                <a:noFill/>
              </a:ln>
              <a:solidFill>
                <a:srgbClr val="FF0000"/>
              </a:solidFill>
              <a:effectLst/>
              <a:uLnTx/>
              <a:uFillTx/>
              <a:latin typeface="#9Slide03 Sofia Pro Soft Bold" panose="020B0000000000000000" pitchFamily="34" charset="0"/>
              <a:ea typeface="+mn-ea"/>
              <a:cs typeface="+mn-cs"/>
            </a:endParaRPr>
          </a:p>
        </p:txBody>
      </p:sp>
      <p:sp>
        <p:nvSpPr>
          <p:cNvPr id="5" name="Rectangle 4">
            <a:extLst>
              <a:ext uri="{FF2B5EF4-FFF2-40B4-BE49-F238E27FC236}">
                <a16:creationId xmlns="" xmlns:a16="http://schemas.microsoft.com/office/drawing/2014/main" id="{0284A2BD-F9A3-0DA0-6F2A-E960565B91D1}"/>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0804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E05C"/>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08977D5A-3CE0-5936-80D7-A88FD3CB0262}"/>
              </a:ext>
            </a:extLst>
          </p:cNvPr>
          <p:cNvPicPr>
            <a:picLocks noChangeAspect="1"/>
          </p:cNvPicPr>
          <p:nvPr/>
        </p:nvPicPr>
        <p:blipFill>
          <a:blip r:embed="rId3"/>
          <a:stretch>
            <a:fillRect/>
          </a:stretch>
        </p:blipFill>
        <p:spPr>
          <a:xfrm>
            <a:off x="81721" y="15241"/>
            <a:ext cx="957155" cy="762067"/>
          </a:xfrm>
          <a:prstGeom prst="rect">
            <a:avLst/>
          </a:prstGeom>
        </p:spPr>
      </p:pic>
      <p:graphicFrame>
        <p:nvGraphicFramePr>
          <p:cNvPr id="2" name="Diagram 1">
            <a:extLst>
              <a:ext uri="{FF2B5EF4-FFF2-40B4-BE49-F238E27FC236}">
                <a16:creationId xmlns="" xmlns:a16="http://schemas.microsoft.com/office/drawing/2014/main" id="{AFA55053-ED15-0C60-1203-12E8E0C052EA}"/>
              </a:ext>
            </a:extLst>
          </p:cNvPr>
          <p:cNvGraphicFramePr/>
          <p:nvPr/>
        </p:nvGraphicFramePr>
        <p:xfrm>
          <a:off x="1187358" y="1609381"/>
          <a:ext cx="8639033" cy="367760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a:extLst>
              <a:ext uri="{FF2B5EF4-FFF2-40B4-BE49-F238E27FC236}">
                <a16:creationId xmlns="" xmlns:a16="http://schemas.microsoft.com/office/drawing/2014/main" id="{874923DD-2CD3-2D7E-2162-E433FE8F2CFE}"/>
              </a:ext>
            </a:extLst>
          </p:cNvPr>
          <p:cNvSpPr txBox="1"/>
          <p:nvPr/>
        </p:nvSpPr>
        <p:spPr>
          <a:xfrm>
            <a:off x="3080759" y="644105"/>
            <a:ext cx="4191000" cy="715089"/>
          </a:xfrm>
          <a:prstGeom prst="roundRect">
            <a:avLst/>
          </a:prstGeom>
          <a:solidFill>
            <a:srgbClr val="FFFFCC"/>
          </a:solidFill>
          <a:ln w="28575">
            <a:solidFill>
              <a:srgbClr val="217875"/>
            </a:solidFill>
            <a:prstDash val="sysDash"/>
          </a:ln>
        </p:spPr>
        <p:txBody>
          <a:bodyPr wrap="square" lIns="91434" tIns="45718" rIns="91434" bIns="45718">
            <a:spAutoFit/>
          </a:bodyPr>
          <a:lstStyle/>
          <a:p>
            <a:pPr marL="0" marR="0" lvl="0" indent="0" algn="ctr" defTabSz="609491"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8000"/>
                </a:solidFill>
                <a:effectLst/>
                <a:uLnTx/>
                <a:uFillTx/>
                <a:latin typeface="UTM Cookies" pitchFamily="18" charset="0"/>
                <a:ea typeface="+mn-ea"/>
                <a:cs typeface="Baloo 2 SemiBold" pitchFamily="2" charset="0"/>
              </a:rPr>
              <a:t>Yêu</a:t>
            </a:r>
            <a:r>
              <a:rPr kumimoji="0" lang="en-US"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rPr>
              <a:t> </a:t>
            </a:r>
            <a:r>
              <a:rPr kumimoji="0" lang="en-US" sz="3600" b="1" i="0" u="none" strike="noStrike" kern="1200" cap="none" spc="0" normalizeH="0" baseline="0" noProof="0" dirty="0" err="1">
                <a:ln>
                  <a:noFill/>
                </a:ln>
                <a:solidFill>
                  <a:srgbClr val="008000"/>
                </a:solidFill>
                <a:effectLst/>
                <a:uLnTx/>
                <a:uFillTx/>
                <a:latin typeface="UTM Cookies" pitchFamily="18" charset="0"/>
                <a:ea typeface="+mn-ea"/>
                <a:cs typeface="Baloo 2 SemiBold" pitchFamily="2" charset="0"/>
              </a:rPr>
              <a:t>cầu</a:t>
            </a:r>
            <a:r>
              <a:rPr kumimoji="0" lang="en-US"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rPr>
              <a:t> </a:t>
            </a:r>
            <a:r>
              <a:rPr kumimoji="0" lang="en-US" sz="3600" b="1" i="0" u="none" strike="noStrike" kern="1200" cap="none" spc="0" normalizeH="0" baseline="0" noProof="0" dirty="0" err="1">
                <a:ln>
                  <a:noFill/>
                </a:ln>
                <a:solidFill>
                  <a:srgbClr val="008000"/>
                </a:solidFill>
                <a:effectLst/>
                <a:uLnTx/>
                <a:uFillTx/>
                <a:latin typeface="UTM Cookies" pitchFamily="18" charset="0"/>
                <a:ea typeface="+mn-ea"/>
                <a:cs typeface="Baloo 2 SemiBold" pitchFamily="2" charset="0"/>
              </a:rPr>
              <a:t>cần</a:t>
            </a:r>
            <a:r>
              <a:rPr kumimoji="0" lang="en-US"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rPr>
              <a:t> </a:t>
            </a:r>
            <a:r>
              <a:rPr kumimoji="0" lang="vi-VN"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rPr>
              <a:t>đạt</a:t>
            </a:r>
            <a:endParaRPr kumimoji="0" lang="en-US"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endParaRPr>
          </a:p>
        </p:txBody>
      </p:sp>
      <p:pic>
        <p:nvPicPr>
          <p:cNvPr id="11" name="Picture 10">
            <a:extLst>
              <a:ext uri="{FF2B5EF4-FFF2-40B4-BE49-F238E27FC236}">
                <a16:creationId xmlns="" xmlns:a16="http://schemas.microsoft.com/office/drawing/2014/main" id="{23EA7FBE-DC24-95ED-9D97-8F451880376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3696" b="99783" l="532" r="97872">
                        <a14:foregroundMark x1="25709" y1="33261" x2="25709" y2="33261"/>
                        <a14:foregroundMark x1="25355" y1="32826" x2="25355" y2="32826"/>
                        <a14:foregroundMark x1="21631" y1="23913" x2="21631" y2="23913"/>
                        <a14:foregroundMark x1="12057" y1="20435" x2="12057" y2="20435"/>
                        <a14:foregroundMark x1="11525" y1="20435" x2="11525" y2="20435"/>
                        <a14:foregroundMark x1="11170" y1="14348" x2="11170" y2="14348"/>
                        <a14:foregroundMark x1="8333" y1="11957" x2="7447" y2="13696"/>
                        <a14:foregroundMark x1="7447" y1="15652" x2="7447" y2="15652"/>
                        <a14:foregroundMark x1="7447" y1="25217" x2="7447" y2="27174"/>
                        <a14:foregroundMark x1="10816" y1="27174" x2="13475" y2="26087"/>
                        <a14:foregroundMark x1="15780" y1="22826" x2="15780" y2="22826"/>
                        <a14:foregroundMark x1="11348" y1="9565" x2="11348" y2="9565"/>
                        <a14:foregroundMark x1="11348" y1="8913" x2="11348" y2="8913"/>
                        <a14:foregroundMark x1="7979" y1="5217" x2="7979" y2="5217"/>
                        <a14:foregroundMark x1="6206" y1="3696" x2="6206" y2="3696"/>
                        <a14:foregroundMark x1="4787" y1="3696" x2="4078" y2="5652"/>
                        <a14:foregroundMark x1="4078" y1="6522" x2="4078" y2="9565"/>
                        <a14:foregroundMark x1="2837" y1="8478" x2="2837" y2="8478"/>
                        <a14:foregroundMark x1="2837" y1="8478" x2="2837" y2="8478"/>
                        <a14:foregroundMark x1="4433" y1="8478" x2="4433" y2="8478"/>
                        <a14:foregroundMark x1="5851" y1="8913" x2="5851" y2="8913"/>
                        <a14:foregroundMark x1="7270" y1="10000" x2="7801" y2="12826"/>
                        <a14:foregroundMark x1="7801" y1="15652" x2="7801" y2="15652"/>
                        <a14:foregroundMark x1="3723" y1="12391" x2="3723" y2="12391"/>
                        <a14:foregroundMark x1="4078" y1="10435" x2="4078" y2="10435"/>
                        <a14:foregroundMark x1="4078" y1="10000" x2="4078" y2="10000"/>
                        <a14:foregroundMark x1="2128" y1="10435" x2="2128" y2="10435"/>
                        <a14:foregroundMark x1="2128" y1="10435" x2="2128" y2="10435"/>
                        <a14:foregroundMark x1="3723" y1="25217" x2="3723" y2="29130"/>
                        <a14:foregroundMark x1="3723" y1="30870" x2="3723" y2="30870"/>
                        <a14:foregroundMark x1="3546" y1="31957" x2="3546" y2="31957"/>
                        <a14:foregroundMark x1="2660" y1="32391" x2="2660" y2="32391"/>
                        <a14:foregroundMark x1="1950" y1="32391" x2="1950" y2="32391"/>
                        <a14:foregroundMark x1="1950" y1="31522" x2="1950" y2="31522"/>
                        <a14:foregroundMark x1="1418" y1="29130" x2="1418" y2="29130"/>
                        <a14:foregroundMark x1="1064" y1="32391" x2="1064" y2="32391"/>
                        <a14:foregroundMark x1="1418" y1="32391" x2="1418" y2="32391"/>
                        <a14:foregroundMark x1="709" y1="12391" x2="709" y2="12391"/>
                        <a14:foregroundMark x1="28369" y1="38043" x2="28369" y2="38043"/>
                        <a14:foregroundMark x1="43085" y1="58696" x2="43085" y2="58696"/>
                        <a14:foregroundMark x1="43617" y1="56739" x2="43617" y2="56739"/>
                        <a14:foregroundMark x1="45567" y1="52391" x2="46454" y2="52391"/>
                        <a14:foregroundMark x1="47695" y1="52391" x2="47695" y2="52391"/>
                        <a14:foregroundMark x1="48227" y1="52391" x2="48227" y2="52391"/>
                        <a14:foregroundMark x1="48759" y1="52391" x2="48759" y2="52391"/>
                        <a14:foregroundMark x1="53014" y1="55870" x2="53014" y2="55870"/>
                        <a14:foregroundMark x1="54255" y1="57174" x2="54255" y2="57174"/>
                        <a14:foregroundMark x1="54965" y1="57174" x2="55496" y2="58696"/>
                        <a14:foregroundMark x1="55851" y1="59130" x2="55851" y2="59130"/>
                        <a14:foregroundMark x1="56738" y1="59565" x2="56738" y2="59565"/>
                        <a14:foregroundMark x1="46099" y1="56304" x2="45213" y2="55217"/>
                        <a14:foregroundMark x1="42199" y1="50435" x2="42199" y2="50435"/>
                        <a14:foregroundMark x1="41844" y1="50435" x2="41844" y2="50435"/>
                        <a14:foregroundMark x1="41312" y1="51522" x2="41312" y2="51522"/>
                        <a14:foregroundMark x1="38830" y1="61957" x2="38830" y2="61957"/>
                        <a14:foregroundMark x1="38652" y1="63043" x2="39599" y2="64452"/>
                        <a14:foregroundMark x1="49645" y1="67174" x2="48787" y2="67911"/>
                        <a14:foregroundMark x1="48227" y1="65870" x2="48227" y2="65870"/>
                        <a14:foregroundMark x1="40071" y1="77174" x2="40071" y2="77174"/>
                        <a14:foregroundMark x1="47992" y1="77597" x2="48227" y2="77609"/>
                        <a14:foregroundMark x1="46611" y1="77523" x2="46877" y2="77537"/>
                        <a14:foregroundMark x1="44490" y1="77409" x2="45404" y2="77458"/>
                        <a14:foregroundMark x1="43061" y1="77333" x2="43966" y2="77381"/>
                        <a14:foregroundMark x1="40071" y1="77174" x2="42375" y2="77297"/>
                        <a14:foregroundMark x1="48227" y1="77609" x2="48482" y2="77139"/>
                        <a14:foregroundMark x1="44057" y1="83913" x2="43883" y2="84676"/>
                        <a14:foregroundMark x1="44258" y1="83034" x2="44057" y2="83913"/>
                        <a14:foregroundMark x1="40020" y1="99348" x2="39716" y2="99783"/>
                        <a14:foregroundMark x1="40401" y1="98803" x2="40020" y2="99348"/>
                        <a14:foregroundMark x1="25887" y1="85000" x2="25887" y2="85000"/>
                        <a14:foregroundMark x1="27482" y1="82609" x2="27482" y2="82609"/>
                        <a14:foregroundMark x1="27660" y1="81957" x2="27660" y2="81957"/>
                        <a14:foregroundMark x1="26596" y1="78261" x2="26596" y2="78261"/>
                        <a14:foregroundMark x1="18794" y1="73913" x2="18794" y2="73913"/>
                        <a14:foregroundMark x1="18440" y1="73478" x2="18440" y2="73478"/>
                        <a14:foregroundMark x1="22835" y1="88456" x2="25000" y2="99783"/>
                        <a14:foregroundMark x1="56206" y1="59130" x2="56206" y2="59130"/>
                        <a14:foregroundMark x1="51418" y1="61087" x2="51418" y2="61087"/>
                        <a14:foregroundMark x1="51418" y1="58696" x2="51418" y2="58696"/>
                        <a14:foregroundMark x1="51418" y1="58696" x2="51418" y2="58696"/>
                        <a14:foregroundMark x1="51950" y1="56739" x2="51950" y2="56739"/>
                        <a14:foregroundMark x1="49645" y1="56304" x2="49645" y2="56304"/>
                        <a14:foregroundMark x1="49468" y1="55217" x2="52837" y2="54783"/>
                        <a14:foregroundMark x1="54078" y1="55870" x2="54078" y2="55870"/>
                        <a14:foregroundMark x1="54078" y1="55870" x2="54078" y2="55870"/>
                        <a14:foregroundMark x1="54610" y1="58261" x2="54610" y2="60000"/>
                        <a14:foregroundMark x1="54965" y1="60652" x2="54965" y2="57174"/>
                        <a14:foregroundMark x1="54965" y1="55217" x2="55674" y2="56739"/>
                        <a14:foregroundMark x1="55674" y1="56739" x2="54965" y2="62391"/>
                        <a14:foregroundMark x1="52128" y1="53478" x2="52128" y2="53478"/>
                        <a14:foregroundMark x1="50709" y1="51087" x2="50709" y2="51087"/>
                        <a14:foregroundMark x1="18972" y1="75435" x2="18972" y2="75435"/>
                        <a14:foregroundMark x1="18972" y1="75435" x2="18972" y2="75435"/>
                        <a14:foregroundMark x1="58333" y1="76304" x2="58333" y2="76304"/>
                        <a14:foregroundMark x1="58333" y1="76304" x2="62411" y2="76304"/>
                        <a14:foregroundMark x1="70213" y1="73913" x2="70922" y2="73478"/>
                        <a14:foregroundMark x1="72340" y1="70652" x2="72340" y2="70652"/>
                        <a14:foregroundMark x1="73404" y1="69565" x2="73404" y2="69565"/>
                        <a14:foregroundMark x1="71454" y1="79130" x2="70688" y2="79600"/>
                        <a14:foregroundMark x1="63389" y1="83479" x2="54078" y2="99130"/>
                        <a14:foregroundMark x1="64362" y1="49565" x2="64362" y2="49565"/>
                        <a14:foregroundMark x1="63830" y1="49130" x2="61348" y2="44348"/>
                        <a14:foregroundMark x1="66844" y1="47174" x2="68440" y2="45652"/>
                        <a14:foregroundMark x1="54078" y1="34348" x2="54078" y2="34348"/>
                        <a14:foregroundMark x1="54078" y1="33913" x2="54078" y2="33913"/>
                        <a14:foregroundMark x1="71986" y1="57174" x2="71986" y2="57174"/>
                        <a14:foregroundMark x1="72340" y1="57174" x2="72340" y2="57174"/>
                        <a14:foregroundMark x1="84397" y1="85000" x2="84397" y2="81522"/>
                        <a14:foregroundMark x1="91489" y1="74783" x2="89539" y2="75435"/>
                        <a14:foregroundMark x1="95502" y1="83478" x2="97872" y2="85000"/>
                        <a14:foregroundMark x1="94149" y1="82609" x2="95502" y2="83478"/>
                        <a14:foregroundMark x1="88475" y1="86304" x2="89362" y2="93913"/>
                        <a14:foregroundMark x1="89007" y1="86304" x2="89007" y2="86304"/>
                        <a14:foregroundMark x1="53901" y1="35652" x2="53901" y2="35652"/>
                        <a14:foregroundMark x1="54965" y1="35217" x2="54965" y2="35217"/>
                        <a14:foregroundMark x1="55319" y1="34783" x2="55319" y2="34783"/>
                        <a14:foregroundMark x1="35993" y1="65000" x2="35993" y2="65000"/>
                        <a14:foregroundMark x1="37943" y1="65870" x2="37943" y2="65870"/>
                        <a14:foregroundMark x1="42376" y1="65000" x2="42376" y2="65000"/>
                        <a14:foregroundMark x1="42730" y1="63478" x2="39362" y2="61522"/>
                        <a14:foregroundMark x1="51064" y1="71087" x2="51064" y2="71087"/>
                        <a14:foregroundMark x1="51064" y1="65000" x2="49823" y2="65435"/>
                        <a14:foregroundMark x1="48759" y1="61522" x2="48759" y2="61522"/>
                        <a14:foregroundMark x1="48759" y1="61522" x2="41312" y2="70870"/>
                        <a14:foregroundMark x1="41312" y1="70870" x2="35106" y2="61087"/>
                        <a14:foregroundMark x1="35106" y1="61087" x2="36879" y2="60652"/>
                        <a14:foregroundMark x1="45213" y1="66739" x2="46809" y2="71957"/>
                        <a14:foregroundMark x1="48582" y1="68696" x2="47872" y2="76739"/>
                        <a14:foregroundMark x1="47518" y1="73478" x2="44858" y2="75000"/>
                        <a14:foregroundMark x1="35993" y1="74348" x2="35461" y2="78261"/>
                        <a14:foregroundMark x1="35461" y1="78261" x2="35816" y2="76739"/>
                        <a14:foregroundMark x1="35816" y1="75435" x2="41844" y2="75000"/>
                        <a14:foregroundMark x1="42199" y1="73478" x2="43972" y2="76739"/>
                        <a14:foregroundMark x1="45567" y1="71522" x2="45922" y2="74348"/>
                        <a14:foregroundMark x1="45922" y1="71522" x2="45567" y2="75435"/>
                        <a14:foregroundMark x1="38830" y1="63043" x2="34043" y2="81522"/>
                        <a14:foregroundMark x1="31383" y1="73913" x2="29433" y2="91087"/>
                        <a14:foregroundMark x1="27128" y1="58261" x2="28014" y2="73261"/>
                        <a14:foregroundMark x1="28014" y1="73261" x2="29610" y2="78261"/>
                        <a14:foregroundMark x1="30496" y1="65870" x2="30496" y2="72609"/>
                        <a14:foregroundMark x1="29078" y1="76739" x2="28369" y2="78696"/>
                        <a14:foregroundMark x1="27482" y1="73478" x2="24823" y2="81522"/>
                        <a14:foregroundMark x1="23936" y1="76739" x2="23050" y2="73478"/>
                        <a14:foregroundMark x1="22872" y1="69565" x2="19326" y2="65435"/>
                        <a14:foregroundMark x1="18972" y1="63043" x2="17730" y2="68696"/>
                        <a14:foregroundMark x1="16489" y1="60652" x2="16312" y2="63913"/>
                        <a14:foregroundMark x1="15248" y1="59130" x2="15248" y2="63913"/>
                        <a14:foregroundMark x1="14539" y1="66304" x2="14539" y2="75435"/>
                        <a14:foregroundMark x1="16135" y1="83478" x2="16135" y2="86739"/>
                        <a14:foregroundMark x1="15248" y1="74348" x2="15426" y2="77826"/>
                        <a14:foregroundMark x1="17021" y1="68696" x2="18972" y2="75870"/>
                        <a14:foregroundMark x1="19504" y1="75000" x2="20213" y2="79783"/>
                        <a14:foregroundMark x1="20213" y1="80217" x2="12057" y2="86739"/>
                        <a14:foregroundMark x1="12057" y1="86739" x2="13475" y2="86304"/>
                        <a14:foregroundMark x1="20567" y1="78261" x2="26064" y2="75870"/>
                        <a14:foregroundMark x1="26418" y1="75000" x2="25177" y2="71522"/>
                        <a14:foregroundMark x1="21099" y1="79130" x2="22872" y2="84565"/>
                        <a14:foregroundMark x1="24645" y1="82609" x2="25355" y2="87391"/>
                        <a14:foregroundMark x1="25355" y1="84565" x2="25355" y2="91087"/>
                        <a14:foregroundMark x1="24645" y1="87391" x2="24113" y2="91087"/>
                        <a14:foregroundMark x1="18440" y1="88696" x2="17553" y2="82174"/>
                        <a14:foregroundMark x1="21099" y1="85870" x2="22695" y2="86739"/>
                        <a14:foregroundMark x1="22872" y1="86739" x2="20567" y2="85870"/>
                        <a14:foregroundMark x1="70745" y1="75435" x2="68794" y2="80217"/>
                        <a14:foregroundMark x1="68794" y1="80217" x2="64539" y2="73043"/>
                        <a14:foregroundMark x1="64539" y1="70217" x2="62589" y2="70652"/>
                        <a14:foregroundMark x1="72340" y1="82174" x2="75000" y2="82174"/>
                        <a14:foregroundMark x1="75000" y1="82609" x2="69504" y2="78261"/>
                        <a14:foregroundMark x1="67021" y1="73913" x2="69681" y2="74348"/>
                        <a14:foregroundMark x1="69681" y1="77391" x2="68972" y2="79783"/>
                        <a14:foregroundMark x1="69858" y1="80217" x2="69149" y2="81087"/>
                        <a14:foregroundMark x1="69149" y1="80652" x2="62943" y2="75000"/>
                        <a14:foregroundMark x1="62234" y1="74348" x2="62234" y2="74348"/>
                        <a14:foregroundMark x1="67730" y1="79130" x2="69149" y2="84565"/>
                        <a14:foregroundMark x1="69149" y1="83913" x2="67908" y2="84565"/>
                        <a14:foregroundMark x1="62943" y1="79783" x2="62943" y2="79783"/>
                        <a14:foregroundMark x1="61170" y1="76304" x2="61170" y2="76304"/>
                        <a14:foregroundMark x1="49645" y1="79348" x2="49645" y2="79348"/>
                        <a14:foregroundMark x1="47518" y1="78913" x2="46099" y2="80217"/>
                        <a14:foregroundMark x1="44858" y1="79783" x2="47518" y2="79783"/>
                        <a14:foregroundMark x1="49645" y1="80217" x2="49113" y2="81739"/>
                        <a14:foregroundMark x1="49113" y1="79783" x2="47163" y2="79783"/>
                        <a14:foregroundMark x1="48050" y1="77826" x2="43617" y2="78913"/>
                        <a14:foregroundMark x1="37057" y1="82174" x2="36879" y2="78913"/>
                        <a14:foregroundMark x1="47518" y1="81304" x2="48227" y2="81304"/>
                        <a14:foregroundMark x1="49291" y1="80870" x2="49291" y2="80870"/>
                        <a14:foregroundMark x1="49823" y1="80217" x2="49823" y2="80217"/>
                        <a14:foregroundMark x1="49291" y1="77391" x2="49291" y2="77391"/>
                        <a14:foregroundMark x1="47163" y1="77391" x2="50000" y2="77391"/>
                        <a14:foregroundMark x1="51418" y1="77391" x2="51418" y2="77391"/>
                        <a14:foregroundMark x1="36879" y1="82174" x2="36879" y2="82174"/>
                        <a14:foregroundMark x1="37234" y1="81739" x2="37234" y2="81739"/>
                        <a14:foregroundMark x1="37943" y1="80217" x2="37943" y2="80217"/>
                        <a14:foregroundMark x1="37057" y1="80870" x2="37057" y2="80870"/>
                        <a14:foregroundMark x1="37943" y1="81304" x2="37943" y2="81304"/>
                        <a14:foregroundMark x1="37943" y1="80870" x2="37943" y2="80870"/>
                        <a14:foregroundMark x1="17730" y1="84130" x2="17730" y2="84130"/>
                        <a14:foregroundMark x1="19858" y1="85652" x2="20922" y2="86522"/>
                        <a14:foregroundMark x1="21809" y1="86522" x2="21809" y2="86522"/>
                        <a14:foregroundMark x1="21986" y1="88043" x2="21986" y2="88043"/>
                        <a14:foregroundMark x1="19326" y1="85000" x2="19326" y2="85000"/>
                        <a14:foregroundMark x1="18440" y1="86087" x2="18440" y2="86087"/>
                        <a14:foregroundMark x1="18085" y1="86957" x2="18085" y2="86957"/>
                        <a14:foregroundMark x1="94149" y1="79783" x2="93440" y2="79783"/>
                        <a14:foregroundMark x1="92199" y1="86087" x2="92021" y2="85000"/>
                        <a14:foregroundMark x1="92199" y1="83261" x2="93440" y2="79783"/>
                        <a14:foregroundMark x1="90426" y1="85000" x2="93262" y2="86522"/>
                        <a14:foregroundMark x1="92553" y1="85652" x2="94504" y2="85000"/>
                        <a14:foregroundMark x1="89894" y1="84130" x2="89184" y2="84565"/>
                        <a14:foregroundMark x1="90426" y1="82609" x2="89539" y2="86522"/>
                        <a14:foregroundMark x1="58865" y1="80217" x2="64184" y2="80217"/>
                        <a14:foregroundMark x1="36879" y1="78913" x2="44858" y2="77391"/>
                        <a14:foregroundMark x1="17730" y1="86522" x2="16667" y2="86957"/>
                        <a14:foregroundMark x1="96631" y1="85000" x2="96631" y2="85000"/>
                        <a14:foregroundMark x1="89184" y1="76087" x2="89184" y2="76087"/>
                        <a14:foregroundMark x1="88652" y1="87391" x2="88652" y2="95652"/>
                        <a14:foregroundMark x1="88298" y1="83696" x2="89539" y2="94130"/>
                        <a14:foregroundMark x1="43794" y1="76957" x2="41844" y2="94565"/>
                        <a14:foregroundMark x1="41844" y1="94565" x2="39007" y2="98913"/>
                        <a14:foregroundMark x1="44681" y1="81304" x2="42376" y2="96739"/>
                        <a14:foregroundMark x1="42376" y1="96739" x2="40603" y2="98913"/>
                        <a14:foregroundMark x1="64539" y1="80217" x2="57270" y2="94565"/>
                        <a14:foregroundMark x1="57270" y1="94565" x2="63298" y2="86522"/>
                        <a14:foregroundMark x1="63298" y1="86522" x2="64184" y2="82609"/>
                        <a14:foregroundMark x1="65071" y1="79348" x2="65071" y2="79348"/>
                        <a14:backgroundMark x1="37206" y1="82736" x2="36170" y2="87391"/>
                        <a14:backgroundMark x1="36702" y1="85870" x2="32801" y2="91957"/>
                        <a14:backgroundMark x1="51171" y1="75136" x2="52305" y2="76304"/>
                        <a14:backgroundMark x1="52305" y1="76304" x2="52837" y2="77174"/>
                        <a14:backgroundMark x1="60461" y1="76304" x2="60461" y2="76304"/>
                        <a14:backgroundMark x1="90248" y1="76304" x2="90248" y2="76304"/>
                      </a14:backgroundRemoval>
                    </a14:imgEffect>
                  </a14:imgLayer>
                </a14:imgProps>
              </a:ext>
            </a:extLst>
          </a:blip>
          <a:stretch>
            <a:fillRect/>
          </a:stretch>
        </p:blipFill>
        <p:spPr>
          <a:xfrm>
            <a:off x="9583097" y="3265469"/>
            <a:ext cx="4936707" cy="3566299"/>
          </a:xfrm>
          <a:prstGeom prst="rect">
            <a:avLst/>
          </a:prstGeom>
        </p:spPr>
      </p:pic>
    </p:spTree>
    <p:extLst>
      <p:ext uri="{BB962C8B-B14F-4D97-AF65-F5344CB8AC3E}">
        <p14:creationId xmlns:p14="http://schemas.microsoft.com/office/powerpoint/2010/main" val="6973045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08977D5A-3CE0-5936-80D7-A88FD3CB0262}"/>
              </a:ext>
            </a:extLst>
          </p:cNvPr>
          <p:cNvPicPr>
            <a:picLocks noChangeAspect="1"/>
          </p:cNvPicPr>
          <p:nvPr/>
        </p:nvPicPr>
        <p:blipFill>
          <a:blip r:embed="rId3"/>
          <a:stretch>
            <a:fillRect/>
          </a:stretch>
        </p:blipFill>
        <p:spPr>
          <a:xfrm>
            <a:off x="81721" y="15241"/>
            <a:ext cx="957155" cy="762067"/>
          </a:xfrm>
          <a:prstGeom prst="rect">
            <a:avLst/>
          </a:prstGeom>
        </p:spPr>
      </p:pic>
      <p:graphicFrame>
        <p:nvGraphicFramePr>
          <p:cNvPr id="2" name="Diagram 1">
            <a:extLst>
              <a:ext uri="{FF2B5EF4-FFF2-40B4-BE49-F238E27FC236}">
                <a16:creationId xmlns="" xmlns:a16="http://schemas.microsoft.com/office/drawing/2014/main" id="{2A6FF060-BF2F-2956-2A1D-F62A0FAFDC91}"/>
              </a:ext>
            </a:extLst>
          </p:cNvPr>
          <p:cNvGraphicFramePr/>
          <p:nvPr/>
        </p:nvGraphicFramePr>
        <p:xfrm>
          <a:off x="3016158" y="2831431"/>
          <a:ext cx="5606549" cy="143292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a:extLst>
              <a:ext uri="{FF2B5EF4-FFF2-40B4-BE49-F238E27FC236}">
                <a16:creationId xmlns="" xmlns:a16="http://schemas.microsoft.com/office/drawing/2014/main" id="{874923DD-2CD3-2D7E-2162-E433FE8F2CFE}"/>
              </a:ext>
            </a:extLst>
          </p:cNvPr>
          <p:cNvSpPr txBox="1"/>
          <p:nvPr/>
        </p:nvSpPr>
        <p:spPr>
          <a:xfrm>
            <a:off x="3123487" y="1379043"/>
            <a:ext cx="5233916" cy="715085"/>
          </a:xfrm>
          <a:prstGeom prst="roundRect">
            <a:avLst/>
          </a:prstGeom>
          <a:solidFill>
            <a:srgbClr val="FFFFCC"/>
          </a:solidFill>
          <a:ln w="28575">
            <a:solidFill>
              <a:srgbClr val="217875"/>
            </a:solidFill>
            <a:prstDash val="sysDash"/>
          </a:ln>
        </p:spPr>
        <p:txBody>
          <a:bodyPr wrap="square" lIns="91434" tIns="45718" rIns="91434" bIns="45718">
            <a:spAutoFit/>
          </a:bodyPr>
          <a:lstStyle/>
          <a:p>
            <a:pPr marL="0" marR="0" lvl="0" indent="0" algn="ctr" defTabSz="609491"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8000"/>
                </a:solidFill>
                <a:effectLst/>
                <a:uLnTx/>
                <a:uFillTx/>
                <a:latin typeface="UTM Cookies" pitchFamily="18" charset="0"/>
                <a:ea typeface="+mn-ea"/>
                <a:cs typeface="Baloo 2 SemiBold" pitchFamily="2" charset="0"/>
              </a:rPr>
              <a:t>Hoạt</a:t>
            </a:r>
            <a:r>
              <a:rPr kumimoji="0" lang="en-US"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rPr>
              <a:t> </a:t>
            </a:r>
            <a:r>
              <a:rPr kumimoji="0" lang="vi-VN"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rPr>
              <a:t>động</a:t>
            </a:r>
            <a:r>
              <a:rPr kumimoji="0" lang="en-US"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rPr>
              <a:t> </a:t>
            </a:r>
            <a:r>
              <a:rPr kumimoji="0" lang="en-US" sz="3600" b="1" i="0" u="none" strike="noStrike" kern="1200" cap="none" spc="0" normalizeH="0" baseline="0" noProof="0" dirty="0" err="1">
                <a:ln>
                  <a:noFill/>
                </a:ln>
                <a:solidFill>
                  <a:srgbClr val="008000"/>
                </a:solidFill>
                <a:effectLst/>
                <a:uLnTx/>
                <a:uFillTx/>
                <a:latin typeface="UTM Cookies" pitchFamily="18" charset="0"/>
                <a:ea typeface="+mn-ea"/>
                <a:cs typeface="Baloo 2 SemiBold" pitchFamily="2" charset="0"/>
              </a:rPr>
              <a:t>nối</a:t>
            </a:r>
            <a:r>
              <a:rPr kumimoji="0" lang="en-US"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rPr>
              <a:t> </a:t>
            </a:r>
            <a:r>
              <a:rPr kumimoji="0" lang="en-US" sz="3600" b="1" i="0" u="none" strike="noStrike" kern="1200" cap="none" spc="0" normalizeH="0" baseline="0" noProof="0" dirty="0" err="1">
                <a:ln>
                  <a:noFill/>
                </a:ln>
                <a:solidFill>
                  <a:srgbClr val="008000"/>
                </a:solidFill>
                <a:effectLst/>
                <a:uLnTx/>
                <a:uFillTx/>
                <a:latin typeface="UTM Cookies" pitchFamily="18" charset="0"/>
                <a:ea typeface="+mn-ea"/>
                <a:cs typeface="Baloo 2 SemiBold" pitchFamily="2" charset="0"/>
              </a:rPr>
              <a:t>tiếp</a:t>
            </a:r>
            <a:endParaRPr kumimoji="0" lang="en-US"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endParaRPr>
          </a:p>
        </p:txBody>
      </p:sp>
      <p:pic>
        <p:nvPicPr>
          <p:cNvPr id="11" name="Picture 10">
            <a:extLst>
              <a:ext uri="{FF2B5EF4-FFF2-40B4-BE49-F238E27FC236}">
                <a16:creationId xmlns="" xmlns:a16="http://schemas.microsoft.com/office/drawing/2014/main" id="{23EA7FBE-DC24-95ED-9D97-8F451880376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3696" b="99783" l="532" r="97872">
                        <a14:foregroundMark x1="25709" y1="33261" x2="25709" y2="33261"/>
                        <a14:foregroundMark x1="25355" y1="32826" x2="25355" y2="32826"/>
                        <a14:foregroundMark x1="21631" y1="23913" x2="21631" y2="23913"/>
                        <a14:foregroundMark x1="12057" y1="20435" x2="12057" y2="20435"/>
                        <a14:foregroundMark x1="11525" y1="20435" x2="11525" y2="20435"/>
                        <a14:foregroundMark x1="11170" y1="14348" x2="11170" y2="14348"/>
                        <a14:foregroundMark x1="8333" y1="11957" x2="7447" y2="13696"/>
                        <a14:foregroundMark x1="7447" y1="15652" x2="7447" y2="15652"/>
                        <a14:foregroundMark x1="7447" y1="25217" x2="7447" y2="27174"/>
                        <a14:foregroundMark x1="10816" y1="27174" x2="13475" y2="26087"/>
                        <a14:foregroundMark x1="15780" y1="22826" x2="15780" y2="22826"/>
                        <a14:foregroundMark x1="11348" y1="9565" x2="11348" y2="9565"/>
                        <a14:foregroundMark x1="11348" y1="8913" x2="11348" y2="8913"/>
                        <a14:foregroundMark x1="7979" y1="5217" x2="7979" y2="5217"/>
                        <a14:foregroundMark x1="6206" y1="3696" x2="6206" y2="3696"/>
                        <a14:foregroundMark x1="4787" y1="3696" x2="4078" y2="5652"/>
                        <a14:foregroundMark x1="4078" y1="6522" x2="4078" y2="9565"/>
                        <a14:foregroundMark x1="2837" y1="8478" x2="2837" y2="8478"/>
                        <a14:foregroundMark x1="2837" y1="8478" x2="2837" y2="8478"/>
                        <a14:foregroundMark x1="4433" y1="8478" x2="4433" y2="8478"/>
                        <a14:foregroundMark x1="5851" y1="8913" x2="5851" y2="8913"/>
                        <a14:foregroundMark x1="7270" y1="10000" x2="7801" y2="12826"/>
                        <a14:foregroundMark x1="7801" y1="15652" x2="7801" y2="15652"/>
                        <a14:foregroundMark x1="3723" y1="12391" x2="3723" y2="12391"/>
                        <a14:foregroundMark x1="4078" y1="10435" x2="4078" y2="10435"/>
                        <a14:foregroundMark x1="4078" y1="10000" x2="4078" y2="10000"/>
                        <a14:foregroundMark x1="2128" y1="10435" x2="2128" y2="10435"/>
                        <a14:foregroundMark x1="2128" y1="10435" x2="2128" y2="10435"/>
                        <a14:foregroundMark x1="3723" y1="25217" x2="3723" y2="29130"/>
                        <a14:foregroundMark x1="3723" y1="30870" x2="3723" y2="30870"/>
                        <a14:foregroundMark x1="3546" y1="31957" x2="3546" y2="31957"/>
                        <a14:foregroundMark x1="2660" y1="32391" x2="2660" y2="32391"/>
                        <a14:foregroundMark x1="1950" y1="32391" x2="1950" y2="32391"/>
                        <a14:foregroundMark x1="1950" y1="31522" x2="1950" y2="31522"/>
                        <a14:foregroundMark x1="1418" y1="29130" x2="1418" y2="29130"/>
                        <a14:foregroundMark x1="1064" y1="32391" x2="1064" y2="32391"/>
                        <a14:foregroundMark x1="1418" y1="32391" x2="1418" y2="32391"/>
                        <a14:foregroundMark x1="709" y1="12391" x2="709" y2="12391"/>
                        <a14:foregroundMark x1="28369" y1="38043" x2="28369" y2="38043"/>
                        <a14:foregroundMark x1="43085" y1="58696" x2="43085" y2="58696"/>
                        <a14:foregroundMark x1="43617" y1="56739" x2="43617" y2="56739"/>
                        <a14:foregroundMark x1="45567" y1="52391" x2="46454" y2="52391"/>
                        <a14:foregroundMark x1="47695" y1="52391" x2="47695" y2="52391"/>
                        <a14:foregroundMark x1="48227" y1="52391" x2="48227" y2="52391"/>
                        <a14:foregroundMark x1="48759" y1="52391" x2="48759" y2="52391"/>
                        <a14:foregroundMark x1="53014" y1="55870" x2="53014" y2="55870"/>
                        <a14:foregroundMark x1="54255" y1="57174" x2="54255" y2="57174"/>
                        <a14:foregroundMark x1="54965" y1="57174" x2="55496" y2="58696"/>
                        <a14:foregroundMark x1="55851" y1="59130" x2="55851" y2="59130"/>
                        <a14:foregroundMark x1="56738" y1="59565" x2="56738" y2="59565"/>
                        <a14:foregroundMark x1="46099" y1="56304" x2="45213" y2="55217"/>
                        <a14:foregroundMark x1="42199" y1="50435" x2="42199" y2="50435"/>
                        <a14:foregroundMark x1="41844" y1="50435" x2="41844" y2="50435"/>
                        <a14:foregroundMark x1="41312" y1="51522" x2="41312" y2="51522"/>
                        <a14:foregroundMark x1="38830" y1="61957" x2="38830" y2="61957"/>
                        <a14:foregroundMark x1="38652" y1="63043" x2="39599" y2="64452"/>
                        <a14:foregroundMark x1="49645" y1="67174" x2="48787" y2="67911"/>
                        <a14:foregroundMark x1="48227" y1="65870" x2="48227" y2="65870"/>
                        <a14:foregroundMark x1="40071" y1="77174" x2="40071" y2="77174"/>
                        <a14:foregroundMark x1="47992" y1="77597" x2="48227" y2="77609"/>
                        <a14:foregroundMark x1="46611" y1="77523" x2="46877" y2="77537"/>
                        <a14:foregroundMark x1="44490" y1="77409" x2="45404" y2="77458"/>
                        <a14:foregroundMark x1="43061" y1="77333" x2="43966" y2="77381"/>
                        <a14:foregroundMark x1="40071" y1="77174" x2="42375" y2="77297"/>
                        <a14:foregroundMark x1="48227" y1="77609" x2="48482" y2="77139"/>
                        <a14:foregroundMark x1="44057" y1="83913" x2="43883" y2="84676"/>
                        <a14:foregroundMark x1="44258" y1="83034" x2="44057" y2="83913"/>
                        <a14:foregroundMark x1="40020" y1="99348" x2="39716" y2="99783"/>
                        <a14:foregroundMark x1="40401" y1="98803" x2="40020" y2="99348"/>
                        <a14:foregroundMark x1="25887" y1="85000" x2="25887" y2="85000"/>
                        <a14:foregroundMark x1="27482" y1="82609" x2="27482" y2="82609"/>
                        <a14:foregroundMark x1="27660" y1="81957" x2="27660" y2="81957"/>
                        <a14:foregroundMark x1="26596" y1="78261" x2="26596" y2="78261"/>
                        <a14:foregroundMark x1="18794" y1="73913" x2="18794" y2="73913"/>
                        <a14:foregroundMark x1="18440" y1="73478" x2="18440" y2="73478"/>
                        <a14:foregroundMark x1="22835" y1="88456" x2="25000" y2="99783"/>
                        <a14:foregroundMark x1="56206" y1="59130" x2="56206" y2="59130"/>
                        <a14:foregroundMark x1="51418" y1="61087" x2="51418" y2="61087"/>
                        <a14:foregroundMark x1="51418" y1="58696" x2="51418" y2="58696"/>
                        <a14:foregroundMark x1="51418" y1="58696" x2="51418" y2="58696"/>
                        <a14:foregroundMark x1="51950" y1="56739" x2="51950" y2="56739"/>
                        <a14:foregroundMark x1="49645" y1="56304" x2="49645" y2="56304"/>
                        <a14:foregroundMark x1="49468" y1="55217" x2="52837" y2="54783"/>
                        <a14:foregroundMark x1="54078" y1="55870" x2="54078" y2="55870"/>
                        <a14:foregroundMark x1="54078" y1="55870" x2="54078" y2="55870"/>
                        <a14:foregroundMark x1="54610" y1="58261" x2="54610" y2="60000"/>
                        <a14:foregroundMark x1="54965" y1="60652" x2="54965" y2="57174"/>
                        <a14:foregroundMark x1="54965" y1="55217" x2="55674" y2="56739"/>
                        <a14:foregroundMark x1="55674" y1="56739" x2="54965" y2="62391"/>
                        <a14:foregroundMark x1="52128" y1="53478" x2="52128" y2="53478"/>
                        <a14:foregroundMark x1="50709" y1="51087" x2="50709" y2="51087"/>
                        <a14:foregroundMark x1="18972" y1="75435" x2="18972" y2="75435"/>
                        <a14:foregroundMark x1="18972" y1="75435" x2="18972" y2="75435"/>
                        <a14:foregroundMark x1="58333" y1="76304" x2="58333" y2="76304"/>
                        <a14:foregroundMark x1="58333" y1="76304" x2="62411" y2="76304"/>
                        <a14:foregroundMark x1="70213" y1="73913" x2="70922" y2="73478"/>
                        <a14:foregroundMark x1="72340" y1="70652" x2="72340" y2="70652"/>
                        <a14:foregroundMark x1="73404" y1="69565" x2="73404" y2="69565"/>
                        <a14:foregroundMark x1="71454" y1="79130" x2="70688" y2="79600"/>
                        <a14:foregroundMark x1="63389" y1="83479" x2="54078" y2="99130"/>
                        <a14:foregroundMark x1="64362" y1="49565" x2="64362" y2="49565"/>
                        <a14:foregroundMark x1="63830" y1="49130" x2="61348" y2="44348"/>
                        <a14:foregroundMark x1="66844" y1="47174" x2="68440" y2="45652"/>
                        <a14:foregroundMark x1="54078" y1="34348" x2="54078" y2="34348"/>
                        <a14:foregroundMark x1="54078" y1="33913" x2="54078" y2="33913"/>
                        <a14:foregroundMark x1="71986" y1="57174" x2="71986" y2="57174"/>
                        <a14:foregroundMark x1="72340" y1="57174" x2="72340" y2="57174"/>
                        <a14:foregroundMark x1="84397" y1="85000" x2="84397" y2="81522"/>
                        <a14:foregroundMark x1="91489" y1="74783" x2="89539" y2="75435"/>
                        <a14:foregroundMark x1="95502" y1="83478" x2="97872" y2="85000"/>
                        <a14:foregroundMark x1="94149" y1="82609" x2="95502" y2="83478"/>
                        <a14:foregroundMark x1="88475" y1="86304" x2="89362" y2="93913"/>
                        <a14:foregroundMark x1="89007" y1="86304" x2="89007" y2="86304"/>
                        <a14:foregroundMark x1="53901" y1="35652" x2="53901" y2="35652"/>
                        <a14:foregroundMark x1="54965" y1="35217" x2="54965" y2="35217"/>
                        <a14:foregroundMark x1="55319" y1="34783" x2="55319" y2="34783"/>
                        <a14:foregroundMark x1="35993" y1="65000" x2="35993" y2="65000"/>
                        <a14:foregroundMark x1="37943" y1="65870" x2="37943" y2="65870"/>
                        <a14:foregroundMark x1="42376" y1="65000" x2="42376" y2="65000"/>
                        <a14:foregroundMark x1="42730" y1="63478" x2="39362" y2="61522"/>
                        <a14:foregroundMark x1="51064" y1="71087" x2="51064" y2="71087"/>
                        <a14:foregroundMark x1="51064" y1="65000" x2="49823" y2="65435"/>
                        <a14:foregroundMark x1="48759" y1="61522" x2="48759" y2="61522"/>
                        <a14:foregroundMark x1="48759" y1="61522" x2="41312" y2="70870"/>
                        <a14:foregroundMark x1="41312" y1="70870" x2="35106" y2="61087"/>
                        <a14:foregroundMark x1="35106" y1="61087" x2="36879" y2="60652"/>
                        <a14:foregroundMark x1="45213" y1="66739" x2="46809" y2="71957"/>
                        <a14:foregroundMark x1="48582" y1="68696" x2="47872" y2="76739"/>
                        <a14:foregroundMark x1="47518" y1="73478" x2="44858" y2="75000"/>
                        <a14:foregroundMark x1="35993" y1="74348" x2="35461" y2="78261"/>
                        <a14:foregroundMark x1="35461" y1="78261" x2="35816" y2="76739"/>
                        <a14:foregroundMark x1="35816" y1="75435" x2="41844" y2="75000"/>
                        <a14:foregroundMark x1="42199" y1="73478" x2="43972" y2="76739"/>
                        <a14:foregroundMark x1="45567" y1="71522" x2="45922" y2="74348"/>
                        <a14:foregroundMark x1="45922" y1="71522" x2="45567" y2="75435"/>
                        <a14:foregroundMark x1="38830" y1="63043" x2="34043" y2="81522"/>
                        <a14:foregroundMark x1="31383" y1="73913" x2="29433" y2="91087"/>
                        <a14:foregroundMark x1="27128" y1="58261" x2="28014" y2="73261"/>
                        <a14:foregroundMark x1="28014" y1="73261" x2="29610" y2="78261"/>
                        <a14:foregroundMark x1="30496" y1="65870" x2="30496" y2="72609"/>
                        <a14:foregroundMark x1="29078" y1="76739" x2="28369" y2="78696"/>
                        <a14:foregroundMark x1="27482" y1="73478" x2="24823" y2="81522"/>
                        <a14:foregroundMark x1="23936" y1="76739" x2="23050" y2="73478"/>
                        <a14:foregroundMark x1="22872" y1="69565" x2="19326" y2="65435"/>
                        <a14:foregroundMark x1="18972" y1="63043" x2="17730" y2="68696"/>
                        <a14:foregroundMark x1="16489" y1="60652" x2="16312" y2="63913"/>
                        <a14:foregroundMark x1="15248" y1="59130" x2="15248" y2="63913"/>
                        <a14:foregroundMark x1="14539" y1="66304" x2="14539" y2="75435"/>
                        <a14:foregroundMark x1="16135" y1="83478" x2="16135" y2="86739"/>
                        <a14:foregroundMark x1="15248" y1="74348" x2="15426" y2="77826"/>
                        <a14:foregroundMark x1="17021" y1="68696" x2="18972" y2="75870"/>
                        <a14:foregroundMark x1="19504" y1="75000" x2="20213" y2="79783"/>
                        <a14:foregroundMark x1="20213" y1="80217" x2="12057" y2="86739"/>
                        <a14:foregroundMark x1="12057" y1="86739" x2="13475" y2="86304"/>
                        <a14:foregroundMark x1="20567" y1="78261" x2="26064" y2="75870"/>
                        <a14:foregroundMark x1="26418" y1="75000" x2="25177" y2="71522"/>
                        <a14:foregroundMark x1="21099" y1="79130" x2="22872" y2="84565"/>
                        <a14:foregroundMark x1="24645" y1="82609" x2="25355" y2="87391"/>
                        <a14:foregroundMark x1="25355" y1="84565" x2="25355" y2="91087"/>
                        <a14:foregroundMark x1="24645" y1="87391" x2="24113" y2="91087"/>
                        <a14:foregroundMark x1="18440" y1="88696" x2="17553" y2="82174"/>
                        <a14:foregroundMark x1="21099" y1="85870" x2="22695" y2="86739"/>
                        <a14:foregroundMark x1="22872" y1="86739" x2="20567" y2="85870"/>
                        <a14:foregroundMark x1="70745" y1="75435" x2="68794" y2="80217"/>
                        <a14:foregroundMark x1="68794" y1="80217" x2="64539" y2="73043"/>
                        <a14:foregroundMark x1="64539" y1="70217" x2="62589" y2="70652"/>
                        <a14:foregroundMark x1="72340" y1="82174" x2="75000" y2="82174"/>
                        <a14:foregroundMark x1="75000" y1="82609" x2="69504" y2="78261"/>
                        <a14:foregroundMark x1="67021" y1="73913" x2="69681" y2="74348"/>
                        <a14:foregroundMark x1="69681" y1="77391" x2="68972" y2="79783"/>
                        <a14:foregroundMark x1="69858" y1="80217" x2="69149" y2="81087"/>
                        <a14:foregroundMark x1="69149" y1="80652" x2="62943" y2="75000"/>
                        <a14:foregroundMark x1="62234" y1="74348" x2="62234" y2="74348"/>
                        <a14:foregroundMark x1="67730" y1="79130" x2="69149" y2="84565"/>
                        <a14:foregroundMark x1="69149" y1="83913" x2="67908" y2="84565"/>
                        <a14:foregroundMark x1="62943" y1="79783" x2="62943" y2="79783"/>
                        <a14:foregroundMark x1="61170" y1="76304" x2="61170" y2="76304"/>
                        <a14:foregroundMark x1="49645" y1="79348" x2="49645" y2="79348"/>
                        <a14:foregroundMark x1="47518" y1="78913" x2="46099" y2="80217"/>
                        <a14:foregroundMark x1="44858" y1="79783" x2="47518" y2="79783"/>
                        <a14:foregroundMark x1="49645" y1="80217" x2="49113" y2="81739"/>
                        <a14:foregroundMark x1="49113" y1="79783" x2="47163" y2="79783"/>
                        <a14:foregroundMark x1="48050" y1="77826" x2="43617" y2="78913"/>
                        <a14:foregroundMark x1="37057" y1="82174" x2="36879" y2="78913"/>
                        <a14:foregroundMark x1="47518" y1="81304" x2="48227" y2="81304"/>
                        <a14:foregroundMark x1="49291" y1="80870" x2="49291" y2="80870"/>
                        <a14:foregroundMark x1="49823" y1="80217" x2="49823" y2="80217"/>
                        <a14:foregroundMark x1="49291" y1="77391" x2="49291" y2="77391"/>
                        <a14:foregroundMark x1="47163" y1="77391" x2="50000" y2="77391"/>
                        <a14:foregroundMark x1="51418" y1="77391" x2="51418" y2="77391"/>
                        <a14:foregroundMark x1="36879" y1="82174" x2="36879" y2="82174"/>
                        <a14:foregroundMark x1="37234" y1="81739" x2="37234" y2="81739"/>
                        <a14:foregroundMark x1="37943" y1="80217" x2="37943" y2="80217"/>
                        <a14:foregroundMark x1="37057" y1="80870" x2="37057" y2="80870"/>
                        <a14:foregroundMark x1="37943" y1="81304" x2="37943" y2="81304"/>
                        <a14:foregroundMark x1="37943" y1="80870" x2="37943" y2="80870"/>
                        <a14:foregroundMark x1="17730" y1="84130" x2="17730" y2="84130"/>
                        <a14:foregroundMark x1="19858" y1="85652" x2="20922" y2="86522"/>
                        <a14:foregroundMark x1="21809" y1="86522" x2="21809" y2="86522"/>
                        <a14:foregroundMark x1="21986" y1="88043" x2="21986" y2="88043"/>
                        <a14:foregroundMark x1="19326" y1="85000" x2="19326" y2="85000"/>
                        <a14:foregroundMark x1="18440" y1="86087" x2="18440" y2="86087"/>
                        <a14:foregroundMark x1="18085" y1="86957" x2="18085" y2="86957"/>
                        <a14:foregroundMark x1="94149" y1="79783" x2="93440" y2="79783"/>
                        <a14:foregroundMark x1="92199" y1="86087" x2="92021" y2="85000"/>
                        <a14:foregroundMark x1="92199" y1="83261" x2="93440" y2="79783"/>
                        <a14:foregroundMark x1="90426" y1="85000" x2="93262" y2="86522"/>
                        <a14:foregroundMark x1="92553" y1="85652" x2="94504" y2="85000"/>
                        <a14:foregroundMark x1="89894" y1="84130" x2="89184" y2="84565"/>
                        <a14:foregroundMark x1="90426" y1="82609" x2="89539" y2="86522"/>
                        <a14:foregroundMark x1="58865" y1="80217" x2="64184" y2="80217"/>
                        <a14:foregroundMark x1="36879" y1="78913" x2="44858" y2="77391"/>
                        <a14:foregroundMark x1="17730" y1="86522" x2="16667" y2="86957"/>
                        <a14:foregroundMark x1="96631" y1="85000" x2="96631" y2="85000"/>
                        <a14:foregroundMark x1="89184" y1="76087" x2="89184" y2="76087"/>
                        <a14:foregroundMark x1="88652" y1="87391" x2="88652" y2="95652"/>
                        <a14:foregroundMark x1="88298" y1="83696" x2="89539" y2="94130"/>
                        <a14:foregroundMark x1="43794" y1="76957" x2="41844" y2="94565"/>
                        <a14:foregroundMark x1="41844" y1="94565" x2="39007" y2="98913"/>
                        <a14:foregroundMark x1="44681" y1="81304" x2="42376" y2="96739"/>
                        <a14:foregroundMark x1="42376" y1="96739" x2="40603" y2="98913"/>
                        <a14:foregroundMark x1="64539" y1="80217" x2="57270" y2="94565"/>
                        <a14:foregroundMark x1="57270" y1="94565" x2="63298" y2="86522"/>
                        <a14:foregroundMark x1="63298" y1="86522" x2="64184" y2="82609"/>
                        <a14:foregroundMark x1="65071" y1="79348" x2="65071" y2="79348"/>
                        <a14:backgroundMark x1="37206" y1="82736" x2="36170" y2="87391"/>
                        <a14:backgroundMark x1="36702" y1="85870" x2="32801" y2="91957"/>
                        <a14:backgroundMark x1="51171" y1="75136" x2="52305" y2="76304"/>
                        <a14:backgroundMark x1="52305" y1="76304" x2="52837" y2="77174"/>
                        <a14:backgroundMark x1="60461" y1="76304" x2="60461" y2="76304"/>
                        <a14:backgroundMark x1="90248" y1="76304" x2="90248" y2="76304"/>
                      </a14:backgroundRemoval>
                    </a14:imgEffect>
                  </a14:imgLayer>
                </a14:imgProps>
              </a:ext>
            </a:extLst>
          </a:blip>
          <a:stretch>
            <a:fillRect/>
          </a:stretch>
        </p:blipFill>
        <p:spPr>
          <a:xfrm>
            <a:off x="9583097" y="3265469"/>
            <a:ext cx="4936707" cy="3566299"/>
          </a:xfrm>
          <a:prstGeom prst="rect">
            <a:avLst/>
          </a:prstGeom>
        </p:spPr>
      </p:pic>
      <p:sp>
        <p:nvSpPr>
          <p:cNvPr id="3" name="Rectangle 2">
            <a:extLst>
              <a:ext uri="{FF2B5EF4-FFF2-40B4-BE49-F238E27FC236}">
                <a16:creationId xmlns="" xmlns:a16="http://schemas.microsoft.com/office/drawing/2014/main" id="{36D2F7BF-D8E0-91DA-C51D-48658B0C27F4}"/>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44756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圆角 2">
            <a:extLst>
              <a:ext uri="{FF2B5EF4-FFF2-40B4-BE49-F238E27FC236}">
                <a16:creationId xmlns="" xmlns:a16="http://schemas.microsoft.com/office/drawing/2014/main" id="{D6A5DA78-1D40-4CE9-9885-2F921D7ED9A9}"/>
              </a:ext>
            </a:extLst>
          </p:cNvPr>
          <p:cNvSpPr/>
          <p:nvPr/>
        </p:nvSpPr>
        <p:spPr>
          <a:xfrm>
            <a:off x="4836091" y="766153"/>
            <a:ext cx="2519817" cy="443522"/>
          </a:xfrm>
          <a:prstGeom prst="roundRect">
            <a:avLst>
              <a:gd name="adj" fmla="val 50000"/>
            </a:avLst>
          </a:prstGeom>
          <a:ln/>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0" cap="none" spc="0" normalizeH="0" baseline="0" noProof="0" dirty="0" err="1">
                <a:ln>
                  <a:noFill/>
                </a:ln>
                <a:solidFill>
                  <a:srgbClr val="FFFF00"/>
                </a:solidFill>
                <a:effectLst/>
                <a:uLnTx/>
                <a:uFillTx/>
                <a:latin typeface="UVN Binh Duong" pitchFamily="2" charset="0"/>
                <a:ea typeface="字魂35号-经典雅黑" panose="02000000000000000000" pitchFamily="2" charset="-122"/>
                <a:cs typeface="+mn-cs"/>
              </a:rPr>
              <a:t>Tiếng</a:t>
            </a:r>
            <a:r>
              <a:rPr kumimoji="0" lang="en-US" altLang="zh-CN" sz="2800" b="0" i="0" u="none" strike="noStrike" kern="0" cap="none" spc="0" normalizeH="0" baseline="0" noProof="0" dirty="0">
                <a:ln>
                  <a:noFill/>
                </a:ln>
                <a:solidFill>
                  <a:srgbClr val="FFFF00"/>
                </a:solidFill>
                <a:effectLst/>
                <a:uLnTx/>
                <a:uFillTx/>
                <a:latin typeface="UVN Binh Duong" pitchFamily="2" charset="0"/>
                <a:ea typeface="字魂35号-经典雅黑" panose="02000000000000000000" pitchFamily="2" charset="-122"/>
                <a:cs typeface="+mn-cs"/>
              </a:rPr>
              <a:t> </a:t>
            </a:r>
            <a:r>
              <a:rPr kumimoji="0" lang="en-US" altLang="zh-CN" sz="2800" b="0" i="0" u="none" strike="noStrike" kern="0" cap="none" spc="0" normalizeH="0" baseline="0" noProof="0" dirty="0" err="1">
                <a:ln>
                  <a:noFill/>
                </a:ln>
                <a:solidFill>
                  <a:srgbClr val="FFFF00"/>
                </a:solidFill>
                <a:effectLst/>
                <a:uLnTx/>
                <a:uFillTx/>
                <a:latin typeface="UVN Binh Duong" pitchFamily="2" charset="0"/>
                <a:ea typeface="字魂35号-经典雅黑" panose="02000000000000000000" pitchFamily="2" charset="-122"/>
                <a:cs typeface="+mn-cs"/>
              </a:rPr>
              <a:t>việt</a:t>
            </a:r>
            <a:endParaRPr kumimoji="0" lang="zh-CN" altLang="en-US" sz="2800" b="0" i="0" u="none" strike="noStrike" kern="0" cap="none" spc="0" normalizeH="0" baseline="0" noProof="0" dirty="0">
              <a:ln>
                <a:noFill/>
              </a:ln>
              <a:solidFill>
                <a:srgbClr val="FFFF00"/>
              </a:solidFill>
              <a:effectLst/>
              <a:uLnTx/>
              <a:uFillTx/>
              <a:latin typeface="UVN Binh Duong" pitchFamily="2" charset="0"/>
              <a:ea typeface="字魂35号-经典雅黑" panose="02000000000000000000" pitchFamily="2" charset="-122"/>
              <a:cs typeface="+mn-cs"/>
            </a:endParaRPr>
          </a:p>
        </p:txBody>
      </p:sp>
      <p:sp>
        <p:nvSpPr>
          <p:cNvPr id="15" name="TextBox 14">
            <a:extLst>
              <a:ext uri="{FF2B5EF4-FFF2-40B4-BE49-F238E27FC236}">
                <a16:creationId xmlns="" xmlns:a16="http://schemas.microsoft.com/office/drawing/2014/main" id="{776A1A14-981E-411B-AF57-7E3A4F3FAA20}"/>
              </a:ext>
            </a:extLst>
          </p:cNvPr>
          <p:cNvSpPr txBox="1"/>
          <p:nvPr/>
        </p:nvSpPr>
        <p:spPr>
          <a:xfrm>
            <a:off x="4163052" y="1538386"/>
            <a:ext cx="3682983" cy="101566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Patrick Hand" panose="00000500000000000000" pitchFamily="2" charset="0"/>
                <a:ea typeface="微软雅黑"/>
                <a:cs typeface="+mn-cs"/>
              </a:rPr>
              <a:t>Bài</a:t>
            </a:r>
            <a:r>
              <a:rPr kumimoji="0" lang="en-US" sz="6000" b="1" i="0" u="none" strike="noStrike" kern="1200" cap="none" spc="0" normalizeH="0" baseline="0" noProof="0" dirty="0">
                <a:ln>
                  <a:noFill/>
                </a:ln>
                <a:solidFill>
                  <a:srgbClr val="FF0000"/>
                </a:solidFill>
                <a:effectLst/>
                <a:uLnTx/>
                <a:uFillTx/>
                <a:latin typeface="Patrick Hand" panose="00000500000000000000" pitchFamily="2" charset="0"/>
                <a:ea typeface="微软雅黑"/>
                <a:cs typeface="+mn-cs"/>
              </a:rPr>
              <a:t> 8 – </a:t>
            </a:r>
            <a:r>
              <a:rPr kumimoji="0" lang="en-US" sz="6000" b="1" i="0" u="none" strike="noStrike" kern="1200" cap="none" spc="0" normalizeH="0" baseline="0" noProof="0" dirty="0" err="1">
                <a:ln>
                  <a:noFill/>
                </a:ln>
                <a:solidFill>
                  <a:srgbClr val="FF0000"/>
                </a:solidFill>
                <a:effectLst/>
                <a:uLnTx/>
                <a:uFillTx/>
                <a:latin typeface="Patrick Hand" panose="00000500000000000000" pitchFamily="2" charset="0"/>
                <a:ea typeface="微软雅黑"/>
                <a:cs typeface="+mn-cs"/>
              </a:rPr>
              <a:t>Đọc</a:t>
            </a:r>
            <a:endParaRPr kumimoji="0" lang="en-US" sz="6000" b="1" i="0" u="none" strike="noStrike" kern="1200" cap="none" spc="0" normalizeH="0" baseline="0" noProof="0" dirty="0">
              <a:ln>
                <a:noFill/>
              </a:ln>
              <a:solidFill>
                <a:srgbClr val="FF0000"/>
              </a:solidFill>
              <a:effectLst/>
              <a:uLnTx/>
              <a:uFillTx/>
              <a:latin typeface="Patrick Hand" panose="00000500000000000000" pitchFamily="2" charset="0"/>
              <a:ea typeface="微软雅黑"/>
              <a:cs typeface="+mn-cs"/>
            </a:endParaRPr>
          </a:p>
        </p:txBody>
      </p:sp>
      <p:pic>
        <p:nvPicPr>
          <p:cNvPr id="4" name="Picture 3">
            <a:extLst>
              <a:ext uri="{FF2B5EF4-FFF2-40B4-BE49-F238E27FC236}">
                <a16:creationId xmlns="" xmlns:a16="http://schemas.microsoft.com/office/drawing/2014/main" id="{36856114-2CE7-46E7-8779-0EBC7A5B0163}"/>
              </a:ext>
            </a:extLst>
          </p:cNvPr>
          <p:cNvPicPr>
            <a:picLocks noChangeAspect="1"/>
          </p:cNvPicPr>
          <p:nvPr/>
        </p:nvPicPr>
        <p:blipFill>
          <a:blip r:embed="rId3"/>
          <a:stretch>
            <a:fillRect/>
          </a:stretch>
        </p:blipFill>
        <p:spPr>
          <a:xfrm>
            <a:off x="2722948" y="2413336"/>
            <a:ext cx="7425572" cy="2267909"/>
          </a:xfrm>
          <a:prstGeom prst="rect">
            <a:avLst/>
          </a:prstGeom>
        </p:spPr>
      </p:pic>
    </p:spTree>
    <p:extLst>
      <p:ext uri="{BB962C8B-B14F-4D97-AF65-F5344CB8AC3E}">
        <p14:creationId xmlns:p14="http://schemas.microsoft.com/office/powerpoint/2010/main" val="1076747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E05C"/>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08977D5A-3CE0-5936-80D7-A88FD3CB0262}"/>
              </a:ext>
            </a:extLst>
          </p:cNvPr>
          <p:cNvPicPr>
            <a:picLocks noChangeAspect="1"/>
          </p:cNvPicPr>
          <p:nvPr/>
        </p:nvPicPr>
        <p:blipFill>
          <a:blip r:embed="rId3"/>
          <a:stretch>
            <a:fillRect/>
          </a:stretch>
        </p:blipFill>
        <p:spPr>
          <a:xfrm>
            <a:off x="81721" y="15241"/>
            <a:ext cx="957155" cy="762067"/>
          </a:xfrm>
          <a:prstGeom prst="rect">
            <a:avLst/>
          </a:prstGeom>
        </p:spPr>
      </p:pic>
      <p:graphicFrame>
        <p:nvGraphicFramePr>
          <p:cNvPr id="2" name="Diagram 1">
            <a:extLst>
              <a:ext uri="{FF2B5EF4-FFF2-40B4-BE49-F238E27FC236}">
                <a16:creationId xmlns="" xmlns:a16="http://schemas.microsoft.com/office/drawing/2014/main" id="{AFA55053-ED15-0C60-1203-12E8E0C052EA}"/>
              </a:ext>
            </a:extLst>
          </p:cNvPr>
          <p:cNvGraphicFramePr/>
          <p:nvPr/>
        </p:nvGraphicFramePr>
        <p:xfrm>
          <a:off x="1187358" y="1609381"/>
          <a:ext cx="8639033" cy="367760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a:extLst>
              <a:ext uri="{FF2B5EF4-FFF2-40B4-BE49-F238E27FC236}">
                <a16:creationId xmlns="" xmlns:a16="http://schemas.microsoft.com/office/drawing/2014/main" id="{874923DD-2CD3-2D7E-2162-E433FE8F2CFE}"/>
              </a:ext>
            </a:extLst>
          </p:cNvPr>
          <p:cNvSpPr txBox="1"/>
          <p:nvPr/>
        </p:nvSpPr>
        <p:spPr>
          <a:xfrm>
            <a:off x="3080759" y="644105"/>
            <a:ext cx="4191000" cy="715089"/>
          </a:xfrm>
          <a:prstGeom prst="roundRect">
            <a:avLst/>
          </a:prstGeom>
          <a:solidFill>
            <a:srgbClr val="FFFFCC"/>
          </a:solidFill>
          <a:ln w="28575">
            <a:solidFill>
              <a:srgbClr val="217875"/>
            </a:solidFill>
            <a:prstDash val="sysDash"/>
          </a:ln>
        </p:spPr>
        <p:txBody>
          <a:bodyPr wrap="square" lIns="91434" tIns="45718" rIns="91434" bIns="45718">
            <a:spAutoFit/>
          </a:bodyPr>
          <a:lstStyle/>
          <a:p>
            <a:pPr marL="0" marR="0" lvl="0" indent="0" algn="ctr" defTabSz="609491"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8000"/>
                </a:solidFill>
                <a:effectLst/>
                <a:uLnTx/>
                <a:uFillTx/>
                <a:latin typeface="UTM Cookies" pitchFamily="18" charset="0"/>
                <a:ea typeface="+mn-ea"/>
                <a:cs typeface="Baloo 2 SemiBold" pitchFamily="2" charset="0"/>
              </a:rPr>
              <a:t>Yêu</a:t>
            </a:r>
            <a:r>
              <a:rPr kumimoji="0" lang="en-US"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rPr>
              <a:t> </a:t>
            </a:r>
            <a:r>
              <a:rPr kumimoji="0" lang="en-US" sz="3600" b="1" i="0" u="none" strike="noStrike" kern="1200" cap="none" spc="0" normalizeH="0" baseline="0" noProof="0" dirty="0" err="1">
                <a:ln>
                  <a:noFill/>
                </a:ln>
                <a:solidFill>
                  <a:srgbClr val="008000"/>
                </a:solidFill>
                <a:effectLst/>
                <a:uLnTx/>
                <a:uFillTx/>
                <a:latin typeface="UTM Cookies" pitchFamily="18" charset="0"/>
                <a:ea typeface="+mn-ea"/>
                <a:cs typeface="Baloo 2 SemiBold" pitchFamily="2" charset="0"/>
              </a:rPr>
              <a:t>cầu</a:t>
            </a:r>
            <a:r>
              <a:rPr kumimoji="0" lang="en-US"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rPr>
              <a:t> </a:t>
            </a:r>
            <a:r>
              <a:rPr kumimoji="0" lang="en-US" sz="3600" b="1" i="0" u="none" strike="noStrike" kern="1200" cap="none" spc="0" normalizeH="0" baseline="0" noProof="0" dirty="0" err="1">
                <a:ln>
                  <a:noFill/>
                </a:ln>
                <a:solidFill>
                  <a:srgbClr val="008000"/>
                </a:solidFill>
                <a:effectLst/>
                <a:uLnTx/>
                <a:uFillTx/>
                <a:latin typeface="UTM Cookies" pitchFamily="18" charset="0"/>
                <a:ea typeface="+mn-ea"/>
                <a:cs typeface="Baloo 2 SemiBold" pitchFamily="2" charset="0"/>
              </a:rPr>
              <a:t>cần</a:t>
            </a:r>
            <a:r>
              <a:rPr kumimoji="0" lang="en-US"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rPr>
              <a:t> </a:t>
            </a:r>
            <a:r>
              <a:rPr kumimoji="0" lang="vi-VN"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rPr>
              <a:t>đạt</a:t>
            </a:r>
            <a:endParaRPr kumimoji="0" lang="en-US"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endParaRPr>
          </a:p>
        </p:txBody>
      </p:sp>
      <p:pic>
        <p:nvPicPr>
          <p:cNvPr id="11" name="Picture 10">
            <a:extLst>
              <a:ext uri="{FF2B5EF4-FFF2-40B4-BE49-F238E27FC236}">
                <a16:creationId xmlns="" xmlns:a16="http://schemas.microsoft.com/office/drawing/2014/main" id="{23EA7FBE-DC24-95ED-9D97-8F451880376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3696" b="99783" l="532" r="97872">
                        <a14:foregroundMark x1="25709" y1="33261" x2="25709" y2="33261"/>
                        <a14:foregroundMark x1="25355" y1="32826" x2="25355" y2="32826"/>
                        <a14:foregroundMark x1="21631" y1="23913" x2="21631" y2="23913"/>
                        <a14:foregroundMark x1="12057" y1="20435" x2="12057" y2="20435"/>
                        <a14:foregroundMark x1="11525" y1="20435" x2="11525" y2="20435"/>
                        <a14:foregroundMark x1="11170" y1="14348" x2="11170" y2="14348"/>
                        <a14:foregroundMark x1="8333" y1="11957" x2="7447" y2="13696"/>
                        <a14:foregroundMark x1="7447" y1="15652" x2="7447" y2="15652"/>
                        <a14:foregroundMark x1="7447" y1="25217" x2="7447" y2="27174"/>
                        <a14:foregroundMark x1="10816" y1="27174" x2="13475" y2="26087"/>
                        <a14:foregroundMark x1="15780" y1="22826" x2="15780" y2="22826"/>
                        <a14:foregroundMark x1="11348" y1="9565" x2="11348" y2="9565"/>
                        <a14:foregroundMark x1="11348" y1="8913" x2="11348" y2="8913"/>
                        <a14:foregroundMark x1="7979" y1="5217" x2="7979" y2="5217"/>
                        <a14:foregroundMark x1="6206" y1="3696" x2="6206" y2="3696"/>
                        <a14:foregroundMark x1="4787" y1="3696" x2="4078" y2="5652"/>
                        <a14:foregroundMark x1="4078" y1="6522" x2="4078" y2="9565"/>
                        <a14:foregroundMark x1="2837" y1="8478" x2="2837" y2="8478"/>
                        <a14:foregroundMark x1="2837" y1="8478" x2="2837" y2="8478"/>
                        <a14:foregroundMark x1="4433" y1="8478" x2="4433" y2="8478"/>
                        <a14:foregroundMark x1="5851" y1="8913" x2="5851" y2="8913"/>
                        <a14:foregroundMark x1="7270" y1="10000" x2="7801" y2="12826"/>
                        <a14:foregroundMark x1="7801" y1="15652" x2="7801" y2="15652"/>
                        <a14:foregroundMark x1="3723" y1="12391" x2="3723" y2="12391"/>
                        <a14:foregroundMark x1="4078" y1="10435" x2="4078" y2="10435"/>
                        <a14:foregroundMark x1="4078" y1="10000" x2="4078" y2="10000"/>
                        <a14:foregroundMark x1="2128" y1="10435" x2="2128" y2="10435"/>
                        <a14:foregroundMark x1="2128" y1="10435" x2="2128" y2="10435"/>
                        <a14:foregroundMark x1="3723" y1="25217" x2="3723" y2="29130"/>
                        <a14:foregroundMark x1="3723" y1="30870" x2="3723" y2="30870"/>
                        <a14:foregroundMark x1="3546" y1="31957" x2="3546" y2="31957"/>
                        <a14:foregroundMark x1="2660" y1="32391" x2="2660" y2="32391"/>
                        <a14:foregroundMark x1="1950" y1="32391" x2="1950" y2="32391"/>
                        <a14:foregroundMark x1="1950" y1="31522" x2="1950" y2="31522"/>
                        <a14:foregroundMark x1="1418" y1="29130" x2="1418" y2="29130"/>
                        <a14:foregroundMark x1="1064" y1="32391" x2="1064" y2="32391"/>
                        <a14:foregroundMark x1="1418" y1="32391" x2="1418" y2="32391"/>
                        <a14:foregroundMark x1="709" y1="12391" x2="709" y2="12391"/>
                        <a14:foregroundMark x1="28369" y1="38043" x2="28369" y2="38043"/>
                        <a14:foregroundMark x1="43085" y1="58696" x2="43085" y2="58696"/>
                        <a14:foregroundMark x1="43617" y1="56739" x2="43617" y2="56739"/>
                        <a14:foregroundMark x1="45567" y1="52391" x2="46454" y2="52391"/>
                        <a14:foregroundMark x1="47695" y1="52391" x2="47695" y2="52391"/>
                        <a14:foregroundMark x1="48227" y1="52391" x2="48227" y2="52391"/>
                        <a14:foregroundMark x1="48759" y1="52391" x2="48759" y2="52391"/>
                        <a14:foregroundMark x1="53014" y1="55870" x2="53014" y2="55870"/>
                        <a14:foregroundMark x1="54255" y1="57174" x2="54255" y2="57174"/>
                        <a14:foregroundMark x1="54965" y1="57174" x2="55496" y2="58696"/>
                        <a14:foregroundMark x1="55851" y1="59130" x2="55851" y2="59130"/>
                        <a14:foregroundMark x1="56738" y1="59565" x2="56738" y2="59565"/>
                        <a14:foregroundMark x1="46099" y1="56304" x2="45213" y2="55217"/>
                        <a14:foregroundMark x1="42199" y1="50435" x2="42199" y2="50435"/>
                        <a14:foregroundMark x1="41844" y1="50435" x2="41844" y2="50435"/>
                        <a14:foregroundMark x1="41312" y1="51522" x2="41312" y2="51522"/>
                        <a14:foregroundMark x1="38830" y1="61957" x2="38830" y2="61957"/>
                        <a14:foregroundMark x1="38652" y1="63043" x2="39599" y2="64452"/>
                        <a14:foregroundMark x1="49645" y1="67174" x2="48787" y2="67911"/>
                        <a14:foregroundMark x1="48227" y1="65870" x2="48227" y2="65870"/>
                        <a14:foregroundMark x1="40071" y1="77174" x2="40071" y2="77174"/>
                        <a14:foregroundMark x1="47992" y1="77597" x2="48227" y2="77609"/>
                        <a14:foregroundMark x1="46611" y1="77523" x2="46877" y2="77537"/>
                        <a14:foregroundMark x1="44490" y1="77409" x2="45404" y2="77458"/>
                        <a14:foregroundMark x1="43061" y1="77333" x2="43966" y2="77381"/>
                        <a14:foregroundMark x1="40071" y1="77174" x2="42375" y2="77297"/>
                        <a14:foregroundMark x1="48227" y1="77609" x2="48482" y2="77139"/>
                        <a14:foregroundMark x1="44057" y1="83913" x2="43883" y2="84676"/>
                        <a14:foregroundMark x1="44258" y1="83034" x2="44057" y2="83913"/>
                        <a14:foregroundMark x1="40020" y1="99348" x2="39716" y2="99783"/>
                        <a14:foregroundMark x1="40401" y1="98803" x2="40020" y2="99348"/>
                        <a14:foregroundMark x1="25887" y1="85000" x2="25887" y2="85000"/>
                        <a14:foregroundMark x1="27482" y1="82609" x2="27482" y2="82609"/>
                        <a14:foregroundMark x1="27660" y1="81957" x2="27660" y2="81957"/>
                        <a14:foregroundMark x1="26596" y1="78261" x2="26596" y2="78261"/>
                        <a14:foregroundMark x1="18794" y1="73913" x2="18794" y2="73913"/>
                        <a14:foregroundMark x1="18440" y1="73478" x2="18440" y2="73478"/>
                        <a14:foregroundMark x1="22835" y1="88456" x2="25000" y2="99783"/>
                        <a14:foregroundMark x1="56206" y1="59130" x2="56206" y2="59130"/>
                        <a14:foregroundMark x1="51418" y1="61087" x2="51418" y2="61087"/>
                        <a14:foregroundMark x1="51418" y1="58696" x2="51418" y2="58696"/>
                        <a14:foregroundMark x1="51418" y1="58696" x2="51418" y2="58696"/>
                        <a14:foregroundMark x1="51950" y1="56739" x2="51950" y2="56739"/>
                        <a14:foregroundMark x1="49645" y1="56304" x2="49645" y2="56304"/>
                        <a14:foregroundMark x1="49468" y1="55217" x2="52837" y2="54783"/>
                        <a14:foregroundMark x1="54078" y1="55870" x2="54078" y2="55870"/>
                        <a14:foregroundMark x1="54078" y1="55870" x2="54078" y2="55870"/>
                        <a14:foregroundMark x1="54610" y1="58261" x2="54610" y2="60000"/>
                        <a14:foregroundMark x1="54965" y1="60652" x2="54965" y2="57174"/>
                        <a14:foregroundMark x1="54965" y1="55217" x2="55674" y2="56739"/>
                        <a14:foregroundMark x1="55674" y1="56739" x2="54965" y2="62391"/>
                        <a14:foregroundMark x1="52128" y1="53478" x2="52128" y2="53478"/>
                        <a14:foregroundMark x1="50709" y1="51087" x2="50709" y2="51087"/>
                        <a14:foregroundMark x1="18972" y1="75435" x2="18972" y2="75435"/>
                        <a14:foregroundMark x1="18972" y1="75435" x2="18972" y2="75435"/>
                        <a14:foregroundMark x1="58333" y1="76304" x2="58333" y2="76304"/>
                        <a14:foregroundMark x1="58333" y1="76304" x2="62411" y2="76304"/>
                        <a14:foregroundMark x1="70213" y1="73913" x2="70922" y2="73478"/>
                        <a14:foregroundMark x1="72340" y1="70652" x2="72340" y2="70652"/>
                        <a14:foregroundMark x1="73404" y1="69565" x2="73404" y2="69565"/>
                        <a14:foregroundMark x1="71454" y1="79130" x2="70688" y2="79600"/>
                        <a14:foregroundMark x1="63389" y1="83479" x2="54078" y2="99130"/>
                        <a14:foregroundMark x1="64362" y1="49565" x2="64362" y2="49565"/>
                        <a14:foregroundMark x1="63830" y1="49130" x2="61348" y2="44348"/>
                        <a14:foregroundMark x1="66844" y1="47174" x2="68440" y2="45652"/>
                        <a14:foregroundMark x1="54078" y1="34348" x2="54078" y2="34348"/>
                        <a14:foregroundMark x1="54078" y1="33913" x2="54078" y2="33913"/>
                        <a14:foregroundMark x1="71986" y1="57174" x2="71986" y2="57174"/>
                        <a14:foregroundMark x1="72340" y1="57174" x2="72340" y2="57174"/>
                        <a14:foregroundMark x1="84397" y1="85000" x2="84397" y2="81522"/>
                        <a14:foregroundMark x1="91489" y1="74783" x2="89539" y2="75435"/>
                        <a14:foregroundMark x1="95502" y1="83478" x2="97872" y2="85000"/>
                        <a14:foregroundMark x1="94149" y1="82609" x2="95502" y2="83478"/>
                        <a14:foregroundMark x1="88475" y1="86304" x2="89362" y2="93913"/>
                        <a14:foregroundMark x1="89007" y1="86304" x2="89007" y2="86304"/>
                        <a14:foregroundMark x1="53901" y1="35652" x2="53901" y2="35652"/>
                        <a14:foregroundMark x1="54965" y1="35217" x2="54965" y2="35217"/>
                        <a14:foregroundMark x1="55319" y1="34783" x2="55319" y2="34783"/>
                        <a14:foregroundMark x1="35993" y1="65000" x2="35993" y2="65000"/>
                        <a14:foregroundMark x1="37943" y1="65870" x2="37943" y2="65870"/>
                        <a14:foregroundMark x1="42376" y1="65000" x2="42376" y2="65000"/>
                        <a14:foregroundMark x1="42730" y1="63478" x2="39362" y2="61522"/>
                        <a14:foregroundMark x1="51064" y1="71087" x2="51064" y2="71087"/>
                        <a14:foregroundMark x1="51064" y1="65000" x2="49823" y2="65435"/>
                        <a14:foregroundMark x1="48759" y1="61522" x2="48759" y2="61522"/>
                        <a14:foregroundMark x1="48759" y1="61522" x2="41312" y2="70870"/>
                        <a14:foregroundMark x1="41312" y1="70870" x2="35106" y2="61087"/>
                        <a14:foregroundMark x1="35106" y1="61087" x2="36879" y2="60652"/>
                        <a14:foregroundMark x1="45213" y1="66739" x2="46809" y2="71957"/>
                        <a14:foregroundMark x1="48582" y1="68696" x2="47872" y2="76739"/>
                        <a14:foregroundMark x1="47518" y1="73478" x2="44858" y2="75000"/>
                        <a14:foregroundMark x1="35993" y1="74348" x2="35461" y2="78261"/>
                        <a14:foregroundMark x1="35461" y1="78261" x2="35816" y2="76739"/>
                        <a14:foregroundMark x1="35816" y1="75435" x2="41844" y2="75000"/>
                        <a14:foregroundMark x1="42199" y1="73478" x2="43972" y2="76739"/>
                        <a14:foregroundMark x1="45567" y1="71522" x2="45922" y2="74348"/>
                        <a14:foregroundMark x1="45922" y1="71522" x2="45567" y2="75435"/>
                        <a14:foregroundMark x1="38830" y1="63043" x2="34043" y2="81522"/>
                        <a14:foregroundMark x1="31383" y1="73913" x2="29433" y2="91087"/>
                        <a14:foregroundMark x1="27128" y1="58261" x2="28014" y2="73261"/>
                        <a14:foregroundMark x1="28014" y1="73261" x2="29610" y2="78261"/>
                        <a14:foregroundMark x1="30496" y1="65870" x2="30496" y2="72609"/>
                        <a14:foregroundMark x1="29078" y1="76739" x2="28369" y2="78696"/>
                        <a14:foregroundMark x1="27482" y1="73478" x2="24823" y2="81522"/>
                        <a14:foregroundMark x1="23936" y1="76739" x2="23050" y2="73478"/>
                        <a14:foregroundMark x1="22872" y1="69565" x2="19326" y2="65435"/>
                        <a14:foregroundMark x1="18972" y1="63043" x2="17730" y2="68696"/>
                        <a14:foregroundMark x1="16489" y1="60652" x2="16312" y2="63913"/>
                        <a14:foregroundMark x1="15248" y1="59130" x2="15248" y2="63913"/>
                        <a14:foregroundMark x1="14539" y1="66304" x2="14539" y2="75435"/>
                        <a14:foregroundMark x1="16135" y1="83478" x2="16135" y2="86739"/>
                        <a14:foregroundMark x1="15248" y1="74348" x2="15426" y2="77826"/>
                        <a14:foregroundMark x1="17021" y1="68696" x2="18972" y2="75870"/>
                        <a14:foregroundMark x1="19504" y1="75000" x2="20213" y2="79783"/>
                        <a14:foregroundMark x1="20213" y1="80217" x2="12057" y2="86739"/>
                        <a14:foregroundMark x1="12057" y1="86739" x2="13475" y2="86304"/>
                        <a14:foregroundMark x1="20567" y1="78261" x2="26064" y2="75870"/>
                        <a14:foregroundMark x1="26418" y1="75000" x2="25177" y2="71522"/>
                        <a14:foregroundMark x1="21099" y1="79130" x2="22872" y2="84565"/>
                        <a14:foregroundMark x1="24645" y1="82609" x2="25355" y2="87391"/>
                        <a14:foregroundMark x1="25355" y1="84565" x2="25355" y2="91087"/>
                        <a14:foregroundMark x1="24645" y1="87391" x2="24113" y2="91087"/>
                        <a14:foregroundMark x1="18440" y1="88696" x2="17553" y2="82174"/>
                        <a14:foregroundMark x1="21099" y1="85870" x2="22695" y2="86739"/>
                        <a14:foregroundMark x1="22872" y1="86739" x2="20567" y2="85870"/>
                        <a14:foregroundMark x1="70745" y1="75435" x2="68794" y2="80217"/>
                        <a14:foregroundMark x1="68794" y1="80217" x2="64539" y2="73043"/>
                        <a14:foregroundMark x1="64539" y1="70217" x2="62589" y2="70652"/>
                        <a14:foregroundMark x1="72340" y1="82174" x2="75000" y2="82174"/>
                        <a14:foregroundMark x1="75000" y1="82609" x2="69504" y2="78261"/>
                        <a14:foregroundMark x1="67021" y1="73913" x2="69681" y2="74348"/>
                        <a14:foregroundMark x1="69681" y1="77391" x2="68972" y2="79783"/>
                        <a14:foregroundMark x1="69858" y1="80217" x2="69149" y2="81087"/>
                        <a14:foregroundMark x1="69149" y1="80652" x2="62943" y2="75000"/>
                        <a14:foregroundMark x1="62234" y1="74348" x2="62234" y2="74348"/>
                        <a14:foregroundMark x1="67730" y1="79130" x2="69149" y2="84565"/>
                        <a14:foregroundMark x1="69149" y1="83913" x2="67908" y2="84565"/>
                        <a14:foregroundMark x1="62943" y1="79783" x2="62943" y2="79783"/>
                        <a14:foregroundMark x1="61170" y1="76304" x2="61170" y2="76304"/>
                        <a14:foregroundMark x1="49645" y1="79348" x2="49645" y2="79348"/>
                        <a14:foregroundMark x1="47518" y1="78913" x2="46099" y2="80217"/>
                        <a14:foregroundMark x1="44858" y1="79783" x2="47518" y2="79783"/>
                        <a14:foregroundMark x1="49645" y1="80217" x2="49113" y2="81739"/>
                        <a14:foregroundMark x1="49113" y1="79783" x2="47163" y2="79783"/>
                        <a14:foregroundMark x1="48050" y1="77826" x2="43617" y2="78913"/>
                        <a14:foregroundMark x1="37057" y1="82174" x2="36879" y2="78913"/>
                        <a14:foregroundMark x1="47518" y1="81304" x2="48227" y2="81304"/>
                        <a14:foregroundMark x1="49291" y1="80870" x2="49291" y2="80870"/>
                        <a14:foregroundMark x1="49823" y1="80217" x2="49823" y2="80217"/>
                        <a14:foregroundMark x1="49291" y1="77391" x2="49291" y2="77391"/>
                        <a14:foregroundMark x1="47163" y1="77391" x2="50000" y2="77391"/>
                        <a14:foregroundMark x1="51418" y1="77391" x2="51418" y2="77391"/>
                        <a14:foregroundMark x1="36879" y1="82174" x2="36879" y2="82174"/>
                        <a14:foregroundMark x1="37234" y1="81739" x2="37234" y2="81739"/>
                        <a14:foregroundMark x1="37943" y1="80217" x2="37943" y2="80217"/>
                        <a14:foregroundMark x1="37057" y1="80870" x2="37057" y2="80870"/>
                        <a14:foregroundMark x1="37943" y1="81304" x2="37943" y2="81304"/>
                        <a14:foregroundMark x1="37943" y1="80870" x2="37943" y2="80870"/>
                        <a14:foregroundMark x1="17730" y1="84130" x2="17730" y2="84130"/>
                        <a14:foregroundMark x1="19858" y1="85652" x2="20922" y2="86522"/>
                        <a14:foregroundMark x1="21809" y1="86522" x2="21809" y2="86522"/>
                        <a14:foregroundMark x1="21986" y1="88043" x2="21986" y2="88043"/>
                        <a14:foregroundMark x1="19326" y1="85000" x2="19326" y2="85000"/>
                        <a14:foregroundMark x1="18440" y1="86087" x2="18440" y2="86087"/>
                        <a14:foregroundMark x1="18085" y1="86957" x2="18085" y2="86957"/>
                        <a14:foregroundMark x1="94149" y1="79783" x2="93440" y2="79783"/>
                        <a14:foregroundMark x1="92199" y1="86087" x2="92021" y2="85000"/>
                        <a14:foregroundMark x1="92199" y1="83261" x2="93440" y2="79783"/>
                        <a14:foregroundMark x1="90426" y1="85000" x2="93262" y2="86522"/>
                        <a14:foregroundMark x1="92553" y1="85652" x2="94504" y2="85000"/>
                        <a14:foregroundMark x1="89894" y1="84130" x2="89184" y2="84565"/>
                        <a14:foregroundMark x1="90426" y1="82609" x2="89539" y2="86522"/>
                        <a14:foregroundMark x1="58865" y1="80217" x2="64184" y2="80217"/>
                        <a14:foregroundMark x1="36879" y1="78913" x2="44858" y2="77391"/>
                        <a14:foregroundMark x1="17730" y1="86522" x2="16667" y2="86957"/>
                        <a14:foregroundMark x1="96631" y1="85000" x2="96631" y2="85000"/>
                        <a14:foregroundMark x1="89184" y1="76087" x2="89184" y2="76087"/>
                        <a14:foregroundMark x1="88652" y1="87391" x2="88652" y2="95652"/>
                        <a14:foregroundMark x1="88298" y1="83696" x2="89539" y2="94130"/>
                        <a14:foregroundMark x1="43794" y1="76957" x2="41844" y2="94565"/>
                        <a14:foregroundMark x1="41844" y1="94565" x2="39007" y2="98913"/>
                        <a14:foregroundMark x1="44681" y1="81304" x2="42376" y2="96739"/>
                        <a14:foregroundMark x1="42376" y1="96739" x2="40603" y2="98913"/>
                        <a14:foregroundMark x1="64539" y1="80217" x2="57270" y2="94565"/>
                        <a14:foregroundMark x1="57270" y1="94565" x2="63298" y2="86522"/>
                        <a14:foregroundMark x1="63298" y1="86522" x2="64184" y2="82609"/>
                        <a14:foregroundMark x1="65071" y1="79348" x2="65071" y2="79348"/>
                        <a14:backgroundMark x1="37206" y1="82736" x2="36170" y2="87391"/>
                        <a14:backgroundMark x1="36702" y1="85870" x2="32801" y2="91957"/>
                        <a14:backgroundMark x1="51171" y1="75136" x2="52305" y2="76304"/>
                        <a14:backgroundMark x1="52305" y1="76304" x2="52837" y2="77174"/>
                        <a14:backgroundMark x1="60461" y1="76304" x2="60461" y2="76304"/>
                        <a14:backgroundMark x1="90248" y1="76304" x2="90248" y2="76304"/>
                      </a14:backgroundRemoval>
                    </a14:imgEffect>
                  </a14:imgLayer>
                </a14:imgProps>
              </a:ext>
            </a:extLst>
          </a:blip>
          <a:stretch>
            <a:fillRect/>
          </a:stretch>
        </p:blipFill>
        <p:spPr>
          <a:xfrm>
            <a:off x="9583097" y="3265469"/>
            <a:ext cx="4936707" cy="3566299"/>
          </a:xfrm>
          <a:prstGeom prst="rect">
            <a:avLst/>
          </a:prstGeom>
        </p:spPr>
      </p:pic>
    </p:spTree>
    <p:extLst>
      <p:ext uri="{BB962C8B-B14F-4D97-AF65-F5344CB8AC3E}">
        <p14:creationId xmlns:p14="http://schemas.microsoft.com/office/powerpoint/2010/main" val="13510216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80CE1472-3DF4-0955-94B3-0E5ED746F3E8}"/>
              </a:ext>
            </a:extLst>
          </p:cNvPr>
          <p:cNvPicPr>
            <a:picLocks noChangeAspect="1"/>
          </p:cNvPicPr>
          <p:nvPr/>
        </p:nvPicPr>
        <p:blipFill rotWithShape="1">
          <a:blip r:embed="rId4"/>
          <a:srcRect r="88722"/>
          <a:stretch/>
        </p:blipFill>
        <p:spPr>
          <a:xfrm>
            <a:off x="152400" y="860453"/>
            <a:ext cx="1143000" cy="914400"/>
          </a:xfrm>
          <a:prstGeom prst="rect">
            <a:avLst/>
          </a:prstGeom>
        </p:spPr>
      </p:pic>
      <p:pic>
        <p:nvPicPr>
          <p:cNvPr id="7" name="Picture 6" descr="A picture containing toy, doll, clipart&#10;&#10;Description automatically generated">
            <a:extLst>
              <a:ext uri="{FF2B5EF4-FFF2-40B4-BE49-F238E27FC236}">
                <a16:creationId xmlns="" xmlns:a16="http://schemas.microsoft.com/office/drawing/2014/main" id="{A194BB64-527E-9936-0BDE-0B88D0B09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26853" y="3042952"/>
            <a:ext cx="3465147" cy="3815048"/>
          </a:xfrm>
          <a:prstGeom prst="rect">
            <a:avLst/>
          </a:prstGeom>
        </p:spPr>
      </p:pic>
      <p:sp>
        <p:nvSpPr>
          <p:cNvPr id="8" name="TextBox 29"/>
          <p:cNvSpPr txBox="1"/>
          <p:nvPr/>
        </p:nvSpPr>
        <p:spPr>
          <a:xfrm>
            <a:off x="1143000" y="1524000"/>
            <a:ext cx="10183318" cy="738664"/>
          </a:xfrm>
          <a:prstGeom prst="rect">
            <a:avLst/>
          </a:prstGeom>
        </p:spPr>
        <p:txBody>
          <a:bodyPr wrap="square" lIns="0" tIns="0" rIns="0" bIns="0" rtlCol="0" anchor="t">
            <a:spAutoFit/>
          </a:bodyPr>
          <a:lstStyle/>
          <a:p>
            <a:pPr algn="ctr">
              <a:lnSpc>
                <a:spcPts val="6400"/>
              </a:lnSpc>
              <a:spcBef>
                <a:spcPct val="0"/>
              </a:spcBef>
            </a:pPr>
            <a:r>
              <a:rPr lang="en-US" sz="3200" b="1" dirty="0" err="1">
                <a:solidFill>
                  <a:srgbClr val="008000"/>
                </a:solidFill>
                <a:latin typeface="Nunito Black" pitchFamily="2" charset="0"/>
                <a:ea typeface="Tahoma" panose="020B0604030504040204" pitchFamily="34" charset="0"/>
                <a:cs typeface="Tahoma" panose="020B0604030504040204" pitchFamily="34" charset="0"/>
              </a:rPr>
              <a:t>Nói</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với</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bạn</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cảm</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nghĩ</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của</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em</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khi</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mùa</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hè</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kết</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thúc</a:t>
            </a:r>
            <a:r>
              <a:rPr lang="en-US" sz="3200" b="1" dirty="0">
                <a:solidFill>
                  <a:srgbClr val="008000"/>
                </a:solidFill>
                <a:latin typeface="Nunito Black" pitchFamily="2" charset="0"/>
                <a:ea typeface="Tahoma" panose="020B0604030504040204" pitchFamily="34" charset="0"/>
                <a:cs typeface="Tahoma" panose="020B0604030504040204" pitchFamily="34" charset="0"/>
              </a:rPr>
              <a:t>.</a:t>
            </a:r>
            <a:endParaRPr lang="en-US" sz="3200" b="1" spc="-133" dirty="0">
              <a:solidFill>
                <a:srgbClr val="008000"/>
              </a:solidFill>
              <a:latin typeface="Nunito Black" pitchFamily="2"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 xmlns:a16="http://schemas.microsoft.com/office/drawing/2014/main" id="{9E8FA1D3-B82D-5E65-3DAE-B5036D8D10BD}"/>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025647"/>
      </p:ext>
    </p:extLst>
  </p:cSld>
  <p:clrMapOvr>
    <a:masterClrMapping/>
  </p:clrMapOvr>
  <mc:AlternateContent xmlns:mc="http://schemas.openxmlformats.org/markup-compatibility/2006" xmlns:p14="http://schemas.microsoft.com/office/powerpoint/2010/main">
    <mc:Choice Requires="p14">
      <p:transition spd="slow" p14:dur="1500">
        <p14:ripple dir="lu"/>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80CE1472-3DF4-0955-94B3-0E5ED746F3E8}"/>
              </a:ext>
            </a:extLst>
          </p:cNvPr>
          <p:cNvPicPr>
            <a:picLocks noChangeAspect="1"/>
          </p:cNvPicPr>
          <p:nvPr/>
        </p:nvPicPr>
        <p:blipFill rotWithShape="1">
          <a:blip r:embed="rId4"/>
          <a:srcRect r="88722"/>
          <a:stretch/>
        </p:blipFill>
        <p:spPr>
          <a:xfrm>
            <a:off x="152400" y="860453"/>
            <a:ext cx="1143000" cy="914400"/>
          </a:xfrm>
          <a:prstGeom prst="rect">
            <a:avLst/>
          </a:prstGeom>
        </p:spPr>
      </p:pic>
      <p:pic>
        <p:nvPicPr>
          <p:cNvPr id="7" name="Picture 6" descr="A picture containing toy, doll, clipart&#10;&#10;Description automatically generated">
            <a:extLst>
              <a:ext uri="{FF2B5EF4-FFF2-40B4-BE49-F238E27FC236}">
                <a16:creationId xmlns="" xmlns:a16="http://schemas.microsoft.com/office/drawing/2014/main" id="{A194BB64-527E-9936-0BDE-0B88D0B09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26853" y="3042952"/>
            <a:ext cx="3465147" cy="3815048"/>
          </a:xfrm>
          <a:prstGeom prst="rect">
            <a:avLst/>
          </a:prstGeom>
        </p:spPr>
      </p:pic>
      <p:sp>
        <p:nvSpPr>
          <p:cNvPr id="8" name="TextBox 29"/>
          <p:cNvSpPr txBox="1"/>
          <p:nvPr/>
        </p:nvSpPr>
        <p:spPr>
          <a:xfrm>
            <a:off x="990600" y="1524000"/>
            <a:ext cx="10183318" cy="884858"/>
          </a:xfrm>
          <a:prstGeom prst="rect">
            <a:avLst/>
          </a:prstGeom>
        </p:spPr>
        <p:txBody>
          <a:bodyPr wrap="square" lIns="0" tIns="0" rIns="0" bIns="0" rtlCol="0" anchor="t">
            <a:spAutoFit/>
          </a:bodyPr>
          <a:lstStyle/>
          <a:p>
            <a:pPr algn="ctr">
              <a:lnSpc>
                <a:spcPts val="6400"/>
              </a:lnSpc>
              <a:spcBef>
                <a:spcPct val="0"/>
              </a:spcBef>
            </a:pPr>
            <a:r>
              <a:rPr lang="en-US" sz="7000" b="1" spc="-133" dirty="0" err="1" smtClean="0">
                <a:solidFill>
                  <a:srgbClr val="008000"/>
                </a:solidFill>
                <a:latin typeface="Nunito Black" pitchFamily="2" charset="0"/>
                <a:ea typeface="Tahoma" panose="020B0604030504040204" pitchFamily="34" charset="0"/>
                <a:cs typeface="Tahoma" panose="020B0604030504040204" pitchFamily="34" charset="0"/>
              </a:rPr>
              <a:t>Đọc</a:t>
            </a:r>
            <a:r>
              <a:rPr lang="en-US" sz="7000" b="1" spc="-133" dirty="0" smtClean="0">
                <a:solidFill>
                  <a:srgbClr val="008000"/>
                </a:solidFill>
                <a:latin typeface="Nunito Black" pitchFamily="2" charset="0"/>
                <a:ea typeface="Tahoma" panose="020B0604030504040204" pitchFamily="34" charset="0"/>
                <a:cs typeface="Tahoma" panose="020B0604030504040204" pitchFamily="34" charset="0"/>
              </a:rPr>
              <a:t> </a:t>
            </a:r>
            <a:r>
              <a:rPr lang="en-US" sz="7000" b="1" spc="-133" dirty="0" err="1" smtClean="0">
                <a:solidFill>
                  <a:srgbClr val="008000"/>
                </a:solidFill>
                <a:latin typeface="Nunito Black" pitchFamily="2" charset="0"/>
                <a:ea typeface="Tahoma" panose="020B0604030504040204" pitchFamily="34" charset="0"/>
                <a:cs typeface="Tahoma" panose="020B0604030504040204" pitchFamily="34" charset="0"/>
              </a:rPr>
              <a:t>thành</a:t>
            </a:r>
            <a:r>
              <a:rPr lang="en-US" sz="7000" b="1" spc="-133" dirty="0" smtClean="0">
                <a:solidFill>
                  <a:srgbClr val="008000"/>
                </a:solidFill>
                <a:latin typeface="Nunito Black" pitchFamily="2" charset="0"/>
                <a:ea typeface="Tahoma" panose="020B0604030504040204" pitchFamily="34" charset="0"/>
                <a:cs typeface="Tahoma" panose="020B0604030504040204" pitchFamily="34" charset="0"/>
              </a:rPr>
              <a:t> </a:t>
            </a:r>
            <a:r>
              <a:rPr lang="en-US" sz="7000" b="1" spc="-133" dirty="0" err="1" smtClean="0">
                <a:solidFill>
                  <a:srgbClr val="008000"/>
                </a:solidFill>
                <a:latin typeface="Nunito Black" pitchFamily="2" charset="0"/>
                <a:ea typeface="Tahoma" panose="020B0604030504040204" pitchFamily="34" charset="0"/>
                <a:cs typeface="Tahoma" panose="020B0604030504040204" pitchFamily="34" charset="0"/>
              </a:rPr>
              <a:t>tiếng</a:t>
            </a:r>
            <a:endParaRPr lang="en-US" sz="7000" b="1" spc="-133" dirty="0">
              <a:solidFill>
                <a:srgbClr val="008000"/>
              </a:solidFill>
              <a:latin typeface="Nunito Black" pitchFamily="2"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 xmlns:a16="http://schemas.microsoft.com/office/drawing/2014/main" id="{9E8FA1D3-B82D-5E65-3DAE-B5036D8D10BD}"/>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161435536"/>
      </p:ext>
    </p:extLst>
  </p:cSld>
  <p:clrMapOvr>
    <a:masterClrMapping/>
  </p:clrMapOvr>
  <mc:AlternateContent xmlns:mc="http://schemas.openxmlformats.org/markup-compatibility/2006" xmlns:p14="http://schemas.microsoft.com/office/powerpoint/2010/main">
    <mc:Choice Requires="p14">
      <p:transition spd="slow" p14:dur="1500">
        <p14:ripple dir="lu"/>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9" name="TextBox 29">
            <a:extLst>
              <a:ext uri="{FF2B5EF4-FFF2-40B4-BE49-F238E27FC236}">
                <a16:creationId xmlns="" xmlns:a16="http://schemas.microsoft.com/office/drawing/2014/main" id="{F9AC805C-20B9-D478-A468-ED6319489366}"/>
              </a:ext>
            </a:extLst>
          </p:cNvPr>
          <p:cNvSpPr txBox="1"/>
          <p:nvPr/>
        </p:nvSpPr>
        <p:spPr>
          <a:xfrm>
            <a:off x="3429000" y="144959"/>
            <a:ext cx="4419600" cy="769441"/>
          </a:xfrm>
          <a:prstGeom prst="rect">
            <a:avLst/>
          </a:prstGeom>
        </p:spPr>
        <p:txBody>
          <a:bodyPr wrap="square" lIns="0" tIns="0" rIns="0" bIns="0" rtlCol="0" anchor="t">
            <a:spAutoFit/>
          </a:bodyPr>
          <a:lstStyle/>
          <a:p>
            <a:pPr algn="ctr">
              <a:lnSpc>
                <a:spcPts val="6400"/>
              </a:lnSpc>
              <a:spcBef>
                <a:spcPct val="0"/>
              </a:spcBef>
            </a:pPr>
            <a:r>
              <a:rPr lang="en-US" sz="3600" spc="-133" dirty="0" err="1">
                <a:solidFill>
                  <a:srgbClr val="F92D67"/>
                </a:solidFill>
                <a:latin typeface="Sriracha"/>
              </a:rPr>
              <a:t>Tạm</a:t>
            </a:r>
            <a:r>
              <a:rPr lang="en-US" sz="3600" spc="-133" dirty="0">
                <a:solidFill>
                  <a:srgbClr val="F92D67"/>
                </a:solidFill>
                <a:latin typeface="Sriracha"/>
              </a:rPr>
              <a:t> </a:t>
            </a:r>
            <a:r>
              <a:rPr lang="en-US" sz="3600" spc="-133" dirty="0" err="1">
                <a:solidFill>
                  <a:srgbClr val="F92D67"/>
                </a:solidFill>
                <a:latin typeface="Sriracha"/>
              </a:rPr>
              <a:t>biệt</a:t>
            </a:r>
            <a:r>
              <a:rPr lang="en-US" sz="3600" spc="-133" dirty="0">
                <a:solidFill>
                  <a:srgbClr val="F92D67"/>
                </a:solidFill>
                <a:latin typeface="Sriracha"/>
              </a:rPr>
              <a:t> </a:t>
            </a:r>
            <a:r>
              <a:rPr lang="en-US" sz="3600" spc="-133" dirty="0" err="1">
                <a:solidFill>
                  <a:srgbClr val="F92D67"/>
                </a:solidFill>
                <a:latin typeface="Sriracha"/>
              </a:rPr>
              <a:t>mùa</a:t>
            </a:r>
            <a:r>
              <a:rPr lang="en-US" sz="3600" spc="-133" dirty="0">
                <a:solidFill>
                  <a:srgbClr val="F92D67"/>
                </a:solidFill>
                <a:latin typeface="Sriracha"/>
              </a:rPr>
              <a:t> </a:t>
            </a:r>
            <a:r>
              <a:rPr lang="en-US" sz="3600" spc="-133" dirty="0" err="1">
                <a:solidFill>
                  <a:srgbClr val="F92D67"/>
                </a:solidFill>
                <a:latin typeface="Sriracha"/>
              </a:rPr>
              <a:t>hè</a:t>
            </a:r>
            <a:endParaRPr lang="en-US" sz="3600" spc="-133" dirty="0">
              <a:solidFill>
                <a:srgbClr val="F92D67"/>
              </a:solidFill>
              <a:latin typeface="Sriracha"/>
            </a:endParaRPr>
          </a:p>
        </p:txBody>
      </p:sp>
      <p:sp>
        <p:nvSpPr>
          <p:cNvPr id="2" name="Rectangle 1">
            <a:extLst>
              <a:ext uri="{FF2B5EF4-FFF2-40B4-BE49-F238E27FC236}">
                <a16:creationId xmlns="" xmlns:a16="http://schemas.microsoft.com/office/drawing/2014/main" id="{5439BE88-483B-F519-15C2-335D44A93213}"/>
              </a:ext>
            </a:extLst>
          </p:cNvPr>
          <p:cNvSpPr/>
          <p:nvPr/>
        </p:nvSpPr>
        <p:spPr>
          <a:xfrm>
            <a:off x="10972800" y="0"/>
            <a:ext cx="12192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038872" y="914400"/>
            <a:ext cx="10543527" cy="5847755"/>
          </a:xfrm>
          <a:prstGeom prst="rect">
            <a:avLst/>
          </a:prstGeom>
          <a:noFill/>
        </p:spPr>
        <p:txBody>
          <a:bodyPr wrap="square" rtlCol="0">
            <a:spAutoFit/>
          </a:bodyPr>
          <a:lstStyle/>
          <a:p>
            <a:pPr lvl="0" algn="just"/>
            <a:r>
              <a:rPr lang="en-US" sz="2200" dirty="0" smtClean="0">
                <a:solidFill>
                  <a:srgbClr val="002060"/>
                </a:solidFill>
                <a:latin typeface="Nunito Black" pitchFamily="2" charset="0"/>
              </a:rPr>
              <a:t>       </a:t>
            </a:r>
            <a:r>
              <a:rPr lang="vi-VN" sz="2200" dirty="0" smtClean="0">
                <a:solidFill>
                  <a:srgbClr val="002060"/>
                </a:solidFill>
                <a:latin typeface="Nunito Black" pitchFamily="2" charset="0"/>
              </a:rPr>
              <a:t>Đêm </a:t>
            </a:r>
            <a:r>
              <a:rPr lang="vi-VN" sz="2200" dirty="0">
                <a:solidFill>
                  <a:srgbClr val="002060"/>
                </a:solidFill>
                <a:latin typeface="Nunito Black" pitchFamily="2" charset="0"/>
              </a:rPr>
              <a:t>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a:p>
            <a:pPr lvl="0" algn="just"/>
            <a:r>
              <a:rPr lang="en-US" sz="2200" dirty="0">
                <a:solidFill>
                  <a:srgbClr val="002060"/>
                </a:solidFill>
                <a:latin typeface="Nunito Black" pitchFamily="2" charset="0"/>
              </a:rPr>
              <a:t>	</a:t>
            </a:r>
            <a:r>
              <a:rPr lang="vi-VN" sz="2200" dirty="0">
                <a:solidFill>
                  <a:srgbClr val="002060"/>
                </a:solidFill>
                <a:latin typeface="Nunito Black" pitchFamily="2" charset="0"/>
              </a:rPr>
              <a:t>Mùa hè của Diệu đơn giản lắm. Chiều nào Diệu cũng theo mẹ đi các vườn thu hái quả</a:t>
            </a:r>
            <a:r>
              <a:rPr lang="en-US" sz="2200" dirty="0">
                <a:solidFill>
                  <a:srgbClr val="002060"/>
                </a:solidFill>
                <a:latin typeface="Nunito Black" pitchFamily="2" charset="0"/>
              </a:rPr>
              <a:t>.</a:t>
            </a:r>
            <a:r>
              <a:rPr lang="vi-VN" sz="2200" dirty="0">
                <a:solidFill>
                  <a:srgbClr val="002060"/>
                </a:solidFill>
                <a:latin typeface="Nunito Black" pitchFamily="2" charset="0"/>
              </a:rPr>
              <a:t> Hết chôm chôm lại đến bơ, sầu riêng,… Được đến nhiều mảnh vườn với vô vàn </a:t>
            </a:r>
            <a:r>
              <a:rPr lang="en-US" sz="2200" dirty="0" err="1">
                <a:solidFill>
                  <a:srgbClr val="002060"/>
                </a:solidFill>
                <a:latin typeface="Nunito Black" pitchFamily="2" charset="0"/>
              </a:rPr>
              <a:t>cây</a:t>
            </a:r>
            <a:r>
              <a:rPr lang="en-US" sz="2200" dirty="0">
                <a:solidFill>
                  <a:srgbClr val="002060"/>
                </a:solidFill>
                <a:latin typeface="Nunito Black" pitchFamily="2" charset="0"/>
              </a:rPr>
              <a:t> </a:t>
            </a:r>
            <a:r>
              <a:rPr lang="en-US" sz="2200" dirty="0" err="1">
                <a:solidFill>
                  <a:srgbClr val="002060"/>
                </a:solidFill>
                <a:latin typeface="Nunito Black" pitchFamily="2" charset="0"/>
              </a:rPr>
              <a:t>trái</a:t>
            </a:r>
            <a:r>
              <a:rPr lang="vi-VN" sz="2200" dirty="0">
                <a:solidFill>
                  <a:srgbClr val="002060"/>
                </a:solidFill>
                <a:latin typeface="Nunito Black" pitchFamily="2" charset="0"/>
              </a:rPr>
              <a:t> khác nhau thật là thích!</a:t>
            </a:r>
          </a:p>
          <a:p>
            <a:pPr lvl="0" algn="just"/>
            <a:r>
              <a:rPr lang="en-US" sz="2200" dirty="0">
                <a:solidFill>
                  <a:srgbClr val="002060"/>
                </a:solidFill>
                <a:latin typeface="Nunito Black" pitchFamily="2" charset="0"/>
              </a:rPr>
              <a:t>	</a:t>
            </a:r>
            <a:r>
              <a:rPr lang="vi-VN" sz="2200" dirty="0">
                <a:solidFill>
                  <a:srgbClr val="002060"/>
                </a:solidFill>
                <a:latin typeface="Nunito Black" pitchFamily="2" charset="0"/>
              </a:rPr>
              <a:t>Mùa hè của Diệu là những lần đến</a:t>
            </a:r>
            <a:r>
              <a:rPr lang="en-US" sz="2200" dirty="0">
                <a:solidFill>
                  <a:srgbClr val="002060"/>
                </a:solidFill>
                <a:latin typeface="Nunito Black" pitchFamily="2" charset="0"/>
              </a:rPr>
              <a:t> </a:t>
            </a:r>
            <a:r>
              <a:rPr lang="en-US" sz="2200" dirty="0" err="1">
                <a:solidFill>
                  <a:srgbClr val="002060"/>
                </a:solidFill>
                <a:latin typeface="Nunito Black" pitchFamily="2" charset="0"/>
              </a:rPr>
              <a:t>ch</a:t>
            </a:r>
            <a:r>
              <a:rPr lang="vi-VN" sz="2200" dirty="0">
                <a:solidFill>
                  <a:srgbClr val="002060"/>
                </a:solidFill>
                <a:latin typeface="Nunito Black" pitchFamily="2" charset="0"/>
              </a:rPr>
              <a:t>ơ</a:t>
            </a:r>
            <a:r>
              <a:rPr lang="en-US" sz="2200" dirty="0">
                <a:solidFill>
                  <a:srgbClr val="002060"/>
                </a:solidFill>
                <a:latin typeface="Nunito Black" pitchFamily="2" charset="0"/>
              </a:rPr>
              <a:t>i</a:t>
            </a:r>
            <a:r>
              <a:rPr lang="vi-VN" sz="2200" dirty="0">
                <a:solidFill>
                  <a:srgbClr val="002060"/>
                </a:solidFill>
                <a:latin typeface="Nunito Black" pitchFamily="2" charset="0"/>
              </a:rPr>
              <a:t> nhà bà cụ Khởi ở cuối làng. Bà bị mù nhưng vẫn có thể làm hết mọi việc trong nhà. Bà đi không cần gậy dò đường. Diệu thường tỉ tê trò chuyện với bà. Bà là cả một kho chuyện thú vị.</a:t>
            </a:r>
          </a:p>
          <a:p>
            <a:pPr lvl="0" algn="just"/>
            <a:r>
              <a:rPr lang="en-US" sz="2200" dirty="0">
                <a:solidFill>
                  <a:srgbClr val="002060"/>
                </a:solidFill>
                <a:latin typeface="Nunito Black" pitchFamily="2" charset="0"/>
              </a:rPr>
              <a:t>	</a:t>
            </a:r>
            <a:r>
              <a:rPr lang="vi-VN" sz="2200" dirty="0">
                <a:solidFill>
                  <a:srgbClr val="002060"/>
                </a:solidFill>
                <a:latin typeface="Nunito Black" pitchFamily="2" charset="0"/>
              </a:rPr>
              <a:t>Mùa 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a:p>
            <a:pPr lvl="0" algn="just"/>
            <a:r>
              <a:rPr lang="en-US" sz="2200" dirty="0">
                <a:solidFill>
                  <a:srgbClr val="002060"/>
                </a:solidFill>
                <a:latin typeface="Nunito Black" pitchFamily="2" charset="0"/>
              </a:rPr>
              <a:t>	</a:t>
            </a:r>
            <a:r>
              <a:rPr lang="vi-VN" sz="2200" dirty="0">
                <a:solidFill>
                  <a:srgbClr val="002060"/>
                </a:solidFill>
                <a:latin typeface="Nunito Black" pitchFamily="2" charset="0"/>
              </a:rPr>
              <a:t>Tạm biệt mùa hè, mai Diệu sẽ bước vào năm học mới…</a:t>
            </a:r>
          </a:p>
          <a:p>
            <a:pPr lvl="0" algn="r"/>
            <a:r>
              <a:rPr lang="vi-VN" sz="2200" dirty="0">
                <a:solidFill>
                  <a:srgbClr val="002060"/>
                </a:solidFill>
                <a:latin typeface="Nunito Black" pitchFamily="2" charset="0"/>
              </a:rPr>
              <a:t>(Theo Vũ Thị Huyền Trang)</a:t>
            </a:r>
          </a:p>
        </p:txBody>
      </p:sp>
    </p:spTree>
    <p:extLst>
      <p:ext uri="{BB962C8B-B14F-4D97-AF65-F5344CB8AC3E}">
        <p14:creationId xmlns:p14="http://schemas.microsoft.com/office/powerpoint/2010/main" val="280264592"/>
      </p:ext>
    </p:extLst>
  </p:cSld>
  <p:clrMapOvr>
    <a:masterClrMapping/>
  </p:clrMapOvr>
  <p:transition spd="slow">
    <p:cove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83614C93-E449-DA3B-C4CC-2BB767F07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007" y="823782"/>
            <a:ext cx="625359" cy="584333"/>
          </a:xfrm>
          <a:prstGeom prst="rect">
            <a:avLst/>
          </a:prstGeom>
        </p:spPr>
      </p:pic>
      <p:pic>
        <p:nvPicPr>
          <p:cNvPr id="8" name="Picture 7">
            <a:extLst>
              <a:ext uri="{FF2B5EF4-FFF2-40B4-BE49-F238E27FC236}">
                <a16:creationId xmlns="" xmlns:a16="http://schemas.microsoft.com/office/drawing/2014/main" id="{08977D5A-3CE0-5936-80D7-A88FD3CB0262}"/>
              </a:ext>
            </a:extLst>
          </p:cNvPr>
          <p:cNvPicPr>
            <a:picLocks noChangeAspect="1"/>
          </p:cNvPicPr>
          <p:nvPr/>
        </p:nvPicPr>
        <p:blipFill>
          <a:blip r:embed="rId4"/>
          <a:stretch>
            <a:fillRect/>
          </a:stretch>
        </p:blipFill>
        <p:spPr>
          <a:xfrm>
            <a:off x="81718" y="15240"/>
            <a:ext cx="957155" cy="762066"/>
          </a:xfrm>
          <a:prstGeom prst="rect">
            <a:avLst/>
          </a:prstGeom>
        </p:spPr>
      </p:pic>
      <p:sp>
        <p:nvSpPr>
          <p:cNvPr id="9" name="TextBox 29">
            <a:extLst>
              <a:ext uri="{FF2B5EF4-FFF2-40B4-BE49-F238E27FC236}">
                <a16:creationId xmlns="" xmlns:a16="http://schemas.microsoft.com/office/drawing/2014/main" id="{F9AC805C-20B9-D478-A468-ED6319489366}"/>
              </a:ext>
            </a:extLst>
          </p:cNvPr>
          <p:cNvSpPr txBox="1"/>
          <p:nvPr/>
        </p:nvSpPr>
        <p:spPr>
          <a:xfrm>
            <a:off x="3429000" y="144959"/>
            <a:ext cx="4419600" cy="769441"/>
          </a:xfrm>
          <a:prstGeom prst="rect">
            <a:avLst/>
          </a:prstGeom>
        </p:spPr>
        <p:txBody>
          <a:bodyPr wrap="square" lIns="0" tIns="0" rIns="0" bIns="0" rtlCol="0" anchor="t">
            <a:spAutoFit/>
          </a:bodyPr>
          <a:lstStyle/>
          <a:p>
            <a:pPr algn="ctr">
              <a:lnSpc>
                <a:spcPts val="6400"/>
              </a:lnSpc>
              <a:spcBef>
                <a:spcPct val="0"/>
              </a:spcBef>
            </a:pPr>
            <a:r>
              <a:rPr lang="en-US" sz="3600" spc="-133" dirty="0" err="1">
                <a:solidFill>
                  <a:srgbClr val="F92D67"/>
                </a:solidFill>
                <a:latin typeface="Sriracha"/>
              </a:rPr>
              <a:t>Tạm</a:t>
            </a:r>
            <a:r>
              <a:rPr lang="en-US" sz="3600" spc="-133" dirty="0">
                <a:solidFill>
                  <a:srgbClr val="F92D67"/>
                </a:solidFill>
                <a:latin typeface="Sriracha"/>
              </a:rPr>
              <a:t> </a:t>
            </a:r>
            <a:r>
              <a:rPr lang="en-US" sz="3600" spc="-133" dirty="0" err="1">
                <a:solidFill>
                  <a:srgbClr val="F92D67"/>
                </a:solidFill>
                <a:latin typeface="Sriracha"/>
              </a:rPr>
              <a:t>biệt</a:t>
            </a:r>
            <a:r>
              <a:rPr lang="en-US" sz="3600" spc="-133" dirty="0">
                <a:solidFill>
                  <a:srgbClr val="F92D67"/>
                </a:solidFill>
                <a:latin typeface="Sriracha"/>
              </a:rPr>
              <a:t> </a:t>
            </a:r>
            <a:r>
              <a:rPr lang="en-US" sz="3600" spc="-133" dirty="0" err="1">
                <a:solidFill>
                  <a:srgbClr val="F92D67"/>
                </a:solidFill>
                <a:latin typeface="Sriracha"/>
              </a:rPr>
              <a:t>mùa</a:t>
            </a:r>
            <a:r>
              <a:rPr lang="en-US" sz="3600" spc="-133" dirty="0">
                <a:solidFill>
                  <a:srgbClr val="F92D67"/>
                </a:solidFill>
                <a:latin typeface="Sriracha"/>
              </a:rPr>
              <a:t> </a:t>
            </a:r>
            <a:r>
              <a:rPr lang="en-US" sz="3600" spc="-133" dirty="0" err="1">
                <a:solidFill>
                  <a:srgbClr val="F92D67"/>
                </a:solidFill>
                <a:latin typeface="Sriracha"/>
              </a:rPr>
              <a:t>hè</a:t>
            </a:r>
            <a:endParaRPr lang="en-US" sz="3600" spc="-133" dirty="0">
              <a:solidFill>
                <a:srgbClr val="F92D67"/>
              </a:solidFill>
              <a:latin typeface="Sriracha"/>
            </a:endParaRPr>
          </a:p>
        </p:txBody>
      </p:sp>
      <p:sp>
        <p:nvSpPr>
          <p:cNvPr id="2" name="Rectangle 1">
            <a:extLst>
              <a:ext uri="{FF2B5EF4-FFF2-40B4-BE49-F238E27FC236}">
                <a16:creationId xmlns="" xmlns:a16="http://schemas.microsoft.com/office/drawing/2014/main" id="{5439BE88-483B-F519-15C2-335D44A93213}"/>
              </a:ext>
            </a:extLst>
          </p:cNvPr>
          <p:cNvSpPr/>
          <p:nvPr/>
        </p:nvSpPr>
        <p:spPr>
          <a:xfrm>
            <a:off x="10972800" y="0"/>
            <a:ext cx="12192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1038872" y="914400"/>
            <a:ext cx="10543527" cy="5847755"/>
          </a:xfrm>
          <a:prstGeom prst="rect">
            <a:avLst/>
          </a:prstGeom>
          <a:noFill/>
        </p:spPr>
        <p:txBody>
          <a:bodyPr wrap="square" rtlCol="0">
            <a:spAutoFit/>
          </a:bodyPr>
          <a:lstStyle/>
          <a:p>
            <a:pPr algn="just"/>
            <a:r>
              <a:rPr lang="en-US" sz="2200" dirty="0" smtClean="0">
                <a:solidFill>
                  <a:srgbClr val="002060"/>
                </a:solidFill>
                <a:latin typeface="Nunito Black" pitchFamily="2" charset="0"/>
              </a:rPr>
              <a:t>       </a:t>
            </a:r>
            <a:r>
              <a:rPr lang="vi-VN" sz="2200" dirty="0" smtClean="0">
                <a:solidFill>
                  <a:srgbClr val="002060"/>
                </a:solidFill>
                <a:latin typeface="Nunito Black" pitchFamily="2" charset="0"/>
              </a:rPr>
              <a:t>Đêm </a:t>
            </a:r>
            <a:r>
              <a:rPr lang="vi-VN" sz="2200" dirty="0">
                <a:solidFill>
                  <a:srgbClr val="002060"/>
                </a:solidFill>
                <a:latin typeface="Nunito Black" pitchFamily="2" charset="0"/>
              </a:rPr>
              <a:t>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a:p>
            <a:pPr algn="just"/>
            <a:r>
              <a:rPr lang="en-US" sz="2200" dirty="0">
                <a:solidFill>
                  <a:srgbClr val="002060"/>
                </a:solidFill>
                <a:latin typeface="Nunito Black" pitchFamily="2" charset="0"/>
              </a:rPr>
              <a:t>	</a:t>
            </a:r>
            <a:r>
              <a:rPr lang="vi-VN" sz="2200" dirty="0">
                <a:solidFill>
                  <a:srgbClr val="002060"/>
                </a:solidFill>
                <a:latin typeface="Nunito Black" pitchFamily="2" charset="0"/>
              </a:rPr>
              <a:t>Mùa hè của Diệu đơn giản lắm. Chiều nào Diệu cũng theo mẹ đi các vườn thu hái quả</a:t>
            </a:r>
            <a:r>
              <a:rPr lang="en-US" sz="2200" dirty="0">
                <a:solidFill>
                  <a:srgbClr val="002060"/>
                </a:solidFill>
                <a:latin typeface="Nunito Black" pitchFamily="2" charset="0"/>
              </a:rPr>
              <a:t>.</a:t>
            </a:r>
            <a:r>
              <a:rPr lang="vi-VN" sz="2200" dirty="0">
                <a:solidFill>
                  <a:srgbClr val="002060"/>
                </a:solidFill>
                <a:latin typeface="Nunito Black" pitchFamily="2" charset="0"/>
              </a:rPr>
              <a:t> Hết chôm chôm lại đến bơ, sầu riêng,… Được đến nhiều mảnh vườn với vô vàn </a:t>
            </a:r>
            <a:r>
              <a:rPr lang="en-US" sz="2200" dirty="0" err="1">
                <a:solidFill>
                  <a:srgbClr val="002060"/>
                </a:solidFill>
                <a:latin typeface="Nunito Black" pitchFamily="2" charset="0"/>
              </a:rPr>
              <a:t>cây</a:t>
            </a:r>
            <a:r>
              <a:rPr lang="en-US" sz="2200" dirty="0">
                <a:solidFill>
                  <a:srgbClr val="002060"/>
                </a:solidFill>
                <a:latin typeface="Nunito Black" pitchFamily="2" charset="0"/>
              </a:rPr>
              <a:t> </a:t>
            </a:r>
            <a:r>
              <a:rPr lang="en-US" sz="2200" dirty="0" err="1">
                <a:solidFill>
                  <a:srgbClr val="002060"/>
                </a:solidFill>
                <a:latin typeface="Nunito Black" pitchFamily="2" charset="0"/>
              </a:rPr>
              <a:t>trái</a:t>
            </a:r>
            <a:r>
              <a:rPr lang="vi-VN" sz="2200" dirty="0">
                <a:solidFill>
                  <a:srgbClr val="002060"/>
                </a:solidFill>
                <a:latin typeface="Nunito Black" pitchFamily="2" charset="0"/>
              </a:rPr>
              <a:t> khác nhau thật là thích!</a:t>
            </a:r>
          </a:p>
          <a:p>
            <a:pPr algn="just"/>
            <a:r>
              <a:rPr lang="en-US" sz="2200" dirty="0">
                <a:solidFill>
                  <a:srgbClr val="002060"/>
                </a:solidFill>
                <a:latin typeface="Nunito Black" pitchFamily="2" charset="0"/>
              </a:rPr>
              <a:t>	</a:t>
            </a:r>
            <a:r>
              <a:rPr lang="vi-VN" sz="2200" dirty="0">
                <a:solidFill>
                  <a:srgbClr val="002060"/>
                </a:solidFill>
                <a:latin typeface="Nunito Black" pitchFamily="2" charset="0"/>
              </a:rPr>
              <a:t>Mùa hè của Diệu là những lần đến</a:t>
            </a:r>
            <a:r>
              <a:rPr lang="en-US" sz="2200" dirty="0">
                <a:solidFill>
                  <a:srgbClr val="002060"/>
                </a:solidFill>
                <a:latin typeface="Nunito Black" pitchFamily="2" charset="0"/>
              </a:rPr>
              <a:t> </a:t>
            </a:r>
            <a:r>
              <a:rPr lang="en-US" sz="2200" dirty="0" err="1">
                <a:solidFill>
                  <a:srgbClr val="002060"/>
                </a:solidFill>
                <a:latin typeface="Nunito Black" pitchFamily="2" charset="0"/>
              </a:rPr>
              <a:t>ch</a:t>
            </a:r>
            <a:r>
              <a:rPr lang="vi-VN" sz="2200" dirty="0">
                <a:solidFill>
                  <a:srgbClr val="002060"/>
                </a:solidFill>
                <a:latin typeface="Nunito Black" pitchFamily="2" charset="0"/>
              </a:rPr>
              <a:t>ơ</a:t>
            </a:r>
            <a:r>
              <a:rPr lang="en-US" sz="2200" dirty="0">
                <a:solidFill>
                  <a:srgbClr val="002060"/>
                </a:solidFill>
                <a:latin typeface="Nunito Black" pitchFamily="2" charset="0"/>
              </a:rPr>
              <a:t>i</a:t>
            </a:r>
            <a:r>
              <a:rPr lang="vi-VN" sz="2200" dirty="0">
                <a:solidFill>
                  <a:srgbClr val="002060"/>
                </a:solidFill>
                <a:latin typeface="Nunito Black" pitchFamily="2" charset="0"/>
              </a:rPr>
              <a:t> nhà bà cụ Khởi ở cuối làng. Bà bị mù nhưng vẫn có thể làm hết mọi việc trong nhà. Bà đi không cần gậy dò đường. Diệu thường tỉ tê trò chuyện với bà. Bà là cả một kho chuyện thú vị.</a:t>
            </a:r>
          </a:p>
          <a:p>
            <a:pPr algn="just"/>
            <a:r>
              <a:rPr lang="en-US" sz="2200" dirty="0">
                <a:solidFill>
                  <a:srgbClr val="002060"/>
                </a:solidFill>
                <a:latin typeface="Nunito Black" pitchFamily="2" charset="0"/>
              </a:rPr>
              <a:t>	</a:t>
            </a:r>
            <a:r>
              <a:rPr lang="vi-VN" sz="2200" dirty="0">
                <a:solidFill>
                  <a:srgbClr val="002060"/>
                </a:solidFill>
                <a:latin typeface="Nunito Black" pitchFamily="2" charset="0"/>
              </a:rPr>
              <a:t>Mùa 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a:p>
            <a:pPr algn="just"/>
            <a:r>
              <a:rPr lang="en-US" sz="2200" dirty="0">
                <a:solidFill>
                  <a:srgbClr val="002060"/>
                </a:solidFill>
                <a:latin typeface="Nunito Black" pitchFamily="2" charset="0"/>
              </a:rPr>
              <a:t>	</a:t>
            </a:r>
            <a:r>
              <a:rPr lang="vi-VN" sz="2200" dirty="0">
                <a:solidFill>
                  <a:srgbClr val="002060"/>
                </a:solidFill>
                <a:latin typeface="Nunito Black" pitchFamily="2" charset="0"/>
              </a:rPr>
              <a:t>Tạm biệt mùa hè, mai Diệu sẽ bước vào năm học mới…</a:t>
            </a:r>
          </a:p>
          <a:p>
            <a:pPr algn="r"/>
            <a:r>
              <a:rPr lang="vi-VN" sz="2200" dirty="0">
                <a:solidFill>
                  <a:srgbClr val="002060"/>
                </a:solidFill>
                <a:latin typeface="Nunito Black" pitchFamily="2" charset="0"/>
              </a:rPr>
              <a:t>(Theo Vũ Thị Huyền Trang)</a:t>
            </a:r>
          </a:p>
        </p:txBody>
      </p:sp>
      <p:sp>
        <p:nvSpPr>
          <p:cNvPr id="6" name="TextBox 5">
            <a:extLst>
              <a:ext uri="{FF2B5EF4-FFF2-40B4-BE49-F238E27FC236}">
                <a16:creationId xmlns="" xmlns:a16="http://schemas.microsoft.com/office/drawing/2014/main" id="{6CB9475D-5FE6-AD42-327C-E5F28189D1C0}"/>
              </a:ext>
            </a:extLst>
          </p:cNvPr>
          <p:cNvSpPr txBox="1"/>
          <p:nvPr/>
        </p:nvSpPr>
        <p:spPr>
          <a:xfrm>
            <a:off x="668639" y="914400"/>
            <a:ext cx="308098" cy="461665"/>
          </a:xfrm>
          <a:prstGeom prst="rect">
            <a:avLst/>
          </a:prstGeom>
          <a:noFill/>
        </p:spPr>
        <p:txBody>
          <a:bodyPr wrap="squar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1</a:t>
            </a:r>
          </a:p>
        </p:txBody>
      </p:sp>
      <p:pic>
        <p:nvPicPr>
          <p:cNvPr id="10" name="Picture 9">
            <a:extLst>
              <a:ext uri="{FF2B5EF4-FFF2-40B4-BE49-F238E27FC236}">
                <a16:creationId xmlns="" xmlns:a16="http://schemas.microsoft.com/office/drawing/2014/main" id="{83614C93-E449-DA3B-C4CC-2BB767F07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893" y="2514600"/>
            <a:ext cx="625359" cy="584333"/>
          </a:xfrm>
          <a:prstGeom prst="rect">
            <a:avLst/>
          </a:prstGeom>
        </p:spPr>
      </p:pic>
      <p:pic>
        <p:nvPicPr>
          <p:cNvPr id="11" name="Picture 10">
            <a:extLst>
              <a:ext uri="{FF2B5EF4-FFF2-40B4-BE49-F238E27FC236}">
                <a16:creationId xmlns="" xmlns:a16="http://schemas.microsoft.com/office/drawing/2014/main" id="{83614C93-E449-DA3B-C4CC-2BB767F07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505200"/>
            <a:ext cx="625359" cy="584333"/>
          </a:xfrm>
          <a:prstGeom prst="rect">
            <a:avLst/>
          </a:prstGeom>
        </p:spPr>
      </p:pic>
      <p:pic>
        <p:nvPicPr>
          <p:cNvPr id="12" name="Picture 11">
            <a:extLst>
              <a:ext uri="{FF2B5EF4-FFF2-40B4-BE49-F238E27FC236}">
                <a16:creationId xmlns="" xmlns:a16="http://schemas.microsoft.com/office/drawing/2014/main" id="{83614C93-E449-DA3B-C4CC-2BB767F07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009" y="4495800"/>
            <a:ext cx="625359" cy="584333"/>
          </a:xfrm>
          <a:prstGeom prst="rect">
            <a:avLst/>
          </a:prstGeom>
        </p:spPr>
      </p:pic>
      <p:sp>
        <p:nvSpPr>
          <p:cNvPr id="13" name="TextBox 12">
            <a:extLst>
              <a:ext uri="{FF2B5EF4-FFF2-40B4-BE49-F238E27FC236}">
                <a16:creationId xmlns="" xmlns:a16="http://schemas.microsoft.com/office/drawing/2014/main" id="{69C16CC8-1FE8-0637-C05A-E93A2CBC805C}"/>
              </a:ext>
            </a:extLst>
          </p:cNvPr>
          <p:cNvSpPr txBox="1"/>
          <p:nvPr/>
        </p:nvSpPr>
        <p:spPr>
          <a:xfrm>
            <a:off x="576018" y="2590800"/>
            <a:ext cx="331107" cy="461665"/>
          </a:xfrm>
          <a:prstGeom prst="rect">
            <a:avLst/>
          </a:prstGeom>
          <a:noFill/>
        </p:spPr>
        <p:txBody>
          <a:bodyPr wrap="squar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2</a:t>
            </a:r>
          </a:p>
        </p:txBody>
      </p:sp>
      <p:sp>
        <p:nvSpPr>
          <p:cNvPr id="14" name="TextBox 13">
            <a:extLst>
              <a:ext uri="{FF2B5EF4-FFF2-40B4-BE49-F238E27FC236}">
                <a16:creationId xmlns="" xmlns:a16="http://schemas.microsoft.com/office/drawing/2014/main" id="{ACC09C3C-5476-F009-D6D7-77D0CBB3BAD8}"/>
              </a:ext>
            </a:extLst>
          </p:cNvPr>
          <p:cNvSpPr txBox="1"/>
          <p:nvPr/>
        </p:nvSpPr>
        <p:spPr>
          <a:xfrm>
            <a:off x="609600" y="3549666"/>
            <a:ext cx="328291" cy="523220"/>
          </a:xfrm>
          <a:prstGeom prst="rect">
            <a:avLst/>
          </a:prstGeom>
          <a:noFill/>
        </p:spPr>
        <p:txBody>
          <a:bodyPr wrap="squar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3</a:t>
            </a:r>
          </a:p>
        </p:txBody>
      </p:sp>
      <p:sp>
        <p:nvSpPr>
          <p:cNvPr id="15" name="TextBox 14">
            <a:extLst>
              <a:ext uri="{FF2B5EF4-FFF2-40B4-BE49-F238E27FC236}">
                <a16:creationId xmlns="" xmlns:a16="http://schemas.microsoft.com/office/drawing/2014/main" id="{0A2E56FD-5BC8-4764-CA9D-8FDB128D2354}"/>
              </a:ext>
            </a:extLst>
          </p:cNvPr>
          <p:cNvSpPr txBox="1"/>
          <p:nvPr/>
        </p:nvSpPr>
        <p:spPr>
          <a:xfrm>
            <a:off x="668433" y="4572000"/>
            <a:ext cx="352982" cy="461665"/>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4</a:t>
            </a:r>
          </a:p>
        </p:txBody>
      </p:sp>
      <p:sp>
        <p:nvSpPr>
          <p:cNvPr id="5" name="Rectangle 4"/>
          <p:cNvSpPr/>
          <p:nvPr/>
        </p:nvSpPr>
        <p:spPr>
          <a:xfrm>
            <a:off x="886895" y="15240"/>
            <a:ext cx="2883855" cy="52322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cap="none" spc="50" dirty="0" err="1" smtClean="0">
                <a:ln w="11430"/>
                <a:solidFill>
                  <a:srgbClr val="008000"/>
                </a:solidFill>
                <a:effectLst>
                  <a:outerShdw blurRad="76200" dist="50800" dir="5400000" algn="tl" rotWithShape="0">
                    <a:srgbClr val="000000">
                      <a:alpha val="65000"/>
                    </a:srgbClr>
                  </a:outerShdw>
                </a:effectLst>
              </a:rPr>
              <a:t>Luyện</a:t>
            </a:r>
            <a:r>
              <a:rPr lang="en-US" sz="2800" b="1" cap="none" spc="50" dirty="0" smtClean="0">
                <a:ln w="11430"/>
                <a:solidFill>
                  <a:srgbClr val="008000"/>
                </a:solidFill>
                <a:effectLst>
                  <a:outerShdw blurRad="76200" dist="50800" dir="5400000" algn="tl" rotWithShape="0">
                    <a:srgbClr val="000000">
                      <a:alpha val="65000"/>
                    </a:srgbClr>
                  </a:outerShdw>
                </a:effectLst>
              </a:rPr>
              <a:t> </a:t>
            </a:r>
            <a:r>
              <a:rPr lang="en-US" sz="2800" b="1" cap="none" spc="50" dirty="0" err="1" smtClean="0">
                <a:ln w="11430"/>
                <a:solidFill>
                  <a:srgbClr val="008000"/>
                </a:solidFill>
                <a:effectLst>
                  <a:outerShdw blurRad="76200" dist="50800" dir="5400000" algn="tl" rotWithShape="0">
                    <a:srgbClr val="000000">
                      <a:alpha val="65000"/>
                    </a:srgbClr>
                  </a:outerShdw>
                </a:effectLst>
              </a:rPr>
              <a:t>đọc</a:t>
            </a:r>
            <a:r>
              <a:rPr lang="en-US" sz="2800" b="1" cap="none" spc="50" dirty="0" smtClean="0">
                <a:ln w="11430"/>
                <a:solidFill>
                  <a:srgbClr val="008000"/>
                </a:solidFill>
                <a:effectLst>
                  <a:outerShdw blurRad="76200" dist="50800" dir="5400000" algn="tl" rotWithShape="0">
                    <a:srgbClr val="000000">
                      <a:alpha val="65000"/>
                    </a:srgbClr>
                  </a:outerShdw>
                </a:effectLst>
              </a:rPr>
              <a:t> </a:t>
            </a:r>
            <a:r>
              <a:rPr lang="en-US" sz="2800" b="1" cap="none" spc="50" dirty="0" err="1" smtClean="0">
                <a:ln w="11430"/>
                <a:solidFill>
                  <a:srgbClr val="008000"/>
                </a:solidFill>
                <a:effectLst>
                  <a:outerShdw blurRad="76200" dist="50800" dir="5400000" algn="tl" rotWithShape="0">
                    <a:srgbClr val="000000">
                      <a:alpha val="65000"/>
                    </a:srgbClr>
                  </a:outerShdw>
                </a:effectLst>
              </a:rPr>
              <a:t>đoạn</a:t>
            </a:r>
            <a:endParaRPr lang="en-US" sz="2800" b="1" cap="none" spc="50" dirty="0">
              <a:ln w="11430"/>
              <a:solidFill>
                <a:srgbClr val="008000"/>
              </a:soli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66080483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16" presetClass="entr" presetSubtype="21"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自定义 1">
      <a:dk1>
        <a:srgbClr val="000000"/>
      </a:dk1>
      <a:lt1>
        <a:srgbClr val="FFFFFF"/>
      </a:lt1>
      <a:dk2>
        <a:srgbClr val="768395"/>
      </a:dk2>
      <a:lt2>
        <a:srgbClr val="F0F0F0"/>
      </a:lt2>
      <a:accent1>
        <a:srgbClr val="5FE0FF"/>
      </a:accent1>
      <a:accent2>
        <a:srgbClr val="5FE0FF"/>
      </a:accent2>
      <a:accent3>
        <a:srgbClr val="5FE0FF"/>
      </a:accent3>
      <a:accent4>
        <a:srgbClr val="5FE0FF"/>
      </a:accent4>
      <a:accent5>
        <a:srgbClr val="5FE0FF"/>
      </a:accent5>
      <a:accent6>
        <a:srgbClr val="5FE0FF"/>
      </a:accent6>
      <a:hlink>
        <a:srgbClr val="5FE0FF"/>
      </a:hlink>
      <a:folHlink>
        <a:srgbClr val="BFBFB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Task Cards for Practicing Elapsed Time by Slidesgo">
  <a:themeElements>
    <a:clrScheme name="Simple Light">
      <a:dk1>
        <a:srgbClr val="6D225A"/>
      </a:dk1>
      <a:lt1>
        <a:srgbClr val="FFFCF4"/>
      </a:lt1>
      <a:dk2>
        <a:srgbClr val="FFE49A"/>
      </a:dk2>
      <a:lt2>
        <a:srgbClr val="FFDDDC"/>
      </a:lt2>
      <a:accent1>
        <a:srgbClr val="FF7986"/>
      </a:accent1>
      <a:accent2>
        <a:srgbClr val="A2E4E6"/>
      </a:accent2>
      <a:accent3>
        <a:srgbClr val="6D225A"/>
      </a:accent3>
      <a:accent4>
        <a:srgbClr val="FFFCF4"/>
      </a:accent4>
      <a:accent5>
        <a:srgbClr val="FFE49A"/>
      </a:accent5>
      <a:accent6>
        <a:srgbClr val="FFDDDC"/>
      </a:accent6>
      <a:hlink>
        <a:srgbClr val="6D225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1743</TotalTime>
  <Words>793</Words>
  <Application>Microsoft Office PowerPoint</Application>
  <PresentationFormat>Custom</PresentationFormat>
  <Paragraphs>136</Paragraphs>
  <Slides>34</Slides>
  <Notes>13</Notes>
  <HiddenSlides>0</HiddenSlides>
  <MMClips>0</MMClips>
  <ScaleCrop>false</ScaleCrop>
  <HeadingPairs>
    <vt:vector size="6" baseType="variant">
      <vt:variant>
        <vt:lpstr>Fonts Used</vt:lpstr>
      </vt:variant>
      <vt:variant>
        <vt:i4>32</vt:i4>
      </vt:variant>
      <vt:variant>
        <vt:lpstr>Theme</vt:lpstr>
      </vt:variant>
      <vt:variant>
        <vt:i4>13</vt:i4>
      </vt:variant>
      <vt:variant>
        <vt:lpstr>Slide Titles</vt:lpstr>
      </vt:variant>
      <vt:variant>
        <vt:i4>34</vt:i4>
      </vt:variant>
    </vt:vector>
  </HeadingPairs>
  <TitlesOfParts>
    <vt:vector size="79" baseType="lpstr">
      <vt:lpstr>Arial</vt:lpstr>
      <vt:lpstr>Patrick Hand</vt:lpstr>
      <vt:lpstr>inpin heiti</vt:lpstr>
      <vt:lpstr>Calisto MT</vt:lpstr>
      <vt:lpstr>Arial-Rounded</vt:lpstr>
      <vt:lpstr>Didact Gothic</vt:lpstr>
      <vt:lpstr>Open Sans</vt:lpstr>
      <vt:lpstr>字魂52号-阿开漫画体</vt:lpstr>
      <vt:lpstr>宋体</vt:lpstr>
      <vt:lpstr>#9Slide03 Ample</vt:lpstr>
      <vt:lpstr>#9Slide05 IcielCiaobella</vt:lpstr>
      <vt:lpstr>UTM Cookies</vt:lpstr>
      <vt:lpstr>Times New Roman</vt:lpstr>
      <vt:lpstr>Nunito</vt:lpstr>
      <vt:lpstr>#9Slide03 Sofia Pro Soft Bold</vt:lpstr>
      <vt:lpstr>Nunito Black</vt:lpstr>
      <vt:lpstr>字魂35号-经典雅黑</vt:lpstr>
      <vt:lpstr>Wingdings</vt:lpstr>
      <vt:lpstr>Calibri Light</vt:lpstr>
      <vt:lpstr>等线</vt:lpstr>
      <vt:lpstr>思源黑体 CN Normal</vt:lpstr>
      <vt:lpstr>Baloo 2 SemiBold</vt:lpstr>
      <vt:lpstr>Tahoma</vt:lpstr>
      <vt:lpstr>Baloo 2 Medium</vt:lpstr>
      <vt:lpstr>#9Slide03 AmpleSoft Bold</vt:lpstr>
      <vt:lpstr>#9Slide05 Garris</vt:lpstr>
      <vt:lpstr>Cambria Math</vt:lpstr>
      <vt:lpstr>UVN Binh Duong</vt:lpstr>
      <vt:lpstr>Sriracha</vt:lpstr>
      <vt:lpstr>微软雅黑</vt:lpstr>
      <vt:lpstr>思源黑体 CN Bold</vt:lpstr>
      <vt:lpstr>Calibri</vt:lpstr>
      <vt:lpstr>Office Theme</vt:lpstr>
      <vt:lpstr>3_Office Theme</vt:lpstr>
      <vt:lpstr>千图网海量PPT模板www.58pic.com​​</vt:lpstr>
      <vt:lpstr>Office 主题​​</vt:lpstr>
      <vt:lpstr>1_千图网海量PPT模板www.58pic.com​​</vt:lpstr>
      <vt:lpstr>1_Office Theme</vt:lpstr>
      <vt:lpstr>Task Cards for Practicing Elapsed Time by Slidesgo</vt:lpstr>
      <vt:lpstr>4_Office Theme</vt:lpstr>
      <vt:lpstr>2_Office Theme</vt:lpstr>
      <vt:lpstr>5_Office Theme</vt:lpstr>
      <vt:lpstr>6_Office Theme</vt:lpstr>
      <vt:lpstr>7_Office Theme</vt:lpstr>
      <vt:lpstr>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Nhiều màu sắc Họa tiết và Hình dạng Trừu tượng Đoán bức hình Bản thuyết trình Vui nhộn</dc:title>
  <dc:creator>Admin</dc:creator>
  <cp:lastModifiedBy>Admin</cp:lastModifiedBy>
  <cp:revision>76</cp:revision>
  <dcterms:created xsi:type="dcterms:W3CDTF">2006-08-16T00:00:00Z</dcterms:created>
  <dcterms:modified xsi:type="dcterms:W3CDTF">2024-09-26T23:11:31Z</dcterms:modified>
  <dc:identifier>DAFDiO2oNAs</dc:identifier>
</cp:coreProperties>
</file>