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5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>
        <p:scale>
          <a:sx n="75" d="100"/>
          <a:sy n="75" d="100"/>
        </p:scale>
        <p:origin x="114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2.gif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slide" Target="slide6.xml"/><Relationship Id="rId26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34" Type="http://schemas.openxmlformats.org/officeDocument/2006/relationships/slide" Target="slide9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slide" Target="slide4.xml"/><Relationship Id="rId32" Type="http://schemas.openxmlformats.org/officeDocument/2006/relationships/image" Target="../media/image34.gif"/><Relationship Id="rId5" Type="http://schemas.openxmlformats.org/officeDocument/2006/relationships/image" Target="../media/image12.gif"/><Relationship Id="rId15" Type="http://schemas.openxmlformats.org/officeDocument/2006/relationships/image" Target="../media/image20.png"/><Relationship Id="rId23" Type="http://schemas.openxmlformats.org/officeDocument/2006/relationships/image" Target="../media/image32.png"/><Relationship Id="rId28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30.png"/><Relationship Id="rId31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66859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07" y="123909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59" y="176032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28884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190" y="397118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4506854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3705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615</Words>
  <Application>Microsoft Office PowerPoint</Application>
  <PresentationFormat>Widescreen</PresentationFormat>
  <Paragraphs>181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Bubblegum Sans</vt:lpstr>
      <vt:lpstr>Calibri</vt:lpstr>
      <vt:lpstr>Calibri Light</vt:lpstr>
      <vt:lpstr>Cambria Math</vt:lpstr>
      <vt:lpstr>Coiny</vt:lpstr>
      <vt:lpstr>iCiel Cadena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Hoang Nam</cp:lastModifiedBy>
  <cp:revision>44</cp:revision>
  <dcterms:created xsi:type="dcterms:W3CDTF">2022-05-08T07:29:07Z</dcterms:created>
  <dcterms:modified xsi:type="dcterms:W3CDTF">2025-09-23T00:30:19Z</dcterms:modified>
</cp:coreProperties>
</file>