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95" r:id="rId2"/>
    <p:sldId id="259" r:id="rId3"/>
    <p:sldId id="261" r:id="rId4"/>
    <p:sldId id="292" r:id="rId5"/>
    <p:sldId id="293" r:id="rId6"/>
    <p:sldId id="289" r:id="rId7"/>
    <p:sldId id="290" r:id="rId8"/>
    <p:sldId id="285" r:id="rId9"/>
    <p:sldId id="266" r:id="rId10"/>
    <p:sldId id="269" r:id="rId11"/>
    <p:sldId id="263" r:id="rId12"/>
    <p:sldId id="270" r:id="rId13"/>
    <p:sldId id="273" r:id="rId14"/>
    <p:sldId id="275" r:id="rId15"/>
    <p:sldId id="274" r:id="rId16"/>
    <p:sldId id="284" r:id="rId17"/>
    <p:sldId id="276" r:id="rId18"/>
    <p:sldId id="277" r:id="rId19"/>
    <p:sldId id="279" r:id="rId20"/>
    <p:sldId id="280" r:id="rId21"/>
    <p:sldId id="281" r:id="rId22"/>
    <p:sldId id="28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FF99"/>
    <a:srgbClr val="CCFFFF"/>
    <a:srgbClr val="FF6600"/>
    <a:srgbClr val="33C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8" d="100"/>
          <a:sy n="48" d="100"/>
        </p:scale>
        <p:origin x="-120" y="-6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DB6EE-D8D2-4028-995A-83AAB30322EA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0C931-EB57-4A23-93B1-3B8D93366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7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6149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229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6348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397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872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857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00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227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146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851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12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38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48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7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98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E0B67-8FA0-4F66-9577-9C053E74A2A9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946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tags" Target="../tags/tag10.xml"/><Relationship Id="rId7" Type="http://schemas.microsoft.com/office/2007/relationships/hdphoto" Target="../media/hdphoto4.wdp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.xml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tags" Target="../tags/tag14.xml"/><Relationship Id="rId7" Type="http://schemas.microsoft.com/office/2007/relationships/hdphoto" Target="../media/hdphoto4.wdp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.xml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microsoft.com/office/2007/relationships/hdphoto" Target="../media/hdphoto6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40.png"/><Relationship Id="rId5" Type="http://schemas.microsoft.com/office/2007/relationships/hdphoto" Target="../media/hdphoto5.wdp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slideLayout" Target="../slideLayouts/slideLayout2.xml"/><Relationship Id="rId7" Type="http://schemas.microsoft.com/office/2007/relationships/hdphoto" Target="../media/hdphoto8.wdp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54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29.png"/><Relationship Id="rId5" Type="http://schemas.openxmlformats.org/officeDocument/2006/relationships/image" Target="../media/image53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13" Type="http://schemas.microsoft.com/office/2007/relationships/hdphoto" Target="../media/hdphoto9.wdp"/><Relationship Id="rId3" Type="http://schemas.openxmlformats.org/officeDocument/2006/relationships/image" Target="../media/image56.png"/><Relationship Id="rId7" Type="http://schemas.openxmlformats.org/officeDocument/2006/relationships/image" Target="../media/image60.emf"/><Relationship Id="rId12" Type="http://schemas.openxmlformats.org/officeDocument/2006/relationships/image" Target="../media/image65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microsoft.com/office/2007/relationships/hdphoto" Target="../media/hdphoto10.wdp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8.jpg"/><Relationship Id="rId4" Type="http://schemas.microsoft.com/office/2007/relationships/hdphoto" Target="../media/hdphoto1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13.wdp"/><Relationship Id="rId5" Type="http://schemas.openxmlformats.org/officeDocument/2006/relationships/image" Target="../media/image71.png"/><Relationship Id="rId4" Type="http://schemas.microsoft.com/office/2007/relationships/hdphoto" Target="../media/hdphoto1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18.png"/><Relationship Id="rId7" Type="http://schemas.openxmlformats.org/officeDocument/2006/relationships/image" Target="../media/image3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microsoft.com/office/2007/relationships/hdphoto" Target="../media/hdphoto2.wdp"/><Relationship Id="rId7" Type="http://schemas.openxmlformats.org/officeDocument/2006/relationships/slide" Target="slide6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microsoft.com/office/2007/relationships/hdphoto" Target="../media/hdphoto3.wdp"/><Relationship Id="rId4" Type="http://schemas.openxmlformats.org/officeDocument/2006/relationships/image" Target="../media/image19.png"/><Relationship Id="rId9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3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3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4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tags" Target="../tags/tag6.xml"/><Relationship Id="rId7" Type="http://schemas.microsoft.com/office/2007/relationships/hdphoto" Target="../media/hdphoto4.wdp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.xml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IMG_3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" y="19455"/>
            <a:ext cx="2279729" cy="222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WordArt 193"/>
          <p:cNvSpPr>
            <a:spLocks noChangeArrowheads="1" noChangeShapeType="1" noTextEdit="1"/>
          </p:cNvSpPr>
          <p:nvPr/>
        </p:nvSpPr>
        <p:spPr bwMode="auto">
          <a:xfrm>
            <a:off x="2161065" y="2814217"/>
            <a:ext cx="8005521" cy="70154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smtClean="0">
                <a:solidFill>
                  <a:srgbClr val="FF66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đọc Lớp 2</a:t>
            </a:r>
            <a:endParaRPr lang="en-US" sz="3600" b="1" kern="10">
              <a:solidFill>
                <a:srgbClr val="FF66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Text Box 194"/>
          <p:cNvSpPr txBox="1">
            <a:spLocks noChangeArrowheads="1"/>
          </p:cNvSpPr>
          <p:nvPr/>
        </p:nvSpPr>
        <p:spPr bwMode="auto">
          <a:xfrm>
            <a:off x="2044986" y="3146425"/>
            <a:ext cx="8432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mtClean="0">
                <a:solidFill>
                  <a:srgbClr val="0000FF"/>
                </a:solidFill>
              </a:rPr>
              <a:t>                                      </a:t>
            </a:r>
            <a:endParaRPr lang="en-US" sz="3600" b="1">
              <a:solidFill>
                <a:srgbClr val="0000FF"/>
              </a:solidFill>
              <a:latin typeface="Bodoni MT Black" pitchFamily="18" charset="0"/>
            </a:endParaRPr>
          </a:p>
        </p:txBody>
      </p:sp>
      <p:sp>
        <p:nvSpPr>
          <p:cNvPr id="6" name="Text Box 191"/>
          <p:cNvSpPr txBox="1">
            <a:spLocks noChangeArrowheads="1"/>
          </p:cNvSpPr>
          <p:nvPr/>
        </p:nvSpPr>
        <p:spPr bwMode="auto">
          <a:xfrm>
            <a:off x="2326225" y="478978"/>
            <a:ext cx="8523995" cy="83099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rgbClr val="0000FF"/>
                </a:solidFill>
                <a:latin typeface="Times New Roman" pitchFamily="18" charset="0"/>
              </a:rPr>
              <a:t>PHÒNG GIÁO DỤC VÀ ĐÀO TẠO QUẬN LONG BIÊN</a:t>
            </a:r>
          </a:p>
          <a:p>
            <a:pPr algn="ctr" eaLnBrk="1" hangingPunct="1"/>
            <a:r>
              <a:rPr lang="en-US" sz="2400" b="1" smtClean="0">
                <a:solidFill>
                  <a:srgbClr val="0000FF"/>
                </a:solidFill>
                <a:latin typeface="Times New Roman" pitchFamily="18" charset="0"/>
              </a:rPr>
              <a:t>TRƯỜNG TIỂU 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</a:rPr>
              <a:t>HỌC </a:t>
            </a:r>
            <a:r>
              <a:rPr lang="en-US" sz="2400" b="1" smtClean="0">
                <a:solidFill>
                  <a:srgbClr val="0000FF"/>
                </a:solidFill>
                <a:latin typeface="Times New Roman" pitchFamily="18" charset="0"/>
              </a:rPr>
              <a:t>ĐOÀN KẾT</a:t>
            </a:r>
            <a:endParaRPr lang="en-US" sz="2400" b="1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8" name="图片 8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grpSp>
        <p:nvGrpSpPr>
          <p:cNvPr id="9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0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1" name="图片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2" name="图片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3" name="图片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pic>
        <p:nvPicPr>
          <p:cNvPr id="15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pic>
        <p:nvPicPr>
          <p:cNvPr id="1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sp>
        <p:nvSpPr>
          <p:cNvPr id="17" name="任意多边形 91"/>
          <p:cNvSpPr/>
          <p:nvPr/>
        </p:nvSpPr>
        <p:spPr>
          <a:xfrm>
            <a:off x="-6578" y="617178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任意多边形 110"/>
          <p:cNvSpPr/>
          <p:nvPr/>
        </p:nvSpPr>
        <p:spPr>
          <a:xfrm>
            <a:off x="-6578" y="6307433"/>
            <a:ext cx="12211455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任意多边形 111"/>
          <p:cNvSpPr/>
          <p:nvPr/>
        </p:nvSpPr>
        <p:spPr>
          <a:xfrm>
            <a:off x="-6578" y="6514891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586" y="666418"/>
            <a:ext cx="1817370" cy="157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21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056" b="52963" l="54167" r="57083">
                        <a14:foregroundMark x1="55833" y1="49815" x2="55833" y2="49815"/>
                        <a14:foregroundMark x1="56094" y1="49815" x2="56094" y2="49815"/>
                        <a14:foregroundMark x1="56354" y1="51019" x2="56354" y2="51019"/>
                        <a14:foregroundMark x1="55937" y1="51944" x2="55937" y2="51944"/>
                        <a14:foregroundMark x1="55521" y1="52222" x2="55521" y2="52222"/>
                        <a14:foregroundMark x1="54896" y1="52315" x2="54896" y2="52315"/>
                        <a14:foregroundMark x1="54479" y1="51759" x2="54479" y2="51759"/>
                        <a14:foregroundMark x1="54583" y1="50000" x2="54583" y2="50000"/>
                        <a14:foregroundMark x1="54948" y1="49630" x2="54948" y2="49630"/>
                        <a14:foregroundMark x1="55521" y1="49352" x2="55521" y2="49352"/>
                        <a14:foregroundMark x1="55885" y1="49352" x2="55885" y2="49352"/>
                        <a14:foregroundMark x1="56198" y1="49907" x2="56198" y2="49907"/>
                        <a14:foregroundMark x1="55937" y1="49352" x2="55937" y2="49352"/>
                        <a14:foregroundMark x1="55052" y1="51204" x2="55052" y2="51204"/>
                        <a14:foregroundMark x1="55260" y1="49259" x2="55260" y2="49259"/>
                        <a14:foregroundMark x1="55833" y1="49444" x2="55833" y2="49444"/>
                        <a14:foregroundMark x1="55729" y1="49167" x2="55729" y2="49167"/>
                        <a14:foregroundMark x1="55000" y1="50000" x2="55000" y2="50000"/>
                        <a14:foregroundMark x1="54427" y1="51389" x2="54427" y2="51389"/>
                        <a14:foregroundMark x1="54427" y1="51111" x2="54427" y2="51111"/>
                      </a14:backgroundRemoval>
                    </a14:imgEffect>
                  </a14:imgLayer>
                </a14:imgProps>
              </a:ext>
            </a:extLst>
          </a:blip>
          <a:srcRect l="53860" t="47544" r="42982" b="47310"/>
          <a:stretch/>
        </p:blipFill>
        <p:spPr>
          <a:xfrm>
            <a:off x="243666" y="0"/>
            <a:ext cx="955640" cy="876004"/>
          </a:xfrm>
          <a:prstGeom prst="rect">
            <a:avLst/>
          </a:prstGeom>
        </p:spPr>
      </p:pic>
      <p:pic>
        <p:nvPicPr>
          <p:cNvPr id="6" name="PA_图片 3">
            <a:extLst>
              <a:ext uri="{FF2B5EF4-FFF2-40B4-BE49-F238E27FC236}">
                <a16:creationId xmlns:a16="http://schemas.microsoft.com/office/drawing/2014/main" xmlns="" id="{AF0A5502-3EA7-4C7E-A1AB-C889E4F2995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53745" y="283287"/>
            <a:ext cx="10684509" cy="5817488"/>
          </a:xfrm>
          <a:prstGeom prst="rect">
            <a:avLst/>
          </a:prstGeom>
        </p:spPr>
      </p:pic>
      <p:sp>
        <p:nvSpPr>
          <p:cNvPr id="7" name="PA_文本框 4">
            <a:extLst>
              <a:ext uri="{FF2B5EF4-FFF2-40B4-BE49-F238E27FC236}">
                <a16:creationId xmlns:a16="http://schemas.microsoft.com/office/drawing/2014/main" xmlns="" id="{53B03F56-9A24-44B8-A5E5-71487143A90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871901" y="2344439"/>
            <a:ext cx="2574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solidFill>
                  <a:schemeClr val="tx2"/>
                </a:solidFill>
                <a:cs typeface="+mn-ea"/>
                <a:sym typeface="+mn-lt"/>
              </a:rPr>
              <a:t> </a:t>
            </a:r>
            <a:endParaRPr lang="zh-CN" altLang="en-US" sz="36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8" name="PA_矩形 5">
            <a:extLst>
              <a:ext uri="{FF2B5EF4-FFF2-40B4-BE49-F238E27FC236}">
                <a16:creationId xmlns:a16="http://schemas.microsoft.com/office/drawing/2014/main" xmlns="" id="{DF4C6D56-A574-4D2E-AA47-6F69D6B36AD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560366" y="3007365"/>
            <a:ext cx="4990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 smtClean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 </a:t>
            </a:r>
            <a:endParaRPr lang="zh-CN" altLang="en-US" dirty="0">
              <a:solidFill>
                <a:srgbClr val="222222"/>
              </a:solidFill>
              <a:latin typeface="迷你简少儿" panose="03000509000000000000" pitchFamily="65" charset="-122"/>
              <a:ea typeface="迷你简少儿" panose="03000509000000000000" pitchFamily="65" charset="-122"/>
              <a:cs typeface=".黑体-日本?" panose="02000500000000000000" pitchFamily="2" charset="-122"/>
            </a:endParaRPr>
          </a:p>
        </p:txBody>
      </p:sp>
      <p:pic>
        <p:nvPicPr>
          <p:cNvPr id="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xmlns="" id="{A6752A4A-C603-435D-BAE6-3E4F46F3A7C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637" y="274140"/>
            <a:ext cx="1816738" cy="15824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30463" y="2776532"/>
            <a:ext cx="84001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b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3600" b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-4992"/>
            <a:ext cx="12192000" cy="2791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93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-4992"/>
            <a:ext cx="12192000" cy="2791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056" b="52963" l="54167" r="57083">
                        <a14:foregroundMark x1="55833" y1="49815" x2="55833" y2="49815"/>
                        <a14:foregroundMark x1="56094" y1="49815" x2="56094" y2="49815"/>
                        <a14:foregroundMark x1="56354" y1="51019" x2="56354" y2="51019"/>
                        <a14:foregroundMark x1="55937" y1="51944" x2="55937" y2="51944"/>
                        <a14:foregroundMark x1="55521" y1="52222" x2="55521" y2="52222"/>
                        <a14:foregroundMark x1="54896" y1="52315" x2="54896" y2="52315"/>
                        <a14:foregroundMark x1="54479" y1="51759" x2="54479" y2="51759"/>
                        <a14:foregroundMark x1="54583" y1="50000" x2="54583" y2="50000"/>
                        <a14:foregroundMark x1="54948" y1="49630" x2="54948" y2="49630"/>
                        <a14:foregroundMark x1="55521" y1="49352" x2="55521" y2="49352"/>
                        <a14:foregroundMark x1="55885" y1="49352" x2="55885" y2="49352"/>
                        <a14:foregroundMark x1="56198" y1="49907" x2="56198" y2="49907"/>
                        <a14:foregroundMark x1="55937" y1="49352" x2="55937" y2="49352"/>
                        <a14:foregroundMark x1="55052" y1="51204" x2="55052" y2="51204"/>
                        <a14:foregroundMark x1="55260" y1="49259" x2="55260" y2="49259"/>
                        <a14:foregroundMark x1="55833" y1="49444" x2="55833" y2="49444"/>
                        <a14:foregroundMark x1="55729" y1="49167" x2="55729" y2="49167"/>
                        <a14:foregroundMark x1="55000" y1="50000" x2="55000" y2="50000"/>
                        <a14:foregroundMark x1="54427" y1="51389" x2="54427" y2="51389"/>
                        <a14:foregroundMark x1="54427" y1="51111" x2="54427" y2="51111"/>
                      </a14:backgroundRemoval>
                    </a14:imgEffect>
                  </a14:imgLayer>
                </a14:imgProps>
              </a:ext>
            </a:extLst>
          </a:blip>
          <a:srcRect l="53860" t="47544" r="42982" b="47310"/>
          <a:stretch/>
        </p:blipFill>
        <p:spPr>
          <a:xfrm>
            <a:off x="243666" y="0"/>
            <a:ext cx="955640" cy="876004"/>
          </a:xfrm>
          <a:prstGeom prst="rect">
            <a:avLst/>
          </a:prstGeom>
        </p:spPr>
      </p:pic>
      <p:pic>
        <p:nvPicPr>
          <p:cNvPr id="8" name="PA_图片 3">
            <a:extLst>
              <a:ext uri="{FF2B5EF4-FFF2-40B4-BE49-F238E27FC236}">
                <a16:creationId xmlns:a16="http://schemas.microsoft.com/office/drawing/2014/main" xmlns="" id="{AF0A5502-3EA7-4C7E-A1AB-C889E4F2995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-113002"/>
            <a:ext cx="12103572" cy="6578252"/>
          </a:xfrm>
          <a:prstGeom prst="rect">
            <a:avLst/>
          </a:prstGeom>
        </p:spPr>
      </p:pic>
      <p:sp>
        <p:nvSpPr>
          <p:cNvPr id="9" name="PA_文本框 4">
            <a:extLst>
              <a:ext uri="{FF2B5EF4-FFF2-40B4-BE49-F238E27FC236}">
                <a16:creationId xmlns:a16="http://schemas.microsoft.com/office/drawing/2014/main" xmlns="" id="{53B03F56-9A24-44B8-A5E5-71487143A90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871901" y="2344439"/>
            <a:ext cx="2574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solidFill>
                  <a:schemeClr val="tx2"/>
                </a:solidFill>
                <a:cs typeface="+mn-ea"/>
                <a:sym typeface="+mn-lt"/>
              </a:rPr>
              <a:t> </a:t>
            </a:r>
            <a:endParaRPr lang="zh-CN" altLang="en-US" sz="36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10" name="PA_矩形 5">
            <a:extLst>
              <a:ext uri="{FF2B5EF4-FFF2-40B4-BE49-F238E27FC236}">
                <a16:creationId xmlns:a16="http://schemas.microsoft.com/office/drawing/2014/main" xmlns="" id="{DF4C6D56-A574-4D2E-AA47-6F69D6B36AD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560366" y="3007365"/>
            <a:ext cx="4990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 smtClean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 </a:t>
            </a:r>
            <a:endParaRPr lang="zh-CN" altLang="en-US" dirty="0">
              <a:solidFill>
                <a:srgbClr val="222222"/>
              </a:solidFill>
              <a:latin typeface="迷你简少儿" panose="03000509000000000000" pitchFamily="65" charset="-122"/>
              <a:ea typeface="迷你简少儿" panose="03000509000000000000" pitchFamily="65" charset="-122"/>
              <a:cs typeface=".黑体-日本?" panose="02000500000000000000" pitchFamily="2" charset="-122"/>
            </a:endParaRPr>
          </a:p>
        </p:txBody>
      </p:sp>
      <p:pic>
        <p:nvPicPr>
          <p:cNvPr id="11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xmlns="" id="{A6752A4A-C603-435D-BAE6-3E4F46F3A7C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694" y="116056"/>
            <a:ext cx="2195878" cy="191264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71437" y="2667604"/>
            <a:ext cx="8664649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b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2?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31236" y="4179093"/>
            <a:ext cx="918375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600" b="1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600" b="1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3600" b="1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3600" b="1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b="1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b="1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?</a:t>
            </a:r>
            <a:endParaRPr lang="en-US" sz="3600" b="1" dirty="0">
              <a:solidFill>
                <a:srgbClr val="0033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 Box 1"/>
          <p:cNvSpPr txBox="1"/>
          <p:nvPr/>
        </p:nvSpPr>
        <p:spPr>
          <a:xfrm>
            <a:off x="4134303" y="655291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101976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-4992"/>
            <a:ext cx="12192000" cy="2791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6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xmlns="" id="{A6752A4A-C603-435D-BAE6-3E4F46F3A7C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291" y="-18224"/>
            <a:ext cx="2074285" cy="18067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7428" y="452383"/>
            <a:ext cx="1019805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389" b="72500" l="58125" r="69740">
                        <a14:foregroundMark x1="68802" y1="70278" x2="68802" y2="70278"/>
                        <a14:foregroundMark x1="66875" y1="66204" x2="66875" y2="66204"/>
                        <a14:foregroundMark x1="63125" y1="68889" x2="63125" y2="68889"/>
                        <a14:foregroundMark x1="66875" y1="66019" x2="65313" y2="64722"/>
                        <a14:foregroundMark x1="68802" y1="70000" x2="69740" y2="67130"/>
                        <a14:foregroundMark x1="63229" y1="69352" x2="62135" y2="67778"/>
                        <a14:foregroundMark x1="62552" y1="71389" x2="63906" y2="71481"/>
                        <a14:foregroundMark x1="67396" y1="71296" x2="69583" y2="71574"/>
                        <a14:foregroundMark x1="66823" y1="71667" x2="69635" y2="71574"/>
                        <a14:foregroundMark x1="61510" y1="52500" x2="63021" y2="54074"/>
                        <a14:foregroundMark x1="63021" y1="51667" x2="63229" y2="53148"/>
                        <a14:foregroundMark x1="65990" y1="54444" x2="65833" y2="56759"/>
                        <a14:foregroundMark x1="62760" y1="57407" x2="63490" y2="56111"/>
                        <a14:foregroundMark x1="61406" y1="62685" x2="62448" y2="62778"/>
                      </a14:backgroundRemoval>
                    </a14:imgEffect>
                  </a14:imgLayer>
                </a14:imgProps>
              </a:ext>
            </a:extLst>
          </a:blip>
          <a:srcRect l="58151" t="46250" r="29808" b="27500"/>
          <a:stretch/>
        </p:blipFill>
        <p:spPr>
          <a:xfrm>
            <a:off x="442912" y="2188966"/>
            <a:ext cx="3968474" cy="42576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185" b="71852" l="69792" r="81406">
                        <a14:foregroundMark x1="71823" y1="50000" x2="80156" y2="69352"/>
                        <a14:foregroundMark x1="71979" y1="68241" x2="80000" y2="50278"/>
                        <a14:foregroundMark x1="79323" y1="65000" x2="79323" y2="65000"/>
                        <a14:foregroundMark x1="80156" y1="61296" x2="80156" y2="61296"/>
                        <a14:foregroundMark x1="80104" y1="67130" x2="80104" y2="67130"/>
                        <a14:foregroundMark x1="80104" y1="61389" x2="80156" y2="66667"/>
                        <a14:foregroundMark x1="73073" y1="57407" x2="73073" y2="57407"/>
                        <a14:foregroundMark x1="72760" y1="56111" x2="72760" y2="56111"/>
                        <a14:foregroundMark x1="72292" y1="56574" x2="72604" y2="55000"/>
                        <a14:foregroundMark x1="73281" y1="59352" x2="73281" y2="56296"/>
                        <a14:foregroundMark x1="71823" y1="64907" x2="72917" y2="61296"/>
                        <a14:foregroundMark x1="73594" y1="57963" x2="74531" y2="56389"/>
                        <a14:foregroundMark x1="71042" y1="54444" x2="72188" y2="52500"/>
                        <a14:foregroundMark x1="76198" y1="52500" x2="76250" y2="53611"/>
                        <a14:foregroundMark x1="78906" y1="47500" x2="80938" y2="47222"/>
                        <a14:foregroundMark x1="77031" y1="47685" x2="79375" y2="47685"/>
                        <a14:foregroundMark x1="70260" y1="46944" x2="81094" y2="46574"/>
                        <a14:foregroundMark x1="70156" y1="47500" x2="70573" y2="71852"/>
                        <a14:foregroundMark x1="70625" y1="71389" x2="81198" y2="71389"/>
                      </a14:backgroundRemoval>
                    </a14:imgEffect>
                  </a14:imgLayer>
                </a14:imgProps>
              </a:ext>
            </a:extLst>
          </a:blip>
          <a:srcRect l="70260" t="45973" r="18021" b="27360"/>
          <a:stretch/>
        </p:blipFill>
        <p:spPr>
          <a:xfrm>
            <a:off x="4411386" y="2134031"/>
            <a:ext cx="3679066" cy="43126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852" b="72130" l="81510" r="93125">
                        <a14:foregroundMark x1="85000" y1="64722" x2="85000" y2="64722"/>
                        <a14:foregroundMark x1="84688" y1="63519" x2="84688" y2="63519"/>
                        <a14:foregroundMark x1="85573" y1="63889" x2="85573" y2="63889"/>
                        <a14:foregroundMark x1="83750" y1="63889" x2="83750" y2="63889"/>
                        <a14:foregroundMark x1="91042" y1="58611" x2="91042" y2="58611"/>
                        <a14:foregroundMark x1="90000" y1="59444" x2="90000" y2="59444"/>
                        <a14:foregroundMark x1="90313" y1="58333" x2="90313" y2="58333"/>
                        <a14:foregroundMark x1="89948" y1="58056" x2="89948" y2="58056"/>
                        <a14:foregroundMark x1="89688" y1="57778" x2="89688" y2="57778"/>
                      </a14:backgroundRemoval>
                    </a14:imgEffect>
                  </a14:imgLayer>
                </a14:imgProps>
              </a:ext>
            </a:extLst>
          </a:blip>
          <a:srcRect l="81673" t="46250" r="6224" b="27083"/>
          <a:stretch/>
        </p:blipFill>
        <p:spPr>
          <a:xfrm>
            <a:off x="8229600" y="2116182"/>
            <a:ext cx="3882976" cy="433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1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-4992"/>
            <a:ext cx="12192000" cy="2791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1669" y="671495"/>
            <a:ext cx="6645966" cy="455502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khai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Sáng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sớm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mới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gọi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vùng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dậy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khác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hẳn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mọi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Loáng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chuẩn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bị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xong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mọi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thứ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ngạc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nhiên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nhìn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còn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cười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tủm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tỉm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rối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rít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“ Con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muốn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sớm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nhất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lớp</a:t>
            </a:r>
            <a:r>
              <a:rPr lang="en-US" sz="360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”. </a:t>
            </a:r>
            <a:endParaRPr lang="en-US" sz="3600" dirty="0" smtClean="0">
              <a:solidFill>
                <a:srgbClr val="0033CC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852" b="72130" l="81510" r="93125">
                        <a14:foregroundMark x1="85000" y1="64722" x2="85000" y2="64722"/>
                        <a14:foregroundMark x1="84688" y1="63519" x2="84688" y2="63519"/>
                        <a14:foregroundMark x1="85573" y1="63889" x2="85573" y2="63889"/>
                        <a14:foregroundMark x1="83750" y1="63889" x2="83750" y2="63889"/>
                        <a14:foregroundMark x1="91042" y1="58611" x2="91042" y2="58611"/>
                        <a14:foregroundMark x1="90000" y1="59444" x2="90000" y2="59444"/>
                        <a14:foregroundMark x1="90313" y1="58333" x2="90313" y2="58333"/>
                        <a14:foregroundMark x1="89948" y1="58056" x2="89948" y2="58056"/>
                        <a14:foregroundMark x1="89688" y1="57778" x2="89688" y2="57778"/>
                      </a14:backgroundRemoval>
                    </a14:imgEffect>
                  </a14:imgLayer>
                </a14:imgProps>
              </a:ext>
            </a:extLst>
          </a:blip>
          <a:srcRect l="81673" t="46250" r="6224" b="27083"/>
          <a:stretch/>
        </p:blipFill>
        <p:spPr>
          <a:xfrm>
            <a:off x="6917635" y="13891"/>
            <a:ext cx="5274365" cy="6605913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91547" y="591983"/>
            <a:ext cx="894522" cy="7947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1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420587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-4992"/>
            <a:ext cx="12192000" cy="2791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8808" y="775220"/>
            <a:ext cx="6225697" cy="566302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háo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hức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tưởng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tượng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ra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cảnh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cất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chào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thật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to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Nhưng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vừa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cổng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mấy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cùng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lớp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đang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ríu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rít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cười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sân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ra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muốn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sớm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nhất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chào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chạy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ào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cùng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185" b="71852" l="69792" r="81406">
                        <a14:foregroundMark x1="71823" y1="50000" x2="80156" y2="69352"/>
                        <a14:foregroundMark x1="71979" y1="68241" x2="80000" y2="50278"/>
                        <a14:foregroundMark x1="79323" y1="65000" x2="79323" y2="65000"/>
                        <a14:foregroundMark x1="80156" y1="61296" x2="80156" y2="61296"/>
                        <a14:foregroundMark x1="80104" y1="67130" x2="80104" y2="67130"/>
                        <a14:foregroundMark x1="80104" y1="61389" x2="80156" y2="66667"/>
                        <a14:foregroundMark x1="73073" y1="57407" x2="73073" y2="57407"/>
                        <a14:foregroundMark x1="72760" y1="56111" x2="72760" y2="56111"/>
                        <a14:foregroundMark x1="72292" y1="56574" x2="72604" y2="55000"/>
                        <a14:foregroundMark x1="73281" y1="59352" x2="73281" y2="56296"/>
                        <a14:foregroundMark x1="71823" y1="64907" x2="72917" y2="61296"/>
                        <a14:foregroundMark x1="73594" y1="57963" x2="74531" y2="56389"/>
                        <a14:foregroundMark x1="71042" y1="54444" x2="72188" y2="52500"/>
                        <a14:foregroundMark x1="76198" y1="52500" x2="76250" y2="53611"/>
                        <a14:foregroundMark x1="78906" y1="47500" x2="80938" y2="47222"/>
                        <a14:foregroundMark x1="77031" y1="47685" x2="79375" y2="47685"/>
                        <a14:foregroundMark x1="70260" y1="46944" x2="81094" y2="46574"/>
                        <a14:foregroundMark x1="70156" y1="47500" x2="70573" y2="71852"/>
                        <a14:foregroundMark x1="70625" y1="71389" x2="81198" y2="71389"/>
                      </a14:backgroundRemoval>
                    </a14:imgEffect>
                  </a14:imgLayer>
                </a14:imgProps>
              </a:ext>
            </a:extLst>
          </a:blip>
          <a:srcRect l="70260" t="45973" r="18021" b="27360"/>
          <a:stretch/>
        </p:blipFill>
        <p:spPr>
          <a:xfrm>
            <a:off x="7023652" y="134573"/>
            <a:ext cx="5168348" cy="6615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val 6"/>
          <p:cNvSpPr/>
          <p:nvPr/>
        </p:nvSpPr>
        <p:spPr>
          <a:xfrm>
            <a:off x="851451" y="686800"/>
            <a:ext cx="894522" cy="7947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9693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-4992"/>
            <a:ext cx="12192000" cy="2791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389" b="72500" l="58125" r="69740">
                        <a14:foregroundMark x1="68802" y1="70278" x2="68802" y2="70278"/>
                        <a14:foregroundMark x1="66875" y1="66204" x2="66875" y2="66204"/>
                        <a14:foregroundMark x1="63125" y1="68889" x2="63125" y2="68889"/>
                        <a14:foregroundMark x1="66875" y1="66019" x2="65313" y2="64722"/>
                        <a14:foregroundMark x1="68802" y1="70000" x2="69740" y2="67130"/>
                        <a14:foregroundMark x1="63229" y1="69352" x2="62135" y2="67778"/>
                        <a14:foregroundMark x1="62552" y1="71389" x2="63906" y2="71481"/>
                        <a14:foregroundMark x1="67396" y1="71296" x2="69583" y2="71574"/>
                        <a14:foregroundMark x1="66823" y1="71667" x2="69635" y2="71574"/>
                        <a14:foregroundMark x1="61510" y1="52500" x2="63021" y2="54074"/>
                        <a14:foregroundMark x1="63021" y1="51667" x2="63229" y2="53148"/>
                        <a14:foregroundMark x1="65990" y1="54444" x2="65833" y2="56759"/>
                        <a14:foregroundMark x1="62760" y1="57407" x2="63490" y2="56111"/>
                        <a14:foregroundMark x1="61406" y1="62685" x2="62448" y2="62778"/>
                      </a14:backgroundRemoval>
                    </a14:imgEffect>
                  </a14:imgLayer>
                </a14:imgProps>
              </a:ext>
            </a:extLst>
          </a:blip>
          <a:srcRect l="58151" t="46250" r="29808" b="27500"/>
          <a:stretch/>
        </p:blipFill>
        <p:spPr>
          <a:xfrm>
            <a:off x="6311349" y="274140"/>
            <a:ext cx="5880652" cy="64681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6105" y="896523"/>
            <a:ext cx="5675244" cy="455502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hè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Ngay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cạnh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mấy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lớp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đang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rụt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rè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níu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chặt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thật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giống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năm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ngoái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Trước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lớn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bổng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sinh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lớp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cơ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0033CC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48748" y="717411"/>
            <a:ext cx="894522" cy="7947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3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351727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1" y="3337010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8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xmlns="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29" y="-82683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4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xmlns="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842605" y="2383167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defRPr/>
            </a:pPr>
            <a:r>
              <a:rPr lang="en-US" altLang="zh-CN" sz="5400" b="1" spc="800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Luyện</a:t>
            </a:r>
            <a:r>
              <a:rPr lang="en-US" altLang="zh-CN" sz="5400" b="1" spc="800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5400" b="1" spc="800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đọc</a:t>
            </a:r>
            <a:r>
              <a:rPr lang="en-US" altLang="zh-CN" sz="5400" b="1" spc="800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5400" b="1" spc="800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lại</a:t>
            </a:r>
            <a:endParaRPr lang="zh-CN" altLang="en-US" sz="5400" b="1" spc="800" dirty="0">
              <a:solidFill>
                <a:srgbClr val="00206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xmlns="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4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A_图片 6">
            <a:extLst>
              <a:ext uri="{FF2B5EF4-FFF2-40B4-BE49-F238E27FC236}">
                <a16:creationId xmlns:a16="http://schemas.microsoft.com/office/drawing/2014/main" xmlns="" id="{91496B80-1B57-496D-94B4-06CDB715269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62" r="9742" b="11258"/>
          <a:stretch/>
        </p:blipFill>
        <p:spPr>
          <a:xfrm>
            <a:off x="445451" y="1181723"/>
            <a:ext cx="10805648" cy="55998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52839" t="64443" r="44221" b="29118"/>
          <a:stretch/>
        </p:blipFill>
        <p:spPr>
          <a:xfrm>
            <a:off x="0" y="134574"/>
            <a:ext cx="985837" cy="12144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3008" y="342512"/>
            <a:ext cx="8946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b="1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600" b="1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b="1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3600" b="1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3600" b="1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b="1" dirty="0">
              <a:solidFill>
                <a:srgbClr val="0033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-4992"/>
            <a:ext cx="12192000" cy="2791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8" name="图片 37">
            <a:extLst>
              <a:ext uri="{FF2B5EF4-FFF2-40B4-BE49-F238E27FC236}">
                <a16:creationId xmlns:a16="http://schemas.microsoft.com/office/drawing/2014/main" xmlns="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256" y="-224842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组合 23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11" name="图片 24"/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3" name="图片 3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93271" y="2030135"/>
            <a:ext cx="2448732" cy="4925179"/>
          </a:xfrm>
          <a:prstGeom prst="rect">
            <a:avLst/>
          </a:prstGeom>
        </p:spPr>
      </p:pic>
      <p:pic>
        <p:nvPicPr>
          <p:cNvPr id="17" name="PA_图片 3">
            <a:extLst>
              <a:ext uri="{FF2B5EF4-FFF2-40B4-BE49-F238E27FC236}">
                <a16:creationId xmlns:a16="http://schemas.microsoft.com/office/drawing/2014/main" xmlns="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67" y="2838958"/>
            <a:ext cx="3713956" cy="371395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292669" y="1607940"/>
            <a:ext cx="760666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3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lang="en-US" sz="3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  <a:endParaRPr lang="en-US" sz="3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99989" y="2808269"/>
            <a:ext cx="3072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32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endParaRPr lang="en-US" sz="3200" dirty="0">
              <a:solidFill>
                <a:srgbClr val="0033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29727" y="3651190"/>
            <a:ext cx="3072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háo</a:t>
            </a:r>
            <a:r>
              <a:rPr lang="en-US" sz="32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hức</a:t>
            </a:r>
            <a:endParaRPr lang="en-US" sz="3200" dirty="0">
              <a:solidFill>
                <a:srgbClr val="0033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12338" y="4403548"/>
            <a:ext cx="3072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2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rụt</a:t>
            </a:r>
            <a:r>
              <a:rPr lang="en-US" sz="32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</a:t>
            </a:r>
            <a:endParaRPr lang="en-US" sz="3200" dirty="0">
              <a:solidFill>
                <a:srgbClr val="0033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258209" y="4403548"/>
            <a:ext cx="627321" cy="62732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01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A_图片 5" descr="图片包含 文字&#10;&#10;已生成高可信度的说明">
            <a:extLst>
              <a:ext uri="{FF2B5EF4-FFF2-40B4-BE49-F238E27FC236}">
                <a16:creationId xmlns:a16="http://schemas.microsoft.com/office/drawing/2014/main" xmlns="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6" name="PA_图片 6">
            <a:extLst>
              <a:ext uri="{FF2B5EF4-FFF2-40B4-BE49-F238E27FC236}">
                <a16:creationId xmlns:a16="http://schemas.microsoft.com/office/drawing/2014/main" xmlns="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606" y="-872044"/>
            <a:ext cx="13202883" cy="8182913"/>
          </a:xfrm>
          <a:prstGeom prst="rect">
            <a:avLst/>
          </a:prstGeom>
        </p:spPr>
      </p:pic>
      <p:pic>
        <p:nvPicPr>
          <p:cNvPr id="7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xmlns="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330" y="4372930"/>
            <a:ext cx="3170069" cy="31700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07387" y="1274662"/>
            <a:ext cx="8508214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3200" b="1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200" b="1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3200" b="1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b="1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28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8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8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8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8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2800" dirty="0" smtClean="0">
              <a:solidFill>
                <a:srgbClr val="0033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8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8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8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28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solidFill>
                <a:srgbClr val="0033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6142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97" y="-5710"/>
            <a:ext cx="12329197" cy="6857836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b="8142"/>
          <a:stretch/>
        </p:blipFill>
        <p:spPr>
          <a:xfrm>
            <a:off x="239989" y="558362"/>
            <a:ext cx="5828731" cy="6299638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242" y="2799525"/>
            <a:ext cx="12344242" cy="4058475"/>
          </a:xfrm>
          <a:prstGeom prst="rect">
            <a:avLst/>
          </a:prstGeom>
        </p:spPr>
      </p:pic>
      <p:pic>
        <p:nvPicPr>
          <p:cNvPr id="10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67189">
            <a:off x="7672393" y="4739612"/>
            <a:ext cx="875371" cy="1048090"/>
          </a:xfrm>
          <a:prstGeom prst="rect">
            <a:avLst/>
          </a:prstGeom>
        </p:spPr>
      </p:pic>
      <p:pic>
        <p:nvPicPr>
          <p:cNvPr id="11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2206">
            <a:off x="10251087" y="3440494"/>
            <a:ext cx="756252" cy="1061260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0" y="3139005"/>
            <a:ext cx="708025" cy="331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14" y="3365021"/>
            <a:ext cx="844215" cy="2049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图片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15373" y="4044907"/>
            <a:ext cx="3247752" cy="2699462"/>
          </a:xfrm>
          <a:prstGeom prst="rect">
            <a:avLst/>
          </a:prstGeom>
        </p:spPr>
      </p:pic>
      <p:pic>
        <p:nvPicPr>
          <p:cNvPr id="19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951" y="3365021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407" y="360571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8721">
                        <a14:foregroundMark x1="55116" y1="28571" x2="55116" y2="28571"/>
                        <a14:foregroundMark x1="34419" y1="26857" x2="34419" y2="26857"/>
                        <a14:foregroundMark x1="35233" y1="30204" x2="37326" y2="24980"/>
                        <a14:foregroundMark x1="22558" y1="48735" x2="75349" y2="49388"/>
                        <a14:foregroundMark x1="52209" y1="50857" x2="66744" y2="82694"/>
                        <a14:foregroundMark x1="67558" y1="83755" x2="83372" y2="91837"/>
                        <a14:foregroundMark x1="39070" y1="49143" x2="43023" y2="95184"/>
                        <a14:foregroundMark x1="36395" y1="96490" x2="47442" y2="95592"/>
                        <a14:foregroundMark x1="35233" y1="96898" x2="52209" y2="96898"/>
                        <a14:foregroundMark x1="56047" y1="30612" x2="56047" y2="30612"/>
                        <a14:foregroundMark x1="55698" y1="27265" x2="56279" y2="31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63125" y="3383074"/>
            <a:ext cx="2443408" cy="33041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6615" y1="2000" x2="15077" y2="96000"/>
                        <a14:foregroundMark x1="27692" y1="20000" x2="27692" y2="20000"/>
                        <a14:foregroundMark x1="31385" y1="41000" x2="44308" y2="64000"/>
                        <a14:foregroundMark x1="24615" y1="40750" x2="26154" y2="35000"/>
                        <a14:foregroundMark x1="7692" y1="45750" x2="12000" y2="38500"/>
                        <a14:foregroundMark x1="24615" y1="61250" x2="30154" y2="94750"/>
                        <a14:foregroundMark x1="65538" y1="98250" x2="67077" y2="98250"/>
                        <a14:foregroundMark x1="76923" y1="96500" x2="76923" y2="96500"/>
                        <a14:foregroundMark x1="74154" y1="17000" x2="74154" y2="17000"/>
                        <a14:foregroundMark x1="78462" y1="15500" x2="78462" y2="15500"/>
                        <a14:foregroundMark x1="58769" y1="26750" x2="72308" y2="1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918" y="1511341"/>
            <a:ext cx="4127500" cy="5080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39989" y="101723"/>
            <a:ext cx="1052265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b="1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b="1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b="1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2800" b="1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800" b="1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800" b="1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b="1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800" b="1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b="1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b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trường.</a:t>
            </a:r>
            <a:endParaRPr lang="en-US" sz="2800" b="1" dirty="0">
              <a:solidFill>
                <a:srgbClr val="0033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Oval Callout 24"/>
          <p:cNvSpPr/>
          <p:nvPr/>
        </p:nvSpPr>
        <p:spPr>
          <a:xfrm flipH="1">
            <a:off x="1136061" y="1707033"/>
            <a:ext cx="3454228" cy="1679195"/>
          </a:xfrm>
          <a:prstGeom prst="wedgeEllipseCallout">
            <a:avLst>
              <a:gd name="adj1" fmla="val -54437"/>
              <a:gd name="adj2" fmla="val 625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24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</a:t>
            </a:r>
            <a:endParaRPr lang="en-US" sz="2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Oval Callout 25"/>
          <p:cNvSpPr/>
          <p:nvPr/>
        </p:nvSpPr>
        <p:spPr>
          <a:xfrm>
            <a:off x="7466798" y="598967"/>
            <a:ext cx="4788734" cy="1030385"/>
          </a:xfrm>
          <a:prstGeom prst="wedgeEllipseCallout">
            <a:avLst>
              <a:gd name="adj1" fmla="val 28804"/>
              <a:gd name="adj2" fmla="val 10409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24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ngoan</a:t>
            </a:r>
            <a:r>
              <a:rPr lang="en-US" sz="2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en-US" sz="2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92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61009" y="1438688"/>
            <a:ext cx="9855200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4541" t="15487" r="14334" b="28318"/>
          <a:stretch/>
        </p:blipFill>
        <p:spPr>
          <a:xfrm>
            <a:off x="1727358" y="2353924"/>
            <a:ext cx="8328660" cy="37178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grpSp>
        <p:nvGrpSpPr>
          <p:cNvPr id="15" name="Group 14"/>
          <p:cNvGrpSpPr/>
          <p:nvPr/>
        </p:nvGrpSpPr>
        <p:grpSpPr>
          <a:xfrm>
            <a:off x="246239" y="634425"/>
            <a:ext cx="1714770" cy="706589"/>
            <a:chOff x="9566064" y="964372"/>
            <a:chExt cx="5446164" cy="698253"/>
          </a:xfrm>
        </p:grpSpPr>
        <p:sp>
          <p:nvSpPr>
            <p:cNvPr id="16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24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endPara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569530" y="1326946"/>
            <a:ext cx="1391479" cy="894521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40024"/>
            <a:ext cx="12192000" cy="78618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12192000" cy="510254"/>
            <a:chOff x="0" y="-127508"/>
            <a:chExt cx="12192000" cy="1361811"/>
          </a:xfrm>
        </p:grpSpPr>
        <p:sp>
          <p:nvSpPr>
            <p:cNvPr id="13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2190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872939" y="2158898"/>
            <a:ext cx="440883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b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lớp.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721">
                        <a14:foregroundMark x1="55116" y1="28571" x2="55116" y2="28571"/>
                        <a14:foregroundMark x1="34419" y1="26857" x2="34419" y2="26857"/>
                        <a14:foregroundMark x1="35233" y1="30204" x2="37326" y2="24980"/>
                        <a14:foregroundMark x1="22558" y1="48735" x2="75349" y2="49388"/>
                        <a14:foregroundMark x1="52209" y1="50857" x2="66744" y2="82694"/>
                        <a14:foregroundMark x1="67558" y1="83755" x2="83372" y2="91837"/>
                        <a14:foregroundMark x1="39070" y1="49143" x2="43023" y2="95184"/>
                        <a14:foregroundMark x1="36395" y1="96490" x2="47442" y2="95592"/>
                        <a14:foregroundMark x1="35233" y1="96898" x2="52209" y2="96898"/>
                        <a14:foregroundMark x1="56047" y1="30612" x2="56047" y2="30612"/>
                        <a14:foregroundMark x1="55698" y1="27265" x2="56279" y2="31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34959" y="4043363"/>
            <a:ext cx="2081400" cy="2814637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 flipH="1">
            <a:off x="-231259" y="2574397"/>
            <a:ext cx="3454228" cy="1679195"/>
          </a:xfrm>
          <a:prstGeom prst="wedgeEllipseCallout">
            <a:avLst>
              <a:gd name="adj1" fmla="val -54437"/>
              <a:gd name="adj2" fmla="val 625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24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4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</a:t>
            </a:r>
            <a:endParaRPr lang="en-US" sz="2400" dirty="0">
              <a:solidFill>
                <a:srgbClr val="0033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8" t="1666" r="21607" b="9584"/>
          <a:stretch/>
        </p:blipFill>
        <p:spPr>
          <a:xfrm>
            <a:off x="7094072" y="1649185"/>
            <a:ext cx="2262044" cy="5208815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>
            <a:off x="7281775" y="220171"/>
            <a:ext cx="4788734" cy="1030385"/>
          </a:xfrm>
          <a:prstGeom prst="wedgeEllipseCallout">
            <a:avLst>
              <a:gd name="adj1" fmla="val -40415"/>
              <a:gd name="adj2" fmla="val 957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4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con!</a:t>
            </a:r>
            <a:endParaRPr lang="en-US" sz="2400" dirty="0">
              <a:solidFill>
                <a:srgbClr val="0033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37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107345"/>
            <a:ext cx="12192000" cy="79653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750" y1="55457" x2="25750" y2="55457"/>
                        <a14:foregroundMark x1="23250" y1="21239" x2="23250" y2="21239"/>
                        <a14:foregroundMark x1="28000" y1="8555" x2="28000" y2="8555"/>
                        <a14:foregroundMark x1="27750" y1="30088" x2="27750" y2="30088"/>
                        <a14:foregroundMark x1="16500" y1="27139" x2="16500" y2="27139"/>
                        <a14:foregroundMark x1="32500" y1="58997" x2="32500" y2="58997"/>
                        <a14:foregroundMark x1="25000" y1="73451" x2="25000" y2="73451"/>
                        <a14:foregroundMark x1="26250" y1="88201" x2="26250" y2="88201"/>
                        <a14:foregroundMark x1="34750" y1="11209" x2="34750" y2="11209"/>
                        <a14:foregroundMark x1="20500" y1="16519" x2="20500" y2="16519"/>
                        <a14:foregroundMark x1="19000" y1="7965" x2="19000" y2="7965"/>
                        <a14:foregroundMark x1="29500" y1="15634" x2="29500" y2="15634"/>
                        <a14:foregroundMark x1="60000" y1="15634" x2="60000" y2="15634"/>
                        <a14:foregroundMark x1="74500" y1="13864" x2="74500" y2="13864"/>
                        <a14:foregroundMark x1="89500" y1="12979" x2="89500" y2="12979"/>
                        <a14:foregroundMark x1="59250" y1="14159" x2="77250" y2="11209"/>
                        <a14:foregroundMark x1="59250" y1="28909" x2="59250" y2="28909"/>
                        <a14:foregroundMark x1="70500" y1="28909" x2="70500" y2="28909"/>
                        <a14:foregroundMark x1="61000" y1="26254" x2="61000" y2="26254"/>
                        <a14:foregroundMark x1="59250" y1="87611" x2="59250" y2="87611"/>
                        <a14:foregroundMark x1="62500" y1="89086" x2="62500" y2="89086"/>
                        <a14:foregroundMark x1="68250" y1="84071" x2="71250" y2="91150"/>
                        <a14:foregroundMark x1="56500" y1="95280" x2="62500" y2="92920"/>
                        <a14:foregroundMark x1="20250" y1="96460" x2="25750" y2="43363"/>
                        <a14:foregroundMark x1="15750" y1="11209" x2="34750" y2="13274"/>
                        <a14:foregroundMark x1="23250" y1="39528" x2="23250" y2="39528"/>
                        <a14:foregroundMark x1="30250" y1="48673" x2="39750" y2="66962"/>
                        <a14:foregroundMark x1="87250" y1="8555" x2="88750" y2="22124"/>
                        <a14:foregroundMark x1="46750" y1="8850" x2="45250" y2="22714"/>
                        <a14:foregroundMark x1="65500" y1="51032" x2="66250" y2="536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338" y="3249930"/>
            <a:ext cx="4319588" cy="36608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4A4A4A"/>
              </a:clrFrom>
              <a:clrTo>
                <a:srgbClr val="4A4A4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0" b="100000" l="0" r="100000">
                        <a14:foregroundMark x1="11591" y1="6811" x2="23409" y2="91950"/>
                        <a14:foregroundMark x1="25909" y1="49845" x2="32955" y2="50155"/>
                        <a14:foregroundMark x1="12727" y1="93808" x2="17045" y2="92260"/>
                        <a14:foregroundMark x1="50227" y1="36842" x2="57727" y2="37152"/>
                        <a14:foregroundMark x1="50909" y1="88235" x2="60682" y2="87926"/>
                        <a14:foregroundMark x1="59318" y1="91950" x2="59318" y2="91950"/>
                        <a14:foregroundMark x1="82955" y1="9598" x2="90227" y2="92260"/>
                        <a14:foregroundMark x1="71818" y1="24768" x2="85227" y2="9598"/>
                        <a14:foregroundMark x1="84091" y1="9598" x2="96818" y2="22601"/>
                        <a14:foregroundMark x1="79091" y1="44582" x2="96136" y2="41176"/>
                        <a14:foregroundMark x1="77500" y1="95046" x2="82045" y2="60372"/>
                        <a14:foregroundMark x1="7727" y1="72136" x2="10227" y2="72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2" y="1485900"/>
            <a:ext cx="4810991" cy="352806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 flipH="1">
            <a:off x="6096001" y="1485900"/>
            <a:ext cx="3968925" cy="1679195"/>
          </a:xfrm>
          <a:prstGeom prst="wedgeEllipseCallout">
            <a:avLst>
              <a:gd name="adj1" fmla="val -54437"/>
              <a:gd name="adj2" fmla="val 625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en-US" sz="2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Oval Callout 6"/>
          <p:cNvSpPr/>
          <p:nvPr/>
        </p:nvSpPr>
        <p:spPr>
          <a:xfrm flipH="1">
            <a:off x="5072062" y="3514725"/>
            <a:ext cx="2494050" cy="903477"/>
          </a:xfrm>
          <a:prstGeom prst="wedgeEllipseCallout">
            <a:avLst>
              <a:gd name="adj1" fmla="val -54437"/>
              <a:gd name="adj2" fmla="val 625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en-US" sz="2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2748844" y="-325693"/>
            <a:ext cx="5065538" cy="1679195"/>
          </a:xfrm>
          <a:prstGeom prst="wedgeEllipseCallout">
            <a:avLst>
              <a:gd name="adj1" fmla="val -54437"/>
              <a:gd name="adj2" fmla="val 625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en-US" sz="2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8539" y="-953898"/>
            <a:ext cx="1195346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bạn nói và đáp lời chào khi gặp nhau ở trường.</a:t>
            </a:r>
            <a:endParaRPr lang="en-US" sz="3600" b="1" dirty="0">
              <a:solidFill>
                <a:srgbClr val="0033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64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xmlns="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xmlns="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84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40024"/>
            <a:ext cx="12192000" cy="78618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12192000" cy="510254"/>
            <a:chOff x="0" y="-127508"/>
            <a:chExt cx="12192000" cy="1361811"/>
          </a:xfrm>
        </p:grpSpPr>
        <p:sp>
          <p:nvSpPr>
            <p:cNvPr id="19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0" y="199818"/>
            <a:ext cx="1173805" cy="992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57137" y="496103"/>
            <a:ext cx="5286108" cy="49237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 LÀ HỌC SINH LỚP 2</a:t>
            </a:r>
            <a:endParaRPr lang="en-US" sz="2400" b="1" dirty="0">
              <a:solidFill>
                <a:srgbClr val="FF66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902" y="1014990"/>
            <a:ext cx="11404471" cy="486280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khai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Sáng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sớm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mới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gọi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vùng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dậy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khác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hẳn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mọi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Loáng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chuẩn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bị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xong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mọi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thứ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ngạc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nhiên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nhìn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còn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cười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tủm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tỉm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rối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rít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“ Con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muốn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280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sớm </a:t>
            </a:r>
            <a:r>
              <a:rPr lang="en-US" sz="280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nhất lớp</a:t>
            </a:r>
            <a:r>
              <a:rPr lang="en-US" sz="280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.”. </a:t>
            </a:r>
            <a:endParaRPr lang="en-US" sz="2800" dirty="0" smtClean="0">
              <a:solidFill>
                <a:srgbClr val="0033CC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háo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hức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tưởng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tượng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ra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cảnh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cất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chào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thật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to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Nhưng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vừa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cổng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mấy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cùng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lớp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đang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ríu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rít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cười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sân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ra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muốn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sớm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nhất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chào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chạy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ào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cùng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280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2800" dirty="0" smtClean="0">
              <a:solidFill>
                <a:srgbClr val="0033CC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hè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Ngay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cạnh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mấy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lớp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đang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rụt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rè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níu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chặt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thật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giống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năm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ngoái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Trước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lớn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bổng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sinh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lớp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cơ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</a:t>
            </a:r>
            <a:r>
              <a:rPr lang="en-US" sz="2800" dirty="0" smtClean="0">
                <a:solidFill>
                  <a:srgbClr val="0033CC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33CC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" name="Left Brace 2"/>
          <p:cNvSpPr/>
          <p:nvPr/>
        </p:nvSpPr>
        <p:spPr>
          <a:xfrm>
            <a:off x="263630" y="1192039"/>
            <a:ext cx="323272" cy="1477270"/>
          </a:xfrm>
          <a:prstGeom prst="leftBrace">
            <a:avLst>
              <a:gd name="adj1" fmla="val 38690"/>
              <a:gd name="adj2" fmla="val 49399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109936" y="1014990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Left Brace 12"/>
          <p:cNvSpPr/>
          <p:nvPr/>
        </p:nvSpPr>
        <p:spPr>
          <a:xfrm>
            <a:off x="263630" y="2963689"/>
            <a:ext cx="323272" cy="1477270"/>
          </a:xfrm>
          <a:prstGeom prst="leftBrace">
            <a:avLst>
              <a:gd name="adj1" fmla="val 38690"/>
              <a:gd name="adj2" fmla="val 49399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162739" y="2750747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Left Brace 14"/>
          <p:cNvSpPr/>
          <p:nvPr/>
        </p:nvSpPr>
        <p:spPr>
          <a:xfrm>
            <a:off x="307896" y="4572916"/>
            <a:ext cx="323272" cy="1477270"/>
          </a:xfrm>
          <a:prstGeom prst="leftBrace">
            <a:avLst>
              <a:gd name="adj1" fmla="val 38690"/>
              <a:gd name="adj2" fmla="val 49399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149688" y="4486720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7656903" y="1909035"/>
            <a:ext cx="12883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hlinkClick r:id="rId6" action="ppaction://hlinksldjump"/>
          </p:cNvPr>
          <p:cNvCxnSpPr/>
          <p:nvPr/>
        </p:nvCxnSpPr>
        <p:spPr>
          <a:xfrm>
            <a:off x="1483687" y="2767235"/>
            <a:ext cx="9048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5-Point Star 7">
            <a:hlinkClick r:id="rId7" action="ppaction://hlinksldjump"/>
          </p:cNvPr>
          <p:cNvSpPr/>
          <p:nvPr/>
        </p:nvSpPr>
        <p:spPr>
          <a:xfrm>
            <a:off x="11111947" y="6050186"/>
            <a:ext cx="675861" cy="60903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hlinkClick r:id="rId8" action="ppaction://hlinksldjump"/>
          </p:cNvPr>
          <p:cNvCxnSpPr/>
          <p:nvPr/>
        </p:nvCxnSpPr>
        <p:spPr>
          <a:xfrm>
            <a:off x="2368684" y="3174161"/>
            <a:ext cx="9048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hlinkClick r:id="rId8" action="ppaction://hlinksldjump"/>
          </p:cNvPr>
          <p:cNvCxnSpPr/>
          <p:nvPr/>
        </p:nvCxnSpPr>
        <p:spPr>
          <a:xfrm>
            <a:off x="2087684" y="4032817"/>
            <a:ext cx="9048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57108" y="2339731"/>
            <a:ext cx="7927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5-Point Star 25">
            <a:hlinkClick r:id="rId9" action="ppaction://hlinksldjump"/>
          </p:cNvPr>
          <p:cNvSpPr/>
          <p:nvPr/>
        </p:nvSpPr>
        <p:spPr>
          <a:xfrm>
            <a:off x="9946344" y="5978497"/>
            <a:ext cx="661433" cy="752407"/>
          </a:xfrm>
          <a:prstGeom prst="star5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hlinkClick r:id="rId8" action="ppaction://hlinksldjump"/>
          </p:cNvPr>
          <p:cNvCxnSpPr/>
          <p:nvPr/>
        </p:nvCxnSpPr>
        <p:spPr>
          <a:xfrm>
            <a:off x="2900633" y="5311551"/>
            <a:ext cx="7569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hlinkClick r:id="rId8" action="ppaction://hlinksldjump"/>
          </p:cNvPr>
          <p:cNvCxnSpPr/>
          <p:nvPr/>
        </p:nvCxnSpPr>
        <p:spPr>
          <a:xfrm>
            <a:off x="4029128" y="5749430"/>
            <a:ext cx="10597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934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3" grpId="0" animBg="1"/>
      <p:bldP spid="4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4E6B6B8-1336-4C70-A440-4089B9D0B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594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75" y="262941"/>
            <a:ext cx="786511" cy="5843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731" y="1264817"/>
            <a:ext cx="725465" cy="539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90" y="-119007"/>
            <a:ext cx="1242640" cy="902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938" y="473875"/>
            <a:ext cx="1331922" cy="10207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53" y="-618271"/>
            <a:ext cx="1535541" cy="12365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04" y="-179493"/>
            <a:ext cx="823892" cy="1338169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xmlns="" id="{3C09AE8E-05AD-484A-9A22-7F536B362F1F}"/>
              </a:ext>
            </a:extLst>
          </p:cNvPr>
          <p:cNvSpPr/>
          <p:nvPr/>
        </p:nvSpPr>
        <p:spPr>
          <a:xfrm>
            <a:off x="373440" y="573718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xmlns="" id="{214322A6-6768-4D60-A5EA-E05A48D9C409}"/>
              </a:ext>
            </a:extLst>
          </p:cNvPr>
          <p:cNvSpPr/>
          <p:nvPr/>
        </p:nvSpPr>
        <p:spPr>
          <a:xfrm>
            <a:off x="10643281" y="1132001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xmlns="" id="{9A53673D-C176-464D-96F2-9CAC6D1D2BFB}"/>
              </a:ext>
            </a:extLst>
          </p:cNvPr>
          <p:cNvSpPr/>
          <p:nvPr/>
        </p:nvSpPr>
        <p:spPr>
          <a:xfrm>
            <a:off x="11803196" y="180639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338"/>
            <a:ext cx="12192000" cy="1198068"/>
          </a:xfrm>
          <a:prstGeom prst="rect">
            <a:avLst/>
          </a:prstGeom>
        </p:spPr>
      </p:pic>
      <p:pic>
        <p:nvPicPr>
          <p:cNvPr id="3" name="图片 2">
            <a:hlinkClick r:id="rId12" action="ppaction://hlinksldjump"/>
            <a:extLst>
              <a:ext uri="{FF2B5EF4-FFF2-40B4-BE49-F238E27FC236}">
                <a16:creationId xmlns:a16="http://schemas.microsoft.com/office/drawing/2014/main" xmlns="" id="{F263D555-F204-4BFA-AD21-F31DD1BB118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49" y="1922863"/>
            <a:ext cx="3583488" cy="4128477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4792892" y="451089"/>
            <a:ext cx="2594592" cy="63001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58623" y="890768"/>
            <a:ext cx="4776857" cy="3078179"/>
            <a:chOff x="1379279" y="786811"/>
            <a:chExt cx="4776857" cy="3078179"/>
          </a:xfrm>
        </p:grpSpPr>
        <p:pic>
          <p:nvPicPr>
            <p:cNvPr id="24" name="PA_图片 6">
              <a:extLst>
                <a:ext uri="{FF2B5EF4-FFF2-40B4-BE49-F238E27FC236}">
                  <a16:creationId xmlns:a16="http://schemas.microsoft.com/office/drawing/2014/main" xmlns="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279" y="786811"/>
              <a:ext cx="4776857" cy="3078179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2230405" y="1598617"/>
              <a:ext cx="328669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tủm</a:t>
              </a:r>
              <a:r>
                <a:rPr lang="en-US" sz="2400" b="1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tỉm</a:t>
              </a:r>
              <a:r>
                <a:rPr lang="en-US" sz="2400" b="1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algn="ctr"/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kiểu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cười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mở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miệng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động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môi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cách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kín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đáo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994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4E6B6B8-1336-4C70-A440-4089B9D0B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594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75" y="262941"/>
            <a:ext cx="786511" cy="5843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731" y="1264817"/>
            <a:ext cx="725465" cy="539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90" y="-119007"/>
            <a:ext cx="1242640" cy="902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938" y="473875"/>
            <a:ext cx="1331922" cy="10207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53" y="-618271"/>
            <a:ext cx="1535541" cy="12365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04" y="-179493"/>
            <a:ext cx="823892" cy="1338169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xmlns="" id="{3C09AE8E-05AD-484A-9A22-7F536B362F1F}"/>
              </a:ext>
            </a:extLst>
          </p:cNvPr>
          <p:cNvSpPr/>
          <p:nvPr/>
        </p:nvSpPr>
        <p:spPr>
          <a:xfrm>
            <a:off x="373440" y="573718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xmlns="" id="{214322A6-6768-4D60-A5EA-E05A48D9C409}"/>
              </a:ext>
            </a:extLst>
          </p:cNvPr>
          <p:cNvSpPr/>
          <p:nvPr/>
        </p:nvSpPr>
        <p:spPr>
          <a:xfrm>
            <a:off x="10643281" y="1132001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xmlns="" id="{9A53673D-C176-464D-96F2-9CAC6D1D2BFB}"/>
              </a:ext>
            </a:extLst>
          </p:cNvPr>
          <p:cNvSpPr/>
          <p:nvPr/>
        </p:nvSpPr>
        <p:spPr>
          <a:xfrm>
            <a:off x="11803196" y="180639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338"/>
            <a:ext cx="12192000" cy="1198068"/>
          </a:xfrm>
          <a:prstGeom prst="rect">
            <a:avLst/>
          </a:prstGeom>
        </p:spPr>
      </p:pic>
      <p:pic>
        <p:nvPicPr>
          <p:cNvPr id="3" name="图片 2">
            <a:hlinkClick r:id="rId13" action="ppaction://hlinksldjump"/>
            <a:extLst>
              <a:ext uri="{FF2B5EF4-FFF2-40B4-BE49-F238E27FC236}">
                <a16:creationId xmlns:a16="http://schemas.microsoft.com/office/drawing/2014/main" xmlns="" id="{F263D555-F204-4BFA-AD21-F31DD1BB118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738" y="1469357"/>
            <a:ext cx="3583488" cy="4128477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4792892" y="451089"/>
            <a:ext cx="2594592" cy="63001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93343" y="677774"/>
            <a:ext cx="5279805" cy="3078179"/>
            <a:chOff x="171648" y="3222579"/>
            <a:chExt cx="4776857" cy="3078179"/>
          </a:xfrm>
        </p:grpSpPr>
        <p:pic>
          <p:nvPicPr>
            <p:cNvPr id="26" name="PA_图片 6">
              <a:extLst>
                <a:ext uri="{FF2B5EF4-FFF2-40B4-BE49-F238E27FC236}">
                  <a16:creationId xmlns:a16="http://schemas.microsoft.com/office/drawing/2014/main" xmlns="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48" y="3222579"/>
              <a:ext cx="4776857" cy="307817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018367" y="4080803"/>
              <a:ext cx="327719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háo</a:t>
              </a:r>
              <a:r>
                <a:rPr lang="en-US" sz="2400" b="1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hức</a:t>
              </a:r>
              <a:endPara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/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sướng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chờ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đón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hay,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sắp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260441" y="2831392"/>
            <a:ext cx="4776857" cy="3078179"/>
            <a:chOff x="7441429" y="1142535"/>
            <a:chExt cx="4776857" cy="3078179"/>
          </a:xfrm>
        </p:grpSpPr>
        <p:pic>
          <p:nvPicPr>
            <p:cNvPr id="27" name="PA_图片 6">
              <a:extLst>
                <a:ext uri="{FF2B5EF4-FFF2-40B4-BE49-F238E27FC236}">
                  <a16:creationId xmlns:a16="http://schemas.microsoft.com/office/drawing/2014/main" xmlns="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1429" y="1142535"/>
              <a:ext cx="4776857" cy="3078179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8267545" y="1920269"/>
              <a:ext cx="327719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Ríu</a:t>
              </a:r>
              <a:r>
                <a:rPr lang="en-US" sz="2400" b="1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rít</a:t>
              </a:r>
              <a:endPara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/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diễn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tả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cảnh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trẻ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tụ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cười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bầy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chim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406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40024"/>
            <a:ext cx="12192000" cy="78618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12192000" cy="510254"/>
            <a:chOff x="0" y="-127508"/>
            <a:chExt cx="12192000" cy="1361811"/>
          </a:xfrm>
        </p:grpSpPr>
        <p:sp>
          <p:nvSpPr>
            <p:cNvPr id="22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30311" y="300126"/>
            <a:ext cx="1173805" cy="992221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H="1">
            <a:off x="3493478" y="2834174"/>
            <a:ext cx="115152" cy="38562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09868" y="1749087"/>
            <a:ext cx="10772264" cy="168238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 </a:t>
            </a:r>
            <a:r>
              <a:rPr lang="en-US" sz="36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3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3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sz="3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lang="en-US" sz="3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lang="en-US" sz="3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3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	 </a:t>
            </a:r>
            <a:endParaRPr lang="en-US" sz="3600" dirty="0">
              <a:solidFill>
                <a:srgbClr val="0033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190394" y="2855158"/>
            <a:ext cx="172728" cy="400484"/>
            <a:chOff x="7279395" y="1046131"/>
            <a:chExt cx="172728" cy="400484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7279395" y="1046131"/>
              <a:ext cx="115152" cy="38562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7336971" y="1060991"/>
              <a:ext cx="115152" cy="38562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/>
          <p:cNvCxnSpPr/>
          <p:nvPr/>
        </p:nvCxnSpPr>
        <p:spPr>
          <a:xfrm flipH="1">
            <a:off x="8028357" y="2072174"/>
            <a:ext cx="141609" cy="38562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657295" y="2873930"/>
            <a:ext cx="115152" cy="38562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5-Point Star 7">
            <a:hlinkClick r:id="rId6" action="ppaction://hlinksldjump"/>
          </p:cNvPr>
          <p:cNvSpPr/>
          <p:nvPr/>
        </p:nvSpPr>
        <p:spPr>
          <a:xfrm>
            <a:off x="10363121" y="5287616"/>
            <a:ext cx="1025789" cy="75240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5-Point Star 27"/>
          <p:cNvSpPr/>
          <p:nvPr/>
        </p:nvSpPr>
        <p:spPr>
          <a:xfrm>
            <a:off x="8099161" y="5304527"/>
            <a:ext cx="1025789" cy="75240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5-Point Star 28"/>
          <p:cNvSpPr/>
          <p:nvPr/>
        </p:nvSpPr>
        <p:spPr>
          <a:xfrm>
            <a:off x="5583105" y="5569570"/>
            <a:ext cx="1025789" cy="75240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3476206" y="5063812"/>
            <a:ext cx="1025789" cy="75240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5-Point Star 30"/>
          <p:cNvSpPr/>
          <p:nvPr/>
        </p:nvSpPr>
        <p:spPr>
          <a:xfrm>
            <a:off x="914321" y="5287617"/>
            <a:ext cx="1025789" cy="75240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3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40024"/>
            <a:ext cx="12192000" cy="78618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12192000" cy="510254"/>
            <a:chOff x="0" y="-127508"/>
            <a:chExt cx="12192000" cy="1361811"/>
          </a:xfrm>
        </p:grpSpPr>
        <p:sp>
          <p:nvSpPr>
            <p:cNvPr id="22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0" y="199818"/>
            <a:ext cx="1173805" cy="99222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56270" y="1558561"/>
            <a:ext cx="10772264" cy="168238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sz="36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3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3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36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rụt</a:t>
            </a:r>
            <a:r>
              <a:rPr lang="en-US" sz="3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</a:t>
            </a:r>
            <a:r>
              <a:rPr lang="en-US" sz="3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níu</a:t>
            </a:r>
            <a:r>
              <a:rPr lang="en-US" sz="3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chặt</a:t>
            </a:r>
            <a:r>
              <a:rPr lang="en-US" sz="3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3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sz="3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ngoái</a:t>
            </a:r>
            <a:r>
              <a:rPr lang="en-US" sz="3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endParaRPr lang="en-US" sz="3600" dirty="0">
              <a:solidFill>
                <a:srgbClr val="0033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5268733" y="2704609"/>
            <a:ext cx="115152" cy="3856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361685" y="1883644"/>
            <a:ext cx="115152" cy="3856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319140" y="2682688"/>
            <a:ext cx="115152" cy="3856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0404348" y="2729205"/>
            <a:ext cx="172728" cy="400484"/>
            <a:chOff x="7279395" y="1046131"/>
            <a:chExt cx="172728" cy="400484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7279395" y="1046131"/>
              <a:ext cx="115152" cy="38562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7336971" y="1060991"/>
              <a:ext cx="115152" cy="38562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0184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499864" y="425182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64" y="156767"/>
            <a:ext cx="10543131" cy="67446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xmlns="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6366" y="3200682"/>
            <a:ext cx="11203016" cy="109363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495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altLang="zh-CN" sz="495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altLang="zh-CN" sz="495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495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zh-CN" altLang="en-US" sz="49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7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14" y="245541"/>
            <a:ext cx="3261485" cy="2955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401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056" b="52963" l="54167" r="57083">
                        <a14:foregroundMark x1="55833" y1="49815" x2="55833" y2="49815"/>
                        <a14:foregroundMark x1="56094" y1="49815" x2="56094" y2="49815"/>
                        <a14:foregroundMark x1="56354" y1="51019" x2="56354" y2="51019"/>
                        <a14:foregroundMark x1="55937" y1="51944" x2="55937" y2="51944"/>
                        <a14:foregroundMark x1="55521" y1="52222" x2="55521" y2="52222"/>
                        <a14:foregroundMark x1="54896" y1="52315" x2="54896" y2="52315"/>
                        <a14:foregroundMark x1="54479" y1="51759" x2="54479" y2="51759"/>
                        <a14:foregroundMark x1="54583" y1="50000" x2="54583" y2="50000"/>
                        <a14:foregroundMark x1="54948" y1="49630" x2="54948" y2="49630"/>
                        <a14:foregroundMark x1="55521" y1="49352" x2="55521" y2="49352"/>
                        <a14:foregroundMark x1="55885" y1="49352" x2="55885" y2="49352"/>
                        <a14:foregroundMark x1="56198" y1="49907" x2="56198" y2="49907"/>
                        <a14:foregroundMark x1="55937" y1="49352" x2="55937" y2="49352"/>
                        <a14:foregroundMark x1="55052" y1="51204" x2="55052" y2="51204"/>
                        <a14:foregroundMark x1="55260" y1="49259" x2="55260" y2="49259"/>
                        <a14:foregroundMark x1="55833" y1="49444" x2="55833" y2="49444"/>
                        <a14:foregroundMark x1="55729" y1="49167" x2="55729" y2="49167"/>
                        <a14:foregroundMark x1="55000" y1="50000" x2="55000" y2="50000"/>
                        <a14:foregroundMark x1="54427" y1="51389" x2="54427" y2="51389"/>
                        <a14:foregroundMark x1="54427" y1="51111" x2="54427" y2="51111"/>
                      </a14:backgroundRemoval>
                    </a14:imgEffect>
                  </a14:imgLayer>
                </a14:imgProps>
              </a:ext>
            </a:extLst>
          </a:blip>
          <a:srcRect l="53860" t="47544" r="42982" b="47310"/>
          <a:stretch/>
        </p:blipFill>
        <p:spPr>
          <a:xfrm>
            <a:off x="243666" y="0"/>
            <a:ext cx="955640" cy="876004"/>
          </a:xfrm>
          <a:prstGeom prst="rect">
            <a:avLst/>
          </a:prstGeom>
        </p:spPr>
      </p:pic>
      <p:pic>
        <p:nvPicPr>
          <p:cNvPr id="8" name="PA_图片 3">
            <a:extLst>
              <a:ext uri="{FF2B5EF4-FFF2-40B4-BE49-F238E27FC236}">
                <a16:creationId xmlns:a16="http://schemas.microsoft.com/office/drawing/2014/main" xmlns="" id="{AF0A5502-3EA7-4C7E-A1AB-C889E4F2995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75432" y="82025"/>
            <a:ext cx="11916568" cy="6358531"/>
          </a:xfrm>
          <a:prstGeom prst="rect">
            <a:avLst/>
          </a:prstGeom>
        </p:spPr>
      </p:pic>
      <p:sp>
        <p:nvSpPr>
          <p:cNvPr id="9" name="PA_文本框 4">
            <a:extLst>
              <a:ext uri="{FF2B5EF4-FFF2-40B4-BE49-F238E27FC236}">
                <a16:creationId xmlns:a16="http://schemas.microsoft.com/office/drawing/2014/main" xmlns="" id="{53B03F56-9A24-44B8-A5E5-71487143A90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871901" y="2344439"/>
            <a:ext cx="2574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solidFill>
                  <a:schemeClr val="tx2"/>
                </a:solidFill>
                <a:cs typeface="+mn-ea"/>
                <a:sym typeface="+mn-lt"/>
              </a:rPr>
              <a:t> </a:t>
            </a:r>
            <a:endParaRPr lang="zh-CN" altLang="en-US" sz="36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10" name="PA_矩形 5">
            <a:extLst>
              <a:ext uri="{FF2B5EF4-FFF2-40B4-BE49-F238E27FC236}">
                <a16:creationId xmlns:a16="http://schemas.microsoft.com/office/drawing/2014/main" xmlns="" id="{DF4C6D56-A574-4D2E-AA47-6F69D6B36AD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560366" y="3007365"/>
            <a:ext cx="4990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 smtClean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 </a:t>
            </a:r>
            <a:endParaRPr lang="zh-CN" altLang="en-US" dirty="0">
              <a:solidFill>
                <a:srgbClr val="222222"/>
              </a:solidFill>
              <a:latin typeface="迷你简少儿" panose="03000509000000000000" pitchFamily="65" charset="-122"/>
              <a:ea typeface="迷你简少儿" panose="03000509000000000000" pitchFamily="65" charset="-122"/>
              <a:cs typeface=".黑体-日本?" panose="02000500000000000000" pitchFamily="2" charset="-122"/>
            </a:endParaRPr>
          </a:p>
        </p:txBody>
      </p:sp>
      <p:pic>
        <p:nvPicPr>
          <p:cNvPr id="11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xmlns="" id="{A6752A4A-C603-435D-BAE6-3E4F46F3A7C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534" y="193357"/>
            <a:ext cx="2423278" cy="20380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52052" y="2325161"/>
            <a:ext cx="777448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1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háo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hức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68300" y="3734301"/>
            <a:ext cx="30728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6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lang="en-US" sz="2600" dirty="0">
              <a:solidFill>
                <a:srgbClr val="0033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37965" y="3718712"/>
            <a:ext cx="489568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6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2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2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2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2600" dirty="0">
              <a:solidFill>
                <a:srgbClr val="0033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03782" y="4733426"/>
            <a:ext cx="34789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6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endParaRPr lang="en-US" sz="2600" dirty="0">
              <a:solidFill>
                <a:srgbClr val="0033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00752" y="4738930"/>
            <a:ext cx="40824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26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bổng</a:t>
            </a:r>
            <a:r>
              <a:rPr lang="en-US" sz="2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2600" dirty="0">
              <a:solidFill>
                <a:srgbClr val="0033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850599" y="3599423"/>
            <a:ext cx="627321" cy="62732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762213" y="3632605"/>
            <a:ext cx="627321" cy="62732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838391" y="4598548"/>
            <a:ext cx="627321" cy="62732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-4992"/>
            <a:ext cx="12192000" cy="2791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1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643</TotalTime>
  <Words>381</Words>
  <Application>Microsoft Office PowerPoint</Application>
  <PresentationFormat>Custom</PresentationFormat>
  <Paragraphs>74</Paragraphs>
  <Slides>22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Windows User</cp:lastModifiedBy>
  <cp:revision>75</cp:revision>
  <dcterms:created xsi:type="dcterms:W3CDTF">2021-05-31T08:31:14Z</dcterms:created>
  <dcterms:modified xsi:type="dcterms:W3CDTF">2021-09-05T09:06:03Z</dcterms:modified>
</cp:coreProperties>
</file>