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9"/>
  </p:notesMasterIdLst>
  <p:sldIdLst>
    <p:sldId id="374" r:id="rId2"/>
    <p:sldId id="357" r:id="rId3"/>
    <p:sldId id="377" r:id="rId4"/>
    <p:sldId id="373" r:id="rId5"/>
    <p:sldId id="378" r:id="rId6"/>
    <p:sldId id="380" r:id="rId7"/>
    <p:sldId id="3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3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41" y="363862"/>
            <a:ext cx="8164490" cy="64932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6BDFE-E1AA-482E-A73C-3FBEF0DEF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54" y="2734961"/>
            <a:ext cx="63464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399FC-B4D7-4010-81C0-F9416BB5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15" y="2186339"/>
            <a:ext cx="63769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2" y="100495"/>
            <a:ext cx="10055408" cy="675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 rot="21173180">
            <a:off x="4793500" y="1827575"/>
            <a:ext cx="322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Chia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sẻ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trước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lớp</a:t>
            </a:r>
            <a:endParaRPr lang="zh-CN" altLang="en-US" sz="5000" b="1" dirty="0">
              <a:solidFill>
                <a:srgbClr val="C00000"/>
              </a:solidFill>
              <a:latin typeface="Calibri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694E4-3EB0-4463-9849-C32145407F2E}"/>
              </a:ext>
            </a:extLst>
          </p:cNvPr>
          <p:cNvSpPr txBox="1"/>
          <p:nvPr/>
        </p:nvSpPr>
        <p:spPr>
          <a:xfrm>
            <a:off x="3736612" y="6049926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65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Baloo 2</vt:lpstr>
      <vt:lpstr>Calibri</vt:lpstr>
      <vt:lpstr>iCiel Cadena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Hoang Nam</cp:lastModifiedBy>
  <cp:revision>33</cp:revision>
  <dcterms:created xsi:type="dcterms:W3CDTF">2022-07-08T07:12:00Z</dcterms:created>
  <dcterms:modified xsi:type="dcterms:W3CDTF">2025-09-26T10:33:35Z</dcterms:modified>
</cp:coreProperties>
</file>