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5"/>
  </p:notesMasterIdLst>
  <p:sldIdLst>
    <p:sldId id="256" r:id="rId3"/>
    <p:sldId id="257" r:id="rId4"/>
    <p:sldId id="258" r:id="rId5"/>
    <p:sldId id="259" r:id="rId6"/>
    <p:sldId id="273" r:id="rId7"/>
    <p:sldId id="274" r:id="rId8"/>
    <p:sldId id="275" r:id="rId9"/>
    <p:sldId id="277" r:id="rId10"/>
    <p:sldId id="278" r:id="rId11"/>
    <p:sldId id="261" r:id="rId12"/>
    <p:sldId id="262" r:id="rId13"/>
    <p:sldId id="279" r:id="rId14"/>
    <p:sldId id="313" r:id="rId15"/>
    <p:sldId id="314" r:id="rId16"/>
    <p:sldId id="315" r:id="rId17"/>
    <p:sldId id="316" r:id="rId18"/>
    <p:sldId id="317" r:id="rId19"/>
    <p:sldId id="318" r:id="rId20"/>
    <p:sldId id="269" r:id="rId21"/>
    <p:sldId id="270" r:id="rId22"/>
    <p:sldId id="319" r:id="rId23"/>
    <p:sldId id="271"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E13"/>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3"/>
  </p:normalViewPr>
  <p:slideViewPr>
    <p:cSldViewPr snapToGrid="0">
      <p:cViewPr varScale="1">
        <p:scale>
          <a:sx n="100" d="100"/>
          <a:sy n="100"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6123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93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04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25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81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Bấm vào các ngôi sao để mở câu hỏi</a:t>
            </a:r>
            <a:endParaRPr lang="en-US" b="1" dirty="0"/>
          </a:p>
        </p:txBody>
      </p:sp>
    </p:spTree>
    <p:extLst>
      <p:ext uri="{BB962C8B-B14F-4D97-AF65-F5344CB8AC3E}">
        <p14:creationId xmlns:p14="http://schemas.microsoft.com/office/powerpoint/2010/main" val="2717165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err="1"/>
              <a:t>Bấm</a:t>
            </a:r>
            <a:r>
              <a:rPr lang="en-US" b="1" baseline="0" dirty="0"/>
              <a:t> </a:t>
            </a:r>
            <a:r>
              <a:rPr lang="en-US" b="1" baseline="0" dirty="0" err="1"/>
              <a:t>vào</a:t>
            </a:r>
            <a:r>
              <a:rPr lang="en-US" b="1" baseline="0" dirty="0"/>
              <a:t> </a:t>
            </a:r>
            <a:r>
              <a:rPr lang="en-US" b="1" baseline="0" dirty="0" err="1"/>
              <a:t>hộp</a:t>
            </a:r>
            <a:r>
              <a:rPr lang="en-US" b="1" baseline="0" dirty="0"/>
              <a:t> </a:t>
            </a:r>
            <a:r>
              <a:rPr lang="en-US" b="1" baseline="0" dirty="0" err="1"/>
              <a:t>quà</a:t>
            </a:r>
            <a:r>
              <a:rPr lang="en-US" b="1" baseline="0" dirty="0"/>
              <a:t> </a:t>
            </a:r>
            <a:r>
              <a:rPr lang="en-US" b="1" baseline="0" dirty="0" err="1"/>
              <a:t>để</a:t>
            </a:r>
            <a:r>
              <a:rPr lang="en-US" b="1" baseline="0" dirty="0"/>
              <a:t> </a:t>
            </a:r>
            <a:r>
              <a:rPr lang="en-US" b="1" baseline="0" dirty="0" err="1"/>
              <a:t>hiện</a:t>
            </a:r>
            <a:r>
              <a:rPr lang="en-US" b="1" baseline="0" dirty="0"/>
              <a:t> </a:t>
            </a:r>
            <a:r>
              <a:rPr lang="en-US" b="1" baseline="0" dirty="0" err="1"/>
              <a:t>phần</a:t>
            </a:r>
            <a:r>
              <a:rPr lang="en-US" b="1" baseline="0" dirty="0"/>
              <a:t> </a:t>
            </a:r>
            <a:r>
              <a:rPr lang="en-US" b="1" baseline="0" dirty="0" err="1"/>
              <a:t>thưởng</a:t>
            </a:r>
            <a:r>
              <a:rPr lang="en-US" b="1" baseline="0" dirty="0"/>
              <a:t>. </a:t>
            </a:r>
            <a:r>
              <a:rPr lang="en-US" b="1" baseline="0" dirty="0" err="1"/>
              <a:t>Bấm</a:t>
            </a:r>
            <a:r>
              <a:rPr lang="en-US" b="1" baseline="0" dirty="0"/>
              <a:t> </a:t>
            </a:r>
            <a:r>
              <a:rPr lang="en-US" b="1" baseline="0" dirty="0" err="1"/>
              <a:t>vào</a:t>
            </a:r>
            <a:r>
              <a:rPr lang="en-US" b="1" baseline="0" dirty="0"/>
              <a:t> “back” </a:t>
            </a:r>
            <a:r>
              <a:rPr lang="en-US" b="1" baseline="0" dirty="0" err="1"/>
              <a:t>để</a:t>
            </a:r>
            <a:r>
              <a:rPr lang="en-US" b="1" baseline="0" dirty="0"/>
              <a:t> quay </a:t>
            </a:r>
            <a:r>
              <a:rPr lang="en-US" b="1" baseline="0" dirty="0" err="1"/>
              <a:t>lại</a:t>
            </a:r>
            <a:r>
              <a:rPr lang="en-US" b="1" baseline="0" dirty="0"/>
              <a:t> </a:t>
            </a:r>
            <a:r>
              <a:rPr lang="en-US" b="1" baseline="0" dirty="0" err="1"/>
              <a:t>trang</a:t>
            </a:r>
            <a:r>
              <a:rPr lang="en-US" b="1" baseline="0" dirty="0"/>
              <a:t> </a:t>
            </a:r>
            <a:r>
              <a:rPr lang="en-US" b="1" baseline="0" dirty="0" err="1"/>
              <a:t>trò</a:t>
            </a:r>
            <a:r>
              <a:rPr lang="en-US" b="1" baseline="0" dirty="0"/>
              <a:t> </a:t>
            </a:r>
            <a:r>
              <a:rPr lang="en-US" b="1" baseline="0" dirty="0" err="1"/>
              <a:t>chơi</a:t>
            </a:r>
            <a:r>
              <a:rPr lang="en-US" b="1" baseline="0" dirty="0"/>
              <a:t>, </a:t>
            </a:r>
            <a:r>
              <a:rPr lang="en-US" b="1" baseline="0" dirty="0" err="1"/>
              <a:t>tiếp</a:t>
            </a:r>
            <a:r>
              <a:rPr lang="en-US" b="1" baseline="0" dirty="0"/>
              <a:t> </a:t>
            </a:r>
            <a:r>
              <a:rPr lang="en-US" b="1" baseline="0" dirty="0" err="1"/>
              <a:t>tục</a:t>
            </a:r>
            <a:r>
              <a:rPr lang="en-US" b="1" baseline="0" dirty="0"/>
              <a:t> </a:t>
            </a:r>
            <a:r>
              <a:rPr lang="en-US" b="1" baseline="0" dirty="0" err="1"/>
              <a:t>mở</a:t>
            </a:r>
            <a:r>
              <a:rPr lang="en-US" b="1" baseline="0" dirty="0"/>
              <a:t> </a:t>
            </a:r>
            <a:r>
              <a:rPr lang="en-US" b="1" baseline="0" dirty="0" err="1"/>
              <a:t>các</a:t>
            </a:r>
            <a:r>
              <a:rPr lang="en-US" b="1" baseline="0" dirty="0"/>
              <a:t> </a:t>
            </a:r>
            <a:r>
              <a:rPr lang="en-US" b="1" baseline="0" dirty="0" err="1"/>
              <a:t>câu</a:t>
            </a:r>
            <a:r>
              <a:rPr lang="en-US" b="1" baseline="0" dirty="0"/>
              <a:t> </a:t>
            </a:r>
            <a:r>
              <a:rPr lang="en-US" b="1" baseline="0" dirty="0" err="1"/>
              <a:t>hỏi</a:t>
            </a:r>
            <a:r>
              <a:rPr lang="en-US" b="1" baseline="0" dirty="0"/>
              <a:t> </a:t>
            </a:r>
            <a:r>
              <a:rPr lang="en-US" b="1" baseline="0" dirty="0" err="1"/>
              <a:t>khác</a:t>
            </a:r>
            <a:endParaRPr lang="en-US" b="1" dirty="0"/>
          </a:p>
        </p:txBody>
      </p:sp>
    </p:spTree>
    <p:extLst>
      <p:ext uri="{BB962C8B-B14F-4D97-AF65-F5344CB8AC3E}">
        <p14:creationId xmlns:p14="http://schemas.microsoft.com/office/powerpoint/2010/main" val="128400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Bấm</a:t>
            </a:r>
            <a:r>
              <a:rPr lang="en-US" b="1" baseline="0"/>
              <a:t> vào hộp quà để hiện phần thưởng. Bấm vào “back” để quay lại trang trò chơi, tiếp tục mở các câu hỏi khác</a:t>
            </a:r>
            <a:endParaRPr lang="en-US" b="1"/>
          </a:p>
          <a:p>
            <a:endParaRPr lang="en-US"/>
          </a:p>
        </p:txBody>
      </p:sp>
    </p:spTree>
    <p:extLst>
      <p:ext uri="{BB962C8B-B14F-4D97-AF65-F5344CB8AC3E}">
        <p14:creationId xmlns:p14="http://schemas.microsoft.com/office/powerpoint/2010/main" val="165162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Bấm</a:t>
            </a:r>
            <a:r>
              <a:rPr lang="en-US" b="1" baseline="0"/>
              <a:t> vào hộp quà để hiện phần thưởng. Bấm vào “back” để quay lại trang trò chơi, tiếp tục mở các câu hỏi khác</a:t>
            </a:r>
            <a:endParaRPr lang="en-US" b="1"/>
          </a:p>
          <a:p>
            <a:endParaRPr lang="en-US"/>
          </a:p>
        </p:txBody>
      </p:sp>
    </p:spTree>
    <p:extLst>
      <p:ext uri="{BB962C8B-B14F-4D97-AF65-F5344CB8AC3E}">
        <p14:creationId xmlns:p14="http://schemas.microsoft.com/office/powerpoint/2010/main" val="124296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Bấm</a:t>
            </a:r>
            <a:r>
              <a:rPr lang="en-US" b="1" baseline="0"/>
              <a:t> vào hộp quà để hiện phần thưởng. Bấm vào “back” để quay lại trang trò chơi, tiếp tục mở các câu hỏi khác</a:t>
            </a:r>
            <a:endParaRPr lang="en-US" b="1"/>
          </a:p>
          <a:p>
            <a:endParaRPr lang="en-US"/>
          </a:p>
        </p:txBody>
      </p:sp>
    </p:spTree>
    <p:extLst>
      <p:ext uri="{BB962C8B-B14F-4D97-AF65-F5344CB8AC3E}">
        <p14:creationId xmlns:p14="http://schemas.microsoft.com/office/powerpoint/2010/main" val="420469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Bấm</a:t>
            </a:r>
            <a:r>
              <a:rPr lang="en-US" b="1" baseline="0"/>
              <a:t> vào hộp quà để hiện phần thưởng. Bấm vào “back” để quay lại trang trò chơi, tiếp tục mở các câu hỏi khác</a:t>
            </a:r>
            <a:endParaRPr lang="en-US" b="1"/>
          </a:p>
          <a:p>
            <a:endParaRPr lang="en-US"/>
          </a:p>
        </p:txBody>
      </p:sp>
    </p:spTree>
    <p:extLst>
      <p:ext uri="{BB962C8B-B14F-4D97-AF65-F5344CB8AC3E}">
        <p14:creationId xmlns:p14="http://schemas.microsoft.com/office/powerpoint/2010/main" val="79204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84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44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9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05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28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52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95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8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6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5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8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2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22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7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35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537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29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61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E8AFF1FC-8BB6-4DBB-9940-F696B5579502}" type="datetimeFigureOut">
              <a:rPr lang="en-US" kern="1200" smtClean="0">
                <a:solidFill>
                  <a:prstClr val="black">
                    <a:tint val="75000"/>
                  </a:prstClr>
                </a:solidFill>
                <a:latin typeface="Calibri" panose="020F0502020204030204"/>
              </a:rPr>
              <a:pPr>
                <a:buClrTx/>
                <a:buFontTx/>
                <a:buNone/>
              </a:pPr>
              <a:t>10/12/25</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8416283F-E79A-4174-97F4-305C981B4A88}"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6179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in-hoc-3/1/129/1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5.xml"/><Relationship Id="rId9" Type="http://schemas.openxmlformats.org/officeDocument/2006/relationships/image" Target="../media/image19.gi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n-hoc-3/1/129/18/"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in-hoc-3/1/129/1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in-hoc-3/1/129/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youtu.be/bSKVve9sy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youtu.be/5qzMcqcbVUE"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8"/>
            <a:ext cx="2681056" cy="523220"/>
          </a:xfrm>
          <a:prstGeom prst="rect">
            <a:avLst/>
          </a:prstGeom>
          <a:noFill/>
        </p:spPr>
        <p:txBody>
          <a:bodyPr wrap="square" rtlCol="0">
            <a:spAutoFit/>
          </a:bodyPr>
          <a:lstStyle/>
          <a:p>
            <a:pPr algn="ctr"/>
            <a:r>
              <a:rPr lang="en-US" sz="2800">
                <a:solidFill>
                  <a:schemeClr val="bg1"/>
                </a:solidFill>
                <a:effectLst>
                  <a:outerShdw blurRad="38100" dist="38100" dir="2700000" algn="tl">
                    <a:srgbClr val="000000">
                      <a:alpha val="43137"/>
                    </a:srgbClr>
                  </a:outerShdw>
                </a:effectLst>
                <a:latin typeface="UTM Avo" panose="02040603050506020204" pitchFamily="18" charset="0"/>
              </a:rPr>
              <a:t>Tin học 3</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29810" y="1484791"/>
            <a:ext cx="10820462" cy="19641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b="1" dirty="0" err="1">
                <a:solidFill>
                  <a:srgbClr val="002060"/>
                </a:solidFill>
                <a:latin typeface="UTM Avo" panose="02040603050506020204" pitchFamily="18" charset="0"/>
              </a:rPr>
              <a:t>Chủ</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đề</a:t>
            </a:r>
            <a:r>
              <a:rPr lang="en-US" b="1" dirty="0">
                <a:solidFill>
                  <a:srgbClr val="002060"/>
                </a:solidFill>
                <a:latin typeface="UTM Avo" panose="02040603050506020204" pitchFamily="18" charset="0"/>
              </a:rPr>
              <a:t> A2</a:t>
            </a:r>
          </a:p>
          <a:p>
            <a:pPr algn="ctr">
              <a:lnSpc>
                <a:spcPct val="150000"/>
              </a:lnSpc>
              <a:buSzPts val="990"/>
              <a:buFont typeface="Arial"/>
              <a:buNone/>
            </a:pPr>
            <a:r>
              <a:rPr lang="en-US" b="1" dirty="0">
                <a:solidFill>
                  <a:srgbClr val="002060"/>
                </a:solidFill>
                <a:latin typeface="UTM Avo" panose="02040603050506020204" pitchFamily="18" charset="0"/>
              </a:rPr>
              <a:t>Thông tin </a:t>
            </a:r>
            <a:r>
              <a:rPr lang="en-US" b="1" dirty="0" err="1">
                <a:solidFill>
                  <a:srgbClr val="002060"/>
                </a:solidFill>
                <a:latin typeface="UTM Avo" panose="02040603050506020204" pitchFamily="18" charset="0"/>
              </a:rPr>
              <a:t>và</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xử</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lý</a:t>
            </a:r>
            <a:r>
              <a:rPr lang="en-US" b="1" dirty="0">
                <a:solidFill>
                  <a:srgbClr val="002060"/>
                </a:solidFill>
                <a:latin typeface="UTM Avo" panose="02040603050506020204" pitchFamily="18" charset="0"/>
              </a:rPr>
              <a:t> </a:t>
            </a:r>
            <a:r>
              <a:rPr lang="en-US" b="1" dirty="0" err="1">
                <a:solidFill>
                  <a:srgbClr val="002060"/>
                </a:solidFill>
                <a:latin typeface="UTM Avo" panose="02040603050506020204" pitchFamily="18" charset="0"/>
              </a:rPr>
              <a:t>thông</a:t>
            </a:r>
            <a:r>
              <a:rPr lang="en-US" b="1" dirty="0">
                <a:solidFill>
                  <a:srgbClr val="002060"/>
                </a:solidFill>
                <a:latin typeface="UTM Avo" panose="02040603050506020204" pitchFamily="18" charset="0"/>
              </a:rPr>
              <a:t> tin</a:t>
            </a: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258046" y="3148860"/>
            <a:ext cx="13235781" cy="144844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b="1" dirty="0" err="1">
                <a:solidFill>
                  <a:srgbClr val="FF0000"/>
                </a:solidFill>
                <a:latin typeface="UTM Avo" panose="02040603050506020204" pitchFamily="18" charset="0"/>
                <a:cs typeface="Arial" panose="020B0604020202020204" pitchFamily="34" charset="0"/>
              </a:rPr>
              <a:t>Bài</a:t>
            </a:r>
            <a:r>
              <a:rPr lang="en-US" b="1" dirty="0">
                <a:solidFill>
                  <a:srgbClr val="FF0000"/>
                </a:solidFill>
                <a:latin typeface="UTM Avo" panose="02040603050506020204" pitchFamily="18" charset="0"/>
                <a:cs typeface="Arial" panose="020B0604020202020204" pitchFamily="34" charset="0"/>
              </a:rPr>
              <a:t> 1: Thông tin </a:t>
            </a:r>
            <a:r>
              <a:rPr lang="en-US" b="1" dirty="0" err="1">
                <a:solidFill>
                  <a:srgbClr val="FF0000"/>
                </a:solidFill>
                <a:latin typeface="UTM Avo" panose="02040603050506020204" pitchFamily="18" charset="0"/>
                <a:cs typeface="Arial" panose="020B0604020202020204" pitchFamily="34" charset="0"/>
              </a:rPr>
              <a:t>và</a:t>
            </a:r>
            <a:r>
              <a:rPr lang="en-US" b="1" dirty="0">
                <a:solidFill>
                  <a:srgbClr val="FF0000"/>
                </a:solidFill>
                <a:latin typeface="UTM Avo" panose="02040603050506020204" pitchFamily="18" charset="0"/>
                <a:cs typeface="Arial" panose="020B0604020202020204" pitchFamily="34" charset="0"/>
              </a:rPr>
              <a:t> </a:t>
            </a:r>
            <a:r>
              <a:rPr lang="en-US" b="1" dirty="0" err="1">
                <a:solidFill>
                  <a:srgbClr val="FF0000"/>
                </a:solidFill>
                <a:latin typeface="UTM Avo" panose="02040603050506020204" pitchFamily="18" charset="0"/>
                <a:cs typeface="Arial" panose="020B0604020202020204" pitchFamily="34" charset="0"/>
              </a:rPr>
              <a:t>quyết</a:t>
            </a:r>
            <a:r>
              <a:rPr lang="en-US" b="1" dirty="0">
                <a:solidFill>
                  <a:srgbClr val="FF0000"/>
                </a:solidFill>
                <a:latin typeface="UTM Avo" panose="02040603050506020204" pitchFamily="18" charset="0"/>
                <a:cs typeface="Arial" panose="020B0604020202020204" pitchFamily="34" charset="0"/>
              </a:rPr>
              <a:t> </a:t>
            </a:r>
            <a:r>
              <a:rPr lang="en-US" b="1" dirty="0" err="1">
                <a:solidFill>
                  <a:srgbClr val="FF0000"/>
                </a:solidFill>
                <a:latin typeface="UTM Avo" panose="02040603050506020204" pitchFamily="18" charset="0"/>
                <a:cs typeface="Arial" panose="020B0604020202020204" pitchFamily="34" charset="0"/>
              </a:rPr>
              <a:t>định</a:t>
            </a:r>
            <a:endParaRPr lang="en-US" b="1" dirty="0">
              <a:solidFill>
                <a:srgbClr val="FF0000"/>
              </a:solidFill>
              <a:latin typeface="UTM Avo" panose="02040603050506020204" pitchFamily="18" charset="0"/>
              <a:cs typeface="Arial" panose="020B0604020202020204" pitchFamily="34" charset="0"/>
            </a:endParaRPr>
          </a:p>
        </p:txBody>
      </p:sp>
      <p:sp>
        <p:nvSpPr>
          <p:cNvPr id="5" name="Oval 4">
            <a:extLst>
              <a:ext uri="{FF2B5EF4-FFF2-40B4-BE49-F238E27FC236}">
                <a16:creationId xmlns:a16="http://schemas.microsoft.com/office/drawing/2014/main" id="{6B77AAEE-7AEF-0B82-5CDA-FF05669531B3}"/>
              </a:ext>
            </a:extLst>
          </p:cNvPr>
          <p:cNvSpPr/>
          <p:nvPr/>
        </p:nvSpPr>
        <p:spPr>
          <a:xfrm>
            <a:off x="190500" y="195308"/>
            <a:ext cx="2273300" cy="1036592"/>
          </a:xfrm>
          <a:prstGeom prst="ellipse">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4734359" y="2653952"/>
            <a:ext cx="2736543" cy="1558939"/>
            <a:chOff x="309542" y="967667"/>
            <a:chExt cx="2878585" cy="1558939"/>
          </a:xfrm>
        </p:grpSpPr>
        <p:pic>
          <p:nvPicPr>
            <p:cNvPr id="3" name="Picture 2">
              <a:hlinkClick r:id="rId4"/>
              <a:extLst>
                <a:ext uri="{FF2B5EF4-FFF2-40B4-BE49-F238E27FC236}">
                  <a16:creationId xmlns:a16="http://schemas.microsoft.com/office/drawing/2014/main" id="{98210454-4689-A42D-67DD-7B82837952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
        <p:nvSpPr>
          <p:cNvPr id="5" name="Rectangle 4">
            <a:extLst>
              <a:ext uri="{FF2B5EF4-FFF2-40B4-BE49-F238E27FC236}">
                <a16:creationId xmlns:a16="http://schemas.microsoft.com/office/drawing/2014/main" id="{9ABE5840-9271-4D4B-BCA3-E9E4C1C63562}"/>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pic>
        <p:nvPicPr>
          <p:cNvPr id="3" name="Google Shape;2395;p46">
            <a:extLst>
              <a:ext uri="{FF2B5EF4-FFF2-40B4-BE49-F238E27FC236}">
                <a16:creationId xmlns:a16="http://schemas.microsoft.com/office/drawing/2014/main" id="{279180E4-E3A5-686A-CD0A-73961CE878A8}"/>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420129" y="2826551"/>
            <a:ext cx="3280338" cy="2186892"/>
          </a:xfrm>
          <a:prstGeom prst="roundRect">
            <a:avLst>
              <a:gd name="adj" fmla="val 0"/>
            </a:avLst>
          </a:prstGeom>
          <a:noFill/>
          <a:ln>
            <a:noFill/>
          </a:ln>
        </p:spPr>
      </p:pic>
      <p:grpSp>
        <p:nvGrpSpPr>
          <p:cNvPr id="231" name="Google Shape;2623;p46">
            <a:extLst>
              <a:ext uri="{FF2B5EF4-FFF2-40B4-BE49-F238E27FC236}">
                <a16:creationId xmlns:a16="http://schemas.microsoft.com/office/drawing/2014/main" id="{DFB3B0E9-75AE-3ECA-9BDA-C4CC84804883}"/>
              </a:ext>
            </a:extLst>
          </p:cNvPr>
          <p:cNvGrpSpPr/>
          <p:nvPr/>
        </p:nvGrpSpPr>
        <p:grpSpPr>
          <a:xfrm>
            <a:off x="9152450" y="1464949"/>
            <a:ext cx="155400" cy="155400"/>
            <a:chOff x="1666623" y="2623621"/>
            <a:chExt cx="155400" cy="155400"/>
          </a:xfrm>
        </p:grpSpPr>
        <p:sp>
          <p:nvSpPr>
            <p:cNvPr id="232" name="Google Shape;2624;p46">
              <a:extLst>
                <a:ext uri="{FF2B5EF4-FFF2-40B4-BE49-F238E27FC236}">
                  <a16:creationId xmlns:a16="http://schemas.microsoft.com/office/drawing/2014/main" id="{D750E860-FF79-E777-0BF5-20BD33E3D0CC}"/>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33" name="Google Shape;2625;p46">
              <a:extLst>
                <a:ext uri="{FF2B5EF4-FFF2-40B4-BE49-F238E27FC236}">
                  <a16:creationId xmlns:a16="http://schemas.microsoft.com/office/drawing/2014/main" id="{08F3A6F0-3E55-680D-1E9A-18669B509A94}"/>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34" name="Google Shape;2629;p46">
            <a:extLst>
              <a:ext uri="{FF2B5EF4-FFF2-40B4-BE49-F238E27FC236}">
                <a16:creationId xmlns:a16="http://schemas.microsoft.com/office/drawing/2014/main" id="{431B7287-A0D9-89C6-6B3D-B108C0D1EEA0}"/>
              </a:ext>
            </a:extLst>
          </p:cNvPr>
          <p:cNvGrpSpPr/>
          <p:nvPr/>
        </p:nvGrpSpPr>
        <p:grpSpPr>
          <a:xfrm>
            <a:off x="4395349" y="1477645"/>
            <a:ext cx="155400" cy="155400"/>
            <a:chOff x="1666623" y="2623621"/>
            <a:chExt cx="155400" cy="155400"/>
          </a:xfrm>
        </p:grpSpPr>
        <p:sp>
          <p:nvSpPr>
            <p:cNvPr id="235" name="Google Shape;2630;p46">
              <a:extLst>
                <a:ext uri="{FF2B5EF4-FFF2-40B4-BE49-F238E27FC236}">
                  <a16:creationId xmlns:a16="http://schemas.microsoft.com/office/drawing/2014/main" id="{D94DD50A-BC33-06C1-8BC3-02F9918FA6B9}"/>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36" name="Google Shape;2631;p46">
              <a:extLst>
                <a:ext uri="{FF2B5EF4-FFF2-40B4-BE49-F238E27FC236}">
                  <a16:creationId xmlns:a16="http://schemas.microsoft.com/office/drawing/2014/main" id="{97A8E70C-7563-D89F-F03F-56B979425A77}"/>
                </a:ext>
              </a:extLst>
            </p:cNvPr>
            <p:cNvSpPr/>
            <p:nvPr/>
          </p:nvSpPr>
          <p:spPr>
            <a:xfrm>
              <a:off x="1666623" y="2623621"/>
              <a:ext cx="155400" cy="155400"/>
            </a:xfrm>
            <a:prstGeom prst="star4">
              <a:avLst>
                <a:gd name="adj" fmla="val 23855"/>
              </a:avLst>
            </a:prstGeom>
            <a:solidFill>
              <a:srgbClr val="B7FCF6"/>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37" name="Google Shape;2632;p46">
            <a:extLst>
              <a:ext uri="{FF2B5EF4-FFF2-40B4-BE49-F238E27FC236}">
                <a16:creationId xmlns:a16="http://schemas.microsoft.com/office/drawing/2014/main" id="{5822F141-C071-8096-B5E1-40283A8D17BD}"/>
              </a:ext>
            </a:extLst>
          </p:cNvPr>
          <p:cNvGrpSpPr/>
          <p:nvPr/>
        </p:nvGrpSpPr>
        <p:grpSpPr>
          <a:xfrm>
            <a:off x="9863557" y="1845931"/>
            <a:ext cx="155400" cy="155400"/>
            <a:chOff x="1666623" y="2623621"/>
            <a:chExt cx="155400" cy="155400"/>
          </a:xfrm>
        </p:grpSpPr>
        <p:sp>
          <p:nvSpPr>
            <p:cNvPr id="238" name="Google Shape;2633;p46">
              <a:extLst>
                <a:ext uri="{FF2B5EF4-FFF2-40B4-BE49-F238E27FC236}">
                  <a16:creationId xmlns:a16="http://schemas.microsoft.com/office/drawing/2014/main" id="{634D03ED-2020-CE6B-5599-3D64AD52E3E3}"/>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39" name="Google Shape;2634;p46">
              <a:extLst>
                <a:ext uri="{FF2B5EF4-FFF2-40B4-BE49-F238E27FC236}">
                  <a16:creationId xmlns:a16="http://schemas.microsoft.com/office/drawing/2014/main" id="{AF90D4D5-7B62-C4C9-3473-D89FD58FCFFF}"/>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40" name="Google Shape;2635;p46">
            <a:extLst>
              <a:ext uri="{FF2B5EF4-FFF2-40B4-BE49-F238E27FC236}">
                <a16:creationId xmlns:a16="http://schemas.microsoft.com/office/drawing/2014/main" id="{37C844A5-29D0-87FC-6C10-51730078846B}"/>
              </a:ext>
            </a:extLst>
          </p:cNvPr>
          <p:cNvGrpSpPr/>
          <p:nvPr/>
        </p:nvGrpSpPr>
        <p:grpSpPr>
          <a:xfrm rot="-5085004" flipH="1">
            <a:off x="2790523" y="4423190"/>
            <a:ext cx="450607" cy="494088"/>
            <a:chOff x="1584644" y="2497374"/>
            <a:chExt cx="450609" cy="494091"/>
          </a:xfrm>
        </p:grpSpPr>
        <p:sp>
          <p:nvSpPr>
            <p:cNvPr id="241" name="Google Shape;2636;p46">
              <a:extLst>
                <a:ext uri="{FF2B5EF4-FFF2-40B4-BE49-F238E27FC236}">
                  <a16:creationId xmlns:a16="http://schemas.microsoft.com/office/drawing/2014/main" id="{B6BEB9F3-9B91-5650-3973-75606EFCFAC9}"/>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42" name="Google Shape;2637;p46">
              <a:extLst>
                <a:ext uri="{FF2B5EF4-FFF2-40B4-BE49-F238E27FC236}">
                  <a16:creationId xmlns:a16="http://schemas.microsoft.com/office/drawing/2014/main" id="{1C0630B7-57EE-F50E-58EB-33CBDD4238CC}"/>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43" name="Google Shape;2638;p46">
            <a:extLst>
              <a:ext uri="{FF2B5EF4-FFF2-40B4-BE49-F238E27FC236}">
                <a16:creationId xmlns:a16="http://schemas.microsoft.com/office/drawing/2014/main" id="{D66D3648-E3B3-FDA7-5FF5-E5B460632A2A}"/>
              </a:ext>
            </a:extLst>
          </p:cNvPr>
          <p:cNvGrpSpPr/>
          <p:nvPr/>
        </p:nvGrpSpPr>
        <p:grpSpPr>
          <a:xfrm>
            <a:off x="9931203" y="5209980"/>
            <a:ext cx="155400" cy="155400"/>
            <a:chOff x="1666623" y="2623621"/>
            <a:chExt cx="155400" cy="155400"/>
          </a:xfrm>
        </p:grpSpPr>
        <p:sp>
          <p:nvSpPr>
            <p:cNvPr id="244" name="Google Shape;2639;p46">
              <a:extLst>
                <a:ext uri="{FF2B5EF4-FFF2-40B4-BE49-F238E27FC236}">
                  <a16:creationId xmlns:a16="http://schemas.microsoft.com/office/drawing/2014/main" id="{63FC241F-0CCC-4F6A-3321-DBEE7279C982}"/>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45" name="Google Shape;2640;p46">
              <a:extLst>
                <a:ext uri="{FF2B5EF4-FFF2-40B4-BE49-F238E27FC236}">
                  <a16:creationId xmlns:a16="http://schemas.microsoft.com/office/drawing/2014/main" id="{26562610-1ADC-394F-3C9E-165CE1F67A25}"/>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46" name="Google Shape;2641;p46">
            <a:extLst>
              <a:ext uri="{FF2B5EF4-FFF2-40B4-BE49-F238E27FC236}">
                <a16:creationId xmlns:a16="http://schemas.microsoft.com/office/drawing/2014/main" id="{865B00DA-4507-2B0E-E50F-19B7936B2985}"/>
              </a:ext>
            </a:extLst>
          </p:cNvPr>
          <p:cNvGrpSpPr/>
          <p:nvPr/>
        </p:nvGrpSpPr>
        <p:grpSpPr>
          <a:xfrm>
            <a:off x="2605725" y="5268948"/>
            <a:ext cx="155400" cy="155400"/>
            <a:chOff x="1666623" y="2623621"/>
            <a:chExt cx="155400" cy="155400"/>
          </a:xfrm>
        </p:grpSpPr>
        <p:sp>
          <p:nvSpPr>
            <p:cNvPr id="247" name="Google Shape;2642;p46">
              <a:extLst>
                <a:ext uri="{FF2B5EF4-FFF2-40B4-BE49-F238E27FC236}">
                  <a16:creationId xmlns:a16="http://schemas.microsoft.com/office/drawing/2014/main" id="{8303D77D-B0CE-DD84-6156-96D543DBD9A9}"/>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48" name="Google Shape;2643;p46">
              <a:extLst>
                <a:ext uri="{FF2B5EF4-FFF2-40B4-BE49-F238E27FC236}">
                  <a16:creationId xmlns:a16="http://schemas.microsoft.com/office/drawing/2014/main" id="{2413D9AF-A26E-7476-05FB-6AA26767D150}"/>
                </a:ext>
              </a:extLst>
            </p:cNvPr>
            <p:cNvSpPr/>
            <p:nvPr/>
          </p:nvSpPr>
          <p:spPr>
            <a:xfrm>
              <a:off x="1666623" y="2623621"/>
              <a:ext cx="155400" cy="155400"/>
            </a:xfrm>
            <a:prstGeom prst="star4">
              <a:avLst>
                <a:gd name="adj" fmla="val 23855"/>
              </a:avLst>
            </a:prstGeom>
            <a:solidFill>
              <a:srgbClr val="67C7D0"/>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250" name="TextBox 249">
            <a:extLst>
              <a:ext uri="{FF2B5EF4-FFF2-40B4-BE49-F238E27FC236}">
                <a16:creationId xmlns:a16="http://schemas.microsoft.com/office/drawing/2014/main" id="{E0270EDD-64EE-288B-0074-D4805019E3A1}"/>
              </a:ext>
            </a:extLst>
          </p:cNvPr>
          <p:cNvSpPr txBox="1"/>
          <p:nvPr/>
        </p:nvSpPr>
        <p:spPr>
          <a:xfrm>
            <a:off x="4327882" y="2097087"/>
            <a:ext cx="437361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B7FCF6">
                    <a:lumMod val="25000"/>
                  </a:srgbClr>
                </a:solidFill>
                <a:effectLst/>
                <a:uLnTx/>
                <a:uFillTx/>
                <a:latin typeface="UTM Avo" panose="02040603050506020204" pitchFamily="18" charset="0"/>
              </a:rPr>
              <a:t>Hoạt</a:t>
            </a:r>
            <a:r>
              <a:rPr kumimoji="0" lang="en-US" sz="2000" b="1" i="0" u="none" strike="noStrike" kern="0" cap="none" spc="0" normalizeH="0" baseline="0" noProof="0" dirty="0">
                <a:ln>
                  <a:noFill/>
                </a:ln>
                <a:solidFill>
                  <a:srgbClr val="B7FCF6">
                    <a:lumMod val="25000"/>
                  </a:srgbClr>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B7FCF6">
                    <a:lumMod val="25000"/>
                  </a:srgbClr>
                </a:solidFill>
                <a:effectLst/>
                <a:uLnTx/>
                <a:uFillTx/>
                <a:latin typeface="UTM Avo" panose="02040603050506020204" pitchFamily="18" charset="0"/>
              </a:rPr>
              <a:t>động</a:t>
            </a:r>
            <a:r>
              <a:rPr kumimoji="0" lang="en-US" sz="2000" b="1" i="0" u="none" strike="noStrike" kern="0" cap="none" spc="0" normalizeH="0" baseline="0" noProof="0" dirty="0">
                <a:ln>
                  <a:noFill/>
                </a:ln>
                <a:solidFill>
                  <a:srgbClr val="B7FCF6">
                    <a:lumMod val="25000"/>
                  </a:srgbClr>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B7FCF6">
                    <a:lumMod val="25000"/>
                  </a:srgbClr>
                </a:solidFill>
                <a:effectLst/>
                <a:uLnTx/>
                <a:uFillTx/>
                <a:latin typeface="UTM Avo" panose="02040603050506020204" pitchFamily="18" charset="0"/>
              </a:rPr>
              <a:t>nhóm</a:t>
            </a:r>
            <a:r>
              <a:rPr kumimoji="0" lang="en-US" sz="2000" b="1" i="0" u="none" strike="noStrike" kern="0" cap="none" spc="0" normalizeH="0" baseline="0" noProof="0" dirty="0">
                <a:ln>
                  <a:noFill/>
                </a:ln>
                <a:solidFill>
                  <a:srgbClr val="B7FCF6">
                    <a:lumMod val="25000"/>
                  </a:srgbClr>
                </a:solidFill>
                <a:effectLst/>
                <a:uLnTx/>
                <a:uFillTx/>
                <a:latin typeface="UTM Avo" panose="02040603050506020204" pitchFamily="18" charset="0"/>
              </a:rPr>
              <a:t> (4 - 6 </a:t>
            </a:r>
            <a:r>
              <a:rPr kumimoji="0" lang="en-US" sz="2000" b="1" i="0" u="none" strike="noStrike" kern="0" cap="none" spc="0" normalizeH="0" baseline="0" noProof="0" dirty="0" err="1">
                <a:ln>
                  <a:noFill/>
                </a:ln>
                <a:solidFill>
                  <a:srgbClr val="B7FCF6">
                    <a:lumMod val="25000"/>
                  </a:srgbClr>
                </a:solidFill>
                <a:effectLst/>
                <a:uLnTx/>
                <a:uFillTx/>
                <a:latin typeface="UTM Avo" panose="02040603050506020204" pitchFamily="18" charset="0"/>
              </a:rPr>
              <a:t>người</a:t>
            </a:r>
            <a:r>
              <a:rPr kumimoji="0" lang="en-US" sz="2000" b="1" i="0" u="none" strike="noStrike" kern="0" cap="none" spc="0" normalizeH="0" baseline="0" noProof="0" dirty="0">
                <a:ln>
                  <a:noFill/>
                </a:ln>
                <a:solidFill>
                  <a:srgbClr val="B7FCF6">
                    <a:lumMod val="25000"/>
                  </a:srgbClr>
                </a:solidFill>
                <a:effectLst/>
                <a:uLnTx/>
                <a:uFillTx/>
                <a:latin typeface="UTM Avo" panose="02040603050506020204" pitchFamily="18" charset="0"/>
              </a:rPr>
              <a:t>)</a:t>
            </a:r>
          </a:p>
        </p:txBody>
      </p:sp>
      <p:sp>
        <p:nvSpPr>
          <p:cNvPr id="251" name="Rectangle 250">
            <a:extLst>
              <a:ext uri="{FF2B5EF4-FFF2-40B4-BE49-F238E27FC236}">
                <a16:creationId xmlns:a16="http://schemas.microsoft.com/office/drawing/2014/main" id="{B3651611-59FE-A192-3013-3A807FDB8448}"/>
              </a:ext>
            </a:extLst>
          </p:cNvPr>
          <p:cNvSpPr/>
          <p:nvPr/>
        </p:nvSpPr>
        <p:spPr>
          <a:xfrm>
            <a:off x="4021774" y="2816049"/>
            <a:ext cx="6383467" cy="2335319"/>
          </a:xfrm>
          <a:prstGeom prst="rect">
            <a:avLst/>
          </a:prstGeom>
        </p:spPr>
        <p:txBody>
          <a:bodyPr wrap="square">
            <a:spAutoFit/>
          </a:bodyPr>
          <a:lstStyle/>
          <a:p>
            <a:pPr lvl="0" algn="just">
              <a:lnSpc>
                <a:spcPct val="150000"/>
              </a:lnSpc>
              <a:buClrTx/>
            </a:pPr>
            <a:r>
              <a:rPr lang="vi-VN" sz="2000" dirty="0">
                <a:solidFill>
                  <a:sysClr val="windowText" lastClr="000000"/>
                </a:solidFill>
                <a:latin typeface="UTM Avo" panose="02040603050506020204" pitchFamily="18" charset="0"/>
              </a:rPr>
              <a:t>Nghe dự báo thời tiết tối nay có gió mùa Đông Bắc, mẹ lấy chăn bông để sẵn trên giường cho bạn Bình. Theo em, mẹ bạn Bình đã tiếp nhận thông tin gì? Vì có thông tin đó, mẹ bạn Bình đã quyết định làm gì?</a:t>
            </a:r>
          </a:p>
        </p:txBody>
      </p:sp>
      <p:pic>
        <p:nvPicPr>
          <p:cNvPr id="252" name="Picture 251">
            <a:extLst>
              <a:ext uri="{FF2B5EF4-FFF2-40B4-BE49-F238E27FC236}">
                <a16:creationId xmlns:a16="http://schemas.microsoft.com/office/drawing/2014/main" id="{B677CEEF-5EE6-9C93-084B-993DA1FF0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64442" flipH="1">
            <a:off x="-72119" y="1702582"/>
            <a:ext cx="1589231" cy="1589231"/>
          </a:xfrm>
          <a:prstGeom prst="rect">
            <a:avLst/>
          </a:prstGeom>
        </p:spPr>
      </p:pic>
      <p:sp>
        <p:nvSpPr>
          <p:cNvPr id="2" name="Rectangle 1">
            <a:extLst>
              <a:ext uri="{FF2B5EF4-FFF2-40B4-BE49-F238E27FC236}">
                <a16:creationId xmlns:a16="http://schemas.microsoft.com/office/drawing/2014/main" id="{96C7FD04-AF77-8B4F-C479-2027213F72B1}"/>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barn(inVertical)">
                                      <p:cBhvr>
                                        <p:cTn id="7" dur="500"/>
                                        <p:tgtEl>
                                          <p:spTgt spid="250"/>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52"/>
                                        </p:tgtEl>
                                        <p:attrNameLst>
                                          <p:attrName>style.visibility</p:attrName>
                                        </p:attrNameLst>
                                      </p:cBhvr>
                                      <p:to>
                                        <p:strVal val="visible"/>
                                      </p:to>
                                    </p:set>
                                    <p:animEffect transition="in" filter="fade">
                                      <p:cBhvr>
                                        <p:cTn id="13" dur="500"/>
                                        <p:tgtEl>
                                          <p:spTgt spid="2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wipe(up)">
                                      <p:cBhvr>
                                        <p:cTn id="18"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Google Shape;2021;p44">
            <a:extLst>
              <a:ext uri="{FF2B5EF4-FFF2-40B4-BE49-F238E27FC236}">
                <a16:creationId xmlns:a16="http://schemas.microsoft.com/office/drawing/2014/main" id="{0E1B5C30-E9A5-69F8-A6B7-7D7BCCC561CF}"/>
              </a:ext>
            </a:extLst>
          </p:cNvPr>
          <p:cNvSpPr/>
          <p:nvPr/>
        </p:nvSpPr>
        <p:spPr>
          <a:xfrm>
            <a:off x="6176261" y="2277250"/>
            <a:ext cx="3605180" cy="2527566"/>
          </a:xfrm>
          <a:prstGeom prst="rect">
            <a:avLst/>
          </a:pr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 name="Google Shape;2022;p44">
            <a:extLst>
              <a:ext uri="{FF2B5EF4-FFF2-40B4-BE49-F238E27FC236}">
                <a16:creationId xmlns:a16="http://schemas.microsoft.com/office/drawing/2014/main" id="{3E4B7605-514D-938B-57EB-058E38F2D8B4}"/>
              </a:ext>
            </a:extLst>
          </p:cNvPr>
          <p:cNvSpPr/>
          <p:nvPr/>
        </p:nvSpPr>
        <p:spPr>
          <a:xfrm>
            <a:off x="7322774" y="2459546"/>
            <a:ext cx="1060678" cy="53300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 name="Google Shape;2023;p44">
            <a:extLst>
              <a:ext uri="{FF2B5EF4-FFF2-40B4-BE49-F238E27FC236}">
                <a16:creationId xmlns:a16="http://schemas.microsoft.com/office/drawing/2014/main" id="{4188F2B9-643C-30EA-F212-836C6CEE16AD}"/>
              </a:ext>
            </a:extLst>
          </p:cNvPr>
          <p:cNvSpPr/>
          <p:nvPr/>
        </p:nvSpPr>
        <p:spPr>
          <a:xfrm>
            <a:off x="1792810" y="2277250"/>
            <a:ext cx="3490208" cy="2527566"/>
          </a:xfrm>
          <a:prstGeom prst="rect">
            <a:avLst/>
          </a:pr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nvGrpSpPr>
          <p:cNvPr id="28" name="Google Shape;2052;p44">
            <a:extLst>
              <a:ext uri="{FF2B5EF4-FFF2-40B4-BE49-F238E27FC236}">
                <a16:creationId xmlns:a16="http://schemas.microsoft.com/office/drawing/2014/main" id="{7A2DF8E1-99A5-2F29-FEDE-34E3A6B97CEF}"/>
              </a:ext>
            </a:extLst>
          </p:cNvPr>
          <p:cNvGrpSpPr/>
          <p:nvPr/>
        </p:nvGrpSpPr>
        <p:grpSpPr>
          <a:xfrm>
            <a:off x="7644326" y="2504108"/>
            <a:ext cx="409449" cy="434986"/>
            <a:chOff x="6074874" y="2220884"/>
            <a:chExt cx="404341" cy="474523"/>
          </a:xfrm>
        </p:grpSpPr>
        <p:sp>
          <p:nvSpPr>
            <p:cNvPr id="29" name="Google Shape;2053;p44">
              <a:extLst>
                <a:ext uri="{FF2B5EF4-FFF2-40B4-BE49-F238E27FC236}">
                  <a16:creationId xmlns:a16="http://schemas.microsoft.com/office/drawing/2014/main" id="{05969670-F05D-22D0-142A-1B621C2576A9}"/>
                </a:ext>
              </a:extLst>
            </p:cNvPr>
            <p:cNvSpPr/>
            <p:nvPr/>
          </p:nvSpPr>
          <p:spPr>
            <a:xfrm>
              <a:off x="6074874" y="2220884"/>
              <a:ext cx="404341" cy="474523"/>
            </a:xfrm>
            <a:custGeom>
              <a:avLst/>
              <a:gdLst/>
              <a:ahLst/>
              <a:cxnLst/>
              <a:rect l="l" t="t" r="r" b="b"/>
              <a:pathLst>
                <a:path w="105645" h="124027" extrusionOk="0">
                  <a:moveTo>
                    <a:pt x="52705" y="1"/>
                  </a:moveTo>
                  <a:cubicBezTo>
                    <a:pt x="31886" y="1"/>
                    <a:pt x="14958" y="16975"/>
                    <a:pt x="14958" y="37795"/>
                  </a:cubicBezTo>
                  <a:cubicBezTo>
                    <a:pt x="14958" y="42953"/>
                    <a:pt x="16037" y="48017"/>
                    <a:pt x="18147" y="52659"/>
                  </a:cubicBezTo>
                  <a:lnTo>
                    <a:pt x="12661" y="52659"/>
                  </a:lnTo>
                  <a:cubicBezTo>
                    <a:pt x="5674" y="52659"/>
                    <a:pt x="0" y="58379"/>
                    <a:pt x="0" y="65366"/>
                  </a:cubicBezTo>
                  <a:lnTo>
                    <a:pt x="0" y="73760"/>
                  </a:lnTo>
                  <a:cubicBezTo>
                    <a:pt x="0" y="75213"/>
                    <a:pt x="657" y="76573"/>
                    <a:pt x="1735" y="77417"/>
                  </a:cubicBezTo>
                  <a:lnTo>
                    <a:pt x="1735" y="78167"/>
                  </a:lnTo>
                  <a:cubicBezTo>
                    <a:pt x="657" y="79058"/>
                    <a:pt x="0" y="80371"/>
                    <a:pt x="0" y="81825"/>
                  </a:cubicBezTo>
                  <a:lnTo>
                    <a:pt x="0" y="111272"/>
                  </a:lnTo>
                  <a:cubicBezTo>
                    <a:pt x="0" y="118305"/>
                    <a:pt x="5721" y="124026"/>
                    <a:pt x="12755" y="124026"/>
                  </a:cubicBezTo>
                  <a:lnTo>
                    <a:pt x="73900" y="124026"/>
                  </a:lnTo>
                  <a:cubicBezTo>
                    <a:pt x="75353" y="124026"/>
                    <a:pt x="76713" y="123323"/>
                    <a:pt x="77557" y="122291"/>
                  </a:cubicBezTo>
                  <a:lnTo>
                    <a:pt x="78307" y="122291"/>
                  </a:lnTo>
                  <a:cubicBezTo>
                    <a:pt x="79198" y="123323"/>
                    <a:pt x="80511" y="124026"/>
                    <a:pt x="81965" y="124026"/>
                  </a:cubicBezTo>
                  <a:lnTo>
                    <a:pt x="92937" y="124026"/>
                  </a:lnTo>
                  <a:cubicBezTo>
                    <a:pt x="99924" y="124026"/>
                    <a:pt x="105644" y="118305"/>
                    <a:pt x="105644" y="111272"/>
                  </a:cubicBezTo>
                  <a:lnTo>
                    <a:pt x="105644" y="65366"/>
                  </a:lnTo>
                  <a:cubicBezTo>
                    <a:pt x="105644" y="58379"/>
                    <a:pt x="99924" y="52659"/>
                    <a:pt x="92937" y="52659"/>
                  </a:cubicBezTo>
                  <a:lnTo>
                    <a:pt x="87263" y="52659"/>
                  </a:lnTo>
                  <a:cubicBezTo>
                    <a:pt x="89373" y="48017"/>
                    <a:pt x="90499" y="42953"/>
                    <a:pt x="90499" y="37795"/>
                  </a:cubicBezTo>
                  <a:cubicBezTo>
                    <a:pt x="90499" y="32684"/>
                    <a:pt x="89467" y="27713"/>
                    <a:pt x="87498" y="23024"/>
                  </a:cubicBezTo>
                  <a:cubicBezTo>
                    <a:pt x="86888" y="21617"/>
                    <a:pt x="85669" y="20586"/>
                    <a:pt x="84216" y="20258"/>
                  </a:cubicBezTo>
                  <a:cubicBezTo>
                    <a:pt x="84028" y="19929"/>
                    <a:pt x="83840" y="19601"/>
                    <a:pt x="83653" y="19273"/>
                  </a:cubicBezTo>
                  <a:cubicBezTo>
                    <a:pt x="84075" y="17913"/>
                    <a:pt x="83840" y="16319"/>
                    <a:pt x="82903" y="15100"/>
                  </a:cubicBezTo>
                  <a:cubicBezTo>
                    <a:pt x="79433" y="10504"/>
                    <a:pt x="74931" y="6706"/>
                    <a:pt x="69867" y="4127"/>
                  </a:cubicBezTo>
                  <a:cubicBezTo>
                    <a:pt x="64522" y="1408"/>
                    <a:pt x="58754" y="1"/>
                    <a:pt x="52705" y="1"/>
                  </a:cubicBezTo>
                  <a:close/>
                </a:path>
              </a:pathLst>
            </a:custGeom>
            <a:solidFill>
              <a:srgbClr val="FFFFFF"/>
            </a:solidFill>
            <a:ln>
              <a:noFill/>
            </a:ln>
            <a:effectLst>
              <a:outerShdw dist="7620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 name="Google Shape;2054;p44">
              <a:extLst>
                <a:ext uri="{FF2B5EF4-FFF2-40B4-BE49-F238E27FC236}">
                  <a16:creationId xmlns:a16="http://schemas.microsoft.com/office/drawing/2014/main" id="{313E5F6B-8BE8-E742-E1FA-FA2F025837E5}"/>
                </a:ext>
              </a:extLst>
            </p:cNvPr>
            <p:cNvSpPr/>
            <p:nvPr/>
          </p:nvSpPr>
          <p:spPr>
            <a:xfrm>
              <a:off x="6099461" y="2441370"/>
              <a:ext cx="355347" cy="220667"/>
            </a:xfrm>
            <a:custGeom>
              <a:avLst/>
              <a:gdLst/>
              <a:ahLst/>
              <a:cxnLst/>
              <a:rect l="l" t="t" r="r" b="b"/>
              <a:pathLst>
                <a:path w="92844" h="57676" extrusionOk="0">
                  <a:moveTo>
                    <a:pt x="7690" y="0"/>
                  </a:moveTo>
                  <a:cubicBezTo>
                    <a:pt x="3470" y="0"/>
                    <a:pt x="0" y="3470"/>
                    <a:pt x="0" y="7737"/>
                  </a:cubicBezTo>
                  <a:lnTo>
                    <a:pt x="0" y="46703"/>
                  </a:lnTo>
                  <a:lnTo>
                    <a:pt x="46422" y="57675"/>
                  </a:lnTo>
                  <a:lnTo>
                    <a:pt x="92843" y="46703"/>
                  </a:lnTo>
                  <a:lnTo>
                    <a:pt x="92843" y="7737"/>
                  </a:lnTo>
                  <a:cubicBezTo>
                    <a:pt x="92843" y="3470"/>
                    <a:pt x="89373" y="0"/>
                    <a:pt x="85106" y="0"/>
                  </a:cubicBezTo>
                  <a:close/>
                </a:path>
              </a:pathLst>
            </a:custGeom>
            <a:solidFill>
              <a:srgbClr val="96F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 name="Google Shape;2055;p44">
              <a:extLst>
                <a:ext uri="{FF2B5EF4-FFF2-40B4-BE49-F238E27FC236}">
                  <a16:creationId xmlns:a16="http://schemas.microsoft.com/office/drawing/2014/main" id="{178112FD-9AC4-B267-BB99-A1A848259DEC}"/>
                </a:ext>
              </a:extLst>
            </p:cNvPr>
            <p:cNvSpPr/>
            <p:nvPr/>
          </p:nvSpPr>
          <p:spPr>
            <a:xfrm>
              <a:off x="6391094" y="2441370"/>
              <a:ext cx="63714" cy="195369"/>
            </a:xfrm>
            <a:custGeom>
              <a:avLst/>
              <a:gdLst/>
              <a:ahLst/>
              <a:cxnLst/>
              <a:rect l="l" t="t" r="r" b="b"/>
              <a:pathLst>
                <a:path w="16647" h="51064" extrusionOk="0">
                  <a:moveTo>
                    <a:pt x="0" y="0"/>
                  </a:moveTo>
                  <a:cubicBezTo>
                    <a:pt x="4314" y="0"/>
                    <a:pt x="7737" y="3470"/>
                    <a:pt x="7737" y="7737"/>
                  </a:cubicBezTo>
                  <a:lnTo>
                    <a:pt x="7737" y="46703"/>
                  </a:lnTo>
                  <a:lnTo>
                    <a:pt x="10410" y="51064"/>
                  </a:lnTo>
                  <a:lnTo>
                    <a:pt x="16646" y="46703"/>
                  </a:lnTo>
                  <a:lnTo>
                    <a:pt x="16646" y="7737"/>
                  </a:lnTo>
                  <a:cubicBezTo>
                    <a:pt x="16646" y="3470"/>
                    <a:pt x="13176" y="0"/>
                    <a:pt x="890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2" name="Google Shape;2056;p44">
              <a:extLst>
                <a:ext uri="{FF2B5EF4-FFF2-40B4-BE49-F238E27FC236}">
                  <a16:creationId xmlns:a16="http://schemas.microsoft.com/office/drawing/2014/main" id="{EAD95CE7-B41B-B24F-5F59-1A4E6349613C}"/>
                </a:ext>
              </a:extLst>
            </p:cNvPr>
            <p:cNvSpPr/>
            <p:nvPr/>
          </p:nvSpPr>
          <p:spPr>
            <a:xfrm>
              <a:off x="6154736" y="2247076"/>
              <a:ext cx="244078" cy="293685"/>
            </a:xfrm>
            <a:custGeom>
              <a:avLst/>
              <a:gdLst/>
              <a:ahLst/>
              <a:cxnLst/>
              <a:rect l="l" t="t" r="r" b="b"/>
              <a:pathLst>
                <a:path w="63772" h="76761" extrusionOk="0">
                  <a:moveTo>
                    <a:pt x="31886" y="1"/>
                  </a:moveTo>
                  <a:cubicBezTo>
                    <a:pt x="14255" y="1"/>
                    <a:pt x="1" y="14256"/>
                    <a:pt x="1" y="31886"/>
                  </a:cubicBezTo>
                  <a:cubicBezTo>
                    <a:pt x="1" y="42437"/>
                    <a:pt x="5393" y="51721"/>
                    <a:pt x="13599" y="57113"/>
                  </a:cubicBezTo>
                  <a:cubicBezTo>
                    <a:pt x="17772" y="59880"/>
                    <a:pt x="20210" y="64663"/>
                    <a:pt x="20210" y="69680"/>
                  </a:cubicBezTo>
                  <a:lnTo>
                    <a:pt x="20210" y="72071"/>
                  </a:lnTo>
                  <a:cubicBezTo>
                    <a:pt x="20210" y="74697"/>
                    <a:pt x="22320" y="76761"/>
                    <a:pt x="24899" y="76761"/>
                  </a:cubicBezTo>
                  <a:lnTo>
                    <a:pt x="38826" y="76761"/>
                  </a:lnTo>
                  <a:cubicBezTo>
                    <a:pt x="41405" y="76761"/>
                    <a:pt x="43515" y="74697"/>
                    <a:pt x="43515" y="72071"/>
                  </a:cubicBezTo>
                  <a:lnTo>
                    <a:pt x="43515" y="69680"/>
                  </a:lnTo>
                  <a:cubicBezTo>
                    <a:pt x="43515" y="64663"/>
                    <a:pt x="45953" y="59880"/>
                    <a:pt x="50173" y="57113"/>
                  </a:cubicBezTo>
                  <a:cubicBezTo>
                    <a:pt x="58332" y="51721"/>
                    <a:pt x="63772" y="42437"/>
                    <a:pt x="63772" y="31886"/>
                  </a:cubicBezTo>
                  <a:cubicBezTo>
                    <a:pt x="63772" y="14256"/>
                    <a:pt x="49470" y="1"/>
                    <a:pt x="31886" y="1"/>
                  </a:cubicBez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3" name="Google Shape;2057;p44">
              <a:extLst>
                <a:ext uri="{FF2B5EF4-FFF2-40B4-BE49-F238E27FC236}">
                  <a16:creationId xmlns:a16="http://schemas.microsoft.com/office/drawing/2014/main" id="{AD18593B-65D9-D336-4FB9-71E59CE94D77}"/>
                </a:ext>
              </a:extLst>
            </p:cNvPr>
            <p:cNvSpPr/>
            <p:nvPr/>
          </p:nvSpPr>
          <p:spPr>
            <a:xfrm>
              <a:off x="6259724" y="2247076"/>
              <a:ext cx="139090" cy="293685"/>
            </a:xfrm>
            <a:custGeom>
              <a:avLst/>
              <a:gdLst/>
              <a:ahLst/>
              <a:cxnLst/>
              <a:rect l="l" t="t" r="r" b="b"/>
              <a:pathLst>
                <a:path w="36341" h="76761" extrusionOk="0">
                  <a:moveTo>
                    <a:pt x="4455" y="1"/>
                  </a:moveTo>
                  <a:cubicBezTo>
                    <a:pt x="2955" y="1"/>
                    <a:pt x="1454" y="95"/>
                    <a:pt x="0" y="282"/>
                  </a:cubicBezTo>
                  <a:cubicBezTo>
                    <a:pt x="15521" y="2439"/>
                    <a:pt x="27431" y="15756"/>
                    <a:pt x="27431" y="31886"/>
                  </a:cubicBezTo>
                  <a:cubicBezTo>
                    <a:pt x="27431" y="42437"/>
                    <a:pt x="22039" y="51721"/>
                    <a:pt x="13833" y="57113"/>
                  </a:cubicBezTo>
                  <a:cubicBezTo>
                    <a:pt x="9660" y="59880"/>
                    <a:pt x="7222" y="64663"/>
                    <a:pt x="7222" y="69680"/>
                  </a:cubicBezTo>
                  <a:lnTo>
                    <a:pt x="7222" y="72071"/>
                  </a:lnTo>
                  <a:cubicBezTo>
                    <a:pt x="7222" y="74697"/>
                    <a:pt x="5112" y="76761"/>
                    <a:pt x="2486" y="76761"/>
                  </a:cubicBezTo>
                  <a:lnTo>
                    <a:pt x="11395" y="76761"/>
                  </a:lnTo>
                  <a:cubicBezTo>
                    <a:pt x="13974" y="76761"/>
                    <a:pt x="16084" y="74697"/>
                    <a:pt x="16084" y="72071"/>
                  </a:cubicBezTo>
                  <a:lnTo>
                    <a:pt x="16084" y="69680"/>
                  </a:lnTo>
                  <a:cubicBezTo>
                    <a:pt x="16084" y="64663"/>
                    <a:pt x="18522" y="59880"/>
                    <a:pt x="22742" y="57113"/>
                  </a:cubicBezTo>
                  <a:cubicBezTo>
                    <a:pt x="30901" y="51721"/>
                    <a:pt x="36341" y="42437"/>
                    <a:pt x="36341" y="31886"/>
                  </a:cubicBezTo>
                  <a:cubicBezTo>
                    <a:pt x="36341" y="14256"/>
                    <a:pt x="22039" y="1"/>
                    <a:pt x="445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4" name="Google Shape;2058;p44">
              <a:extLst>
                <a:ext uri="{FF2B5EF4-FFF2-40B4-BE49-F238E27FC236}">
                  <a16:creationId xmlns:a16="http://schemas.microsoft.com/office/drawing/2014/main" id="{65885936-B23E-8EEE-FE69-1DF7D4284112}"/>
                </a:ext>
              </a:extLst>
            </p:cNvPr>
            <p:cNvSpPr/>
            <p:nvPr/>
          </p:nvSpPr>
          <p:spPr>
            <a:xfrm>
              <a:off x="6099462" y="2620056"/>
              <a:ext cx="355330" cy="49875"/>
            </a:xfrm>
            <a:custGeom>
              <a:avLst/>
              <a:gdLst/>
              <a:ahLst/>
              <a:cxnLst/>
              <a:rect l="l" t="t" r="r" b="b"/>
              <a:pathLst>
                <a:path w="88389" h="13036" extrusionOk="0">
                  <a:moveTo>
                    <a:pt x="0" y="0"/>
                  </a:moveTo>
                  <a:lnTo>
                    <a:pt x="0" y="5299"/>
                  </a:lnTo>
                  <a:cubicBezTo>
                    <a:pt x="0" y="9566"/>
                    <a:pt x="3470" y="13036"/>
                    <a:pt x="7737" y="13036"/>
                  </a:cubicBezTo>
                  <a:lnTo>
                    <a:pt x="80652" y="13036"/>
                  </a:lnTo>
                  <a:cubicBezTo>
                    <a:pt x="84919" y="13036"/>
                    <a:pt x="88389" y="9566"/>
                    <a:pt x="88389" y="5299"/>
                  </a:cubicBezTo>
                  <a:lnTo>
                    <a:pt x="88389" y="0"/>
                  </a:lnTo>
                  <a:lnTo>
                    <a:pt x="57113" y="0"/>
                  </a:lnTo>
                  <a:cubicBezTo>
                    <a:pt x="51158" y="0"/>
                    <a:pt x="46328" y="4830"/>
                    <a:pt x="46328" y="10832"/>
                  </a:cubicBezTo>
                  <a:cubicBezTo>
                    <a:pt x="46328" y="4830"/>
                    <a:pt x="41451" y="0"/>
                    <a:pt x="35496" y="0"/>
                  </a:cubicBezTo>
                  <a:close/>
                </a:path>
              </a:pathLst>
            </a:custGeom>
            <a:solidFill>
              <a:srgbClr val="96F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5" name="Google Shape;2059;p44">
              <a:extLst>
                <a:ext uri="{FF2B5EF4-FFF2-40B4-BE49-F238E27FC236}">
                  <a16:creationId xmlns:a16="http://schemas.microsoft.com/office/drawing/2014/main" id="{8D7D3F58-810E-079C-5E27-A252E0C901CA}"/>
                </a:ext>
              </a:extLst>
            </p:cNvPr>
            <p:cNvSpPr/>
            <p:nvPr/>
          </p:nvSpPr>
          <p:spPr>
            <a:xfrm>
              <a:off x="6391274" y="2620055"/>
              <a:ext cx="63534" cy="49875"/>
            </a:xfrm>
            <a:custGeom>
              <a:avLst/>
              <a:gdLst/>
              <a:ahLst/>
              <a:cxnLst/>
              <a:rect l="l" t="t" r="r" b="b"/>
              <a:pathLst>
                <a:path w="16600" h="13036" extrusionOk="0">
                  <a:moveTo>
                    <a:pt x="7690" y="0"/>
                  </a:moveTo>
                  <a:lnTo>
                    <a:pt x="7690" y="5299"/>
                  </a:lnTo>
                  <a:cubicBezTo>
                    <a:pt x="7690" y="9566"/>
                    <a:pt x="4267" y="13036"/>
                    <a:pt x="0" y="13036"/>
                  </a:cubicBezTo>
                  <a:lnTo>
                    <a:pt x="8862" y="13036"/>
                  </a:lnTo>
                  <a:cubicBezTo>
                    <a:pt x="13129" y="13036"/>
                    <a:pt x="16599" y="9566"/>
                    <a:pt x="16599" y="5299"/>
                  </a:cubicBezTo>
                  <a:lnTo>
                    <a:pt x="16599" y="0"/>
                  </a:ln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6" name="Google Shape;2060;p44">
              <a:extLst>
                <a:ext uri="{FF2B5EF4-FFF2-40B4-BE49-F238E27FC236}">
                  <a16:creationId xmlns:a16="http://schemas.microsoft.com/office/drawing/2014/main" id="{C88D0941-FC48-41C4-E82E-709D77DA3296}"/>
                </a:ext>
              </a:extLst>
            </p:cNvPr>
            <p:cNvSpPr/>
            <p:nvPr/>
          </p:nvSpPr>
          <p:spPr>
            <a:xfrm>
              <a:off x="6257033" y="2540758"/>
              <a:ext cx="39483" cy="37678"/>
            </a:xfrm>
            <a:custGeom>
              <a:avLst/>
              <a:gdLst/>
              <a:ahLst/>
              <a:cxnLst/>
              <a:rect l="l" t="t" r="r" b="b"/>
              <a:pathLst>
                <a:path w="10316" h="9848" extrusionOk="0">
                  <a:moveTo>
                    <a:pt x="0" y="1"/>
                  </a:moveTo>
                  <a:lnTo>
                    <a:pt x="0" y="4690"/>
                  </a:lnTo>
                  <a:cubicBezTo>
                    <a:pt x="0" y="7550"/>
                    <a:pt x="2298" y="9848"/>
                    <a:pt x="5158" y="9848"/>
                  </a:cubicBezTo>
                  <a:cubicBezTo>
                    <a:pt x="8018" y="9848"/>
                    <a:pt x="10316" y="7550"/>
                    <a:pt x="10316" y="4690"/>
                  </a:cubicBezTo>
                  <a:lnTo>
                    <a:pt x="10316" y="1"/>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7" name="Google Shape;2061;p44">
              <a:extLst>
                <a:ext uri="{FF2B5EF4-FFF2-40B4-BE49-F238E27FC236}">
                  <a16:creationId xmlns:a16="http://schemas.microsoft.com/office/drawing/2014/main" id="{4C49F401-F597-0E69-870F-7D98B693EDB7}"/>
                </a:ext>
              </a:extLst>
            </p:cNvPr>
            <p:cNvSpPr/>
            <p:nvPr/>
          </p:nvSpPr>
          <p:spPr>
            <a:xfrm>
              <a:off x="6184348" y="2331577"/>
              <a:ext cx="50073" cy="39828"/>
            </a:xfrm>
            <a:custGeom>
              <a:avLst/>
              <a:gdLst/>
              <a:ahLst/>
              <a:cxnLst/>
              <a:rect l="l" t="t" r="r" b="b"/>
              <a:pathLst>
                <a:path w="13083" h="10410" extrusionOk="0">
                  <a:moveTo>
                    <a:pt x="6565" y="0"/>
                  </a:moveTo>
                  <a:cubicBezTo>
                    <a:pt x="2955" y="0"/>
                    <a:pt x="1" y="2345"/>
                    <a:pt x="1" y="5205"/>
                  </a:cubicBezTo>
                  <a:cubicBezTo>
                    <a:pt x="1" y="8065"/>
                    <a:pt x="2955" y="10410"/>
                    <a:pt x="6565" y="10410"/>
                  </a:cubicBezTo>
                  <a:cubicBezTo>
                    <a:pt x="10176" y="10410"/>
                    <a:pt x="13083" y="8065"/>
                    <a:pt x="13083" y="5205"/>
                  </a:cubicBezTo>
                  <a:cubicBezTo>
                    <a:pt x="13083" y="2345"/>
                    <a:pt x="10176" y="0"/>
                    <a:pt x="6565"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8" name="Google Shape;2062;p44">
              <a:extLst>
                <a:ext uri="{FF2B5EF4-FFF2-40B4-BE49-F238E27FC236}">
                  <a16:creationId xmlns:a16="http://schemas.microsoft.com/office/drawing/2014/main" id="{8067D670-7A0E-A2DE-6F52-1F0F7B2B81B8}"/>
                </a:ext>
              </a:extLst>
            </p:cNvPr>
            <p:cNvSpPr/>
            <p:nvPr/>
          </p:nvSpPr>
          <p:spPr>
            <a:xfrm>
              <a:off x="6319844" y="2331577"/>
              <a:ext cx="50077" cy="39828"/>
            </a:xfrm>
            <a:custGeom>
              <a:avLst/>
              <a:gdLst/>
              <a:ahLst/>
              <a:cxnLst/>
              <a:rect l="l" t="t" r="r" b="b"/>
              <a:pathLst>
                <a:path w="13084" h="10410" extrusionOk="0">
                  <a:moveTo>
                    <a:pt x="6519" y="0"/>
                  </a:moveTo>
                  <a:cubicBezTo>
                    <a:pt x="2955" y="0"/>
                    <a:pt x="1" y="2345"/>
                    <a:pt x="1" y="5205"/>
                  </a:cubicBezTo>
                  <a:cubicBezTo>
                    <a:pt x="1" y="8065"/>
                    <a:pt x="2955" y="10410"/>
                    <a:pt x="6519" y="10410"/>
                  </a:cubicBezTo>
                  <a:cubicBezTo>
                    <a:pt x="10129" y="10410"/>
                    <a:pt x="13083" y="8065"/>
                    <a:pt x="13083" y="5205"/>
                  </a:cubicBezTo>
                  <a:cubicBezTo>
                    <a:pt x="13083" y="2345"/>
                    <a:pt x="10129" y="0"/>
                    <a:pt x="6519"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9" name="Google Shape;2063;p44">
              <a:extLst>
                <a:ext uri="{FF2B5EF4-FFF2-40B4-BE49-F238E27FC236}">
                  <a16:creationId xmlns:a16="http://schemas.microsoft.com/office/drawing/2014/main" id="{514369C4-0B69-D7AA-AFAF-1758F3DB36DA}"/>
                </a:ext>
              </a:extLst>
            </p:cNvPr>
            <p:cNvSpPr/>
            <p:nvPr/>
          </p:nvSpPr>
          <p:spPr>
            <a:xfrm>
              <a:off x="6093000" y="2240618"/>
              <a:ext cx="368268" cy="435770"/>
            </a:xfrm>
            <a:custGeom>
              <a:avLst/>
              <a:gdLst/>
              <a:ahLst/>
              <a:cxnLst/>
              <a:rect l="l" t="t" r="r" b="b"/>
              <a:pathLst>
                <a:path w="96220" h="113898" extrusionOk="0">
                  <a:moveTo>
                    <a:pt x="51486" y="80137"/>
                  </a:moveTo>
                  <a:lnTo>
                    <a:pt x="51486" y="83138"/>
                  </a:lnTo>
                  <a:cubicBezTo>
                    <a:pt x="51486" y="85060"/>
                    <a:pt x="49939" y="86654"/>
                    <a:pt x="48016" y="86654"/>
                  </a:cubicBezTo>
                  <a:cubicBezTo>
                    <a:pt x="46094" y="86654"/>
                    <a:pt x="44499" y="85060"/>
                    <a:pt x="44499" y="83138"/>
                  </a:cubicBezTo>
                  <a:lnTo>
                    <a:pt x="44499" y="80137"/>
                  </a:lnTo>
                  <a:close/>
                  <a:moveTo>
                    <a:pt x="86794" y="54112"/>
                  </a:moveTo>
                  <a:cubicBezTo>
                    <a:pt x="90171" y="54112"/>
                    <a:pt x="92890" y="56832"/>
                    <a:pt x="92890" y="60208"/>
                  </a:cubicBezTo>
                  <a:lnTo>
                    <a:pt x="92890" y="97533"/>
                  </a:lnTo>
                  <a:lnTo>
                    <a:pt x="58801" y="97533"/>
                  </a:lnTo>
                  <a:cubicBezTo>
                    <a:pt x="55190" y="97533"/>
                    <a:pt x="51955" y="99033"/>
                    <a:pt x="49657" y="101519"/>
                  </a:cubicBezTo>
                  <a:lnTo>
                    <a:pt x="49657" y="89749"/>
                  </a:lnTo>
                  <a:cubicBezTo>
                    <a:pt x="52611" y="88999"/>
                    <a:pt x="54815" y="86326"/>
                    <a:pt x="54815" y="83138"/>
                  </a:cubicBezTo>
                  <a:lnTo>
                    <a:pt x="54815" y="80137"/>
                  </a:lnTo>
                  <a:lnTo>
                    <a:pt x="54956" y="80137"/>
                  </a:lnTo>
                  <a:cubicBezTo>
                    <a:pt x="58473" y="80137"/>
                    <a:pt x="61333" y="77276"/>
                    <a:pt x="61333" y="73759"/>
                  </a:cubicBezTo>
                  <a:lnTo>
                    <a:pt x="61333" y="71368"/>
                  </a:lnTo>
                  <a:cubicBezTo>
                    <a:pt x="61333" y="66820"/>
                    <a:pt x="63537" y="62646"/>
                    <a:pt x="67194" y="60208"/>
                  </a:cubicBezTo>
                  <a:cubicBezTo>
                    <a:pt x="69820" y="58473"/>
                    <a:pt x="72118" y="56457"/>
                    <a:pt x="74040" y="54112"/>
                  </a:cubicBezTo>
                  <a:close/>
                  <a:moveTo>
                    <a:pt x="37184" y="100862"/>
                  </a:moveTo>
                  <a:cubicBezTo>
                    <a:pt x="42249" y="100862"/>
                    <a:pt x="46328" y="104942"/>
                    <a:pt x="46328" y="110006"/>
                  </a:cubicBezTo>
                  <a:lnTo>
                    <a:pt x="46328" y="110568"/>
                  </a:lnTo>
                  <a:lnTo>
                    <a:pt x="9425" y="110568"/>
                  </a:lnTo>
                  <a:cubicBezTo>
                    <a:pt x="6096" y="110568"/>
                    <a:pt x="3376" y="107849"/>
                    <a:pt x="3376" y="104473"/>
                  </a:cubicBezTo>
                  <a:lnTo>
                    <a:pt x="3376" y="100862"/>
                  </a:lnTo>
                  <a:close/>
                  <a:moveTo>
                    <a:pt x="48016" y="1"/>
                  </a:moveTo>
                  <a:cubicBezTo>
                    <a:pt x="29494" y="1"/>
                    <a:pt x="14443" y="15053"/>
                    <a:pt x="14443" y="33574"/>
                  </a:cubicBezTo>
                  <a:cubicBezTo>
                    <a:pt x="14443" y="39764"/>
                    <a:pt x="16224" y="45719"/>
                    <a:pt x="19507" y="50783"/>
                  </a:cubicBezTo>
                  <a:lnTo>
                    <a:pt x="9378" y="50783"/>
                  </a:lnTo>
                  <a:cubicBezTo>
                    <a:pt x="4220" y="50783"/>
                    <a:pt x="0" y="55003"/>
                    <a:pt x="0" y="60208"/>
                  </a:cubicBezTo>
                  <a:lnTo>
                    <a:pt x="0" y="68273"/>
                  </a:lnTo>
                  <a:cubicBezTo>
                    <a:pt x="0" y="69211"/>
                    <a:pt x="751" y="69961"/>
                    <a:pt x="1688" y="69961"/>
                  </a:cubicBezTo>
                  <a:cubicBezTo>
                    <a:pt x="2626" y="69961"/>
                    <a:pt x="3376" y="69211"/>
                    <a:pt x="3376" y="68273"/>
                  </a:cubicBezTo>
                  <a:lnTo>
                    <a:pt x="3376" y="60208"/>
                  </a:lnTo>
                  <a:cubicBezTo>
                    <a:pt x="3376" y="56879"/>
                    <a:pt x="6049" y="54159"/>
                    <a:pt x="9378" y="54159"/>
                  </a:cubicBezTo>
                  <a:lnTo>
                    <a:pt x="21945" y="54159"/>
                  </a:lnTo>
                  <a:cubicBezTo>
                    <a:pt x="23914" y="56457"/>
                    <a:pt x="26212" y="58520"/>
                    <a:pt x="28791" y="60208"/>
                  </a:cubicBezTo>
                  <a:cubicBezTo>
                    <a:pt x="32495" y="62646"/>
                    <a:pt x="34699" y="66820"/>
                    <a:pt x="34699" y="71368"/>
                  </a:cubicBezTo>
                  <a:lnTo>
                    <a:pt x="34699" y="73759"/>
                  </a:lnTo>
                  <a:cubicBezTo>
                    <a:pt x="34699" y="77276"/>
                    <a:pt x="37513" y="80137"/>
                    <a:pt x="41029" y="80137"/>
                  </a:cubicBezTo>
                  <a:lnTo>
                    <a:pt x="41170" y="80137"/>
                  </a:lnTo>
                  <a:lnTo>
                    <a:pt x="41170" y="83138"/>
                  </a:lnTo>
                  <a:cubicBezTo>
                    <a:pt x="41170" y="86326"/>
                    <a:pt x="43374" y="88999"/>
                    <a:pt x="46328" y="89749"/>
                  </a:cubicBezTo>
                  <a:lnTo>
                    <a:pt x="46328" y="101519"/>
                  </a:lnTo>
                  <a:cubicBezTo>
                    <a:pt x="44030" y="99033"/>
                    <a:pt x="40795" y="97533"/>
                    <a:pt x="37184" y="97533"/>
                  </a:cubicBezTo>
                  <a:lnTo>
                    <a:pt x="3376" y="97533"/>
                  </a:lnTo>
                  <a:lnTo>
                    <a:pt x="3376" y="76057"/>
                  </a:lnTo>
                  <a:cubicBezTo>
                    <a:pt x="3376" y="75166"/>
                    <a:pt x="2626" y="74416"/>
                    <a:pt x="1688" y="74416"/>
                  </a:cubicBezTo>
                  <a:cubicBezTo>
                    <a:pt x="751" y="74416"/>
                    <a:pt x="0" y="75166"/>
                    <a:pt x="0" y="76057"/>
                  </a:cubicBezTo>
                  <a:lnTo>
                    <a:pt x="0" y="104473"/>
                  </a:lnTo>
                  <a:cubicBezTo>
                    <a:pt x="0" y="109678"/>
                    <a:pt x="4220" y="113898"/>
                    <a:pt x="9425" y="113898"/>
                  </a:cubicBezTo>
                  <a:lnTo>
                    <a:pt x="68460" y="113898"/>
                  </a:lnTo>
                  <a:cubicBezTo>
                    <a:pt x="69398" y="113898"/>
                    <a:pt x="70148" y="113147"/>
                    <a:pt x="70148" y="112210"/>
                  </a:cubicBezTo>
                  <a:cubicBezTo>
                    <a:pt x="70148" y="111272"/>
                    <a:pt x="69398" y="110568"/>
                    <a:pt x="68460" y="110568"/>
                  </a:cubicBezTo>
                  <a:lnTo>
                    <a:pt x="49657" y="110568"/>
                  </a:lnTo>
                  <a:lnTo>
                    <a:pt x="49657" y="110006"/>
                  </a:lnTo>
                  <a:cubicBezTo>
                    <a:pt x="49657" y="104942"/>
                    <a:pt x="53784" y="100862"/>
                    <a:pt x="58801" y="100862"/>
                  </a:cubicBezTo>
                  <a:lnTo>
                    <a:pt x="92890" y="100862"/>
                  </a:lnTo>
                  <a:lnTo>
                    <a:pt x="92890" y="104473"/>
                  </a:lnTo>
                  <a:cubicBezTo>
                    <a:pt x="92890" y="107849"/>
                    <a:pt x="90171" y="110568"/>
                    <a:pt x="86794" y="110568"/>
                  </a:cubicBezTo>
                  <a:lnTo>
                    <a:pt x="76244" y="110568"/>
                  </a:lnTo>
                  <a:cubicBezTo>
                    <a:pt x="75306" y="110568"/>
                    <a:pt x="74603" y="111272"/>
                    <a:pt x="74603" y="112210"/>
                  </a:cubicBezTo>
                  <a:cubicBezTo>
                    <a:pt x="74603" y="113147"/>
                    <a:pt x="75306" y="113898"/>
                    <a:pt x="76244" y="113898"/>
                  </a:cubicBezTo>
                  <a:lnTo>
                    <a:pt x="86794" y="113898"/>
                  </a:lnTo>
                  <a:cubicBezTo>
                    <a:pt x="91999" y="113898"/>
                    <a:pt x="96219" y="109678"/>
                    <a:pt x="96219" y="104473"/>
                  </a:cubicBezTo>
                  <a:lnTo>
                    <a:pt x="96219" y="60208"/>
                  </a:lnTo>
                  <a:cubicBezTo>
                    <a:pt x="96219" y="55003"/>
                    <a:pt x="91999" y="50783"/>
                    <a:pt x="86794" y="50783"/>
                  </a:cubicBezTo>
                  <a:lnTo>
                    <a:pt x="76525" y="50783"/>
                  </a:lnTo>
                  <a:cubicBezTo>
                    <a:pt x="79761" y="45719"/>
                    <a:pt x="81543" y="39764"/>
                    <a:pt x="81543" y="33574"/>
                  </a:cubicBezTo>
                  <a:cubicBezTo>
                    <a:pt x="81543" y="29026"/>
                    <a:pt x="80652" y="24618"/>
                    <a:pt x="78917" y="20445"/>
                  </a:cubicBezTo>
                  <a:cubicBezTo>
                    <a:pt x="78635" y="19812"/>
                    <a:pt x="78011" y="19416"/>
                    <a:pt x="77361" y="19416"/>
                  </a:cubicBezTo>
                  <a:cubicBezTo>
                    <a:pt x="77144" y="19416"/>
                    <a:pt x="76924" y="19460"/>
                    <a:pt x="76713" y="19554"/>
                  </a:cubicBezTo>
                  <a:cubicBezTo>
                    <a:pt x="75869" y="19929"/>
                    <a:pt x="75447" y="20914"/>
                    <a:pt x="75822" y="21758"/>
                  </a:cubicBezTo>
                  <a:cubicBezTo>
                    <a:pt x="77416" y="25509"/>
                    <a:pt x="78213" y="29448"/>
                    <a:pt x="78213" y="33574"/>
                  </a:cubicBezTo>
                  <a:cubicBezTo>
                    <a:pt x="78213" y="43187"/>
                    <a:pt x="73431" y="52096"/>
                    <a:pt x="65366" y="57442"/>
                  </a:cubicBezTo>
                  <a:cubicBezTo>
                    <a:pt x="60770" y="60490"/>
                    <a:pt x="58004" y="65694"/>
                    <a:pt x="58004" y="71368"/>
                  </a:cubicBezTo>
                  <a:lnTo>
                    <a:pt x="58004" y="73759"/>
                  </a:lnTo>
                  <a:cubicBezTo>
                    <a:pt x="58004" y="75448"/>
                    <a:pt x="56644" y="76807"/>
                    <a:pt x="54956" y="76807"/>
                  </a:cubicBezTo>
                  <a:lnTo>
                    <a:pt x="41029" y="76807"/>
                  </a:lnTo>
                  <a:cubicBezTo>
                    <a:pt x="39388" y="76807"/>
                    <a:pt x="38028" y="75448"/>
                    <a:pt x="38028" y="73759"/>
                  </a:cubicBezTo>
                  <a:lnTo>
                    <a:pt x="38028" y="71368"/>
                  </a:lnTo>
                  <a:cubicBezTo>
                    <a:pt x="38028" y="65694"/>
                    <a:pt x="35262" y="60490"/>
                    <a:pt x="30620" y="57442"/>
                  </a:cubicBezTo>
                  <a:cubicBezTo>
                    <a:pt x="22601" y="52096"/>
                    <a:pt x="17772" y="43187"/>
                    <a:pt x="17772" y="33574"/>
                  </a:cubicBezTo>
                  <a:cubicBezTo>
                    <a:pt x="17772" y="16881"/>
                    <a:pt x="31323" y="3330"/>
                    <a:pt x="48016" y="3330"/>
                  </a:cubicBezTo>
                  <a:cubicBezTo>
                    <a:pt x="57582" y="3330"/>
                    <a:pt x="66397" y="7738"/>
                    <a:pt x="72165" y="15381"/>
                  </a:cubicBezTo>
                  <a:cubicBezTo>
                    <a:pt x="72496" y="15823"/>
                    <a:pt x="72990" y="16053"/>
                    <a:pt x="73493" y="16053"/>
                  </a:cubicBezTo>
                  <a:cubicBezTo>
                    <a:pt x="73844" y="16053"/>
                    <a:pt x="74201" y="15941"/>
                    <a:pt x="74509" y="15709"/>
                  </a:cubicBezTo>
                  <a:cubicBezTo>
                    <a:pt x="75212" y="15193"/>
                    <a:pt x="75353" y="14115"/>
                    <a:pt x="74837" y="13412"/>
                  </a:cubicBezTo>
                  <a:cubicBezTo>
                    <a:pt x="71743" y="9332"/>
                    <a:pt x="67757" y="5956"/>
                    <a:pt x="63209" y="3658"/>
                  </a:cubicBezTo>
                  <a:cubicBezTo>
                    <a:pt x="58473" y="1220"/>
                    <a:pt x="53362" y="1"/>
                    <a:pt x="48016"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0" name="Google Shape;2064;p44">
              <a:extLst>
                <a:ext uri="{FF2B5EF4-FFF2-40B4-BE49-F238E27FC236}">
                  <a16:creationId xmlns:a16="http://schemas.microsoft.com/office/drawing/2014/main" id="{F724C8A7-5995-22EA-3EB0-8634F816B764}"/>
                </a:ext>
              </a:extLst>
            </p:cNvPr>
            <p:cNvSpPr/>
            <p:nvPr/>
          </p:nvSpPr>
          <p:spPr>
            <a:xfrm>
              <a:off x="6217550" y="2315787"/>
              <a:ext cx="12745" cy="22967"/>
            </a:xfrm>
            <a:custGeom>
              <a:avLst/>
              <a:gdLst/>
              <a:ahLst/>
              <a:cxnLst/>
              <a:rect l="l" t="t" r="r" b="b"/>
              <a:pathLst>
                <a:path w="3330" h="6003" extrusionOk="0">
                  <a:moveTo>
                    <a:pt x="1688" y="1"/>
                  </a:moveTo>
                  <a:cubicBezTo>
                    <a:pt x="750" y="1"/>
                    <a:pt x="0" y="751"/>
                    <a:pt x="0" y="1689"/>
                  </a:cubicBezTo>
                  <a:lnTo>
                    <a:pt x="0" y="4362"/>
                  </a:lnTo>
                  <a:cubicBezTo>
                    <a:pt x="0" y="5253"/>
                    <a:pt x="750" y="6003"/>
                    <a:pt x="1688" y="6003"/>
                  </a:cubicBezTo>
                  <a:cubicBezTo>
                    <a:pt x="2626" y="6003"/>
                    <a:pt x="3329" y="5253"/>
                    <a:pt x="3329" y="4362"/>
                  </a:cubicBezTo>
                  <a:lnTo>
                    <a:pt x="3329" y="1689"/>
                  </a:lnTo>
                  <a:cubicBezTo>
                    <a:pt x="3329" y="751"/>
                    <a:pt x="2626" y="1"/>
                    <a:pt x="168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1" name="Google Shape;2065;p44">
              <a:extLst>
                <a:ext uri="{FF2B5EF4-FFF2-40B4-BE49-F238E27FC236}">
                  <a16:creationId xmlns:a16="http://schemas.microsoft.com/office/drawing/2014/main" id="{4943ED60-6B5F-29CE-0BA4-9F7CB9CA4B20}"/>
                </a:ext>
              </a:extLst>
            </p:cNvPr>
            <p:cNvSpPr/>
            <p:nvPr/>
          </p:nvSpPr>
          <p:spPr>
            <a:xfrm>
              <a:off x="6323974" y="2315787"/>
              <a:ext cx="12745" cy="22967"/>
            </a:xfrm>
            <a:custGeom>
              <a:avLst/>
              <a:gdLst/>
              <a:ahLst/>
              <a:cxnLst/>
              <a:rect l="l" t="t" r="r" b="b"/>
              <a:pathLst>
                <a:path w="3330" h="6003" extrusionOk="0">
                  <a:moveTo>
                    <a:pt x="1641" y="1"/>
                  </a:moveTo>
                  <a:cubicBezTo>
                    <a:pt x="750" y="1"/>
                    <a:pt x="0" y="751"/>
                    <a:pt x="0" y="1689"/>
                  </a:cubicBezTo>
                  <a:lnTo>
                    <a:pt x="0" y="4362"/>
                  </a:lnTo>
                  <a:cubicBezTo>
                    <a:pt x="0" y="5253"/>
                    <a:pt x="750" y="6003"/>
                    <a:pt x="1641" y="6003"/>
                  </a:cubicBezTo>
                  <a:cubicBezTo>
                    <a:pt x="2579" y="6003"/>
                    <a:pt x="3329" y="5253"/>
                    <a:pt x="3329" y="4362"/>
                  </a:cubicBezTo>
                  <a:lnTo>
                    <a:pt x="3329" y="1689"/>
                  </a:lnTo>
                  <a:cubicBezTo>
                    <a:pt x="3329" y="751"/>
                    <a:pt x="2579" y="1"/>
                    <a:pt x="1641"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2" name="Google Shape;2066;p44">
              <a:extLst>
                <a:ext uri="{FF2B5EF4-FFF2-40B4-BE49-F238E27FC236}">
                  <a16:creationId xmlns:a16="http://schemas.microsoft.com/office/drawing/2014/main" id="{901B0AB8-E145-7B1C-2E9E-884C1E7682B3}"/>
                </a:ext>
              </a:extLst>
            </p:cNvPr>
            <p:cNvSpPr/>
            <p:nvPr/>
          </p:nvSpPr>
          <p:spPr>
            <a:xfrm>
              <a:off x="6255954" y="2325708"/>
              <a:ext cx="42357" cy="19149"/>
            </a:xfrm>
            <a:custGeom>
              <a:avLst/>
              <a:gdLst/>
              <a:ahLst/>
              <a:cxnLst/>
              <a:rect l="l" t="t" r="r" b="b"/>
              <a:pathLst>
                <a:path w="11067" h="5005" extrusionOk="0">
                  <a:moveTo>
                    <a:pt x="1869" y="0"/>
                  </a:moveTo>
                  <a:cubicBezTo>
                    <a:pt x="1481" y="0"/>
                    <a:pt x="1096" y="132"/>
                    <a:pt x="798" y="409"/>
                  </a:cubicBezTo>
                  <a:cubicBezTo>
                    <a:pt x="95" y="1019"/>
                    <a:pt x="1" y="2050"/>
                    <a:pt x="610" y="2753"/>
                  </a:cubicBezTo>
                  <a:cubicBezTo>
                    <a:pt x="1876" y="4207"/>
                    <a:pt x="3658" y="5004"/>
                    <a:pt x="5534" y="5004"/>
                  </a:cubicBezTo>
                  <a:cubicBezTo>
                    <a:pt x="7409" y="5004"/>
                    <a:pt x="9238" y="4207"/>
                    <a:pt x="10457" y="2753"/>
                  </a:cubicBezTo>
                  <a:cubicBezTo>
                    <a:pt x="11067" y="2050"/>
                    <a:pt x="10973" y="1019"/>
                    <a:pt x="10317" y="409"/>
                  </a:cubicBezTo>
                  <a:cubicBezTo>
                    <a:pt x="9997" y="132"/>
                    <a:pt x="9601" y="0"/>
                    <a:pt x="9206" y="0"/>
                  </a:cubicBezTo>
                  <a:cubicBezTo>
                    <a:pt x="8731" y="0"/>
                    <a:pt x="8258" y="191"/>
                    <a:pt x="7925" y="550"/>
                  </a:cubicBezTo>
                  <a:cubicBezTo>
                    <a:pt x="7316" y="1253"/>
                    <a:pt x="6472" y="1675"/>
                    <a:pt x="5534" y="1675"/>
                  </a:cubicBezTo>
                  <a:cubicBezTo>
                    <a:pt x="4596" y="1675"/>
                    <a:pt x="3752" y="1253"/>
                    <a:pt x="3142" y="550"/>
                  </a:cubicBezTo>
                  <a:cubicBezTo>
                    <a:pt x="2810" y="191"/>
                    <a:pt x="2337" y="0"/>
                    <a:pt x="186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3" name="Google Shape;2067;p44">
              <a:extLst>
                <a:ext uri="{FF2B5EF4-FFF2-40B4-BE49-F238E27FC236}">
                  <a16:creationId xmlns:a16="http://schemas.microsoft.com/office/drawing/2014/main" id="{3170A86D-70BE-7D7E-9428-5F6BAD522C15}"/>
                </a:ext>
              </a:extLst>
            </p:cNvPr>
            <p:cNvSpPr/>
            <p:nvPr/>
          </p:nvSpPr>
          <p:spPr>
            <a:xfrm>
              <a:off x="6131584" y="2541297"/>
              <a:ext cx="75740" cy="12740"/>
            </a:xfrm>
            <a:custGeom>
              <a:avLst/>
              <a:gdLst/>
              <a:ahLst/>
              <a:cxnLst/>
              <a:rect l="l" t="t" r="r" b="b"/>
              <a:pathLst>
                <a:path w="19789" h="3330" extrusionOk="0">
                  <a:moveTo>
                    <a:pt x="1642" y="0"/>
                  </a:moveTo>
                  <a:cubicBezTo>
                    <a:pt x="751" y="0"/>
                    <a:pt x="1" y="750"/>
                    <a:pt x="1" y="1688"/>
                  </a:cubicBezTo>
                  <a:cubicBezTo>
                    <a:pt x="1" y="2579"/>
                    <a:pt x="751" y="3329"/>
                    <a:pt x="1642" y="3329"/>
                  </a:cubicBezTo>
                  <a:lnTo>
                    <a:pt x="18147" y="3329"/>
                  </a:lnTo>
                  <a:cubicBezTo>
                    <a:pt x="19038" y="3329"/>
                    <a:pt x="19788" y="2579"/>
                    <a:pt x="19788" y="1688"/>
                  </a:cubicBezTo>
                  <a:cubicBezTo>
                    <a:pt x="19788" y="750"/>
                    <a:pt x="19038" y="0"/>
                    <a:pt x="1814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4" name="Google Shape;2068;p44">
              <a:extLst>
                <a:ext uri="{FF2B5EF4-FFF2-40B4-BE49-F238E27FC236}">
                  <a16:creationId xmlns:a16="http://schemas.microsoft.com/office/drawing/2014/main" id="{0B394432-FD34-2CC4-B4E6-75FB02D293C0}"/>
                </a:ext>
              </a:extLst>
            </p:cNvPr>
            <p:cNvSpPr/>
            <p:nvPr/>
          </p:nvSpPr>
          <p:spPr>
            <a:xfrm>
              <a:off x="6131584" y="2575383"/>
              <a:ext cx="75740" cy="12740"/>
            </a:xfrm>
            <a:custGeom>
              <a:avLst/>
              <a:gdLst/>
              <a:ahLst/>
              <a:cxnLst/>
              <a:rect l="l" t="t" r="r" b="b"/>
              <a:pathLst>
                <a:path w="19789" h="3330" extrusionOk="0">
                  <a:moveTo>
                    <a:pt x="1642" y="0"/>
                  </a:moveTo>
                  <a:cubicBezTo>
                    <a:pt x="751" y="0"/>
                    <a:pt x="1" y="751"/>
                    <a:pt x="1" y="1688"/>
                  </a:cubicBezTo>
                  <a:cubicBezTo>
                    <a:pt x="1" y="2579"/>
                    <a:pt x="751" y="3330"/>
                    <a:pt x="1642" y="3330"/>
                  </a:cubicBezTo>
                  <a:lnTo>
                    <a:pt x="18147" y="3330"/>
                  </a:lnTo>
                  <a:cubicBezTo>
                    <a:pt x="19038" y="3330"/>
                    <a:pt x="19788" y="2579"/>
                    <a:pt x="19788" y="1688"/>
                  </a:cubicBezTo>
                  <a:cubicBezTo>
                    <a:pt x="19788" y="751"/>
                    <a:pt x="19038" y="0"/>
                    <a:pt x="1814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5" name="Google Shape;2069;p44">
              <a:extLst>
                <a:ext uri="{FF2B5EF4-FFF2-40B4-BE49-F238E27FC236}">
                  <a16:creationId xmlns:a16="http://schemas.microsoft.com/office/drawing/2014/main" id="{74A27ADD-2A55-BF22-CD9D-22CBD9C4F5BE}"/>
                </a:ext>
              </a:extLst>
            </p:cNvPr>
            <p:cNvSpPr/>
            <p:nvPr/>
          </p:nvSpPr>
          <p:spPr>
            <a:xfrm>
              <a:off x="6131584" y="2507388"/>
              <a:ext cx="67304" cy="12744"/>
            </a:xfrm>
            <a:custGeom>
              <a:avLst/>
              <a:gdLst/>
              <a:ahLst/>
              <a:cxnLst/>
              <a:rect l="l" t="t" r="r" b="b"/>
              <a:pathLst>
                <a:path w="17585" h="3331" extrusionOk="0">
                  <a:moveTo>
                    <a:pt x="1642" y="1"/>
                  </a:moveTo>
                  <a:cubicBezTo>
                    <a:pt x="751" y="1"/>
                    <a:pt x="1" y="751"/>
                    <a:pt x="1" y="1689"/>
                  </a:cubicBezTo>
                  <a:cubicBezTo>
                    <a:pt x="1" y="2580"/>
                    <a:pt x="751" y="3330"/>
                    <a:pt x="1642" y="3330"/>
                  </a:cubicBezTo>
                  <a:lnTo>
                    <a:pt x="15897" y="3330"/>
                  </a:lnTo>
                  <a:cubicBezTo>
                    <a:pt x="16834" y="3330"/>
                    <a:pt x="17585" y="2580"/>
                    <a:pt x="17585" y="1689"/>
                  </a:cubicBezTo>
                  <a:cubicBezTo>
                    <a:pt x="17585" y="751"/>
                    <a:pt x="16834" y="1"/>
                    <a:pt x="15897"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6" name="Google Shape;2070;p44">
              <a:extLst>
                <a:ext uri="{FF2B5EF4-FFF2-40B4-BE49-F238E27FC236}">
                  <a16:creationId xmlns:a16="http://schemas.microsoft.com/office/drawing/2014/main" id="{823E2A2D-16E1-40F4-6BF9-590F51713039}"/>
                </a:ext>
              </a:extLst>
            </p:cNvPr>
            <p:cNvSpPr/>
            <p:nvPr/>
          </p:nvSpPr>
          <p:spPr>
            <a:xfrm>
              <a:off x="6131584" y="2473482"/>
              <a:ext cx="41642" cy="12740"/>
            </a:xfrm>
            <a:custGeom>
              <a:avLst/>
              <a:gdLst/>
              <a:ahLst/>
              <a:cxnLst/>
              <a:rect l="l" t="t" r="r" b="b"/>
              <a:pathLst>
                <a:path w="10880" h="3330" extrusionOk="0">
                  <a:moveTo>
                    <a:pt x="1642" y="1"/>
                  </a:moveTo>
                  <a:cubicBezTo>
                    <a:pt x="751" y="1"/>
                    <a:pt x="1" y="751"/>
                    <a:pt x="1" y="1689"/>
                  </a:cubicBezTo>
                  <a:cubicBezTo>
                    <a:pt x="1" y="2580"/>
                    <a:pt x="751" y="3330"/>
                    <a:pt x="1642" y="3330"/>
                  </a:cubicBezTo>
                  <a:lnTo>
                    <a:pt x="9238" y="3330"/>
                  </a:lnTo>
                  <a:cubicBezTo>
                    <a:pt x="10176" y="3330"/>
                    <a:pt x="10879" y="2580"/>
                    <a:pt x="10879" y="1689"/>
                  </a:cubicBezTo>
                  <a:cubicBezTo>
                    <a:pt x="10879" y="751"/>
                    <a:pt x="10176" y="1"/>
                    <a:pt x="923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7" name="Google Shape;2071;p44">
              <a:extLst>
                <a:ext uri="{FF2B5EF4-FFF2-40B4-BE49-F238E27FC236}">
                  <a16:creationId xmlns:a16="http://schemas.microsoft.com/office/drawing/2014/main" id="{ACBD5AAA-BDF6-77F0-52B1-2498933EC077}"/>
                </a:ext>
              </a:extLst>
            </p:cNvPr>
            <p:cNvSpPr/>
            <p:nvPr/>
          </p:nvSpPr>
          <p:spPr>
            <a:xfrm>
              <a:off x="6346945" y="2541297"/>
              <a:ext cx="75736" cy="12740"/>
            </a:xfrm>
            <a:custGeom>
              <a:avLst/>
              <a:gdLst/>
              <a:ahLst/>
              <a:cxnLst/>
              <a:rect l="l" t="t" r="r" b="b"/>
              <a:pathLst>
                <a:path w="19788" h="3330" extrusionOk="0">
                  <a:moveTo>
                    <a:pt x="1688" y="0"/>
                  </a:moveTo>
                  <a:cubicBezTo>
                    <a:pt x="750" y="0"/>
                    <a:pt x="0" y="750"/>
                    <a:pt x="0" y="1688"/>
                  </a:cubicBezTo>
                  <a:cubicBezTo>
                    <a:pt x="0" y="2579"/>
                    <a:pt x="750" y="3329"/>
                    <a:pt x="1688" y="3329"/>
                  </a:cubicBezTo>
                  <a:lnTo>
                    <a:pt x="18147" y="3329"/>
                  </a:lnTo>
                  <a:cubicBezTo>
                    <a:pt x="19038" y="3329"/>
                    <a:pt x="19788" y="2579"/>
                    <a:pt x="19788" y="1688"/>
                  </a:cubicBezTo>
                  <a:cubicBezTo>
                    <a:pt x="19788" y="750"/>
                    <a:pt x="19038" y="0"/>
                    <a:pt x="1814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8" name="Google Shape;2072;p44">
              <a:extLst>
                <a:ext uri="{FF2B5EF4-FFF2-40B4-BE49-F238E27FC236}">
                  <a16:creationId xmlns:a16="http://schemas.microsoft.com/office/drawing/2014/main" id="{0D3EA8A0-79A7-1037-A217-8B4F54CAC571}"/>
                </a:ext>
              </a:extLst>
            </p:cNvPr>
            <p:cNvSpPr/>
            <p:nvPr/>
          </p:nvSpPr>
          <p:spPr>
            <a:xfrm>
              <a:off x="6346945" y="2575383"/>
              <a:ext cx="75736" cy="12740"/>
            </a:xfrm>
            <a:custGeom>
              <a:avLst/>
              <a:gdLst/>
              <a:ahLst/>
              <a:cxnLst/>
              <a:rect l="l" t="t" r="r" b="b"/>
              <a:pathLst>
                <a:path w="19788" h="3330" extrusionOk="0">
                  <a:moveTo>
                    <a:pt x="1688" y="0"/>
                  </a:moveTo>
                  <a:cubicBezTo>
                    <a:pt x="750" y="0"/>
                    <a:pt x="0" y="751"/>
                    <a:pt x="0" y="1688"/>
                  </a:cubicBezTo>
                  <a:cubicBezTo>
                    <a:pt x="0" y="2579"/>
                    <a:pt x="750" y="3330"/>
                    <a:pt x="1688" y="3330"/>
                  </a:cubicBezTo>
                  <a:lnTo>
                    <a:pt x="18147" y="3330"/>
                  </a:lnTo>
                  <a:cubicBezTo>
                    <a:pt x="19038" y="3330"/>
                    <a:pt x="19788" y="2579"/>
                    <a:pt x="19788" y="1688"/>
                  </a:cubicBezTo>
                  <a:cubicBezTo>
                    <a:pt x="19788" y="751"/>
                    <a:pt x="19038" y="0"/>
                    <a:pt x="1814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9" name="Google Shape;2073;p44">
              <a:extLst>
                <a:ext uri="{FF2B5EF4-FFF2-40B4-BE49-F238E27FC236}">
                  <a16:creationId xmlns:a16="http://schemas.microsoft.com/office/drawing/2014/main" id="{CB1E5293-D798-96F7-56BF-5E59AA2C1DC6}"/>
                </a:ext>
              </a:extLst>
            </p:cNvPr>
            <p:cNvSpPr/>
            <p:nvPr/>
          </p:nvSpPr>
          <p:spPr>
            <a:xfrm>
              <a:off x="6355381" y="2507388"/>
              <a:ext cx="67300" cy="12744"/>
            </a:xfrm>
            <a:custGeom>
              <a:avLst/>
              <a:gdLst/>
              <a:ahLst/>
              <a:cxnLst/>
              <a:rect l="l" t="t" r="r" b="b"/>
              <a:pathLst>
                <a:path w="17584" h="3331" extrusionOk="0">
                  <a:moveTo>
                    <a:pt x="1688" y="1"/>
                  </a:moveTo>
                  <a:cubicBezTo>
                    <a:pt x="750" y="1"/>
                    <a:pt x="0" y="751"/>
                    <a:pt x="0" y="1689"/>
                  </a:cubicBezTo>
                  <a:cubicBezTo>
                    <a:pt x="0" y="2580"/>
                    <a:pt x="750" y="3330"/>
                    <a:pt x="1688" y="3330"/>
                  </a:cubicBezTo>
                  <a:lnTo>
                    <a:pt x="15943" y="3330"/>
                  </a:lnTo>
                  <a:cubicBezTo>
                    <a:pt x="16834" y="3330"/>
                    <a:pt x="17584" y="2580"/>
                    <a:pt x="17584" y="1689"/>
                  </a:cubicBezTo>
                  <a:cubicBezTo>
                    <a:pt x="17584" y="751"/>
                    <a:pt x="16834" y="1"/>
                    <a:pt x="1594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0" name="Google Shape;2074;p44">
              <a:extLst>
                <a:ext uri="{FF2B5EF4-FFF2-40B4-BE49-F238E27FC236}">
                  <a16:creationId xmlns:a16="http://schemas.microsoft.com/office/drawing/2014/main" id="{80E93542-7C9C-778B-E31D-BF0EFC095E88}"/>
                </a:ext>
              </a:extLst>
            </p:cNvPr>
            <p:cNvSpPr/>
            <p:nvPr/>
          </p:nvSpPr>
          <p:spPr>
            <a:xfrm>
              <a:off x="6381043" y="2473482"/>
              <a:ext cx="41638" cy="12740"/>
            </a:xfrm>
            <a:custGeom>
              <a:avLst/>
              <a:gdLst/>
              <a:ahLst/>
              <a:cxnLst/>
              <a:rect l="l" t="t" r="r" b="b"/>
              <a:pathLst>
                <a:path w="10879" h="3330" extrusionOk="0">
                  <a:moveTo>
                    <a:pt x="1642" y="1"/>
                  </a:moveTo>
                  <a:cubicBezTo>
                    <a:pt x="751" y="1"/>
                    <a:pt x="0" y="751"/>
                    <a:pt x="0" y="1689"/>
                  </a:cubicBezTo>
                  <a:cubicBezTo>
                    <a:pt x="0" y="2580"/>
                    <a:pt x="751" y="3330"/>
                    <a:pt x="1642" y="3330"/>
                  </a:cubicBezTo>
                  <a:lnTo>
                    <a:pt x="9238" y="3330"/>
                  </a:lnTo>
                  <a:cubicBezTo>
                    <a:pt x="10129" y="3330"/>
                    <a:pt x="10879" y="2580"/>
                    <a:pt x="10879" y="1689"/>
                  </a:cubicBezTo>
                  <a:cubicBezTo>
                    <a:pt x="10879" y="751"/>
                    <a:pt x="10129" y="1"/>
                    <a:pt x="923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51" name="Google Shape;2075;p44">
            <a:extLst>
              <a:ext uri="{FF2B5EF4-FFF2-40B4-BE49-F238E27FC236}">
                <a16:creationId xmlns:a16="http://schemas.microsoft.com/office/drawing/2014/main" id="{F080E8EA-2FED-BE68-528A-CEC14DEA381F}"/>
              </a:ext>
            </a:extLst>
          </p:cNvPr>
          <p:cNvSpPr/>
          <p:nvPr/>
        </p:nvSpPr>
        <p:spPr>
          <a:xfrm>
            <a:off x="2884022" y="2459546"/>
            <a:ext cx="1060678" cy="53300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nvGrpSpPr>
          <p:cNvPr id="52" name="Google Shape;2076;p44">
            <a:extLst>
              <a:ext uri="{FF2B5EF4-FFF2-40B4-BE49-F238E27FC236}">
                <a16:creationId xmlns:a16="http://schemas.microsoft.com/office/drawing/2014/main" id="{32E108BE-9A79-5D30-48A9-65A7D083D6D8}"/>
              </a:ext>
            </a:extLst>
          </p:cNvPr>
          <p:cNvGrpSpPr/>
          <p:nvPr/>
        </p:nvGrpSpPr>
        <p:grpSpPr>
          <a:xfrm>
            <a:off x="3152412" y="2537823"/>
            <a:ext cx="517116" cy="360804"/>
            <a:chOff x="2633900" y="2116675"/>
            <a:chExt cx="886571" cy="683330"/>
          </a:xfrm>
        </p:grpSpPr>
        <p:sp>
          <p:nvSpPr>
            <p:cNvPr id="53" name="Google Shape;2077;p44">
              <a:extLst>
                <a:ext uri="{FF2B5EF4-FFF2-40B4-BE49-F238E27FC236}">
                  <a16:creationId xmlns:a16="http://schemas.microsoft.com/office/drawing/2014/main" id="{0D65B9CD-6552-93A6-F007-FCF6F7C98290}"/>
                </a:ext>
              </a:extLst>
            </p:cNvPr>
            <p:cNvSpPr/>
            <p:nvPr/>
          </p:nvSpPr>
          <p:spPr>
            <a:xfrm>
              <a:off x="2633900" y="2116675"/>
              <a:ext cx="886571" cy="683330"/>
            </a:xfrm>
            <a:custGeom>
              <a:avLst/>
              <a:gdLst/>
              <a:ahLst/>
              <a:cxnLst/>
              <a:rect l="l" t="t" r="r" b="b"/>
              <a:pathLst>
                <a:path w="113663" h="92000" extrusionOk="0">
                  <a:moveTo>
                    <a:pt x="23727" y="1"/>
                  </a:moveTo>
                  <a:cubicBezTo>
                    <a:pt x="14630" y="1"/>
                    <a:pt x="7268" y="7409"/>
                    <a:pt x="7268" y="16506"/>
                  </a:cubicBezTo>
                  <a:lnTo>
                    <a:pt x="7268" y="25134"/>
                  </a:lnTo>
                  <a:cubicBezTo>
                    <a:pt x="7268" y="26541"/>
                    <a:pt x="7831" y="27853"/>
                    <a:pt x="8769" y="28791"/>
                  </a:cubicBezTo>
                  <a:cubicBezTo>
                    <a:pt x="7831" y="29729"/>
                    <a:pt x="7268" y="31042"/>
                    <a:pt x="7268" y="32449"/>
                  </a:cubicBezTo>
                  <a:lnTo>
                    <a:pt x="7268" y="72821"/>
                  </a:lnTo>
                  <a:cubicBezTo>
                    <a:pt x="3048" y="73947"/>
                    <a:pt x="0" y="77745"/>
                    <a:pt x="0" y="82246"/>
                  </a:cubicBezTo>
                  <a:cubicBezTo>
                    <a:pt x="0" y="87639"/>
                    <a:pt x="4361" y="92000"/>
                    <a:pt x="9753" y="92000"/>
                  </a:cubicBezTo>
                  <a:lnTo>
                    <a:pt x="41967" y="92000"/>
                  </a:lnTo>
                  <a:cubicBezTo>
                    <a:pt x="43327" y="92000"/>
                    <a:pt x="44640" y="91437"/>
                    <a:pt x="45578" y="90499"/>
                  </a:cubicBezTo>
                  <a:cubicBezTo>
                    <a:pt x="46515" y="91437"/>
                    <a:pt x="47828" y="92000"/>
                    <a:pt x="49235" y="92000"/>
                  </a:cubicBezTo>
                  <a:lnTo>
                    <a:pt x="103909" y="92000"/>
                  </a:lnTo>
                  <a:cubicBezTo>
                    <a:pt x="109302" y="92000"/>
                    <a:pt x="113663" y="87639"/>
                    <a:pt x="113663" y="82246"/>
                  </a:cubicBezTo>
                  <a:cubicBezTo>
                    <a:pt x="113663" y="77745"/>
                    <a:pt x="110615" y="73947"/>
                    <a:pt x="106395" y="72821"/>
                  </a:cubicBezTo>
                  <a:lnTo>
                    <a:pt x="106395" y="16506"/>
                  </a:lnTo>
                  <a:cubicBezTo>
                    <a:pt x="106395" y="7409"/>
                    <a:pt x="98986" y="1"/>
                    <a:pt x="89889" y="1"/>
                  </a:cubicBezTo>
                  <a:close/>
                </a:path>
              </a:pathLst>
            </a:custGeom>
            <a:solidFill>
              <a:srgbClr val="FFFFFF"/>
            </a:solidFill>
            <a:ln>
              <a:noFill/>
            </a:ln>
            <a:effectLst>
              <a:outerShdw dist="7620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4" name="Google Shape;2078;p44">
              <a:extLst>
                <a:ext uri="{FF2B5EF4-FFF2-40B4-BE49-F238E27FC236}">
                  <a16:creationId xmlns:a16="http://schemas.microsoft.com/office/drawing/2014/main" id="{11DBFB19-74D6-5ABC-0EAA-F6CE565C4CAB}"/>
                </a:ext>
              </a:extLst>
            </p:cNvPr>
            <p:cNvSpPr/>
            <p:nvPr/>
          </p:nvSpPr>
          <p:spPr>
            <a:xfrm>
              <a:off x="2683282" y="2586644"/>
              <a:ext cx="788303" cy="166054"/>
            </a:xfrm>
            <a:custGeom>
              <a:avLst/>
              <a:gdLst/>
              <a:ahLst/>
              <a:cxnLst/>
              <a:rect l="l" t="t" r="r" b="b"/>
              <a:pathLst>
                <a:path w="99033" h="21289" extrusionOk="0">
                  <a:moveTo>
                    <a:pt x="50548" y="0"/>
                  </a:moveTo>
                  <a:lnTo>
                    <a:pt x="7081" y="12192"/>
                  </a:lnTo>
                  <a:lnTo>
                    <a:pt x="4549" y="12192"/>
                  </a:lnTo>
                  <a:cubicBezTo>
                    <a:pt x="2017" y="12192"/>
                    <a:pt x="0" y="14255"/>
                    <a:pt x="0" y="16740"/>
                  </a:cubicBezTo>
                  <a:cubicBezTo>
                    <a:pt x="0" y="19272"/>
                    <a:pt x="2017" y="21289"/>
                    <a:pt x="4549" y="21289"/>
                  </a:cubicBezTo>
                  <a:lnTo>
                    <a:pt x="94485" y="21289"/>
                  </a:lnTo>
                  <a:cubicBezTo>
                    <a:pt x="97017" y="21289"/>
                    <a:pt x="99033" y="19272"/>
                    <a:pt x="99033" y="16740"/>
                  </a:cubicBezTo>
                  <a:cubicBezTo>
                    <a:pt x="99033" y="14255"/>
                    <a:pt x="97017" y="12192"/>
                    <a:pt x="94485" y="12192"/>
                  </a:cubicBezTo>
                  <a:lnTo>
                    <a:pt x="93969" y="12192"/>
                  </a:lnTo>
                  <a:lnTo>
                    <a:pt x="50548" y="0"/>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5" name="Google Shape;2079;p44">
              <a:extLst>
                <a:ext uri="{FF2B5EF4-FFF2-40B4-BE49-F238E27FC236}">
                  <a16:creationId xmlns:a16="http://schemas.microsoft.com/office/drawing/2014/main" id="{B149C431-C121-742B-F2AF-6FDE4A146EFB}"/>
                </a:ext>
              </a:extLst>
            </p:cNvPr>
            <p:cNvSpPr/>
            <p:nvPr/>
          </p:nvSpPr>
          <p:spPr>
            <a:xfrm>
              <a:off x="2738525" y="2176250"/>
              <a:ext cx="671770" cy="505548"/>
            </a:xfrm>
            <a:custGeom>
              <a:avLst/>
              <a:gdLst/>
              <a:ahLst/>
              <a:cxnLst/>
              <a:rect l="l" t="t" r="r" b="b"/>
              <a:pathLst>
                <a:path w="84873" h="70805" extrusionOk="0">
                  <a:moveTo>
                    <a:pt x="11161" y="0"/>
                  </a:moveTo>
                  <a:cubicBezTo>
                    <a:pt x="4971" y="0"/>
                    <a:pt x="1" y="5018"/>
                    <a:pt x="1" y="11160"/>
                  </a:cubicBezTo>
                  <a:lnTo>
                    <a:pt x="1" y="70805"/>
                  </a:lnTo>
                  <a:lnTo>
                    <a:pt x="6050" y="70805"/>
                  </a:lnTo>
                  <a:lnTo>
                    <a:pt x="43468" y="58613"/>
                  </a:lnTo>
                  <a:lnTo>
                    <a:pt x="80840" y="70805"/>
                  </a:lnTo>
                  <a:lnTo>
                    <a:pt x="84872" y="70805"/>
                  </a:lnTo>
                  <a:lnTo>
                    <a:pt x="84872" y="11160"/>
                  </a:lnTo>
                  <a:cubicBezTo>
                    <a:pt x="84872" y="5018"/>
                    <a:pt x="79855" y="0"/>
                    <a:pt x="73713"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6" name="Google Shape;2080;p44">
              <a:extLst>
                <a:ext uri="{FF2B5EF4-FFF2-40B4-BE49-F238E27FC236}">
                  <a16:creationId xmlns:a16="http://schemas.microsoft.com/office/drawing/2014/main" id="{7F361B7D-7D3B-00F4-EB3A-4CC334593159}"/>
                </a:ext>
              </a:extLst>
            </p:cNvPr>
            <p:cNvSpPr/>
            <p:nvPr/>
          </p:nvSpPr>
          <p:spPr>
            <a:xfrm>
              <a:off x="3266327" y="2176253"/>
              <a:ext cx="149963" cy="505548"/>
            </a:xfrm>
            <a:custGeom>
              <a:avLst/>
              <a:gdLst/>
              <a:ahLst/>
              <a:cxnLst/>
              <a:rect l="l" t="t" r="r" b="b"/>
              <a:pathLst>
                <a:path w="19226" h="70805" extrusionOk="0">
                  <a:moveTo>
                    <a:pt x="1" y="0"/>
                  </a:moveTo>
                  <a:cubicBezTo>
                    <a:pt x="6143" y="0"/>
                    <a:pt x="11114" y="5018"/>
                    <a:pt x="11114" y="11160"/>
                  </a:cubicBezTo>
                  <a:lnTo>
                    <a:pt x="11114" y="70805"/>
                  </a:lnTo>
                  <a:lnTo>
                    <a:pt x="19226" y="70805"/>
                  </a:lnTo>
                  <a:lnTo>
                    <a:pt x="19226" y="11160"/>
                  </a:lnTo>
                  <a:cubicBezTo>
                    <a:pt x="19226" y="5018"/>
                    <a:pt x="14255" y="0"/>
                    <a:pt x="811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7" name="Google Shape;2081;p44">
              <a:extLst>
                <a:ext uri="{FF2B5EF4-FFF2-40B4-BE49-F238E27FC236}">
                  <a16:creationId xmlns:a16="http://schemas.microsoft.com/office/drawing/2014/main" id="{2F2E69DD-2778-58C1-B3FF-55ED9FDBA291}"/>
                </a:ext>
              </a:extLst>
            </p:cNvPr>
            <p:cNvSpPr/>
            <p:nvPr/>
          </p:nvSpPr>
          <p:spPr>
            <a:xfrm>
              <a:off x="2786075" y="2213725"/>
              <a:ext cx="583003" cy="468040"/>
            </a:xfrm>
            <a:custGeom>
              <a:avLst/>
              <a:gdLst/>
              <a:ahLst/>
              <a:cxnLst/>
              <a:rect l="l" t="t" r="r" b="b"/>
              <a:pathLst>
                <a:path w="74744" h="64803" extrusionOk="0">
                  <a:moveTo>
                    <a:pt x="5534" y="0"/>
                  </a:moveTo>
                  <a:cubicBezTo>
                    <a:pt x="2533" y="0"/>
                    <a:pt x="48" y="2486"/>
                    <a:pt x="48" y="5487"/>
                  </a:cubicBezTo>
                  <a:lnTo>
                    <a:pt x="1" y="64803"/>
                  </a:lnTo>
                  <a:lnTo>
                    <a:pt x="74650" y="64803"/>
                  </a:lnTo>
                  <a:lnTo>
                    <a:pt x="74744" y="5533"/>
                  </a:lnTo>
                  <a:cubicBezTo>
                    <a:pt x="74744" y="2486"/>
                    <a:pt x="72259" y="0"/>
                    <a:pt x="69211"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8" name="Google Shape;2082;p44">
              <a:extLst>
                <a:ext uri="{FF2B5EF4-FFF2-40B4-BE49-F238E27FC236}">
                  <a16:creationId xmlns:a16="http://schemas.microsoft.com/office/drawing/2014/main" id="{BD45A4D0-00A1-DF9E-E5B9-B024B62D0758}"/>
                </a:ext>
              </a:extLst>
            </p:cNvPr>
            <p:cNvSpPr/>
            <p:nvPr/>
          </p:nvSpPr>
          <p:spPr>
            <a:xfrm>
              <a:off x="3372776" y="2681741"/>
              <a:ext cx="98764" cy="70964"/>
            </a:xfrm>
            <a:custGeom>
              <a:avLst/>
              <a:gdLst/>
              <a:ahLst/>
              <a:cxnLst/>
              <a:rect l="l" t="t" r="r" b="b"/>
              <a:pathLst>
                <a:path w="12662" h="9098" extrusionOk="0">
                  <a:moveTo>
                    <a:pt x="1" y="1"/>
                  </a:moveTo>
                  <a:cubicBezTo>
                    <a:pt x="2486" y="1"/>
                    <a:pt x="4549" y="2064"/>
                    <a:pt x="4549" y="4549"/>
                  </a:cubicBezTo>
                  <a:cubicBezTo>
                    <a:pt x="4549" y="7081"/>
                    <a:pt x="2533" y="9098"/>
                    <a:pt x="1" y="9098"/>
                  </a:cubicBezTo>
                  <a:lnTo>
                    <a:pt x="8113" y="9098"/>
                  </a:lnTo>
                  <a:cubicBezTo>
                    <a:pt x="10645" y="9098"/>
                    <a:pt x="12661" y="7081"/>
                    <a:pt x="12661" y="4549"/>
                  </a:cubicBezTo>
                  <a:cubicBezTo>
                    <a:pt x="12661" y="2064"/>
                    <a:pt x="10645" y="1"/>
                    <a:pt x="811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9" name="Google Shape;2083;p44">
              <a:extLst>
                <a:ext uri="{FF2B5EF4-FFF2-40B4-BE49-F238E27FC236}">
                  <a16:creationId xmlns:a16="http://schemas.microsoft.com/office/drawing/2014/main" id="{EA441FB4-F891-F20C-164F-D00D41076B71}"/>
                </a:ext>
              </a:extLst>
            </p:cNvPr>
            <p:cNvSpPr/>
            <p:nvPr/>
          </p:nvSpPr>
          <p:spPr>
            <a:xfrm>
              <a:off x="3111250" y="2570917"/>
              <a:ext cx="154346" cy="87056"/>
            </a:xfrm>
            <a:custGeom>
              <a:avLst/>
              <a:gdLst/>
              <a:ahLst/>
              <a:cxnLst/>
              <a:rect l="l" t="t" r="r" b="b"/>
              <a:pathLst>
                <a:path w="19788" h="11161" extrusionOk="0">
                  <a:moveTo>
                    <a:pt x="2579" y="0"/>
                  </a:moveTo>
                  <a:cubicBezTo>
                    <a:pt x="1172" y="0"/>
                    <a:pt x="0" y="1126"/>
                    <a:pt x="0" y="2579"/>
                  </a:cubicBezTo>
                  <a:lnTo>
                    <a:pt x="0" y="7127"/>
                  </a:lnTo>
                  <a:lnTo>
                    <a:pt x="9894" y="11160"/>
                  </a:lnTo>
                  <a:lnTo>
                    <a:pt x="19788" y="7127"/>
                  </a:lnTo>
                  <a:lnTo>
                    <a:pt x="19788" y="2579"/>
                  </a:lnTo>
                  <a:cubicBezTo>
                    <a:pt x="19788" y="1126"/>
                    <a:pt x="18663" y="0"/>
                    <a:pt x="17209"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0" name="Google Shape;2084;p44">
              <a:extLst>
                <a:ext uri="{FF2B5EF4-FFF2-40B4-BE49-F238E27FC236}">
                  <a16:creationId xmlns:a16="http://schemas.microsoft.com/office/drawing/2014/main" id="{26844C4E-BB8D-C18A-E8AC-3B0F147B6A85}"/>
                </a:ext>
              </a:extLst>
            </p:cNvPr>
            <p:cNvSpPr/>
            <p:nvPr/>
          </p:nvSpPr>
          <p:spPr>
            <a:xfrm>
              <a:off x="3111250" y="2626512"/>
              <a:ext cx="154346" cy="55232"/>
            </a:xfrm>
            <a:custGeom>
              <a:avLst/>
              <a:gdLst/>
              <a:ahLst/>
              <a:cxnLst/>
              <a:rect l="l" t="t" r="r" b="b"/>
              <a:pathLst>
                <a:path w="19788" h="7081" extrusionOk="0">
                  <a:moveTo>
                    <a:pt x="0" y="0"/>
                  </a:moveTo>
                  <a:lnTo>
                    <a:pt x="0" y="7081"/>
                  </a:lnTo>
                  <a:lnTo>
                    <a:pt x="19788" y="7081"/>
                  </a:lnTo>
                  <a:lnTo>
                    <a:pt x="19788" y="0"/>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1" name="Google Shape;2085;p44">
              <a:extLst>
                <a:ext uri="{FF2B5EF4-FFF2-40B4-BE49-F238E27FC236}">
                  <a16:creationId xmlns:a16="http://schemas.microsoft.com/office/drawing/2014/main" id="{4C6F0F17-E16D-864A-ADB7-61E582B3B7CB}"/>
                </a:ext>
              </a:extLst>
            </p:cNvPr>
            <p:cNvSpPr/>
            <p:nvPr/>
          </p:nvSpPr>
          <p:spPr>
            <a:xfrm>
              <a:off x="2918479" y="2353337"/>
              <a:ext cx="85597" cy="68032"/>
            </a:xfrm>
            <a:custGeom>
              <a:avLst/>
              <a:gdLst/>
              <a:ahLst/>
              <a:cxnLst/>
              <a:rect l="l" t="t" r="r" b="b"/>
              <a:pathLst>
                <a:path w="10974" h="8722" extrusionOk="0">
                  <a:moveTo>
                    <a:pt x="5487" y="0"/>
                  </a:moveTo>
                  <a:cubicBezTo>
                    <a:pt x="2439" y="0"/>
                    <a:pt x="1" y="1923"/>
                    <a:pt x="1" y="4361"/>
                  </a:cubicBezTo>
                  <a:cubicBezTo>
                    <a:pt x="1" y="6799"/>
                    <a:pt x="2439" y="8722"/>
                    <a:pt x="5487" y="8722"/>
                  </a:cubicBezTo>
                  <a:cubicBezTo>
                    <a:pt x="8535" y="8722"/>
                    <a:pt x="10973" y="6799"/>
                    <a:pt x="10973" y="4361"/>
                  </a:cubicBezTo>
                  <a:cubicBezTo>
                    <a:pt x="10973" y="1923"/>
                    <a:pt x="8535" y="0"/>
                    <a:pt x="5487"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2" name="Google Shape;2086;p44">
              <a:extLst>
                <a:ext uri="{FF2B5EF4-FFF2-40B4-BE49-F238E27FC236}">
                  <a16:creationId xmlns:a16="http://schemas.microsoft.com/office/drawing/2014/main" id="{C75E8F3C-D1EC-0C30-8F78-0BE6C624B3A9}"/>
                </a:ext>
              </a:extLst>
            </p:cNvPr>
            <p:cNvSpPr/>
            <p:nvPr/>
          </p:nvSpPr>
          <p:spPr>
            <a:xfrm>
              <a:off x="3150752" y="2353337"/>
              <a:ext cx="85956" cy="68032"/>
            </a:xfrm>
            <a:custGeom>
              <a:avLst/>
              <a:gdLst/>
              <a:ahLst/>
              <a:cxnLst/>
              <a:rect l="l" t="t" r="r" b="b"/>
              <a:pathLst>
                <a:path w="11020" h="8722" extrusionOk="0">
                  <a:moveTo>
                    <a:pt x="5487" y="0"/>
                  </a:moveTo>
                  <a:cubicBezTo>
                    <a:pt x="2486" y="0"/>
                    <a:pt x="0" y="1923"/>
                    <a:pt x="0" y="4361"/>
                  </a:cubicBezTo>
                  <a:cubicBezTo>
                    <a:pt x="0" y="6799"/>
                    <a:pt x="2486" y="8722"/>
                    <a:pt x="5487" y="8722"/>
                  </a:cubicBezTo>
                  <a:cubicBezTo>
                    <a:pt x="8534" y="8722"/>
                    <a:pt x="11020" y="6799"/>
                    <a:pt x="11020" y="4361"/>
                  </a:cubicBezTo>
                  <a:cubicBezTo>
                    <a:pt x="11020" y="1923"/>
                    <a:pt x="8534" y="0"/>
                    <a:pt x="5487"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3" name="Google Shape;2087;p44">
              <a:extLst>
                <a:ext uri="{FF2B5EF4-FFF2-40B4-BE49-F238E27FC236}">
                  <a16:creationId xmlns:a16="http://schemas.microsoft.com/office/drawing/2014/main" id="{215AE98A-FE74-2A6F-3808-E31A5A2DABF9}"/>
                </a:ext>
              </a:extLst>
            </p:cNvPr>
            <p:cNvSpPr/>
            <p:nvPr/>
          </p:nvSpPr>
          <p:spPr>
            <a:xfrm>
              <a:off x="2671225" y="2160024"/>
              <a:ext cx="812323" cy="604713"/>
            </a:xfrm>
            <a:custGeom>
              <a:avLst/>
              <a:gdLst/>
              <a:ahLst/>
              <a:cxnLst/>
              <a:rect l="l" t="t" r="r" b="b"/>
              <a:pathLst>
                <a:path w="104144" h="82951" extrusionOk="0">
                  <a:moveTo>
                    <a:pt x="74696" y="66726"/>
                  </a:moveTo>
                  <a:lnTo>
                    <a:pt x="74696" y="70805"/>
                  </a:lnTo>
                  <a:lnTo>
                    <a:pt x="57957" y="70805"/>
                  </a:lnTo>
                  <a:lnTo>
                    <a:pt x="57957" y="66726"/>
                  </a:lnTo>
                  <a:close/>
                  <a:moveTo>
                    <a:pt x="83981" y="9051"/>
                  </a:moveTo>
                  <a:cubicBezTo>
                    <a:pt x="86138" y="9051"/>
                    <a:pt x="87873" y="10786"/>
                    <a:pt x="87873" y="12943"/>
                  </a:cubicBezTo>
                  <a:lnTo>
                    <a:pt x="87873" y="70805"/>
                  </a:lnTo>
                  <a:lnTo>
                    <a:pt x="77744" y="70805"/>
                  </a:lnTo>
                  <a:lnTo>
                    <a:pt x="77744" y="60677"/>
                  </a:lnTo>
                  <a:cubicBezTo>
                    <a:pt x="77744" y="58379"/>
                    <a:pt x="75916" y="56551"/>
                    <a:pt x="73618" y="56551"/>
                  </a:cubicBezTo>
                  <a:lnTo>
                    <a:pt x="69820" y="56551"/>
                  </a:lnTo>
                  <a:cubicBezTo>
                    <a:pt x="68976" y="56551"/>
                    <a:pt x="68272" y="57254"/>
                    <a:pt x="68272" y="58098"/>
                  </a:cubicBezTo>
                  <a:cubicBezTo>
                    <a:pt x="68272" y="58942"/>
                    <a:pt x="68976" y="59599"/>
                    <a:pt x="69820" y="59599"/>
                  </a:cubicBezTo>
                  <a:lnTo>
                    <a:pt x="73618" y="59599"/>
                  </a:lnTo>
                  <a:cubicBezTo>
                    <a:pt x="74228" y="59599"/>
                    <a:pt x="74696" y="60068"/>
                    <a:pt x="74696" y="60677"/>
                  </a:cubicBezTo>
                  <a:lnTo>
                    <a:pt x="74696" y="63678"/>
                  </a:lnTo>
                  <a:lnTo>
                    <a:pt x="57957" y="63678"/>
                  </a:lnTo>
                  <a:lnTo>
                    <a:pt x="57957" y="60677"/>
                  </a:lnTo>
                  <a:cubicBezTo>
                    <a:pt x="57957" y="60068"/>
                    <a:pt x="58425" y="59599"/>
                    <a:pt x="58988" y="59599"/>
                  </a:cubicBezTo>
                  <a:lnTo>
                    <a:pt x="62833" y="59599"/>
                  </a:lnTo>
                  <a:cubicBezTo>
                    <a:pt x="63630" y="59599"/>
                    <a:pt x="64334" y="58942"/>
                    <a:pt x="64334" y="58098"/>
                  </a:cubicBezTo>
                  <a:cubicBezTo>
                    <a:pt x="64334" y="57254"/>
                    <a:pt x="63630" y="56551"/>
                    <a:pt x="62833" y="56551"/>
                  </a:cubicBezTo>
                  <a:lnTo>
                    <a:pt x="58988" y="56551"/>
                  </a:lnTo>
                  <a:cubicBezTo>
                    <a:pt x="56737" y="56551"/>
                    <a:pt x="54909" y="58379"/>
                    <a:pt x="54909" y="60677"/>
                  </a:cubicBezTo>
                  <a:lnTo>
                    <a:pt x="54909" y="70805"/>
                  </a:lnTo>
                  <a:lnTo>
                    <a:pt x="16224" y="70805"/>
                  </a:lnTo>
                  <a:lnTo>
                    <a:pt x="16224" y="12943"/>
                  </a:lnTo>
                  <a:cubicBezTo>
                    <a:pt x="16224" y="10786"/>
                    <a:pt x="17959" y="9051"/>
                    <a:pt x="20116" y="9051"/>
                  </a:cubicBezTo>
                  <a:close/>
                  <a:moveTo>
                    <a:pt x="19788" y="1"/>
                  </a:moveTo>
                  <a:cubicBezTo>
                    <a:pt x="12801" y="1"/>
                    <a:pt x="7127" y="5675"/>
                    <a:pt x="7127" y="12661"/>
                  </a:cubicBezTo>
                  <a:lnTo>
                    <a:pt x="7127" y="21102"/>
                  </a:lnTo>
                  <a:cubicBezTo>
                    <a:pt x="7127" y="21946"/>
                    <a:pt x="7784" y="22602"/>
                    <a:pt x="8628" y="22602"/>
                  </a:cubicBezTo>
                  <a:cubicBezTo>
                    <a:pt x="9472" y="22602"/>
                    <a:pt x="10175" y="21946"/>
                    <a:pt x="10175" y="21102"/>
                  </a:cubicBezTo>
                  <a:lnTo>
                    <a:pt x="10175" y="12661"/>
                  </a:lnTo>
                  <a:cubicBezTo>
                    <a:pt x="10175" y="7363"/>
                    <a:pt x="14489" y="3049"/>
                    <a:pt x="19788" y="3049"/>
                  </a:cubicBezTo>
                  <a:lnTo>
                    <a:pt x="84403" y="3049"/>
                  </a:lnTo>
                  <a:cubicBezTo>
                    <a:pt x="89701" y="3049"/>
                    <a:pt x="94015" y="7363"/>
                    <a:pt x="94015" y="12661"/>
                  </a:cubicBezTo>
                  <a:lnTo>
                    <a:pt x="94015" y="70805"/>
                  </a:lnTo>
                  <a:lnTo>
                    <a:pt x="90921" y="70805"/>
                  </a:lnTo>
                  <a:lnTo>
                    <a:pt x="90921" y="12943"/>
                  </a:lnTo>
                  <a:cubicBezTo>
                    <a:pt x="90921" y="9098"/>
                    <a:pt x="87779" y="6003"/>
                    <a:pt x="83981" y="6003"/>
                  </a:cubicBezTo>
                  <a:lnTo>
                    <a:pt x="20116" y="6003"/>
                  </a:lnTo>
                  <a:cubicBezTo>
                    <a:pt x="16271" y="6003"/>
                    <a:pt x="13176" y="9098"/>
                    <a:pt x="13176" y="12943"/>
                  </a:cubicBezTo>
                  <a:lnTo>
                    <a:pt x="13176" y="70805"/>
                  </a:lnTo>
                  <a:lnTo>
                    <a:pt x="10175" y="70805"/>
                  </a:lnTo>
                  <a:lnTo>
                    <a:pt x="10175" y="28229"/>
                  </a:lnTo>
                  <a:cubicBezTo>
                    <a:pt x="10175" y="27385"/>
                    <a:pt x="9472" y="26682"/>
                    <a:pt x="8628" y="26682"/>
                  </a:cubicBezTo>
                  <a:cubicBezTo>
                    <a:pt x="7784" y="26682"/>
                    <a:pt x="7127" y="27385"/>
                    <a:pt x="7127" y="28229"/>
                  </a:cubicBezTo>
                  <a:lnTo>
                    <a:pt x="7127" y="70805"/>
                  </a:lnTo>
                  <a:lnTo>
                    <a:pt x="6096" y="70805"/>
                  </a:lnTo>
                  <a:cubicBezTo>
                    <a:pt x="2720" y="70805"/>
                    <a:pt x="0" y="73525"/>
                    <a:pt x="0" y="76854"/>
                  </a:cubicBezTo>
                  <a:cubicBezTo>
                    <a:pt x="0" y="80230"/>
                    <a:pt x="2720" y="82950"/>
                    <a:pt x="6096" y="82950"/>
                  </a:cubicBezTo>
                  <a:lnTo>
                    <a:pt x="37559" y="82950"/>
                  </a:lnTo>
                  <a:cubicBezTo>
                    <a:pt x="38403" y="82950"/>
                    <a:pt x="39060" y="82247"/>
                    <a:pt x="39060" y="81403"/>
                  </a:cubicBezTo>
                  <a:cubicBezTo>
                    <a:pt x="39060" y="80559"/>
                    <a:pt x="38403" y="79902"/>
                    <a:pt x="37559" y="79902"/>
                  </a:cubicBezTo>
                  <a:lnTo>
                    <a:pt x="6096" y="79902"/>
                  </a:lnTo>
                  <a:cubicBezTo>
                    <a:pt x="4408" y="79902"/>
                    <a:pt x="3048" y="78542"/>
                    <a:pt x="3048" y="76854"/>
                  </a:cubicBezTo>
                  <a:cubicBezTo>
                    <a:pt x="3048" y="75213"/>
                    <a:pt x="4408" y="73853"/>
                    <a:pt x="6096" y="73853"/>
                  </a:cubicBezTo>
                  <a:lnTo>
                    <a:pt x="98048" y="73853"/>
                  </a:lnTo>
                  <a:cubicBezTo>
                    <a:pt x="99736" y="73853"/>
                    <a:pt x="101096" y="75213"/>
                    <a:pt x="101096" y="76854"/>
                  </a:cubicBezTo>
                  <a:cubicBezTo>
                    <a:pt x="101096" y="78542"/>
                    <a:pt x="99736" y="79902"/>
                    <a:pt x="98048" y="79902"/>
                  </a:cubicBezTo>
                  <a:lnTo>
                    <a:pt x="44640" y="79902"/>
                  </a:lnTo>
                  <a:cubicBezTo>
                    <a:pt x="43796" y="79902"/>
                    <a:pt x="43139" y="80559"/>
                    <a:pt x="43139" y="81403"/>
                  </a:cubicBezTo>
                  <a:cubicBezTo>
                    <a:pt x="43139" y="82247"/>
                    <a:pt x="43796" y="82950"/>
                    <a:pt x="44640" y="82950"/>
                  </a:cubicBezTo>
                  <a:lnTo>
                    <a:pt x="98048" y="82950"/>
                  </a:lnTo>
                  <a:cubicBezTo>
                    <a:pt x="101424" y="82950"/>
                    <a:pt x="104144" y="80230"/>
                    <a:pt x="104144" y="76854"/>
                  </a:cubicBezTo>
                  <a:cubicBezTo>
                    <a:pt x="104144" y="73525"/>
                    <a:pt x="101424" y="70805"/>
                    <a:pt x="98048" y="70805"/>
                  </a:cubicBezTo>
                  <a:lnTo>
                    <a:pt x="97063" y="70805"/>
                  </a:lnTo>
                  <a:lnTo>
                    <a:pt x="97063" y="12661"/>
                  </a:lnTo>
                  <a:cubicBezTo>
                    <a:pt x="97063" y="5675"/>
                    <a:pt x="91389" y="1"/>
                    <a:pt x="8440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4" name="Google Shape;2088;p44">
              <a:extLst>
                <a:ext uri="{FF2B5EF4-FFF2-40B4-BE49-F238E27FC236}">
                  <a16:creationId xmlns:a16="http://schemas.microsoft.com/office/drawing/2014/main" id="{CA6A05BF-843B-0A46-290B-CD2CAF62A2E2}"/>
                </a:ext>
              </a:extLst>
            </p:cNvPr>
            <p:cNvSpPr/>
            <p:nvPr/>
          </p:nvSpPr>
          <p:spPr>
            <a:xfrm>
              <a:off x="2950672" y="2330910"/>
              <a:ext cx="70964" cy="33766"/>
            </a:xfrm>
            <a:custGeom>
              <a:avLst/>
              <a:gdLst/>
              <a:ahLst/>
              <a:cxnLst/>
              <a:rect l="l" t="t" r="r" b="b"/>
              <a:pathLst>
                <a:path w="9098" h="4329" extrusionOk="0">
                  <a:moveTo>
                    <a:pt x="1728" y="0"/>
                  </a:moveTo>
                  <a:cubicBezTo>
                    <a:pt x="1370" y="0"/>
                    <a:pt x="1007" y="130"/>
                    <a:pt x="704" y="390"/>
                  </a:cubicBezTo>
                  <a:cubicBezTo>
                    <a:pt x="94" y="906"/>
                    <a:pt x="0" y="1891"/>
                    <a:pt x="563" y="2547"/>
                  </a:cubicBezTo>
                  <a:cubicBezTo>
                    <a:pt x="1595" y="3672"/>
                    <a:pt x="3048" y="4329"/>
                    <a:pt x="4549" y="4329"/>
                  </a:cubicBezTo>
                  <a:cubicBezTo>
                    <a:pt x="6096" y="4329"/>
                    <a:pt x="7550" y="3672"/>
                    <a:pt x="8534" y="2547"/>
                  </a:cubicBezTo>
                  <a:cubicBezTo>
                    <a:pt x="9097" y="1891"/>
                    <a:pt x="9050" y="906"/>
                    <a:pt x="8394" y="390"/>
                  </a:cubicBezTo>
                  <a:cubicBezTo>
                    <a:pt x="8112" y="130"/>
                    <a:pt x="7751" y="0"/>
                    <a:pt x="7388" y="0"/>
                  </a:cubicBezTo>
                  <a:cubicBezTo>
                    <a:pt x="6965" y="0"/>
                    <a:pt x="6540" y="177"/>
                    <a:pt x="6237" y="531"/>
                  </a:cubicBezTo>
                  <a:cubicBezTo>
                    <a:pt x="5815" y="1000"/>
                    <a:pt x="5205" y="1281"/>
                    <a:pt x="4549" y="1281"/>
                  </a:cubicBezTo>
                  <a:cubicBezTo>
                    <a:pt x="3892" y="1281"/>
                    <a:pt x="3283" y="1000"/>
                    <a:pt x="2861" y="531"/>
                  </a:cubicBezTo>
                  <a:cubicBezTo>
                    <a:pt x="2558" y="177"/>
                    <a:pt x="2146" y="0"/>
                    <a:pt x="172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5" name="Google Shape;2089;p44">
              <a:extLst>
                <a:ext uri="{FF2B5EF4-FFF2-40B4-BE49-F238E27FC236}">
                  <a16:creationId xmlns:a16="http://schemas.microsoft.com/office/drawing/2014/main" id="{DB669EA0-72A1-3F80-62CA-486D85DA1A0F}"/>
                </a:ext>
              </a:extLst>
            </p:cNvPr>
            <p:cNvSpPr/>
            <p:nvPr/>
          </p:nvSpPr>
          <p:spPr>
            <a:xfrm>
              <a:off x="3133193" y="2330910"/>
              <a:ext cx="70964" cy="33766"/>
            </a:xfrm>
            <a:custGeom>
              <a:avLst/>
              <a:gdLst/>
              <a:ahLst/>
              <a:cxnLst/>
              <a:rect l="l" t="t" r="r" b="b"/>
              <a:pathLst>
                <a:path w="9098" h="4329" extrusionOk="0">
                  <a:moveTo>
                    <a:pt x="1728" y="0"/>
                  </a:moveTo>
                  <a:cubicBezTo>
                    <a:pt x="1370" y="0"/>
                    <a:pt x="1007" y="130"/>
                    <a:pt x="704" y="390"/>
                  </a:cubicBezTo>
                  <a:cubicBezTo>
                    <a:pt x="94" y="906"/>
                    <a:pt x="1" y="1891"/>
                    <a:pt x="563" y="2547"/>
                  </a:cubicBezTo>
                  <a:cubicBezTo>
                    <a:pt x="1548" y="3672"/>
                    <a:pt x="3002" y="4329"/>
                    <a:pt x="4549" y="4329"/>
                  </a:cubicBezTo>
                  <a:cubicBezTo>
                    <a:pt x="6096" y="4329"/>
                    <a:pt x="7550" y="3672"/>
                    <a:pt x="8535" y="2547"/>
                  </a:cubicBezTo>
                  <a:cubicBezTo>
                    <a:pt x="9097" y="1891"/>
                    <a:pt x="9004" y="906"/>
                    <a:pt x="8394" y="390"/>
                  </a:cubicBezTo>
                  <a:cubicBezTo>
                    <a:pt x="8091" y="130"/>
                    <a:pt x="7728" y="0"/>
                    <a:pt x="7370" y="0"/>
                  </a:cubicBezTo>
                  <a:cubicBezTo>
                    <a:pt x="6952" y="0"/>
                    <a:pt x="6540" y="177"/>
                    <a:pt x="6237" y="531"/>
                  </a:cubicBezTo>
                  <a:cubicBezTo>
                    <a:pt x="5815" y="1000"/>
                    <a:pt x="5205" y="1281"/>
                    <a:pt x="4549" y="1281"/>
                  </a:cubicBezTo>
                  <a:cubicBezTo>
                    <a:pt x="3893" y="1281"/>
                    <a:pt x="3283" y="1000"/>
                    <a:pt x="2861" y="531"/>
                  </a:cubicBezTo>
                  <a:cubicBezTo>
                    <a:pt x="2558" y="177"/>
                    <a:pt x="2146" y="0"/>
                    <a:pt x="172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6" name="Google Shape;2090;p44">
              <a:extLst>
                <a:ext uri="{FF2B5EF4-FFF2-40B4-BE49-F238E27FC236}">
                  <a16:creationId xmlns:a16="http://schemas.microsoft.com/office/drawing/2014/main" id="{3B6B3DCE-5DE0-C453-4FBD-73FF5C749639}"/>
                </a:ext>
              </a:extLst>
            </p:cNvPr>
            <p:cNvSpPr/>
            <p:nvPr/>
          </p:nvSpPr>
          <p:spPr>
            <a:xfrm>
              <a:off x="3060405" y="2354795"/>
              <a:ext cx="34024" cy="36582"/>
            </a:xfrm>
            <a:custGeom>
              <a:avLst/>
              <a:gdLst/>
              <a:ahLst/>
              <a:cxnLst/>
              <a:rect l="l" t="t" r="r" b="b"/>
              <a:pathLst>
                <a:path w="4362" h="4690" extrusionOk="0">
                  <a:moveTo>
                    <a:pt x="2204" y="1"/>
                  </a:moveTo>
                  <a:cubicBezTo>
                    <a:pt x="985" y="1"/>
                    <a:pt x="0" y="1032"/>
                    <a:pt x="0" y="2345"/>
                  </a:cubicBezTo>
                  <a:cubicBezTo>
                    <a:pt x="0" y="3611"/>
                    <a:pt x="985" y="4690"/>
                    <a:pt x="2204" y="4690"/>
                  </a:cubicBezTo>
                  <a:cubicBezTo>
                    <a:pt x="3377" y="4690"/>
                    <a:pt x="4361" y="3611"/>
                    <a:pt x="4361" y="2345"/>
                  </a:cubicBezTo>
                  <a:cubicBezTo>
                    <a:pt x="4361" y="1032"/>
                    <a:pt x="3377" y="1"/>
                    <a:pt x="2204"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205" name="Rectangle 204">
            <a:extLst>
              <a:ext uri="{FF2B5EF4-FFF2-40B4-BE49-F238E27FC236}">
                <a16:creationId xmlns:a16="http://schemas.microsoft.com/office/drawing/2014/main" id="{FE03680B-E40A-630F-C677-6766CFA37EF4}"/>
              </a:ext>
            </a:extLst>
          </p:cNvPr>
          <p:cNvSpPr/>
          <p:nvPr/>
        </p:nvSpPr>
        <p:spPr>
          <a:xfrm>
            <a:off x="1864889" y="3221909"/>
            <a:ext cx="3297425" cy="1411990"/>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Bình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đã</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tiếp</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nhận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tin: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Tối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nay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có</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gió</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mùa</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Bắc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a:t>
            </a:r>
          </a:p>
        </p:txBody>
      </p:sp>
      <p:sp>
        <p:nvSpPr>
          <p:cNvPr id="206" name="Rectangle 205">
            <a:extLst>
              <a:ext uri="{FF2B5EF4-FFF2-40B4-BE49-F238E27FC236}">
                <a16:creationId xmlns:a16="http://schemas.microsoft.com/office/drawing/2014/main" id="{7DD23313-BA7A-2636-53FF-3AF74CD40A9F}"/>
              </a:ext>
            </a:extLst>
          </p:cNvPr>
          <p:cNvSpPr/>
          <p:nvPr/>
        </p:nvSpPr>
        <p:spPr>
          <a:xfrm>
            <a:off x="6348232" y="3254709"/>
            <a:ext cx="3155240" cy="1411990"/>
          </a:xfrm>
          <a:prstGeom prst="rect">
            <a:avLst/>
          </a:prstGeom>
        </p:spPr>
        <p:txBody>
          <a:bodyPr wrap="square">
            <a:spAutoFit/>
          </a:bodyPr>
          <a:lstStyle/>
          <a:p>
            <a:pPr lvl="0" algn="just">
              <a:lnSpc>
                <a:spcPct val="150000"/>
              </a:lnSpc>
              <a:buClrTx/>
            </a:pPr>
            <a:r>
              <a:rPr lang="vi-VN" sz="2000">
                <a:solidFill>
                  <a:sysClr val="windowText" lastClr="000000"/>
                </a:solidFill>
                <a:latin typeface="UTM Avo" panose="02040603050506020204" pitchFamily="18" charset="0"/>
              </a:rPr>
              <a:t>Mẹ quyết định: lấy chăn bông để sẵn trên giường cho bạn Bình.</a:t>
            </a:r>
            <a:endParaRPr lang="vi-VN" sz="2000" dirty="0">
              <a:solidFill>
                <a:sysClr val="windowText" lastClr="000000"/>
              </a:solidFill>
              <a:latin typeface="UTM Avo" panose="02040603050506020204" pitchFamily="18" charset="0"/>
            </a:endParaRPr>
          </a:p>
        </p:txBody>
      </p:sp>
      <p:sp>
        <p:nvSpPr>
          <p:cNvPr id="207" name="Curved Down Arrow 8">
            <a:extLst>
              <a:ext uri="{FF2B5EF4-FFF2-40B4-BE49-F238E27FC236}">
                <a16:creationId xmlns:a16="http://schemas.microsoft.com/office/drawing/2014/main" id="{E2289FD7-01CF-D856-3558-6F7BF5475908}"/>
              </a:ext>
            </a:extLst>
          </p:cNvPr>
          <p:cNvSpPr/>
          <p:nvPr/>
        </p:nvSpPr>
        <p:spPr>
          <a:xfrm flipV="1">
            <a:off x="5195577" y="4708462"/>
            <a:ext cx="1152655" cy="481324"/>
          </a:xfrm>
          <a:prstGeom prst="curved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83838"/>
              </a:solidFill>
              <a:effectLst/>
              <a:uLnTx/>
              <a:uFillTx/>
              <a:latin typeface="UTM Avo" panose="02040603050506020204" pitchFamily="18" charset="0"/>
              <a:ea typeface="+mn-ea"/>
              <a:cs typeface="+mn-cs"/>
            </a:endParaRPr>
          </a:p>
        </p:txBody>
      </p:sp>
      <p:sp>
        <p:nvSpPr>
          <p:cNvPr id="5" name="Rectangle 4">
            <a:extLst>
              <a:ext uri="{FF2B5EF4-FFF2-40B4-BE49-F238E27FC236}">
                <a16:creationId xmlns:a16="http://schemas.microsoft.com/office/drawing/2014/main" id="{E668DE5E-6E79-5321-986F-DB74B65E2761}"/>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1826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p:cTn id="16" dur="500" fill="hold"/>
                                        <p:tgtEl>
                                          <p:spTgt spid="205"/>
                                        </p:tgtEl>
                                        <p:attrNameLst>
                                          <p:attrName>ppt_w</p:attrName>
                                        </p:attrNameLst>
                                      </p:cBhvr>
                                      <p:tavLst>
                                        <p:tav tm="0">
                                          <p:val>
                                            <p:fltVal val="0"/>
                                          </p:val>
                                        </p:tav>
                                        <p:tav tm="100000">
                                          <p:val>
                                            <p:strVal val="#ppt_w"/>
                                          </p:val>
                                        </p:tav>
                                      </p:tavLst>
                                    </p:anim>
                                    <p:anim calcmode="lin" valueType="num">
                                      <p:cBhvr>
                                        <p:cTn id="17" dur="500" fill="hold"/>
                                        <p:tgtEl>
                                          <p:spTgt spid="20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wipe(left)">
                                      <p:cBhvr>
                                        <p:cTn id="22" dur="5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barn(inVertical)">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1" grpId="0" animBg="1"/>
      <p:bldP spid="205" grpId="0"/>
      <p:bldP spid="206" grpId="0"/>
      <p:bldP spid="2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9" y="4992694"/>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29" name="TextBox 28"/>
          <p:cNvSpPr txBox="1"/>
          <p:nvPr/>
        </p:nvSpPr>
        <p:spPr>
          <a:xfrm>
            <a:off x="1820475" y="527159"/>
            <a:ext cx="412292" cy="584775"/>
          </a:xfrm>
          <a:prstGeom prst="rect">
            <a:avLst/>
          </a:prstGeom>
          <a:noFill/>
        </p:spPr>
        <p:txBody>
          <a:bodyPr wrap="none" rtlCol="0">
            <a:spAutoFit/>
          </a:bodyPr>
          <a:lstStyle/>
          <a:p>
            <a:pPr defTabSz="1219170">
              <a:buClrTx/>
            </a:pPr>
            <a:r>
              <a:rPr lang="en-US" sz="3200" b="1" kern="1200" dirty="0">
                <a:solidFill>
                  <a:prstClr val="white"/>
                </a:solidFill>
                <a:latin typeface="Arial" panose="020B0604020202020204" pitchFamily="34" charset="0"/>
                <a:cs typeface="Arial" panose="020B0604020202020204" pitchFamily="34" charset="0"/>
              </a:rPr>
              <a:t>1</a:t>
            </a:r>
          </a:p>
        </p:txBody>
      </p:sp>
      <p:sp>
        <p:nvSpPr>
          <p:cNvPr id="48" name="Isosceles Triangle 47"/>
          <p:cNvSpPr/>
          <p:nvPr/>
        </p:nvSpPr>
        <p:spPr>
          <a:xfrm>
            <a:off x="2702"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51" name="5-Point Star 50">
            <a:hlinkClick r:id="rId3" action="ppaction://hlinksldjump"/>
          </p:cNvPr>
          <p:cNvSpPr/>
          <p:nvPr/>
        </p:nvSpPr>
        <p:spPr>
          <a:xfrm>
            <a:off x="1710557" y="961436"/>
            <a:ext cx="612891" cy="612891"/>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52" name="TextBox 51"/>
          <p:cNvSpPr txBox="1"/>
          <p:nvPr/>
        </p:nvSpPr>
        <p:spPr>
          <a:xfrm>
            <a:off x="2406515" y="2350739"/>
            <a:ext cx="412292" cy="584775"/>
          </a:xfrm>
          <a:prstGeom prst="rect">
            <a:avLst/>
          </a:prstGeom>
          <a:noFill/>
        </p:spPr>
        <p:txBody>
          <a:bodyPr wrap="none" rtlCol="0">
            <a:spAutoFit/>
          </a:bodyPr>
          <a:lstStyle/>
          <a:p>
            <a:pPr defTabSz="1219170">
              <a:buClrTx/>
            </a:pPr>
            <a:r>
              <a:rPr lang="en-US" sz="3200" b="1" kern="1200">
                <a:solidFill>
                  <a:prstClr val="white"/>
                </a:solidFill>
                <a:latin typeface="Arial" panose="020B0604020202020204" pitchFamily="34" charset="0"/>
                <a:cs typeface="Arial" panose="020B0604020202020204" pitchFamily="34" charset="0"/>
              </a:rPr>
              <a:t>2</a:t>
            </a:r>
          </a:p>
        </p:txBody>
      </p:sp>
      <p:sp>
        <p:nvSpPr>
          <p:cNvPr id="53" name="5-Point Star 52">
            <a:hlinkClick r:id="rId4" action="ppaction://hlinksldjump"/>
          </p:cNvPr>
          <p:cNvSpPr/>
          <p:nvPr/>
        </p:nvSpPr>
        <p:spPr>
          <a:xfrm>
            <a:off x="2173474" y="2785015"/>
            <a:ext cx="859141"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54" name="TextBox 53"/>
          <p:cNvSpPr txBox="1"/>
          <p:nvPr/>
        </p:nvSpPr>
        <p:spPr>
          <a:xfrm>
            <a:off x="7548519" y="411630"/>
            <a:ext cx="412292" cy="584775"/>
          </a:xfrm>
          <a:prstGeom prst="rect">
            <a:avLst/>
          </a:prstGeom>
          <a:noFill/>
        </p:spPr>
        <p:txBody>
          <a:bodyPr wrap="none" rtlCol="0">
            <a:spAutoFit/>
          </a:bodyPr>
          <a:lstStyle/>
          <a:p>
            <a:pPr defTabSz="1219170">
              <a:buClrTx/>
            </a:pPr>
            <a:r>
              <a:rPr lang="en-US" sz="3200" b="1" kern="1200" dirty="0">
                <a:solidFill>
                  <a:prstClr val="white"/>
                </a:solidFill>
                <a:latin typeface="Arial" panose="020B0604020202020204" pitchFamily="34" charset="0"/>
                <a:cs typeface="Arial" panose="020B0604020202020204" pitchFamily="34" charset="0"/>
              </a:rPr>
              <a:t>4</a:t>
            </a:r>
          </a:p>
        </p:txBody>
      </p:sp>
      <p:sp>
        <p:nvSpPr>
          <p:cNvPr id="55" name="5-Point Star 54">
            <a:hlinkClick r:id="rId5" action="ppaction://hlinksldjump"/>
          </p:cNvPr>
          <p:cNvSpPr/>
          <p:nvPr/>
        </p:nvSpPr>
        <p:spPr>
          <a:xfrm>
            <a:off x="7315478" y="845906"/>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56" name="TextBox 55"/>
          <p:cNvSpPr txBox="1"/>
          <p:nvPr/>
        </p:nvSpPr>
        <p:spPr>
          <a:xfrm>
            <a:off x="9962572" y="1934421"/>
            <a:ext cx="412292" cy="584775"/>
          </a:xfrm>
          <a:prstGeom prst="rect">
            <a:avLst/>
          </a:prstGeom>
          <a:noFill/>
        </p:spPr>
        <p:txBody>
          <a:bodyPr wrap="none" rtlCol="0">
            <a:spAutoFit/>
          </a:bodyPr>
          <a:lstStyle/>
          <a:p>
            <a:pPr defTabSz="1219170">
              <a:buClrTx/>
            </a:pPr>
            <a:r>
              <a:rPr lang="en-US" sz="3200" b="1" kern="1200" dirty="0">
                <a:solidFill>
                  <a:prstClr val="white"/>
                </a:solidFill>
                <a:latin typeface="Arial" panose="020B0604020202020204" pitchFamily="34" charset="0"/>
                <a:cs typeface="Arial" panose="020B0604020202020204" pitchFamily="34" charset="0"/>
              </a:rPr>
              <a:t>5</a:t>
            </a:r>
          </a:p>
        </p:txBody>
      </p:sp>
      <p:sp>
        <p:nvSpPr>
          <p:cNvPr id="57" name="5-Point Star 56">
            <a:hlinkClick r:id="rId6" action="ppaction://hlinksldjump"/>
          </p:cNvPr>
          <p:cNvSpPr/>
          <p:nvPr/>
        </p:nvSpPr>
        <p:spPr>
          <a:xfrm>
            <a:off x="9729531" y="2368698"/>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68" name="TextBox 67"/>
          <p:cNvSpPr txBox="1"/>
          <p:nvPr/>
        </p:nvSpPr>
        <p:spPr>
          <a:xfrm>
            <a:off x="5193627" y="1680870"/>
            <a:ext cx="412292" cy="584775"/>
          </a:xfrm>
          <a:prstGeom prst="rect">
            <a:avLst/>
          </a:prstGeom>
          <a:noFill/>
        </p:spPr>
        <p:txBody>
          <a:bodyPr wrap="none" rtlCol="0">
            <a:spAutoFit/>
          </a:bodyPr>
          <a:lstStyle/>
          <a:p>
            <a:pPr defTabSz="1219170">
              <a:buClrTx/>
            </a:pPr>
            <a:r>
              <a:rPr lang="en-US" sz="3200" b="1" kern="1200" dirty="0">
                <a:solidFill>
                  <a:prstClr val="white"/>
                </a:solidFill>
                <a:latin typeface="Arial" panose="020B0604020202020204" pitchFamily="34" charset="0"/>
                <a:cs typeface="Arial" panose="020B0604020202020204" pitchFamily="34" charset="0"/>
              </a:rPr>
              <a:t>3</a:t>
            </a:r>
          </a:p>
        </p:txBody>
      </p:sp>
      <p:sp>
        <p:nvSpPr>
          <p:cNvPr id="69" name="5-Point Star 68">
            <a:hlinkClick r:id="rId7" action="ppaction://hlinksldjump"/>
          </p:cNvPr>
          <p:cNvSpPr/>
          <p:nvPr/>
        </p:nvSpPr>
        <p:spPr>
          <a:xfrm>
            <a:off x="5064780" y="2115147"/>
            <a:ext cx="859141" cy="859141"/>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endParaRPr lang="en-US" sz="1800" kern="1200">
              <a:solidFill>
                <a:prstClr val="white"/>
              </a:solidFill>
              <a:latin typeface="Calibri"/>
            </a:endParaRPr>
          </a:p>
        </p:txBody>
      </p:sp>
      <p:sp>
        <p:nvSpPr>
          <p:cNvPr id="70" name="Pentagon 69">
            <a:hlinkClick r:id="rId8" action="ppaction://hlinksldjump"/>
          </p:cNvPr>
          <p:cNvSpPr/>
          <p:nvPr/>
        </p:nvSpPr>
        <p:spPr>
          <a:xfrm flipH="1">
            <a:off x="9837683" y="6105131"/>
            <a:ext cx="2195578"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667" kern="1200" dirty="0" err="1">
                <a:solidFill>
                  <a:prstClr val="white"/>
                </a:solidFill>
                <a:latin typeface="UTM Avo" panose="02040603050506020204" pitchFamily="18" charset="0"/>
                <a:cs typeface="Arial" panose="020B0604020202020204" pitchFamily="34" charset="0"/>
              </a:rPr>
              <a:t>Vận</a:t>
            </a:r>
            <a:r>
              <a:rPr lang="en-US" sz="2667" kern="1200" dirty="0">
                <a:solidFill>
                  <a:prstClr val="white"/>
                </a:solidFill>
                <a:latin typeface="UTM Avo" panose="02040603050506020204" pitchFamily="18" charset="0"/>
                <a:cs typeface="Arial" panose="020B0604020202020204" pitchFamily="34" charset="0"/>
              </a:rPr>
              <a:t> </a:t>
            </a:r>
            <a:r>
              <a:rPr lang="en-US" sz="2667" kern="1200" dirty="0" err="1">
                <a:solidFill>
                  <a:prstClr val="white"/>
                </a:solidFill>
                <a:latin typeface="UTM Avo" panose="02040603050506020204" pitchFamily="18" charset="0"/>
                <a:cs typeface="Arial" panose="020B0604020202020204" pitchFamily="34" charset="0"/>
              </a:rPr>
              <a:t>dụng</a:t>
            </a:r>
            <a:endParaRPr lang="en-US" sz="2667" kern="1200" dirty="0">
              <a:solidFill>
                <a:prstClr val="white"/>
              </a:solidFill>
              <a:latin typeface="UTM Avo" panose="02040603050506020204" pitchFamily="18" charset="0"/>
              <a:cs typeface="Arial" panose="020B0604020202020204" pitchFamily="34" charset="0"/>
            </a:endParaRPr>
          </a:p>
        </p:txBody>
      </p:sp>
      <p:sp>
        <p:nvSpPr>
          <p:cNvPr id="71" name="Rectangle 70"/>
          <p:cNvSpPr/>
          <p:nvPr/>
        </p:nvSpPr>
        <p:spPr>
          <a:xfrm>
            <a:off x="679386" y="4624444"/>
            <a:ext cx="7377790" cy="913007"/>
          </a:xfrm>
          <a:prstGeom prst="rect">
            <a:avLst/>
          </a:prstGeom>
          <a:noFill/>
        </p:spPr>
        <p:txBody>
          <a:bodyPr wrap="none" lIns="91440" tIns="45720" rIns="91440" bIns="45720">
            <a:spAutoFit/>
          </a:bodyPr>
          <a:lstStyle/>
          <a:p>
            <a:pPr algn="ctr" defTabSz="1219170">
              <a:buClrTx/>
            </a:pPr>
            <a:r>
              <a:rPr lang="en-US" sz="5333" b="1" kern="1200" dirty="0">
                <a:ln w="6600">
                  <a:solidFill>
                    <a:srgbClr val="ED7D31"/>
                  </a:solidFill>
                  <a:prstDash val="solid"/>
                </a:ln>
                <a:solidFill>
                  <a:srgbClr val="FFFFFF"/>
                </a:solidFill>
                <a:effectLst>
                  <a:outerShdw dist="38100" dir="2700000" algn="tl" rotWithShape="0">
                    <a:srgbClr val="ED7D31"/>
                  </a:outerShdw>
                </a:effectLst>
                <a:latin typeface="UTM Avo" panose="02040603050506020204" pitchFamily="18" charset="0"/>
                <a:cs typeface="Arial" panose="020B0604020202020204" pitchFamily="34" charset="0"/>
              </a:rPr>
              <a:t>NGÔI SAO MAY MẮN</a:t>
            </a:r>
          </a:p>
        </p:txBody>
      </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3474" y="3081916"/>
            <a:ext cx="149975" cy="132669"/>
          </a:xfrm>
          <a:prstGeom prst="rect">
            <a:avLst/>
          </a:prstGeom>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7129" y="1336024"/>
            <a:ext cx="247651" cy="219075"/>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77167" y="1866181"/>
            <a:ext cx="206475" cy="182651"/>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8482" y="1889180"/>
            <a:ext cx="174279" cy="154171"/>
          </a:xfrm>
          <a:prstGeom prst="rect">
            <a:avLst/>
          </a:prstGeom>
        </p:spPr>
      </p:pic>
    </p:spTree>
    <p:extLst>
      <p:ext uri="{BB962C8B-B14F-4D97-AF65-F5344CB8AC3E}">
        <p14:creationId xmlns:p14="http://schemas.microsoft.com/office/powerpoint/2010/main" val="177644113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125E-6 -7.40741E-7 L -3.125E-6 -0.07222 " pathEditMode="relative" rAng="0" ptsTypes="AA">
                                      <p:cBhvr>
                                        <p:cTn id="6" dur="250" accel="50000" decel="50000" autoRev="1" fill="hold">
                                          <p:stCondLst>
                                            <p:cond delay="0"/>
                                          </p:stCondLst>
                                        </p:cTn>
                                        <p:tgtEl>
                                          <p:spTgt spid="71"/>
                                        </p:tgtEl>
                                        <p:attrNameLst>
                                          <p:attrName>ppt_x</p:attrName>
                                          <p:attrName>ppt_y</p:attrName>
                                        </p:attrNameLst>
                                      </p:cBhvr>
                                      <p:rCtr x="0" y="-3611"/>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
                    </p:tgtEl>
                  </p:cond>
                </p:stCondLst>
                <p:endSync evt="end" delay="0">
                  <p:rtn val="all"/>
                </p:endSync>
                <p:childTnLst>
                  <p:par>
                    <p:cTn id="22" fill="hold">
                      <p:stCondLst>
                        <p:cond delay="0"/>
                      </p:stCondLst>
                      <p:childTnLst>
                        <p:par>
                          <p:cTn id="23" fill="hold">
                            <p:stCondLst>
                              <p:cond delay="0"/>
                            </p:stCondLst>
                            <p:childTnLst>
                              <p:par>
                                <p:cTn id="24" presetID="23" presetClass="exit" presetSubtype="544" fill="hold" grpId="0" nodeType="clickEffect">
                                  <p:stCondLst>
                                    <p:cond delay="0"/>
                                  </p:stCondLst>
                                  <p:childTnLst>
                                    <p:anim calcmode="lin" valueType="num">
                                      <p:cBhvr>
                                        <p:cTn id="25" dur="500"/>
                                        <p:tgtEl>
                                          <p:spTgt spid="51"/>
                                        </p:tgtEl>
                                        <p:attrNameLst>
                                          <p:attrName>ppt_w</p:attrName>
                                        </p:attrNameLst>
                                      </p:cBhvr>
                                      <p:tavLst>
                                        <p:tav tm="0">
                                          <p:val>
                                            <p:strVal val="ppt_w"/>
                                          </p:val>
                                        </p:tav>
                                        <p:tav tm="100000">
                                          <p:val>
                                            <p:fltVal val="0"/>
                                          </p:val>
                                        </p:tav>
                                      </p:tavLst>
                                    </p:anim>
                                    <p:anim calcmode="lin" valueType="num">
                                      <p:cBhvr>
                                        <p:cTn id="26" dur="500"/>
                                        <p:tgtEl>
                                          <p:spTgt spid="51"/>
                                        </p:tgtEl>
                                        <p:attrNameLst>
                                          <p:attrName>ppt_h</p:attrName>
                                        </p:attrNameLst>
                                      </p:cBhvr>
                                      <p:tavLst>
                                        <p:tav tm="0">
                                          <p:val>
                                            <p:strVal val="ppt_h"/>
                                          </p:val>
                                        </p:tav>
                                        <p:tav tm="100000">
                                          <p:val>
                                            <p:fltVal val="0"/>
                                          </p:val>
                                        </p:tav>
                                      </p:tavLst>
                                    </p:anim>
                                    <p:anim calcmode="lin" valueType="num">
                                      <p:cBhvr>
                                        <p:cTn id="27" dur="500"/>
                                        <p:tgtEl>
                                          <p:spTgt spid="51"/>
                                        </p:tgtEl>
                                        <p:attrNameLst>
                                          <p:attrName>ppt_x</p:attrName>
                                        </p:attrNameLst>
                                      </p:cBhvr>
                                      <p:tavLst>
                                        <p:tav tm="0">
                                          <p:val>
                                            <p:strVal val="ppt_x"/>
                                          </p:val>
                                        </p:tav>
                                        <p:tav tm="100000">
                                          <p:val>
                                            <p:fltVal val="0.5"/>
                                          </p:val>
                                        </p:tav>
                                      </p:tavLst>
                                    </p:anim>
                                    <p:anim calcmode="lin" valueType="num">
                                      <p:cBhvr>
                                        <p:cTn id="28" dur="500"/>
                                        <p:tgtEl>
                                          <p:spTgt spid="51"/>
                                        </p:tgtEl>
                                        <p:attrNameLst>
                                          <p:attrName>ppt_y</p:attrName>
                                        </p:attrNameLst>
                                      </p:cBhvr>
                                      <p:tavLst>
                                        <p:tav tm="0">
                                          <p:val>
                                            <p:strVal val="ppt_y"/>
                                          </p:val>
                                        </p:tav>
                                        <p:tav tm="100000">
                                          <p:val>
                                            <p:fltVal val="0.5"/>
                                          </p:val>
                                        </p:tav>
                                      </p:tavLst>
                                    </p:anim>
                                    <p:set>
                                      <p:cBhvr>
                                        <p:cTn id="29" dur="1" fill="hold">
                                          <p:stCondLst>
                                            <p:cond delay="499"/>
                                          </p:stCondLst>
                                        </p:cTn>
                                        <p:tgtEl>
                                          <p:spTgt spid="5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
                                        <p:tgtEl>
                                          <p:spTgt spid="29"/>
                                        </p:tgtEl>
                                      </p:cBhvr>
                                    </p:animEffect>
                                    <p:set>
                                      <p:cBhvr>
                                        <p:cTn id="3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3" restart="whenNotActive" fill="hold" evtFilter="cancelBubble" nodeType="interactiveSeq">
                <p:stCondLst>
                  <p:cond evt="onClick" delay="0">
                    <p:tgtEl>
                      <p:spTgt spid="53"/>
                    </p:tgtEl>
                  </p:cond>
                </p:stCondLst>
                <p:endSync evt="end" delay="0">
                  <p:rtn val="all"/>
                </p:endSync>
                <p:childTnLst>
                  <p:par>
                    <p:cTn id="34" fill="hold">
                      <p:stCondLst>
                        <p:cond delay="0"/>
                      </p:stCondLst>
                      <p:childTnLst>
                        <p:par>
                          <p:cTn id="35" fill="hold">
                            <p:stCondLst>
                              <p:cond delay="0"/>
                            </p:stCondLst>
                            <p:childTnLst>
                              <p:par>
                                <p:cTn id="36" presetID="23" presetClass="exit" presetSubtype="544" fill="hold" grpId="0" nodeType="clickEffect">
                                  <p:stCondLst>
                                    <p:cond delay="0"/>
                                  </p:stCondLst>
                                  <p:childTnLst>
                                    <p:anim calcmode="lin" valueType="num">
                                      <p:cBhvr>
                                        <p:cTn id="37" dur="500"/>
                                        <p:tgtEl>
                                          <p:spTgt spid="53"/>
                                        </p:tgtEl>
                                        <p:attrNameLst>
                                          <p:attrName>ppt_w</p:attrName>
                                        </p:attrNameLst>
                                      </p:cBhvr>
                                      <p:tavLst>
                                        <p:tav tm="0">
                                          <p:val>
                                            <p:strVal val="ppt_w"/>
                                          </p:val>
                                        </p:tav>
                                        <p:tav tm="100000">
                                          <p:val>
                                            <p:fltVal val="0"/>
                                          </p:val>
                                        </p:tav>
                                      </p:tavLst>
                                    </p:anim>
                                    <p:anim calcmode="lin" valueType="num">
                                      <p:cBhvr>
                                        <p:cTn id="38" dur="500"/>
                                        <p:tgtEl>
                                          <p:spTgt spid="53"/>
                                        </p:tgtEl>
                                        <p:attrNameLst>
                                          <p:attrName>ppt_h</p:attrName>
                                        </p:attrNameLst>
                                      </p:cBhvr>
                                      <p:tavLst>
                                        <p:tav tm="0">
                                          <p:val>
                                            <p:strVal val="ppt_h"/>
                                          </p:val>
                                        </p:tav>
                                        <p:tav tm="100000">
                                          <p:val>
                                            <p:fltVal val="0"/>
                                          </p:val>
                                        </p:tav>
                                      </p:tavLst>
                                    </p:anim>
                                    <p:anim calcmode="lin" valueType="num">
                                      <p:cBhvr>
                                        <p:cTn id="39" dur="500"/>
                                        <p:tgtEl>
                                          <p:spTgt spid="53"/>
                                        </p:tgtEl>
                                        <p:attrNameLst>
                                          <p:attrName>ppt_x</p:attrName>
                                        </p:attrNameLst>
                                      </p:cBhvr>
                                      <p:tavLst>
                                        <p:tav tm="0">
                                          <p:val>
                                            <p:strVal val="ppt_x"/>
                                          </p:val>
                                        </p:tav>
                                        <p:tav tm="100000">
                                          <p:val>
                                            <p:fltVal val="0.5"/>
                                          </p:val>
                                        </p:tav>
                                      </p:tavLst>
                                    </p:anim>
                                    <p:anim calcmode="lin" valueType="num">
                                      <p:cBhvr>
                                        <p:cTn id="40" dur="500"/>
                                        <p:tgtEl>
                                          <p:spTgt spid="53"/>
                                        </p:tgtEl>
                                        <p:attrNameLst>
                                          <p:attrName>ppt_y</p:attrName>
                                        </p:attrNameLst>
                                      </p:cBhvr>
                                      <p:tavLst>
                                        <p:tav tm="0">
                                          <p:val>
                                            <p:strVal val="ppt_y"/>
                                          </p:val>
                                        </p:tav>
                                        <p:tav tm="100000">
                                          <p:val>
                                            <p:fltVal val="0.5"/>
                                          </p:val>
                                        </p:tav>
                                      </p:tavLst>
                                    </p:anim>
                                    <p:set>
                                      <p:cBhvr>
                                        <p:cTn id="41" dur="1" fill="hold">
                                          <p:stCondLst>
                                            <p:cond delay="499"/>
                                          </p:stCondLst>
                                        </p:cTn>
                                        <p:tgtEl>
                                          <p:spTgt spid="5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10"/>
                                        <p:tgtEl>
                                          <p:spTgt spid="52"/>
                                        </p:tgtEl>
                                      </p:cBhvr>
                                    </p:animEffect>
                                    <p:set>
                                      <p:cBhvr>
                                        <p:cTn id="4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5"/>
                    </p:tgtEl>
                  </p:cond>
                </p:stCondLst>
                <p:endSync evt="end" delay="0">
                  <p:rtn val="all"/>
                </p:endSync>
                <p:childTnLst>
                  <p:par>
                    <p:cTn id="46" fill="hold">
                      <p:stCondLst>
                        <p:cond delay="0"/>
                      </p:stCondLst>
                      <p:childTnLst>
                        <p:par>
                          <p:cTn id="47" fill="hold">
                            <p:stCondLst>
                              <p:cond delay="0"/>
                            </p:stCondLst>
                            <p:childTnLst>
                              <p:par>
                                <p:cTn id="48" presetID="23" presetClass="exit" presetSubtype="544" fill="hold" grpId="0" nodeType="clickEffect">
                                  <p:stCondLst>
                                    <p:cond delay="0"/>
                                  </p:stCondLst>
                                  <p:childTnLst>
                                    <p:anim calcmode="lin" valueType="num">
                                      <p:cBhvr>
                                        <p:cTn id="49" dur="500"/>
                                        <p:tgtEl>
                                          <p:spTgt spid="55"/>
                                        </p:tgtEl>
                                        <p:attrNameLst>
                                          <p:attrName>ppt_w</p:attrName>
                                        </p:attrNameLst>
                                      </p:cBhvr>
                                      <p:tavLst>
                                        <p:tav tm="0">
                                          <p:val>
                                            <p:strVal val="ppt_w"/>
                                          </p:val>
                                        </p:tav>
                                        <p:tav tm="100000">
                                          <p:val>
                                            <p:fltVal val="0"/>
                                          </p:val>
                                        </p:tav>
                                      </p:tavLst>
                                    </p:anim>
                                    <p:anim calcmode="lin" valueType="num">
                                      <p:cBhvr>
                                        <p:cTn id="50" dur="500"/>
                                        <p:tgtEl>
                                          <p:spTgt spid="55"/>
                                        </p:tgtEl>
                                        <p:attrNameLst>
                                          <p:attrName>ppt_h</p:attrName>
                                        </p:attrNameLst>
                                      </p:cBhvr>
                                      <p:tavLst>
                                        <p:tav tm="0">
                                          <p:val>
                                            <p:strVal val="ppt_h"/>
                                          </p:val>
                                        </p:tav>
                                        <p:tav tm="100000">
                                          <p:val>
                                            <p:fltVal val="0"/>
                                          </p:val>
                                        </p:tav>
                                      </p:tavLst>
                                    </p:anim>
                                    <p:anim calcmode="lin" valueType="num">
                                      <p:cBhvr>
                                        <p:cTn id="51" dur="500"/>
                                        <p:tgtEl>
                                          <p:spTgt spid="55"/>
                                        </p:tgtEl>
                                        <p:attrNameLst>
                                          <p:attrName>ppt_x</p:attrName>
                                        </p:attrNameLst>
                                      </p:cBhvr>
                                      <p:tavLst>
                                        <p:tav tm="0">
                                          <p:val>
                                            <p:strVal val="ppt_x"/>
                                          </p:val>
                                        </p:tav>
                                        <p:tav tm="100000">
                                          <p:val>
                                            <p:fltVal val="0.5"/>
                                          </p:val>
                                        </p:tav>
                                      </p:tavLst>
                                    </p:anim>
                                    <p:anim calcmode="lin" valueType="num">
                                      <p:cBhvr>
                                        <p:cTn id="52" dur="500"/>
                                        <p:tgtEl>
                                          <p:spTgt spid="55"/>
                                        </p:tgtEl>
                                        <p:attrNameLst>
                                          <p:attrName>ppt_y</p:attrName>
                                        </p:attrNameLst>
                                      </p:cBhvr>
                                      <p:tavLst>
                                        <p:tav tm="0">
                                          <p:val>
                                            <p:strVal val="ppt_y"/>
                                          </p:val>
                                        </p:tav>
                                        <p:tav tm="100000">
                                          <p:val>
                                            <p:fltVal val="0.5"/>
                                          </p:val>
                                        </p:tav>
                                      </p:tavLst>
                                    </p:anim>
                                    <p:set>
                                      <p:cBhvr>
                                        <p:cTn id="53" dur="1" fill="hold">
                                          <p:stCondLst>
                                            <p:cond delay="499"/>
                                          </p:stCondLst>
                                        </p:cTn>
                                        <p:tgtEl>
                                          <p:spTgt spid="55"/>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10"/>
                                        <p:tgtEl>
                                          <p:spTgt spid="54"/>
                                        </p:tgtEl>
                                      </p:cBhvr>
                                    </p:animEffect>
                                    <p:set>
                                      <p:cBhvr>
                                        <p:cTn id="5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7" restart="whenNotActive" fill="hold" evtFilter="cancelBubble" nodeType="interactiveSeq">
                <p:stCondLst>
                  <p:cond evt="onClick" delay="0">
                    <p:tgtEl>
                      <p:spTgt spid="57"/>
                    </p:tgtEl>
                  </p:cond>
                </p:stCondLst>
                <p:endSync evt="end" delay="0">
                  <p:rtn val="all"/>
                </p:endSync>
                <p:childTnLst>
                  <p:par>
                    <p:cTn id="58" fill="hold">
                      <p:stCondLst>
                        <p:cond delay="0"/>
                      </p:stCondLst>
                      <p:childTnLst>
                        <p:par>
                          <p:cTn id="59" fill="hold">
                            <p:stCondLst>
                              <p:cond delay="0"/>
                            </p:stCondLst>
                            <p:childTnLst>
                              <p:par>
                                <p:cTn id="60" presetID="23" presetClass="exit" presetSubtype="544" fill="hold" grpId="0" nodeType="clickEffect">
                                  <p:stCondLst>
                                    <p:cond delay="0"/>
                                  </p:stCondLst>
                                  <p:childTnLst>
                                    <p:anim calcmode="lin" valueType="num">
                                      <p:cBhvr>
                                        <p:cTn id="61" dur="500"/>
                                        <p:tgtEl>
                                          <p:spTgt spid="57"/>
                                        </p:tgtEl>
                                        <p:attrNameLst>
                                          <p:attrName>ppt_w</p:attrName>
                                        </p:attrNameLst>
                                      </p:cBhvr>
                                      <p:tavLst>
                                        <p:tav tm="0">
                                          <p:val>
                                            <p:strVal val="ppt_w"/>
                                          </p:val>
                                        </p:tav>
                                        <p:tav tm="100000">
                                          <p:val>
                                            <p:fltVal val="0"/>
                                          </p:val>
                                        </p:tav>
                                      </p:tavLst>
                                    </p:anim>
                                    <p:anim calcmode="lin" valueType="num">
                                      <p:cBhvr>
                                        <p:cTn id="62" dur="500"/>
                                        <p:tgtEl>
                                          <p:spTgt spid="57"/>
                                        </p:tgtEl>
                                        <p:attrNameLst>
                                          <p:attrName>ppt_h</p:attrName>
                                        </p:attrNameLst>
                                      </p:cBhvr>
                                      <p:tavLst>
                                        <p:tav tm="0">
                                          <p:val>
                                            <p:strVal val="ppt_h"/>
                                          </p:val>
                                        </p:tav>
                                        <p:tav tm="100000">
                                          <p:val>
                                            <p:fltVal val="0"/>
                                          </p:val>
                                        </p:tav>
                                      </p:tavLst>
                                    </p:anim>
                                    <p:anim calcmode="lin" valueType="num">
                                      <p:cBhvr>
                                        <p:cTn id="63" dur="500"/>
                                        <p:tgtEl>
                                          <p:spTgt spid="57"/>
                                        </p:tgtEl>
                                        <p:attrNameLst>
                                          <p:attrName>ppt_x</p:attrName>
                                        </p:attrNameLst>
                                      </p:cBhvr>
                                      <p:tavLst>
                                        <p:tav tm="0">
                                          <p:val>
                                            <p:strVal val="ppt_x"/>
                                          </p:val>
                                        </p:tav>
                                        <p:tav tm="100000">
                                          <p:val>
                                            <p:fltVal val="0.5"/>
                                          </p:val>
                                        </p:tav>
                                      </p:tavLst>
                                    </p:anim>
                                    <p:anim calcmode="lin" valueType="num">
                                      <p:cBhvr>
                                        <p:cTn id="64" dur="500"/>
                                        <p:tgtEl>
                                          <p:spTgt spid="57"/>
                                        </p:tgtEl>
                                        <p:attrNameLst>
                                          <p:attrName>ppt_y</p:attrName>
                                        </p:attrNameLst>
                                      </p:cBhvr>
                                      <p:tavLst>
                                        <p:tav tm="0">
                                          <p:val>
                                            <p:strVal val="ppt_y"/>
                                          </p:val>
                                        </p:tav>
                                        <p:tav tm="100000">
                                          <p:val>
                                            <p:fltVal val="0.5"/>
                                          </p:val>
                                        </p:tav>
                                      </p:tavLst>
                                    </p:anim>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10"/>
                                        <p:tgtEl>
                                          <p:spTgt spid="56"/>
                                        </p:tgtEl>
                                      </p:cBhvr>
                                    </p:animEffect>
                                    <p:set>
                                      <p:cBhvr>
                                        <p:cTn id="6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9" restart="whenNotActive" fill="hold" evtFilter="cancelBubble" nodeType="interactiveSeq">
                <p:stCondLst>
                  <p:cond evt="onClick" delay="0">
                    <p:tgtEl>
                      <p:spTgt spid="69"/>
                    </p:tgtEl>
                  </p:cond>
                </p:stCondLst>
                <p:endSync evt="end" delay="0">
                  <p:rtn val="all"/>
                </p:endSync>
                <p:childTnLst>
                  <p:par>
                    <p:cTn id="70" fill="hold">
                      <p:stCondLst>
                        <p:cond delay="0"/>
                      </p:stCondLst>
                      <p:childTnLst>
                        <p:par>
                          <p:cTn id="71" fill="hold">
                            <p:stCondLst>
                              <p:cond delay="0"/>
                            </p:stCondLst>
                            <p:childTnLst>
                              <p:par>
                                <p:cTn id="72" presetID="23" presetClass="exit" presetSubtype="544" fill="hold" grpId="0" nodeType="clickEffect">
                                  <p:stCondLst>
                                    <p:cond delay="0"/>
                                  </p:stCondLst>
                                  <p:childTnLst>
                                    <p:anim calcmode="lin" valueType="num">
                                      <p:cBhvr>
                                        <p:cTn id="73" dur="500"/>
                                        <p:tgtEl>
                                          <p:spTgt spid="69"/>
                                        </p:tgtEl>
                                        <p:attrNameLst>
                                          <p:attrName>ppt_w</p:attrName>
                                        </p:attrNameLst>
                                      </p:cBhvr>
                                      <p:tavLst>
                                        <p:tav tm="0">
                                          <p:val>
                                            <p:strVal val="ppt_w"/>
                                          </p:val>
                                        </p:tav>
                                        <p:tav tm="100000">
                                          <p:val>
                                            <p:fltVal val="0"/>
                                          </p:val>
                                        </p:tav>
                                      </p:tavLst>
                                    </p:anim>
                                    <p:anim calcmode="lin" valueType="num">
                                      <p:cBhvr>
                                        <p:cTn id="74" dur="500"/>
                                        <p:tgtEl>
                                          <p:spTgt spid="69"/>
                                        </p:tgtEl>
                                        <p:attrNameLst>
                                          <p:attrName>ppt_h</p:attrName>
                                        </p:attrNameLst>
                                      </p:cBhvr>
                                      <p:tavLst>
                                        <p:tav tm="0">
                                          <p:val>
                                            <p:strVal val="ppt_h"/>
                                          </p:val>
                                        </p:tav>
                                        <p:tav tm="100000">
                                          <p:val>
                                            <p:fltVal val="0"/>
                                          </p:val>
                                        </p:tav>
                                      </p:tavLst>
                                    </p:anim>
                                    <p:anim calcmode="lin" valueType="num">
                                      <p:cBhvr>
                                        <p:cTn id="75" dur="500"/>
                                        <p:tgtEl>
                                          <p:spTgt spid="69"/>
                                        </p:tgtEl>
                                        <p:attrNameLst>
                                          <p:attrName>ppt_x</p:attrName>
                                        </p:attrNameLst>
                                      </p:cBhvr>
                                      <p:tavLst>
                                        <p:tav tm="0">
                                          <p:val>
                                            <p:strVal val="ppt_x"/>
                                          </p:val>
                                        </p:tav>
                                        <p:tav tm="100000">
                                          <p:val>
                                            <p:fltVal val="0.5"/>
                                          </p:val>
                                        </p:tav>
                                      </p:tavLst>
                                    </p:anim>
                                    <p:anim calcmode="lin" valueType="num">
                                      <p:cBhvr>
                                        <p:cTn id="76" dur="500"/>
                                        <p:tgtEl>
                                          <p:spTgt spid="69"/>
                                        </p:tgtEl>
                                        <p:attrNameLst>
                                          <p:attrName>ppt_y</p:attrName>
                                        </p:attrNameLst>
                                      </p:cBhvr>
                                      <p:tavLst>
                                        <p:tav tm="0">
                                          <p:val>
                                            <p:strVal val="ppt_y"/>
                                          </p:val>
                                        </p:tav>
                                        <p:tav tm="100000">
                                          <p:val>
                                            <p:fltVal val="0.5"/>
                                          </p:val>
                                        </p:tav>
                                      </p:tavLst>
                                    </p:anim>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10"/>
                                        <p:tgtEl>
                                          <p:spTgt spid="68"/>
                                        </p:tgtEl>
                                      </p:cBhvr>
                                    </p:animEffect>
                                    <p:set>
                                      <p:cBhvr>
                                        <p:cTn id="80"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68" grpId="0"/>
      <p:bldP spid="69" grpId="0" animBg="1"/>
      <p:bldP spid="69" grpId="1" animBg="1"/>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667" kern="1200" dirty="0">
                <a:solidFill>
                  <a:prstClr val="black"/>
                </a:solidFill>
                <a:latin typeface="UTM Avo" panose="02040603050506020204" pitchFamily="18" charset="0"/>
                <a:cs typeface="Arial" panose="020B0604020202020204" pitchFamily="34" charset="0"/>
              </a:rPr>
              <a:t>Back</a:t>
            </a:r>
          </a:p>
        </p:txBody>
      </p:sp>
      <p:sp>
        <p:nvSpPr>
          <p:cNvPr id="12" name="Snip Diagonal Corner Rectangle 11"/>
          <p:cNvSpPr/>
          <p:nvPr/>
        </p:nvSpPr>
        <p:spPr>
          <a:xfrm>
            <a:off x="1493553" y="397268"/>
            <a:ext cx="9375819" cy="3382379"/>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pPr>
            <a:r>
              <a:rPr lang="en-US" sz="2400" b="1" kern="1200" dirty="0" err="1">
                <a:solidFill>
                  <a:prstClr val="black">
                    <a:lumMod val="95000"/>
                    <a:lumOff val="5000"/>
                  </a:prstClr>
                </a:solidFill>
                <a:latin typeface="UTM Avo" panose="02040603050506020204" pitchFamily="18" charset="0"/>
                <a:cs typeface="Arial" panose="020B0604020202020204" pitchFamily="34" charset="0"/>
              </a:rPr>
              <a:t>Câu</a:t>
            </a:r>
            <a:r>
              <a:rPr lang="en-US" sz="2400" b="1" kern="1200" dirty="0">
                <a:solidFill>
                  <a:prstClr val="black">
                    <a:lumMod val="95000"/>
                    <a:lumOff val="5000"/>
                  </a:prstClr>
                </a:solidFill>
                <a:latin typeface="UTM Avo" panose="02040603050506020204" pitchFamily="18" charset="0"/>
                <a:cs typeface="Arial" panose="020B0604020202020204" pitchFamily="34" charset="0"/>
              </a:rPr>
              <a:t> 1: </a:t>
            </a:r>
            <a:r>
              <a:rPr lang="fr-FR" sz="2400" dirty="0" err="1">
                <a:solidFill>
                  <a:prstClr val="black">
                    <a:lumMod val="95000"/>
                    <a:lumOff val="5000"/>
                  </a:prstClr>
                </a:solidFill>
                <a:latin typeface="UTM Avo" panose="02040603050506020204" pitchFamily="18" charset="0"/>
                <a:cs typeface="Arial" panose="020B0604020202020204" pitchFamily="34" charset="0"/>
              </a:rPr>
              <a:t>Trên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tivi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dự</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báo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hôm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trời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rét</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nên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em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mặc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quần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ấm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Thông</a:t>
            </a:r>
            <a:r>
              <a:rPr lang="fr-FR" sz="2400" dirty="0">
                <a:solidFill>
                  <a:prstClr val="black">
                    <a:lumMod val="95000"/>
                    <a:lumOff val="5000"/>
                  </a:prstClr>
                </a:solidFill>
                <a:latin typeface="UTM Avo" panose="02040603050506020204" pitchFamily="18" charset="0"/>
                <a:cs typeface="Arial" panose="020B0604020202020204" pitchFamily="34" charset="0"/>
              </a:rPr>
              <a:t> tin ở </a:t>
            </a:r>
            <a:r>
              <a:rPr lang="fr-FR" sz="2400" dirty="0" err="1">
                <a:solidFill>
                  <a:prstClr val="black">
                    <a:lumMod val="95000"/>
                    <a:lumOff val="5000"/>
                  </a:prstClr>
                </a:solidFill>
                <a:latin typeface="UTM Avo" panose="02040603050506020204" pitchFamily="18" charset="0"/>
                <a:cs typeface="Arial" panose="020B0604020202020204" pitchFamily="34" charset="0"/>
              </a:rPr>
              <a:t>câu</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trên</a:t>
            </a:r>
            <a:r>
              <a:rPr lang="fr-FR" sz="2400" dirty="0">
                <a:solidFill>
                  <a:prstClr val="black">
                    <a:lumMod val="95000"/>
                    <a:lumOff val="5000"/>
                  </a:prstClr>
                </a:solidFill>
                <a:latin typeface="UTM Avo" panose="02040603050506020204" pitchFamily="18" charset="0"/>
                <a:cs typeface="Arial" panose="020B0604020202020204" pitchFamily="34" charset="0"/>
              </a:rPr>
              <a:t> là:</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A. </a:t>
            </a:r>
            <a:r>
              <a:rPr lang="fr-FR" sz="2400" dirty="0" err="1">
                <a:solidFill>
                  <a:prstClr val="black">
                    <a:lumMod val="95000"/>
                    <a:lumOff val="5000"/>
                  </a:prstClr>
                </a:solidFill>
                <a:latin typeface="UTM Avo" panose="02040603050506020204" pitchFamily="18" charset="0"/>
                <a:cs typeface="Arial" panose="020B0604020202020204" pitchFamily="34" charset="0"/>
              </a:rPr>
              <a:t>Xem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tivi</a:t>
            </a:r>
            <a:r>
              <a:rPr lang="fr-FR" sz="2400" dirty="0">
                <a:solidFill>
                  <a:prstClr val="black">
                    <a:lumMod val="95000"/>
                    <a:lumOff val="5000"/>
                  </a:prstClr>
                </a:solidFill>
                <a:latin typeface="UTM Avo" panose="02040603050506020204" pitchFamily="18" charset="0"/>
                <a:cs typeface="Arial" panose="020B0604020202020204" pitchFamily="34" charset="0"/>
              </a:rPr>
              <a:t>     </a:t>
            </a: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B. </a:t>
            </a:r>
            <a:r>
              <a:rPr lang="fr-FR" sz="2400" dirty="0" err="1">
                <a:solidFill>
                  <a:prstClr val="black">
                    <a:lumMod val="95000"/>
                    <a:lumOff val="5000"/>
                  </a:prstClr>
                </a:solidFill>
                <a:latin typeface="UTM Avo" panose="02040603050506020204" pitchFamily="18" charset="0"/>
                <a:cs typeface="Arial" panose="020B0604020202020204" pitchFamily="34" charset="0"/>
              </a:rPr>
              <a:t>Mặc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quần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ấm</a:t>
            </a:r>
            <a:r>
              <a:rPr lang="fr-FR" sz="2400" dirty="0">
                <a:solidFill>
                  <a:prstClr val="black">
                    <a:lumMod val="95000"/>
                    <a:lumOff val="5000"/>
                  </a:prstClr>
                </a:solidFill>
                <a:latin typeface="UTM Avo" panose="02040603050506020204" pitchFamily="18" charset="0"/>
                <a:cs typeface="Arial" panose="020B0604020202020204" pitchFamily="34" charset="0"/>
              </a:rPr>
              <a:t>   </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C. </a:t>
            </a:r>
            <a:r>
              <a:rPr lang="fr-FR" sz="2400" dirty="0" err="1">
                <a:solidFill>
                  <a:prstClr val="black">
                    <a:lumMod val="95000"/>
                    <a:lumOff val="5000"/>
                  </a:prstClr>
                </a:solidFill>
                <a:latin typeface="UTM Avo" panose="02040603050506020204" pitchFamily="18" charset="0"/>
                <a:cs typeface="Arial" panose="020B0604020202020204" pitchFamily="34" charset="0"/>
              </a:rPr>
              <a:t>Tivi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dự</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báo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hôm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trời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rét</a:t>
            </a:r>
            <a:r>
              <a:rPr lang="fr-FR" sz="2400" dirty="0">
                <a:solidFill>
                  <a:prstClr val="black">
                    <a:lumMod val="95000"/>
                    <a:lumOff val="5000"/>
                  </a:prstClr>
                </a:solidFill>
                <a:latin typeface="UTM Avo" panose="02040603050506020204" pitchFamily="18" charset="0"/>
                <a:cs typeface="Arial" panose="020B0604020202020204" pitchFamily="34" charset="0"/>
              </a:rPr>
              <a:t>.</a:t>
            </a:r>
            <a:endParaRPr lang="en-US" sz="2400" dirty="0">
              <a:solidFill>
                <a:prstClr val="black">
                  <a:lumMod val="95000"/>
                  <a:lumOff val="5000"/>
                </a:prstClr>
              </a:solidFill>
              <a:latin typeface="UTM Avo" panose="02040603050506020204" pitchFamily="18" charset="0"/>
              <a:cs typeface="Arial" panose="020B0604020202020204" pitchFamily="34" charset="0"/>
            </a:endParaRPr>
          </a:p>
        </p:txBody>
      </p:sp>
      <p:sp>
        <p:nvSpPr>
          <p:cNvPr id="5" name="Rectangle 4"/>
          <p:cNvSpPr/>
          <p:nvPr/>
        </p:nvSpPr>
        <p:spPr>
          <a:xfrm>
            <a:off x="2203821" y="422251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3200" b="1" kern="1200" dirty="0" err="1">
                <a:solidFill>
                  <a:srgbClr val="002060"/>
                </a:solidFill>
                <a:latin typeface="UTM Avo" panose="02040603050506020204" pitchFamily="18" charset="0"/>
                <a:cs typeface="Arial" panose="020B0604020202020204" pitchFamily="34" charset="0"/>
              </a:rPr>
              <a:t>Đáp</a:t>
            </a:r>
            <a:r>
              <a:rPr lang="en-US" sz="3200" b="1" kern="1200" dirty="0">
                <a:solidFill>
                  <a:srgbClr val="002060"/>
                </a:solidFill>
                <a:latin typeface="UTM Avo" panose="02040603050506020204" pitchFamily="18" charset="0"/>
                <a:cs typeface="Arial" panose="020B0604020202020204" pitchFamily="34" charset="0"/>
              </a:rPr>
              <a:t> </a:t>
            </a:r>
            <a:r>
              <a:rPr lang="en-US" sz="3200" b="1" kern="1200" dirty="0" err="1">
                <a:solidFill>
                  <a:srgbClr val="002060"/>
                </a:solidFill>
                <a:latin typeface="UTM Avo" panose="02040603050506020204" pitchFamily="18" charset="0"/>
                <a:cs typeface="Arial" panose="020B0604020202020204" pitchFamily="34" charset="0"/>
              </a:rPr>
              <a:t>án</a:t>
            </a:r>
            <a:r>
              <a:rPr lang="en-US" sz="3200" b="1" kern="1200" dirty="0">
                <a:solidFill>
                  <a:srgbClr val="002060"/>
                </a:solidFill>
                <a:latin typeface="UTM Avo" panose="02040603050506020204" pitchFamily="18" charset="0"/>
                <a:cs typeface="Arial" panose="020B0604020202020204" pitchFamily="34" charset="0"/>
              </a:rPr>
              <a:t> C</a:t>
            </a:r>
          </a:p>
        </p:txBody>
      </p:sp>
      <p:sp>
        <p:nvSpPr>
          <p:cNvPr id="15" name="Rectangle 14"/>
          <p:cNvSpPr/>
          <p:nvPr/>
        </p:nvSpPr>
        <p:spPr>
          <a:xfrm>
            <a:off x="759455" y="3013504"/>
            <a:ext cx="10673115" cy="830997"/>
          </a:xfrm>
          <a:prstGeom prst="rect">
            <a:avLst/>
          </a:prstGeom>
          <a:noFill/>
        </p:spPr>
        <p:txBody>
          <a:bodyPr wrap="none" lIns="91440" tIns="45720" rIns="91440" bIns="45720">
            <a:spAutoFit/>
          </a:bodyPr>
          <a:lstStyle/>
          <a:p>
            <a:pPr algn="ctr" defTabSz="1219170">
              <a:buClrTx/>
            </a:pPr>
            <a:r>
              <a:rPr lang="en-US" sz="4800" b="1" kern="1200" dirty="0" err="1">
                <a:solidFill>
                  <a:srgbClr val="FF0000"/>
                </a:solidFill>
                <a:latin typeface="UTM Avo" panose="02040603050506020204" pitchFamily="18" charset="0"/>
                <a:cs typeface="Arial" panose="020B0604020202020204" pitchFamily="34" charset="0"/>
              </a:rPr>
              <a:t>Bạn</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nhận</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được</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một</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tràng</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vỗ</a:t>
            </a:r>
            <a:r>
              <a:rPr lang="en-US" sz="4800" b="1" kern="1200" dirty="0">
                <a:solidFill>
                  <a:srgbClr val="FF0000"/>
                </a:solidFill>
                <a:latin typeface="UTM Avo" panose="02040603050506020204" pitchFamily="18" charset="0"/>
                <a:cs typeface="Arial" panose="020B0604020202020204" pitchFamily="34" charset="0"/>
              </a:rPr>
              <a:t> </a:t>
            </a:r>
            <a:r>
              <a:rPr lang="en-US" sz="4800" b="1" kern="1200" dirty="0" err="1">
                <a:solidFill>
                  <a:srgbClr val="FF0000"/>
                </a:solidFill>
                <a:latin typeface="UTM Avo" panose="02040603050506020204" pitchFamily="18" charset="0"/>
                <a:cs typeface="Arial" panose="020B0604020202020204" pitchFamily="34" charset="0"/>
              </a:rPr>
              <a:t>tay</a:t>
            </a:r>
            <a:r>
              <a:rPr lang="en-US" sz="4800" b="1" kern="1200" dirty="0">
                <a:solidFill>
                  <a:srgbClr val="FF0000"/>
                </a:solidFill>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42151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667" kern="1200" dirty="0">
                <a:solidFill>
                  <a:prstClr val="black"/>
                </a:solidFill>
                <a:latin typeface="UTM Avo" panose="02040603050506020204" pitchFamily="18" charset="0"/>
                <a:cs typeface="Arial" panose="020B0604020202020204" pitchFamily="34" charset="0"/>
              </a:rPr>
              <a:t>Back</a:t>
            </a:r>
          </a:p>
        </p:txBody>
      </p:sp>
      <p:sp>
        <p:nvSpPr>
          <p:cNvPr id="12" name="Snip Diagonal Corner Rectangle 11"/>
          <p:cNvSpPr/>
          <p:nvPr/>
        </p:nvSpPr>
        <p:spPr>
          <a:xfrm>
            <a:off x="1527597" y="426621"/>
            <a:ext cx="9472087" cy="3849384"/>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pPr>
            <a:r>
              <a:rPr lang="en-US" sz="2400" b="1" kern="1200" dirty="0" err="1">
                <a:solidFill>
                  <a:prstClr val="black">
                    <a:lumMod val="95000"/>
                    <a:lumOff val="5000"/>
                  </a:prstClr>
                </a:solidFill>
                <a:latin typeface="UTM Avo" panose="02040603050506020204" pitchFamily="18" charset="0"/>
                <a:cs typeface="Arial" panose="020B0604020202020204" pitchFamily="34" charset="0"/>
              </a:rPr>
              <a:t>Câu</a:t>
            </a:r>
            <a:r>
              <a:rPr lang="en-US" sz="2400" b="1" kern="1200" dirty="0">
                <a:solidFill>
                  <a:prstClr val="black">
                    <a:lumMod val="95000"/>
                    <a:lumOff val="5000"/>
                  </a:prstClr>
                </a:solidFill>
                <a:latin typeface="UTM Avo" panose="02040603050506020204" pitchFamily="18" charset="0"/>
                <a:cs typeface="Arial" panose="020B0604020202020204" pitchFamily="34" charset="0"/>
              </a:rPr>
              <a:t> 2: </a:t>
            </a:r>
            <a:r>
              <a:rPr lang="fr-FR" sz="2400" dirty="0">
                <a:solidFill>
                  <a:prstClr val="black">
                    <a:lumMod val="95000"/>
                    <a:lumOff val="5000"/>
                  </a:prstClr>
                </a:solidFill>
                <a:latin typeface="UTM Avo" panose="02040603050506020204" pitchFamily="18" charset="0"/>
                <a:cs typeface="Arial" panose="020B0604020202020204" pitchFamily="34" charset="0"/>
              </a:rPr>
              <a:t>Theo </a:t>
            </a:r>
            <a:r>
              <a:rPr lang="fr-FR" sz="2400" dirty="0" err="1">
                <a:solidFill>
                  <a:prstClr val="black">
                    <a:lumMod val="95000"/>
                    <a:lumOff val="5000"/>
                  </a:prstClr>
                </a:solidFill>
                <a:latin typeface="UTM Avo" panose="02040603050506020204" pitchFamily="18" charset="0"/>
                <a:cs typeface="Arial" panose="020B0604020202020204" pitchFamily="34" charset="0"/>
              </a:rPr>
              <a:t>thời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khóa</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biểu</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hôm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có</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tiết</a:t>
            </a:r>
            <a:r>
              <a:rPr lang="fr-FR" sz="2400" dirty="0">
                <a:solidFill>
                  <a:prstClr val="black">
                    <a:lumMod val="95000"/>
                    <a:lumOff val="5000"/>
                  </a:prstClr>
                </a:solidFill>
                <a:latin typeface="UTM Avo" panose="02040603050506020204" pitchFamily="18" charset="0"/>
                <a:cs typeface="Arial" panose="020B0604020202020204" pitchFamily="34" charset="0"/>
              </a:rPr>
              <a:t> Tin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nên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em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lấy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quyển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tiên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3 </a:t>
            </a:r>
            <a:r>
              <a:rPr lang="fr-FR" sz="2400" dirty="0" err="1">
                <a:solidFill>
                  <a:prstClr val="black">
                    <a:lumMod val="95000"/>
                    <a:lumOff val="5000"/>
                  </a:prstClr>
                </a:solidFill>
                <a:latin typeface="UTM Avo" panose="02040603050506020204" pitchFamily="18" charset="0"/>
                <a:cs typeface="Arial" panose="020B0604020202020204" pitchFamily="34" charset="0"/>
              </a:rPr>
              <a:t>để</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vào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cặp</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Quyết</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định</a:t>
            </a:r>
            <a:r>
              <a:rPr lang="fr-FR" sz="2400" dirty="0">
                <a:solidFill>
                  <a:prstClr val="black">
                    <a:lumMod val="95000"/>
                    <a:lumOff val="5000"/>
                  </a:prstClr>
                </a:solidFill>
                <a:latin typeface="UTM Avo" panose="02040603050506020204" pitchFamily="18" charset="0"/>
                <a:cs typeface="Arial" panose="020B0604020202020204" pitchFamily="34" charset="0"/>
              </a:rPr>
              <a:t> ở </a:t>
            </a:r>
            <a:r>
              <a:rPr lang="fr-FR" sz="2400" dirty="0" err="1">
                <a:solidFill>
                  <a:prstClr val="black">
                    <a:lumMod val="95000"/>
                    <a:lumOff val="5000"/>
                  </a:prstClr>
                </a:solidFill>
                <a:latin typeface="UTM Avo" panose="02040603050506020204" pitchFamily="18" charset="0"/>
                <a:cs typeface="Arial" panose="020B0604020202020204" pitchFamily="34" charset="0"/>
              </a:rPr>
              <a:t>câu</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trên</a:t>
            </a:r>
            <a:r>
              <a:rPr lang="fr-FR" sz="2400" dirty="0">
                <a:solidFill>
                  <a:prstClr val="black">
                    <a:lumMod val="95000"/>
                    <a:lumOff val="5000"/>
                  </a:prstClr>
                </a:solidFill>
                <a:latin typeface="UTM Avo" panose="02040603050506020204" pitchFamily="18" charset="0"/>
                <a:cs typeface="Arial" panose="020B0604020202020204" pitchFamily="34" charset="0"/>
              </a:rPr>
              <a:t> là:</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A. </a:t>
            </a:r>
            <a:r>
              <a:rPr lang="fr-FR" sz="2400" dirty="0" err="1">
                <a:solidFill>
                  <a:prstClr val="black">
                    <a:lumMod val="95000"/>
                    <a:lumOff val="5000"/>
                  </a:prstClr>
                </a:solidFill>
                <a:latin typeface="UTM Avo" panose="02040603050506020204" pitchFamily="18" charset="0"/>
                <a:cs typeface="Arial" panose="020B0604020202020204" pitchFamily="34" charset="0"/>
              </a:rPr>
              <a:t>Xem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khóa</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biểu</a:t>
            </a:r>
            <a:r>
              <a:rPr lang="fr-FR" sz="2400" dirty="0">
                <a:solidFill>
                  <a:prstClr val="black">
                    <a:lumMod val="95000"/>
                    <a:lumOff val="5000"/>
                  </a:prstClr>
                </a:solidFill>
                <a:latin typeface="UTM Avo" panose="02040603050506020204" pitchFamily="18" charset="0"/>
                <a:cs typeface="Arial" panose="020B0604020202020204" pitchFamily="34" charset="0"/>
              </a:rPr>
              <a:t>.   </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B. </a:t>
            </a:r>
            <a:r>
              <a:rPr lang="fr-FR" sz="2400" dirty="0" err="1">
                <a:solidFill>
                  <a:prstClr val="black">
                    <a:lumMod val="95000"/>
                    <a:lumOff val="5000"/>
                  </a:prstClr>
                </a:solidFill>
                <a:latin typeface="UTM Avo" panose="02040603050506020204" pitchFamily="18" charset="0"/>
                <a:cs typeface="Arial" panose="020B0604020202020204" pitchFamily="34" charset="0"/>
              </a:rPr>
              <a:t>Bỏ</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sách</a:t>
            </a:r>
            <a:r>
              <a:rPr lang="fr-FR" sz="2400" dirty="0">
                <a:solidFill>
                  <a:prstClr val="black">
                    <a:lumMod val="95000"/>
                    <a:lumOff val="5000"/>
                  </a:prstClr>
                </a:solidFill>
                <a:latin typeface="UTM Avo" panose="02040603050506020204" pitchFamily="18" charset="0"/>
                <a:cs typeface="Arial" panose="020B0604020202020204" pitchFamily="34" charset="0"/>
              </a:rPr>
              <a:t> tin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3 </a:t>
            </a:r>
            <a:r>
              <a:rPr lang="fr-FR" sz="2400" dirty="0" err="1">
                <a:solidFill>
                  <a:prstClr val="black">
                    <a:lumMod val="95000"/>
                    <a:lumOff val="5000"/>
                  </a:prstClr>
                </a:solidFill>
                <a:latin typeface="UTM Avo" panose="02040603050506020204" pitchFamily="18" charset="0"/>
                <a:cs typeface="Arial" panose="020B0604020202020204" pitchFamily="34" charset="0"/>
              </a:rPr>
              <a:t>vào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cặp</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C. </a:t>
            </a:r>
            <a:r>
              <a:rPr lang="fr-FR" sz="2400" dirty="0" err="1">
                <a:solidFill>
                  <a:prstClr val="black">
                    <a:lumMod val="95000"/>
                    <a:lumOff val="5000"/>
                  </a:prstClr>
                </a:solidFill>
                <a:latin typeface="UTM Avo" panose="02040603050506020204" pitchFamily="18" charset="0"/>
                <a:cs typeface="Arial" panose="020B0604020202020204" pitchFamily="34" charset="0"/>
              </a:rPr>
              <a:t>Hôm</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có</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tiết</a:t>
            </a:r>
            <a:r>
              <a:rPr lang="fr-FR" sz="2400" dirty="0">
                <a:solidFill>
                  <a:prstClr val="black">
                    <a:lumMod val="95000"/>
                    <a:lumOff val="5000"/>
                  </a:prstClr>
                </a:solidFill>
                <a:latin typeface="UTM Avo" panose="02040603050506020204" pitchFamily="18" charset="0"/>
                <a:cs typeface="Arial" panose="020B0604020202020204" pitchFamily="34" charset="0"/>
              </a:rPr>
              <a:t> tin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a:t>
            </a:r>
            <a:endParaRPr lang="en-US" sz="2400" dirty="0">
              <a:solidFill>
                <a:prstClr val="black">
                  <a:lumMod val="95000"/>
                  <a:lumOff val="5000"/>
                </a:prstClr>
              </a:solidFill>
              <a:latin typeface="UTM Avo" panose="02040603050506020204" pitchFamily="18" charset="0"/>
              <a:cs typeface="Arial" panose="020B0604020202020204" pitchFamily="34" charset="0"/>
            </a:endParaRPr>
          </a:p>
        </p:txBody>
      </p:sp>
      <p:sp>
        <p:nvSpPr>
          <p:cNvPr id="5" name="Rectangle 4"/>
          <p:cNvSpPr/>
          <p:nvPr/>
        </p:nvSpPr>
        <p:spPr>
          <a:xfrm>
            <a:off x="2118360" y="4561382"/>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3200" b="1" kern="1200" dirty="0" err="1">
                <a:solidFill>
                  <a:srgbClr val="002060"/>
                </a:solidFill>
                <a:latin typeface="UTM Avo" panose="02040603050506020204" pitchFamily="18" charset="0"/>
                <a:cs typeface="Arial" panose="020B0604020202020204" pitchFamily="34" charset="0"/>
              </a:rPr>
              <a:t>Đáp</a:t>
            </a:r>
            <a:r>
              <a:rPr lang="en-US" sz="3200" b="1" kern="1200" dirty="0">
                <a:solidFill>
                  <a:srgbClr val="002060"/>
                </a:solidFill>
                <a:latin typeface="UTM Avo" panose="02040603050506020204" pitchFamily="18" charset="0"/>
                <a:cs typeface="Arial" panose="020B0604020202020204" pitchFamily="34" charset="0"/>
              </a:rPr>
              <a:t> </a:t>
            </a:r>
            <a:r>
              <a:rPr lang="en-US" sz="3200" b="1" kern="1200" dirty="0" err="1">
                <a:solidFill>
                  <a:srgbClr val="002060"/>
                </a:solidFill>
                <a:latin typeface="UTM Avo" panose="02040603050506020204" pitchFamily="18" charset="0"/>
                <a:cs typeface="Arial" panose="020B0604020202020204" pitchFamily="34" charset="0"/>
              </a:rPr>
              <a:t>án</a:t>
            </a:r>
            <a:r>
              <a:rPr lang="en-US" sz="3200" b="1" kern="1200" dirty="0">
                <a:solidFill>
                  <a:srgbClr val="002060"/>
                </a:solidFill>
                <a:latin typeface="UTM Avo" panose="02040603050506020204" pitchFamily="18" charset="0"/>
                <a:cs typeface="Arial" panose="020B0604020202020204" pitchFamily="34" charset="0"/>
              </a:rPr>
              <a:t> B</a:t>
            </a:r>
          </a:p>
        </p:txBody>
      </p:sp>
      <p:sp>
        <p:nvSpPr>
          <p:cNvPr id="15" name="Rectangle 14"/>
          <p:cNvSpPr/>
          <p:nvPr/>
        </p:nvSpPr>
        <p:spPr>
          <a:xfrm>
            <a:off x="4794203" y="1794554"/>
            <a:ext cx="2603598" cy="1446550"/>
          </a:xfrm>
          <a:prstGeom prst="rect">
            <a:avLst/>
          </a:prstGeom>
          <a:noFill/>
        </p:spPr>
        <p:txBody>
          <a:bodyPr wrap="none" lIns="91440" tIns="45720" rIns="91440" bIns="45720">
            <a:spAutoFit/>
          </a:bodyPr>
          <a:lstStyle/>
          <a:p>
            <a:pPr algn="ctr" defTabSz="1219170">
              <a:buClrTx/>
              <a:defRPr/>
            </a:pPr>
            <a:r>
              <a:rPr lang="en-US" sz="8800" b="1" kern="1200" dirty="0">
                <a:solidFill>
                  <a:srgbClr val="FF0000"/>
                </a:solidFill>
                <a:latin typeface="UTM Avo" panose="02040603050506020204" pitchFamily="18" charset="0"/>
                <a:ea typeface="+mn-ea"/>
                <a:cs typeface="Arial" panose="020B0604020202020204" pitchFamily="34" charset="0"/>
              </a:rPr>
              <a:t>+ 10</a:t>
            </a:r>
          </a:p>
        </p:txBody>
      </p:sp>
    </p:spTree>
    <p:extLst>
      <p:ext uri="{BB962C8B-B14F-4D97-AF65-F5344CB8AC3E}">
        <p14:creationId xmlns:p14="http://schemas.microsoft.com/office/powerpoint/2010/main" val="2113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400" kern="1200" dirty="0">
                <a:solidFill>
                  <a:prstClr val="black"/>
                </a:solidFill>
                <a:latin typeface="UTM Avo" panose="02040603050506020204" pitchFamily="18" charset="0"/>
                <a:cs typeface="Arial" panose="020B0604020202020204" pitchFamily="34" charset="0"/>
              </a:rPr>
              <a:t>Back</a:t>
            </a:r>
          </a:p>
        </p:txBody>
      </p:sp>
      <p:sp>
        <p:nvSpPr>
          <p:cNvPr id="12" name="Snip Diagonal Corner Rectangle 11"/>
          <p:cNvSpPr/>
          <p:nvPr/>
        </p:nvSpPr>
        <p:spPr>
          <a:xfrm>
            <a:off x="1520951" y="433481"/>
            <a:ext cx="9375819" cy="3411020"/>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pPr>
            <a:r>
              <a:rPr lang="en-US" sz="2400" b="1" kern="1200" dirty="0" err="1">
                <a:solidFill>
                  <a:prstClr val="black">
                    <a:lumMod val="95000"/>
                    <a:lumOff val="5000"/>
                  </a:prstClr>
                </a:solidFill>
                <a:latin typeface="UTM Avo" panose="02040603050506020204" pitchFamily="18" charset="0"/>
                <a:cs typeface="Arial" panose="020B0604020202020204" pitchFamily="34" charset="0"/>
              </a:rPr>
              <a:t>Câu</a:t>
            </a:r>
            <a:r>
              <a:rPr lang="en-US" sz="2400" b="1" kern="1200" dirty="0">
                <a:solidFill>
                  <a:prstClr val="black">
                    <a:lumMod val="95000"/>
                    <a:lumOff val="5000"/>
                  </a:prstClr>
                </a:solidFill>
                <a:latin typeface="UTM Avo" panose="02040603050506020204" pitchFamily="18" charset="0"/>
                <a:cs typeface="Arial" panose="020B0604020202020204" pitchFamily="34" charset="0"/>
              </a:rPr>
              <a:t> 3: </a:t>
            </a:r>
            <a:r>
              <a:rPr lang="fr-FR" sz="2400" dirty="0">
                <a:solidFill>
                  <a:prstClr val="black">
                    <a:lumMod val="95000"/>
                    <a:lumOff val="5000"/>
                  </a:prstClr>
                </a:solidFill>
                <a:latin typeface="UTM Avo" panose="02040603050506020204" pitchFamily="18" charset="0"/>
                <a:cs typeface="Arial" panose="020B0604020202020204" pitchFamily="34" charset="0"/>
              </a:rPr>
              <a:t>Khi </a:t>
            </a:r>
            <a:r>
              <a:rPr lang="fr-FR" sz="2400" dirty="0" err="1">
                <a:solidFill>
                  <a:prstClr val="black">
                    <a:lumMod val="95000"/>
                    <a:lumOff val="5000"/>
                  </a:prstClr>
                </a:solidFill>
                <a:latin typeface="UTM Avo" panose="02040603050506020204" pitchFamily="18" charset="0"/>
                <a:cs typeface="Arial" panose="020B0604020202020204" pitchFamily="34" charset="0"/>
              </a:rPr>
              <a:t>cô</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giáo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vào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lớp</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sinh</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cả</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lớp</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đứng</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dậy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chào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cô</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giáo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Thông</a:t>
            </a:r>
            <a:r>
              <a:rPr lang="fr-FR" sz="2400" dirty="0">
                <a:solidFill>
                  <a:prstClr val="black">
                    <a:lumMod val="95000"/>
                    <a:lumOff val="5000"/>
                  </a:prstClr>
                </a:solidFill>
                <a:latin typeface="UTM Avo" panose="02040603050506020204" pitchFamily="18" charset="0"/>
                <a:cs typeface="Arial" panose="020B0604020202020204" pitchFamily="34" charset="0"/>
              </a:rPr>
              <a:t> tin ở </a:t>
            </a:r>
            <a:r>
              <a:rPr lang="fr-FR" sz="2400" dirty="0" err="1">
                <a:solidFill>
                  <a:prstClr val="black">
                    <a:lumMod val="95000"/>
                    <a:lumOff val="5000"/>
                  </a:prstClr>
                </a:solidFill>
                <a:latin typeface="UTM Avo" panose="02040603050506020204" pitchFamily="18" charset="0"/>
                <a:cs typeface="Arial" panose="020B0604020202020204" pitchFamily="34" charset="0"/>
              </a:rPr>
              <a:t>câu</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trên</a:t>
            </a:r>
            <a:r>
              <a:rPr lang="fr-FR" sz="2400" dirty="0">
                <a:solidFill>
                  <a:prstClr val="black">
                    <a:lumMod val="95000"/>
                    <a:lumOff val="5000"/>
                  </a:prstClr>
                </a:solidFill>
                <a:latin typeface="UTM Avo" panose="02040603050506020204" pitchFamily="18" charset="0"/>
                <a:cs typeface="Arial" panose="020B0604020202020204" pitchFamily="34" charset="0"/>
              </a:rPr>
              <a:t> là :</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A. </a:t>
            </a:r>
            <a:r>
              <a:rPr lang="fr-FR" sz="2400" dirty="0" err="1">
                <a:solidFill>
                  <a:prstClr val="black">
                    <a:lumMod val="95000"/>
                    <a:lumOff val="5000"/>
                  </a:prstClr>
                </a:solidFill>
                <a:latin typeface="UTM Avo" panose="02040603050506020204" pitchFamily="18" charset="0"/>
                <a:cs typeface="Arial" panose="020B0604020202020204" pitchFamily="34" charset="0"/>
              </a:rPr>
              <a:t>Cô</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giáo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vào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lớp</a:t>
            </a:r>
            <a:r>
              <a:rPr lang="fr-FR" sz="2400" dirty="0">
                <a:solidFill>
                  <a:prstClr val="black">
                    <a:lumMod val="95000"/>
                    <a:lumOff val="5000"/>
                  </a:prstClr>
                </a:solidFill>
                <a:latin typeface="UTM Avo" panose="02040603050506020204" pitchFamily="18" charset="0"/>
                <a:cs typeface="Arial" panose="020B0604020202020204" pitchFamily="34" charset="0"/>
              </a:rPr>
              <a:t>     </a:t>
            </a: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B.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sinh</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nhìn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thấy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cô</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C. </a:t>
            </a:r>
            <a:r>
              <a:rPr lang="fr-FR" sz="2400" dirty="0" err="1">
                <a:solidFill>
                  <a:prstClr val="black">
                    <a:lumMod val="95000"/>
                    <a:lumOff val="5000"/>
                  </a:prstClr>
                </a:solidFill>
                <a:latin typeface="UTM Avo" panose="02040603050506020204" pitchFamily="18" charset="0"/>
                <a:cs typeface="Arial" panose="020B0604020202020204" pitchFamily="34" charset="0"/>
              </a:rPr>
              <a:t>Học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sinh</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đứng</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dậy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chào</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cô</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giáo</a:t>
            </a:r>
            <a:r>
              <a:rPr lang="fr-FR" sz="2400" dirty="0">
                <a:solidFill>
                  <a:prstClr val="black">
                    <a:lumMod val="95000"/>
                    <a:lumOff val="5000"/>
                  </a:prstClr>
                </a:solidFill>
                <a:latin typeface="UTM Avo" panose="02040603050506020204" pitchFamily="18" charset="0"/>
                <a:cs typeface="Arial" panose="020B0604020202020204" pitchFamily="34" charset="0"/>
              </a:rPr>
              <a:t>.</a:t>
            </a:r>
            <a:endParaRPr lang="en-US" sz="2400" dirty="0">
              <a:solidFill>
                <a:prstClr val="black">
                  <a:lumMod val="95000"/>
                  <a:lumOff val="5000"/>
                </a:prstClr>
              </a:solidFill>
              <a:latin typeface="UTM Avo" panose="02040603050506020204" pitchFamily="18" charset="0"/>
              <a:cs typeface="Arial" panose="020B0604020202020204" pitchFamily="34" charset="0"/>
            </a:endParaRPr>
          </a:p>
        </p:txBody>
      </p:sp>
      <p:sp>
        <p:nvSpPr>
          <p:cNvPr id="5" name="Rectangle 4"/>
          <p:cNvSpPr/>
          <p:nvPr/>
        </p:nvSpPr>
        <p:spPr>
          <a:xfrm>
            <a:off x="2118360" y="426587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800" b="1" kern="1200" dirty="0" err="1">
                <a:solidFill>
                  <a:srgbClr val="002060"/>
                </a:solidFill>
                <a:latin typeface="UTM Avo" panose="02040603050506020204" pitchFamily="18" charset="0"/>
                <a:cs typeface="Arial" panose="020B0604020202020204" pitchFamily="34" charset="0"/>
              </a:rPr>
              <a:t>Đáp</a:t>
            </a:r>
            <a:r>
              <a:rPr lang="en-US" sz="2800" b="1" kern="1200" dirty="0">
                <a:solidFill>
                  <a:srgbClr val="002060"/>
                </a:solidFill>
                <a:latin typeface="UTM Avo" panose="02040603050506020204" pitchFamily="18" charset="0"/>
                <a:cs typeface="Arial" panose="020B0604020202020204" pitchFamily="34" charset="0"/>
              </a:rPr>
              <a:t> </a:t>
            </a:r>
            <a:r>
              <a:rPr lang="en-US" sz="2800" b="1" kern="1200" dirty="0" err="1">
                <a:solidFill>
                  <a:srgbClr val="002060"/>
                </a:solidFill>
                <a:latin typeface="UTM Avo" panose="02040603050506020204" pitchFamily="18" charset="0"/>
                <a:cs typeface="Arial" panose="020B0604020202020204" pitchFamily="34" charset="0"/>
              </a:rPr>
              <a:t>án</a:t>
            </a:r>
            <a:r>
              <a:rPr lang="en-US" sz="2800" b="1" kern="1200" dirty="0">
                <a:solidFill>
                  <a:srgbClr val="002060"/>
                </a:solidFill>
                <a:latin typeface="UTM Avo" panose="02040603050506020204" pitchFamily="18" charset="0"/>
                <a:cs typeface="Arial" panose="020B0604020202020204" pitchFamily="34" charset="0"/>
              </a:rPr>
              <a:t> A</a:t>
            </a:r>
          </a:p>
        </p:txBody>
      </p:sp>
      <p:sp>
        <p:nvSpPr>
          <p:cNvPr id="15" name="Rectangle 14"/>
          <p:cNvSpPr/>
          <p:nvPr/>
        </p:nvSpPr>
        <p:spPr>
          <a:xfrm>
            <a:off x="4904009" y="1415715"/>
            <a:ext cx="2383986" cy="1323439"/>
          </a:xfrm>
          <a:prstGeom prst="rect">
            <a:avLst/>
          </a:prstGeom>
          <a:noFill/>
        </p:spPr>
        <p:txBody>
          <a:bodyPr wrap="none" lIns="91440" tIns="45720" rIns="91440" bIns="45720">
            <a:spAutoFit/>
          </a:bodyPr>
          <a:lstStyle/>
          <a:p>
            <a:pPr algn="ctr" defTabSz="1219170">
              <a:buClrTx/>
              <a:defRPr/>
            </a:pPr>
            <a:r>
              <a:rPr lang="en-US" sz="8000" b="1" kern="1200" dirty="0">
                <a:solidFill>
                  <a:srgbClr val="FF0000"/>
                </a:solidFill>
                <a:latin typeface="UTM Avo" panose="02040603050506020204" pitchFamily="18" charset="0"/>
                <a:ea typeface="+mn-ea"/>
                <a:cs typeface="Arial" panose="020B0604020202020204" pitchFamily="34" charset="0"/>
              </a:rPr>
              <a:t>+ 50</a:t>
            </a:r>
          </a:p>
        </p:txBody>
      </p:sp>
    </p:spTree>
    <p:extLst>
      <p:ext uri="{BB962C8B-B14F-4D97-AF65-F5344CB8AC3E}">
        <p14:creationId xmlns:p14="http://schemas.microsoft.com/office/powerpoint/2010/main" val="2486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667" kern="1200" dirty="0">
                <a:solidFill>
                  <a:prstClr val="black"/>
                </a:solidFill>
                <a:latin typeface="UTM Avo" panose="02040603050506020204" pitchFamily="18" charset="0"/>
                <a:cs typeface="Arial" panose="020B0604020202020204" pitchFamily="34" charset="0"/>
              </a:rPr>
              <a:t>Back</a:t>
            </a:r>
          </a:p>
        </p:txBody>
      </p:sp>
      <p:sp>
        <p:nvSpPr>
          <p:cNvPr id="12" name="Snip Diagonal Corner Rectangle 11"/>
          <p:cNvSpPr/>
          <p:nvPr/>
        </p:nvSpPr>
        <p:spPr>
          <a:xfrm>
            <a:off x="1493553" y="1128937"/>
            <a:ext cx="9375819" cy="2268384"/>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pPr>
            <a:r>
              <a:rPr lang="en-US" sz="2400" b="1" kern="1200" dirty="0" err="1">
                <a:solidFill>
                  <a:prstClr val="black">
                    <a:lumMod val="95000"/>
                    <a:lumOff val="5000"/>
                  </a:prstClr>
                </a:solidFill>
                <a:latin typeface="UTM Avo" panose="02040603050506020204" pitchFamily="18" charset="0"/>
                <a:cs typeface="Arial" panose="020B0604020202020204" pitchFamily="34" charset="0"/>
              </a:rPr>
              <a:t>Câu</a:t>
            </a:r>
            <a:r>
              <a:rPr lang="en-US" sz="2400" b="1" kern="1200" dirty="0">
                <a:solidFill>
                  <a:prstClr val="black">
                    <a:lumMod val="95000"/>
                    <a:lumOff val="5000"/>
                  </a:prstClr>
                </a:solidFill>
                <a:latin typeface="UTM Avo" panose="02040603050506020204" pitchFamily="18" charset="0"/>
                <a:cs typeface="Arial" panose="020B0604020202020204" pitchFamily="34" charset="0"/>
              </a:rPr>
              <a:t> 4: </a:t>
            </a:r>
            <a:r>
              <a:rPr lang="fr-FR" sz="2400" dirty="0">
                <a:solidFill>
                  <a:prstClr val="black">
                    <a:lumMod val="95000"/>
                    <a:lumOff val="5000"/>
                  </a:prstClr>
                </a:solidFill>
                <a:latin typeface="UTM Avo" panose="02040603050506020204" pitchFamily="18" charset="0"/>
                <a:cs typeface="Arial" panose="020B0604020202020204" pitchFamily="34" charset="0"/>
              </a:rPr>
              <a:t>Con </a:t>
            </a:r>
            <a:r>
              <a:rPr lang="fr-FR" sz="2400" dirty="0" err="1">
                <a:solidFill>
                  <a:prstClr val="black">
                    <a:lumMod val="95000"/>
                    <a:lumOff val="5000"/>
                  </a:prstClr>
                </a:solidFill>
                <a:latin typeface="UTM Avo" panose="02040603050506020204" pitchFamily="18" charset="0"/>
                <a:cs typeface="Arial" panose="020B0604020202020204" pitchFamily="34" charset="0"/>
              </a:rPr>
              <a:t>người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thu</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nhận</a:t>
            </a:r>
            <a:r>
              <a:rPr lang="fr-FR" sz="2400" dirty="0">
                <a:solidFill>
                  <a:prstClr val="black">
                    <a:lumMod val="95000"/>
                    <a:lumOff val="5000"/>
                  </a:prstClr>
                </a:solidFill>
                <a:latin typeface="UTM Avo" panose="02040603050506020204" pitchFamily="18" charset="0"/>
                <a:cs typeface="Arial" panose="020B0604020202020204" pitchFamily="34" charset="0"/>
              </a:rPr>
              <a:t> …… qua </a:t>
            </a:r>
            <a:r>
              <a:rPr lang="fr-FR" sz="2400" dirty="0" err="1">
                <a:solidFill>
                  <a:prstClr val="black">
                    <a:lumMod val="95000"/>
                    <a:lumOff val="5000"/>
                  </a:prstClr>
                </a:solidFill>
                <a:latin typeface="UTM Avo" panose="02040603050506020204" pitchFamily="18" charset="0"/>
                <a:cs typeface="Arial" panose="020B0604020202020204" pitchFamily="34" charset="0"/>
              </a:rPr>
              <a:t>các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giác</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quan</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như</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mắt</a:t>
            </a:r>
            <a:r>
              <a:rPr lang="fr-FR" sz="2400" dirty="0">
                <a:solidFill>
                  <a:prstClr val="black">
                    <a:lumMod val="95000"/>
                    <a:lumOff val="5000"/>
                  </a:prstClr>
                </a:solidFill>
                <a:latin typeface="UTM Avo" panose="02040603050506020204" pitchFamily="18" charset="0"/>
                <a:cs typeface="Arial" panose="020B0604020202020204" pitchFamily="34" charset="0"/>
              </a:rPr>
              <a:t>, tai, </a:t>
            </a:r>
            <a:r>
              <a:rPr lang="fr-FR" sz="2400" dirty="0" err="1">
                <a:solidFill>
                  <a:prstClr val="black">
                    <a:lumMod val="95000"/>
                    <a:lumOff val="5000"/>
                  </a:prstClr>
                </a:solidFill>
                <a:latin typeface="UTM Avo" panose="02040603050506020204" pitchFamily="18" charset="0"/>
                <a:cs typeface="Arial" panose="020B0604020202020204" pitchFamily="34" charset="0"/>
              </a:rPr>
              <a:t>mũi</a:t>
            </a:r>
            <a:r>
              <a:rPr lang="fr-FR" sz="2400" dirty="0">
                <a:solidFill>
                  <a:prstClr val="black">
                    <a:lumMod val="95000"/>
                    <a:lumOff val="5000"/>
                  </a:prstClr>
                </a:solidFill>
                <a:latin typeface="UTM Avo" panose="02040603050506020204" pitchFamily="18" charset="0"/>
                <a:cs typeface="Arial" panose="020B0604020202020204" pitchFamily="34" charset="0"/>
              </a:rPr>
              <a:t>.</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A. </a:t>
            </a:r>
            <a:r>
              <a:rPr lang="fr-FR" sz="2400" dirty="0" err="1">
                <a:solidFill>
                  <a:prstClr val="black">
                    <a:lumMod val="95000"/>
                    <a:lumOff val="5000"/>
                  </a:prstClr>
                </a:solidFill>
                <a:latin typeface="UTM Avo" panose="02040603050506020204" pitchFamily="18" charset="0"/>
                <a:cs typeface="Arial" panose="020B0604020202020204" pitchFamily="34" charset="0"/>
              </a:rPr>
              <a:t>quyết</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định</a:t>
            </a:r>
            <a:r>
              <a:rPr lang="fr-FR" sz="2400" dirty="0">
                <a:solidFill>
                  <a:prstClr val="black">
                    <a:lumMod val="95000"/>
                    <a:lumOff val="5000"/>
                  </a:prstClr>
                </a:solidFill>
                <a:latin typeface="UTM Avo" panose="02040603050506020204" pitchFamily="18" charset="0"/>
                <a:cs typeface="Arial" panose="020B0604020202020204" pitchFamily="34" charset="0"/>
              </a:rPr>
              <a:t>          B. </a:t>
            </a:r>
            <a:r>
              <a:rPr lang="fr-FR" sz="2400" dirty="0" err="1">
                <a:solidFill>
                  <a:prstClr val="black">
                    <a:lumMod val="95000"/>
                    <a:lumOff val="5000"/>
                  </a:prstClr>
                </a:solidFill>
                <a:latin typeface="UTM Avo" panose="02040603050506020204" pitchFamily="18" charset="0"/>
                <a:cs typeface="Arial" panose="020B0604020202020204" pitchFamily="34" charset="0"/>
              </a:rPr>
              <a:t>thông</a:t>
            </a:r>
            <a:r>
              <a:rPr lang="fr-FR" sz="2400" dirty="0">
                <a:solidFill>
                  <a:prstClr val="black">
                    <a:lumMod val="95000"/>
                    <a:lumOff val="5000"/>
                  </a:prstClr>
                </a:solidFill>
                <a:latin typeface="UTM Avo" panose="02040603050506020204" pitchFamily="18" charset="0"/>
                <a:cs typeface="Arial" panose="020B0604020202020204" pitchFamily="34" charset="0"/>
              </a:rPr>
              <a:t> tin             C. </a:t>
            </a:r>
            <a:r>
              <a:rPr lang="fr-FR" sz="2400" dirty="0" err="1">
                <a:solidFill>
                  <a:prstClr val="black">
                    <a:lumMod val="95000"/>
                    <a:lumOff val="5000"/>
                  </a:prstClr>
                </a:solidFill>
                <a:latin typeface="UTM Avo" panose="02040603050506020204" pitchFamily="18" charset="0"/>
                <a:cs typeface="Arial" panose="020B0604020202020204" pitchFamily="34" charset="0"/>
              </a:rPr>
              <a:t>dữ</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liệu</a:t>
            </a:r>
            <a:r>
              <a:rPr lang="fr-FR" sz="2400" dirty="0">
                <a:solidFill>
                  <a:prstClr val="black">
                    <a:lumMod val="95000"/>
                    <a:lumOff val="5000"/>
                  </a:prstClr>
                </a:solidFill>
                <a:latin typeface="UTM Avo" panose="02040603050506020204" pitchFamily="18" charset="0"/>
                <a:cs typeface="Arial" panose="020B0604020202020204" pitchFamily="34" charset="0"/>
              </a:rPr>
              <a:t> </a:t>
            </a:r>
            <a:endParaRPr lang="en-US" sz="2400" dirty="0">
              <a:solidFill>
                <a:prstClr val="black">
                  <a:lumMod val="95000"/>
                  <a:lumOff val="5000"/>
                </a:prstClr>
              </a:solidFill>
              <a:latin typeface="UTM Avo" panose="02040603050506020204" pitchFamily="18" charset="0"/>
              <a:cs typeface="Arial" panose="020B0604020202020204" pitchFamily="34" charset="0"/>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3200" b="1" kern="1200" dirty="0" err="1">
                <a:solidFill>
                  <a:srgbClr val="002060"/>
                </a:solidFill>
                <a:latin typeface="UTM Avo" panose="02040603050506020204" pitchFamily="18" charset="0"/>
                <a:cs typeface="Arial" panose="020B0604020202020204" pitchFamily="34" charset="0"/>
              </a:rPr>
              <a:t>Đáp</a:t>
            </a:r>
            <a:r>
              <a:rPr lang="en-US" sz="3200" b="1" kern="1200" dirty="0">
                <a:solidFill>
                  <a:srgbClr val="002060"/>
                </a:solidFill>
                <a:latin typeface="UTM Avo" panose="02040603050506020204" pitchFamily="18" charset="0"/>
                <a:cs typeface="Arial" panose="020B0604020202020204" pitchFamily="34" charset="0"/>
              </a:rPr>
              <a:t> </a:t>
            </a:r>
            <a:r>
              <a:rPr lang="en-US" sz="3200" b="1" kern="1200" dirty="0" err="1">
                <a:solidFill>
                  <a:srgbClr val="002060"/>
                </a:solidFill>
                <a:latin typeface="UTM Avo" panose="02040603050506020204" pitchFamily="18" charset="0"/>
                <a:cs typeface="Arial" panose="020B0604020202020204" pitchFamily="34" charset="0"/>
              </a:rPr>
              <a:t>án</a:t>
            </a:r>
            <a:r>
              <a:rPr lang="en-US" sz="3200" b="1" kern="1200" dirty="0">
                <a:solidFill>
                  <a:srgbClr val="002060"/>
                </a:solidFill>
                <a:latin typeface="UTM Avo" panose="02040603050506020204" pitchFamily="18" charset="0"/>
                <a:cs typeface="Arial" panose="020B0604020202020204" pitchFamily="34" charset="0"/>
              </a:rPr>
              <a:t> B</a:t>
            </a:r>
          </a:p>
        </p:txBody>
      </p:sp>
      <p:sp>
        <p:nvSpPr>
          <p:cNvPr id="15" name="Rectangle 14"/>
          <p:cNvSpPr/>
          <p:nvPr/>
        </p:nvSpPr>
        <p:spPr>
          <a:xfrm>
            <a:off x="4620276" y="1539855"/>
            <a:ext cx="2951450" cy="1446550"/>
          </a:xfrm>
          <a:prstGeom prst="rect">
            <a:avLst/>
          </a:prstGeom>
          <a:noFill/>
        </p:spPr>
        <p:txBody>
          <a:bodyPr wrap="none" lIns="91440" tIns="45720" rIns="91440" bIns="45720">
            <a:spAutoFit/>
          </a:bodyPr>
          <a:lstStyle/>
          <a:p>
            <a:pPr algn="ctr" defTabSz="1219170">
              <a:buClrTx/>
              <a:defRPr/>
            </a:pPr>
            <a:r>
              <a:rPr lang="en-US" sz="8800" b="1" kern="1200" dirty="0">
                <a:solidFill>
                  <a:srgbClr val="FF0000"/>
                </a:solidFill>
                <a:latin typeface="UTM Avo" panose="02040603050506020204" pitchFamily="18" charset="0"/>
                <a:ea typeface="+mn-ea"/>
                <a:cs typeface="Arial" panose="020B0604020202020204" pitchFamily="34" charset="0"/>
              </a:rPr>
              <a:t> + 20</a:t>
            </a:r>
          </a:p>
        </p:txBody>
      </p:sp>
    </p:spTree>
    <p:extLst>
      <p:ext uri="{BB962C8B-B14F-4D97-AF65-F5344CB8AC3E}">
        <p14:creationId xmlns:p14="http://schemas.microsoft.com/office/powerpoint/2010/main" val="22565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7"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667" kern="1200" dirty="0">
                <a:solidFill>
                  <a:prstClr val="black"/>
                </a:solidFill>
                <a:latin typeface="UTM Avo" panose="02040603050506020204" pitchFamily="18" charset="0"/>
                <a:cs typeface="Arial" panose="020B0604020202020204" pitchFamily="34" charset="0"/>
              </a:rPr>
              <a:t>Back</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pPr>
            <a:r>
              <a:rPr lang="en-US" sz="2400" b="1" kern="1200" dirty="0" err="1">
                <a:solidFill>
                  <a:prstClr val="black">
                    <a:lumMod val="95000"/>
                    <a:lumOff val="5000"/>
                  </a:prstClr>
                </a:solidFill>
                <a:latin typeface="UTM Avo" panose="02040603050506020204" pitchFamily="18" charset="0"/>
                <a:cs typeface="Arial" panose="020B0604020202020204" pitchFamily="34" charset="0"/>
              </a:rPr>
              <a:t>Câu</a:t>
            </a:r>
            <a:r>
              <a:rPr lang="en-US" sz="2400" b="1" kern="1200" dirty="0">
                <a:solidFill>
                  <a:prstClr val="black">
                    <a:lumMod val="95000"/>
                    <a:lumOff val="5000"/>
                  </a:prstClr>
                </a:solidFill>
                <a:latin typeface="UTM Avo" panose="02040603050506020204" pitchFamily="18" charset="0"/>
                <a:cs typeface="Arial" panose="020B0604020202020204" pitchFamily="34" charset="0"/>
              </a:rPr>
              <a:t> 5: </a:t>
            </a:r>
            <a:r>
              <a:rPr lang="fr-FR" sz="2400" dirty="0" err="1">
                <a:solidFill>
                  <a:prstClr val="black">
                    <a:lumMod val="95000"/>
                    <a:lumOff val="5000"/>
                  </a:prstClr>
                </a:solidFill>
                <a:latin typeface="UTM Avo" panose="02040603050506020204" pitchFamily="18" charset="0"/>
                <a:cs typeface="Arial" panose="020B0604020202020204" pitchFamily="34" charset="0"/>
              </a:rPr>
              <a:t>Thông</a:t>
            </a:r>
            <a:r>
              <a:rPr lang="fr-FR" sz="2400" dirty="0">
                <a:solidFill>
                  <a:prstClr val="black">
                    <a:lumMod val="95000"/>
                    <a:lumOff val="5000"/>
                  </a:prstClr>
                </a:solidFill>
                <a:latin typeface="UTM Avo" panose="02040603050506020204" pitchFamily="18" charset="0"/>
                <a:cs typeface="Arial" panose="020B0604020202020204" pitchFamily="34" charset="0"/>
              </a:rPr>
              <a:t> tin </a:t>
            </a:r>
            <a:r>
              <a:rPr lang="fr-FR" sz="2400" dirty="0" err="1">
                <a:solidFill>
                  <a:prstClr val="black">
                    <a:lumMod val="95000"/>
                    <a:lumOff val="5000"/>
                  </a:prstClr>
                </a:solidFill>
                <a:latin typeface="UTM Avo" panose="02040603050506020204" pitchFamily="18" charset="0"/>
                <a:cs typeface="Arial" panose="020B0604020202020204" pitchFamily="34" charset="0"/>
              </a:rPr>
              <a:t>thay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đổi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thì</a:t>
            </a:r>
            <a:r>
              <a:rPr lang="fr-FR" sz="2400" dirty="0">
                <a:solidFill>
                  <a:prstClr val="black">
                    <a:lumMod val="95000"/>
                    <a:lumOff val="5000"/>
                  </a:prstClr>
                </a:solidFill>
                <a:latin typeface="UTM Avo" panose="02040603050506020204" pitchFamily="18" charset="0"/>
                <a:cs typeface="Arial" panose="020B0604020202020204" pitchFamily="34" charset="0"/>
              </a:rPr>
              <a:t> …. </a:t>
            </a:r>
            <a:r>
              <a:rPr lang="fr-FR" sz="2400" dirty="0" err="1">
                <a:solidFill>
                  <a:prstClr val="black">
                    <a:lumMod val="95000"/>
                    <a:lumOff val="5000"/>
                  </a:prstClr>
                </a:solidFill>
                <a:latin typeface="UTM Avo" panose="02040603050506020204" pitchFamily="18" charset="0"/>
                <a:cs typeface="Arial" panose="020B0604020202020204" pitchFamily="34" charset="0"/>
              </a:rPr>
              <a:t>cũng</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thay</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đổi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theo</a:t>
            </a:r>
            <a:r>
              <a:rPr lang="fr-FR" sz="2400" dirty="0">
                <a:solidFill>
                  <a:prstClr val="black">
                    <a:lumMod val="95000"/>
                    <a:lumOff val="5000"/>
                  </a:prstClr>
                </a:solidFill>
                <a:latin typeface="UTM Avo" panose="02040603050506020204" pitchFamily="18" charset="0"/>
                <a:cs typeface="Arial" panose="020B0604020202020204" pitchFamily="34" charset="0"/>
              </a:rPr>
              <a:t>.</a:t>
            </a:r>
            <a:endParaRPr lang="en-US" sz="2400" dirty="0">
              <a:solidFill>
                <a:prstClr val="black">
                  <a:lumMod val="95000"/>
                  <a:lumOff val="5000"/>
                </a:prstClr>
              </a:solidFill>
              <a:latin typeface="UTM Avo" panose="02040603050506020204" pitchFamily="18" charset="0"/>
              <a:cs typeface="Arial" panose="020B0604020202020204" pitchFamily="34" charset="0"/>
            </a:endParaRPr>
          </a:p>
          <a:p>
            <a:pPr algn="just" defTabSz="1219170">
              <a:lnSpc>
                <a:spcPct val="150000"/>
              </a:lnSpc>
            </a:pPr>
            <a:r>
              <a:rPr lang="fr-FR" sz="2400" dirty="0">
                <a:solidFill>
                  <a:prstClr val="black">
                    <a:lumMod val="95000"/>
                    <a:lumOff val="5000"/>
                  </a:prstClr>
                </a:solidFill>
                <a:latin typeface="UTM Avo" panose="02040603050506020204" pitchFamily="18" charset="0"/>
                <a:cs typeface="Arial" panose="020B0604020202020204" pitchFamily="34" charset="0"/>
              </a:rPr>
              <a:t>A. </a:t>
            </a:r>
            <a:r>
              <a:rPr lang="fr-FR" sz="2400" dirty="0" err="1">
                <a:solidFill>
                  <a:prstClr val="black">
                    <a:lumMod val="95000"/>
                    <a:lumOff val="5000"/>
                  </a:prstClr>
                </a:solidFill>
                <a:latin typeface="UTM Avo" panose="02040603050506020204" pitchFamily="18" charset="0"/>
                <a:cs typeface="Arial" panose="020B0604020202020204" pitchFamily="34" charset="0"/>
              </a:rPr>
              <a:t>hành</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động</a:t>
            </a:r>
            <a:r>
              <a:rPr lang="fr-FR" sz="2400" dirty="0">
                <a:solidFill>
                  <a:prstClr val="black">
                    <a:lumMod val="95000"/>
                    <a:lumOff val="5000"/>
                  </a:prstClr>
                </a:solidFill>
                <a:latin typeface="UTM Avo" panose="02040603050506020204" pitchFamily="18" charset="0"/>
                <a:cs typeface="Arial" panose="020B0604020202020204" pitchFamily="34" charset="0"/>
              </a:rPr>
              <a:t>           B. </a:t>
            </a:r>
            <a:r>
              <a:rPr lang="fr-FR" sz="2400" dirty="0" err="1">
                <a:solidFill>
                  <a:prstClr val="black">
                    <a:lumMod val="95000"/>
                    <a:lumOff val="5000"/>
                  </a:prstClr>
                </a:solidFill>
                <a:latin typeface="UTM Avo" panose="02040603050506020204" pitchFamily="18" charset="0"/>
                <a:cs typeface="Arial" panose="020B0604020202020204" pitchFamily="34" charset="0"/>
              </a:rPr>
              <a:t>quyết</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định</a:t>
            </a:r>
            <a:r>
              <a:rPr lang="fr-FR" sz="2400" dirty="0">
                <a:solidFill>
                  <a:prstClr val="black">
                    <a:lumMod val="95000"/>
                    <a:lumOff val="5000"/>
                  </a:prstClr>
                </a:solidFill>
                <a:latin typeface="UTM Avo" panose="02040603050506020204" pitchFamily="18" charset="0"/>
                <a:cs typeface="Arial" panose="020B0604020202020204" pitchFamily="34" charset="0"/>
              </a:rPr>
              <a:t>               C. </a:t>
            </a:r>
            <a:r>
              <a:rPr lang="fr-FR" sz="2400" dirty="0" err="1">
                <a:solidFill>
                  <a:prstClr val="black">
                    <a:lumMod val="95000"/>
                    <a:lumOff val="5000"/>
                  </a:prstClr>
                </a:solidFill>
                <a:latin typeface="UTM Avo" panose="02040603050506020204" pitchFamily="18" charset="0"/>
                <a:cs typeface="Arial" panose="020B0604020202020204" pitchFamily="34" charset="0"/>
              </a:rPr>
              <a:t>lời</a:t>
            </a:r>
            <a:r>
              <a:rPr lang="fr-FR" sz="2400" dirty="0">
                <a:solidFill>
                  <a:prstClr val="black">
                    <a:lumMod val="95000"/>
                    <a:lumOff val="5000"/>
                  </a:prstClr>
                </a:solidFill>
                <a:latin typeface="UTM Avo" panose="02040603050506020204" pitchFamily="18" charset="0"/>
                <a:cs typeface="Arial" panose="020B0604020202020204" pitchFamily="34" charset="0"/>
              </a:rPr>
              <a:t> </a:t>
            </a:r>
            <a:r>
              <a:rPr lang="fr-FR" sz="2400" dirty="0" err="1">
                <a:solidFill>
                  <a:prstClr val="black">
                    <a:lumMod val="95000"/>
                    <a:lumOff val="5000"/>
                  </a:prstClr>
                </a:solidFill>
                <a:latin typeface="UTM Avo" panose="02040603050506020204" pitchFamily="18" charset="0"/>
                <a:cs typeface="Arial" panose="020B0604020202020204" pitchFamily="34" charset="0"/>
              </a:rPr>
              <a:t>nói</a:t>
            </a:r>
            <a:endParaRPr lang="en-US" sz="2400" dirty="0">
              <a:solidFill>
                <a:prstClr val="black">
                  <a:lumMod val="95000"/>
                  <a:lumOff val="5000"/>
                </a:prstClr>
              </a:solidFill>
              <a:latin typeface="UTM Avo" panose="02040603050506020204" pitchFamily="18" charset="0"/>
              <a:cs typeface="Arial" panose="020B0604020202020204" pitchFamily="34" charset="0"/>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3200" b="1" kern="1200" dirty="0" err="1">
                <a:solidFill>
                  <a:srgbClr val="002060"/>
                </a:solidFill>
                <a:latin typeface="UTM Avo" panose="02040603050506020204" pitchFamily="18" charset="0"/>
                <a:cs typeface="Arial" panose="020B0604020202020204" pitchFamily="34" charset="0"/>
              </a:rPr>
              <a:t>Đáp</a:t>
            </a:r>
            <a:r>
              <a:rPr lang="en-US" sz="3200" b="1" kern="1200" dirty="0">
                <a:solidFill>
                  <a:srgbClr val="002060"/>
                </a:solidFill>
                <a:latin typeface="UTM Avo" panose="02040603050506020204" pitchFamily="18" charset="0"/>
                <a:cs typeface="Arial" panose="020B0604020202020204" pitchFamily="34" charset="0"/>
              </a:rPr>
              <a:t> </a:t>
            </a:r>
            <a:r>
              <a:rPr lang="en-US" sz="3200" b="1" kern="1200" dirty="0" err="1">
                <a:solidFill>
                  <a:srgbClr val="002060"/>
                </a:solidFill>
                <a:latin typeface="UTM Avo" panose="02040603050506020204" pitchFamily="18" charset="0"/>
                <a:cs typeface="Arial" panose="020B0604020202020204" pitchFamily="34" charset="0"/>
              </a:rPr>
              <a:t>án</a:t>
            </a:r>
            <a:r>
              <a:rPr lang="en-US" sz="3200" b="1" kern="1200" dirty="0">
                <a:solidFill>
                  <a:srgbClr val="002060"/>
                </a:solidFill>
                <a:latin typeface="UTM Avo" panose="02040603050506020204" pitchFamily="18" charset="0"/>
                <a:cs typeface="Arial" panose="020B0604020202020204" pitchFamily="34" charset="0"/>
              </a:rPr>
              <a:t> B</a:t>
            </a:r>
          </a:p>
        </p:txBody>
      </p:sp>
      <p:sp>
        <p:nvSpPr>
          <p:cNvPr id="15" name="Rectangle 14"/>
          <p:cNvSpPr/>
          <p:nvPr/>
        </p:nvSpPr>
        <p:spPr>
          <a:xfrm>
            <a:off x="4794203" y="2052631"/>
            <a:ext cx="2603598" cy="1446550"/>
          </a:xfrm>
          <a:prstGeom prst="rect">
            <a:avLst/>
          </a:prstGeom>
          <a:noFill/>
        </p:spPr>
        <p:txBody>
          <a:bodyPr wrap="none" lIns="91440" tIns="45720" rIns="91440" bIns="45720">
            <a:spAutoFit/>
          </a:bodyPr>
          <a:lstStyle/>
          <a:p>
            <a:pPr algn="ctr" defTabSz="1219170">
              <a:buClrTx/>
              <a:defRPr/>
            </a:pPr>
            <a:r>
              <a:rPr lang="en-US" sz="8800" b="1" kern="1200" dirty="0">
                <a:solidFill>
                  <a:srgbClr val="FF0000"/>
                </a:solidFill>
                <a:latin typeface="UTM Avo" panose="02040603050506020204" pitchFamily="18" charset="0"/>
                <a:ea typeface="+mn-ea"/>
                <a:cs typeface="Arial" panose="020B0604020202020204" pitchFamily="34" charset="0"/>
              </a:rPr>
              <a:t>+ 30</a:t>
            </a:r>
          </a:p>
        </p:txBody>
      </p:sp>
    </p:spTree>
    <p:extLst>
      <p:ext uri="{BB962C8B-B14F-4D97-AF65-F5344CB8AC3E}">
        <p14:creationId xmlns:p14="http://schemas.microsoft.com/office/powerpoint/2010/main" val="23384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4734359" y="2653952"/>
            <a:ext cx="2736543" cy="1558939"/>
            <a:chOff x="309542" y="967667"/>
            <a:chExt cx="2878585" cy="1558939"/>
          </a:xfrm>
        </p:grpSpPr>
        <p:pic>
          <p:nvPicPr>
            <p:cNvPr id="3" name="Picture 2">
              <a:hlinkClick r:id="rId3"/>
              <a:extLst>
                <a:ext uri="{FF2B5EF4-FFF2-40B4-BE49-F238E27FC236}">
                  <a16:creationId xmlns:a16="http://schemas.microsoft.com/office/drawing/2014/main" id="{98210454-4689-A42D-67DD-7B82837952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
        <p:nvSpPr>
          <p:cNvPr id="5" name="Rectangle 4">
            <a:extLst>
              <a:ext uri="{FF2B5EF4-FFF2-40B4-BE49-F238E27FC236}">
                <a16:creationId xmlns:a16="http://schemas.microsoft.com/office/drawing/2014/main" id="{1FEB82A3-BBBE-E9E2-9F63-5597D211B596}"/>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70263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4734359" y="2653952"/>
            <a:ext cx="2736543" cy="1558939"/>
            <a:chOff x="309542" y="967667"/>
            <a:chExt cx="2878585" cy="1558939"/>
          </a:xfrm>
        </p:grpSpPr>
        <p:pic>
          <p:nvPicPr>
            <p:cNvPr id="3" name="Picture 2">
              <a:hlinkClick r:id="rId4"/>
              <a:extLst>
                <a:ext uri="{FF2B5EF4-FFF2-40B4-BE49-F238E27FC236}">
                  <a16:creationId xmlns:a16="http://schemas.microsoft.com/office/drawing/2014/main" id="{98210454-4689-A42D-67DD-7B82837952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
        <p:nvSpPr>
          <p:cNvPr id="5" name="Rectangle 4">
            <a:extLst>
              <a:ext uri="{FF2B5EF4-FFF2-40B4-BE49-F238E27FC236}">
                <a16:creationId xmlns:a16="http://schemas.microsoft.com/office/drawing/2014/main" id="{9F47BC35-639B-10B6-55AF-7C7300E46B66}"/>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692;p48">
            <a:extLst>
              <a:ext uri="{FF2B5EF4-FFF2-40B4-BE49-F238E27FC236}">
                <a16:creationId xmlns:a16="http://schemas.microsoft.com/office/drawing/2014/main" id="{47B7DDCD-25EC-6B26-BD7A-EC2084C7B382}"/>
              </a:ext>
            </a:extLst>
          </p:cNvPr>
          <p:cNvGrpSpPr/>
          <p:nvPr/>
        </p:nvGrpSpPr>
        <p:grpSpPr>
          <a:xfrm>
            <a:off x="6955751" y="3269773"/>
            <a:ext cx="1646400" cy="1546431"/>
            <a:chOff x="6221761" y="3225418"/>
            <a:chExt cx="1042776" cy="960951"/>
          </a:xfrm>
        </p:grpSpPr>
        <p:sp>
          <p:nvSpPr>
            <p:cNvPr id="4" name="Google Shape;2693;p48">
              <a:extLst>
                <a:ext uri="{FF2B5EF4-FFF2-40B4-BE49-F238E27FC236}">
                  <a16:creationId xmlns:a16="http://schemas.microsoft.com/office/drawing/2014/main" id="{E1B26FED-6984-8D02-7657-410159537527}"/>
                </a:ext>
              </a:extLst>
            </p:cNvPr>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rgbClr val="FFFFFF"/>
            </a:solidFill>
            <a:ln>
              <a:noFill/>
            </a:ln>
            <a:effectLst>
              <a:outerShdw dist="5715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 name="Google Shape;2694;p48">
              <a:extLst>
                <a:ext uri="{FF2B5EF4-FFF2-40B4-BE49-F238E27FC236}">
                  <a16:creationId xmlns:a16="http://schemas.microsoft.com/office/drawing/2014/main" id="{86DA99A9-6601-D54F-65BC-F7A5B8B9C42B}"/>
                </a:ext>
              </a:extLst>
            </p:cNvPr>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 name="Google Shape;2695;p48">
              <a:extLst>
                <a:ext uri="{FF2B5EF4-FFF2-40B4-BE49-F238E27FC236}">
                  <a16:creationId xmlns:a16="http://schemas.microsoft.com/office/drawing/2014/main" id="{25A64AD7-36B5-2BFE-4C20-2C773EF2FF1D}"/>
                </a:ext>
              </a:extLst>
            </p:cNvPr>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 name="Google Shape;2696;p48">
              <a:extLst>
                <a:ext uri="{FF2B5EF4-FFF2-40B4-BE49-F238E27FC236}">
                  <a16:creationId xmlns:a16="http://schemas.microsoft.com/office/drawing/2014/main" id="{BEFA605B-52FB-8A1B-1F4F-47839C22514F}"/>
                </a:ext>
              </a:extLst>
            </p:cNvPr>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 name="Google Shape;2697;p48">
              <a:extLst>
                <a:ext uri="{FF2B5EF4-FFF2-40B4-BE49-F238E27FC236}">
                  <a16:creationId xmlns:a16="http://schemas.microsoft.com/office/drawing/2014/main" id="{5B64AD0D-A72B-59D7-E672-EC00CA2E377E}"/>
                </a:ext>
              </a:extLst>
            </p:cNvPr>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 name="Google Shape;2698;p48">
              <a:extLst>
                <a:ext uri="{FF2B5EF4-FFF2-40B4-BE49-F238E27FC236}">
                  <a16:creationId xmlns:a16="http://schemas.microsoft.com/office/drawing/2014/main" id="{F1F2F92D-1A50-56C2-2AEF-A5B991CAF2A4}"/>
                </a:ext>
              </a:extLst>
            </p:cNvPr>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 name="Google Shape;2699;p48">
              <a:extLst>
                <a:ext uri="{FF2B5EF4-FFF2-40B4-BE49-F238E27FC236}">
                  <a16:creationId xmlns:a16="http://schemas.microsoft.com/office/drawing/2014/main" id="{33CF02FC-3477-AC90-B86D-53081F37815B}"/>
                </a:ext>
              </a:extLst>
            </p:cNvPr>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 name="Google Shape;2700;p48">
              <a:extLst>
                <a:ext uri="{FF2B5EF4-FFF2-40B4-BE49-F238E27FC236}">
                  <a16:creationId xmlns:a16="http://schemas.microsoft.com/office/drawing/2014/main" id="{7DCB9B70-B84A-83FA-0CD0-3A60386DFC09}"/>
                </a:ext>
              </a:extLst>
            </p:cNvPr>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 name="Google Shape;2701;p48">
              <a:extLst>
                <a:ext uri="{FF2B5EF4-FFF2-40B4-BE49-F238E27FC236}">
                  <a16:creationId xmlns:a16="http://schemas.microsoft.com/office/drawing/2014/main" id="{C7A40F1C-7065-AB4D-C244-B9E582DEDEAC}"/>
                </a:ext>
              </a:extLst>
            </p:cNvPr>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 name="Google Shape;2702;p48">
              <a:extLst>
                <a:ext uri="{FF2B5EF4-FFF2-40B4-BE49-F238E27FC236}">
                  <a16:creationId xmlns:a16="http://schemas.microsoft.com/office/drawing/2014/main" id="{28BD635A-89B1-66E7-34E9-7070C05EBE34}"/>
                </a:ext>
              </a:extLst>
            </p:cNvPr>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 name="Google Shape;2703;p48">
              <a:extLst>
                <a:ext uri="{FF2B5EF4-FFF2-40B4-BE49-F238E27FC236}">
                  <a16:creationId xmlns:a16="http://schemas.microsoft.com/office/drawing/2014/main" id="{60C696AD-C699-D5B8-583E-27C0318D9FF4}"/>
                </a:ext>
              </a:extLst>
            </p:cNvPr>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 name="Google Shape;2704;p48">
              <a:extLst>
                <a:ext uri="{FF2B5EF4-FFF2-40B4-BE49-F238E27FC236}">
                  <a16:creationId xmlns:a16="http://schemas.microsoft.com/office/drawing/2014/main" id="{7C0510C2-EEA1-D6DC-1BB9-AF2DC25AD083}"/>
                </a:ext>
              </a:extLst>
            </p:cNvPr>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 name="Google Shape;2705;p48">
              <a:extLst>
                <a:ext uri="{FF2B5EF4-FFF2-40B4-BE49-F238E27FC236}">
                  <a16:creationId xmlns:a16="http://schemas.microsoft.com/office/drawing/2014/main" id="{5CDBC5D4-6BCA-C48B-DA1D-C8ED9ADB85D4}"/>
                </a:ext>
              </a:extLst>
            </p:cNvPr>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 name="Google Shape;2706;p48">
              <a:extLst>
                <a:ext uri="{FF2B5EF4-FFF2-40B4-BE49-F238E27FC236}">
                  <a16:creationId xmlns:a16="http://schemas.microsoft.com/office/drawing/2014/main" id="{7BF5BF35-10EA-5505-813B-DB741AA2E739}"/>
                </a:ext>
              </a:extLst>
            </p:cNvPr>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8" name="Google Shape;2707;p48">
              <a:extLst>
                <a:ext uri="{FF2B5EF4-FFF2-40B4-BE49-F238E27FC236}">
                  <a16:creationId xmlns:a16="http://schemas.microsoft.com/office/drawing/2014/main" id="{461CCCF0-A66F-1EA7-B129-AE47C5133162}"/>
                </a:ext>
              </a:extLst>
            </p:cNvPr>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9" name="Google Shape;2708;p48">
              <a:extLst>
                <a:ext uri="{FF2B5EF4-FFF2-40B4-BE49-F238E27FC236}">
                  <a16:creationId xmlns:a16="http://schemas.microsoft.com/office/drawing/2014/main" id="{20A75637-0399-1ABF-3458-BA3B54CE5889}"/>
                </a:ext>
              </a:extLst>
            </p:cNvPr>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0" name="Google Shape;2709;p48">
              <a:extLst>
                <a:ext uri="{FF2B5EF4-FFF2-40B4-BE49-F238E27FC236}">
                  <a16:creationId xmlns:a16="http://schemas.microsoft.com/office/drawing/2014/main" id="{CB5CD8B3-4103-941E-C127-EB3F58D8F229}"/>
                </a:ext>
              </a:extLst>
            </p:cNvPr>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1" name="Google Shape;2710;p48">
              <a:extLst>
                <a:ext uri="{FF2B5EF4-FFF2-40B4-BE49-F238E27FC236}">
                  <a16:creationId xmlns:a16="http://schemas.microsoft.com/office/drawing/2014/main" id="{75D3DB71-248A-A2C9-A943-DDA478300F45}"/>
                </a:ext>
              </a:extLst>
            </p:cNvPr>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2" name="Google Shape;2711;p48">
              <a:extLst>
                <a:ext uri="{FF2B5EF4-FFF2-40B4-BE49-F238E27FC236}">
                  <a16:creationId xmlns:a16="http://schemas.microsoft.com/office/drawing/2014/main" id="{DCD7D82B-B33A-6252-0AA0-5659A211868A}"/>
                </a:ext>
              </a:extLst>
            </p:cNvPr>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3" name="Google Shape;2712;p48">
              <a:extLst>
                <a:ext uri="{FF2B5EF4-FFF2-40B4-BE49-F238E27FC236}">
                  <a16:creationId xmlns:a16="http://schemas.microsoft.com/office/drawing/2014/main" id="{785A369F-C913-AECC-A6FC-51F01C3519F2}"/>
                </a:ext>
              </a:extLst>
            </p:cNvPr>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4" name="Google Shape;2713;p48">
              <a:extLst>
                <a:ext uri="{FF2B5EF4-FFF2-40B4-BE49-F238E27FC236}">
                  <a16:creationId xmlns:a16="http://schemas.microsoft.com/office/drawing/2014/main" id="{97109234-B030-0991-8EEB-41F91874F4F6}"/>
                </a:ext>
              </a:extLst>
            </p:cNvPr>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5" name="Google Shape;2714;p48">
              <a:extLst>
                <a:ext uri="{FF2B5EF4-FFF2-40B4-BE49-F238E27FC236}">
                  <a16:creationId xmlns:a16="http://schemas.microsoft.com/office/drawing/2014/main" id="{B5F0C3DE-48E5-5F93-9FCB-1B56FEA3D525}"/>
                </a:ext>
              </a:extLst>
            </p:cNvPr>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 name="Google Shape;2715;p48">
              <a:extLst>
                <a:ext uri="{FF2B5EF4-FFF2-40B4-BE49-F238E27FC236}">
                  <a16:creationId xmlns:a16="http://schemas.microsoft.com/office/drawing/2014/main" id="{31C67E2F-883B-7C84-EADD-07DD1AB05AB7}"/>
                </a:ext>
              </a:extLst>
            </p:cNvPr>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60" name="Google Shape;2749;p48">
            <a:extLst>
              <a:ext uri="{FF2B5EF4-FFF2-40B4-BE49-F238E27FC236}">
                <a16:creationId xmlns:a16="http://schemas.microsoft.com/office/drawing/2014/main" id="{EB757BCB-5029-0F8E-5909-9B463EE32254}"/>
              </a:ext>
            </a:extLst>
          </p:cNvPr>
          <p:cNvGrpSpPr/>
          <p:nvPr/>
        </p:nvGrpSpPr>
        <p:grpSpPr>
          <a:xfrm>
            <a:off x="1229111" y="2048318"/>
            <a:ext cx="155400" cy="155400"/>
            <a:chOff x="1666623" y="2623621"/>
            <a:chExt cx="155400" cy="155400"/>
          </a:xfrm>
        </p:grpSpPr>
        <p:sp>
          <p:nvSpPr>
            <p:cNvPr id="61" name="Google Shape;2750;p48">
              <a:extLst>
                <a:ext uri="{FF2B5EF4-FFF2-40B4-BE49-F238E27FC236}">
                  <a16:creationId xmlns:a16="http://schemas.microsoft.com/office/drawing/2014/main" id="{E6E3A1E2-0D9D-EB2B-234E-F2F1DF057F3B}"/>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2" name="Google Shape;2751;p48">
              <a:extLst>
                <a:ext uri="{FF2B5EF4-FFF2-40B4-BE49-F238E27FC236}">
                  <a16:creationId xmlns:a16="http://schemas.microsoft.com/office/drawing/2014/main" id="{ABBC9DF9-1399-5918-D2E2-0E52AD0C9A05}"/>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63" name="Oval Callout 11">
            <a:extLst>
              <a:ext uri="{FF2B5EF4-FFF2-40B4-BE49-F238E27FC236}">
                <a16:creationId xmlns:a16="http://schemas.microsoft.com/office/drawing/2014/main" id="{091C9C9A-926E-B26A-ABF8-E9B0B5FB036E}"/>
              </a:ext>
            </a:extLst>
          </p:cNvPr>
          <p:cNvSpPr/>
          <p:nvPr/>
        </p:nvSpPr>
        <p:spPr>
          <a:xfrm>
            <a:off x="1215475" y="1672063"/>
            <a:ext cx="5402366" cy="2978082"/>
          </a:xfrm>
          <a:prstGeom prst="wedgeEllipseCallout">
            <a:avLst>
              <a:gd name="adj1" fmla="val 53901"/>
              <a:gd name="adj2" fmla="val 24454"/>
            </a:avLst>
          </a:prstGeom>
          <a:solidFill>
            <a:srgbClr val="FEE567">
              <a:lumMod val="40000"/>
              <a:lumOff val="60000"/>
            </a:srgbClr>
          </a:solidFill>
          <a:ln w="25400" cap="flat" cmpd="sng" algn="ctr">
            <a:solidFill>
              <a:srgbClr val="FEE567">
                <a:lumMod val="40000"/>
                <a:lumOff val="60000"/>
              </a:srgbClr>
            </a:solidFill>
            <a:prstDash val="solid"/>
          </a:ln>
          <a:effectLst>
            <a:outerShdw blurRad="50800" dist="38100" dir="18900000" algn="b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TM Avo" panose="02040603050506020204" pitchFamily="18" charset="0"/>
              <a:ea typeface="+mn-ea"/>
              <a:cs typeface="+mn-cs"/>
            </a:endParaRPr>
          </a:p>
        </p:txBody>
      </p:sp>
      <p:sp>
        <p:nvSpPr>
          <p:cNvPr id="64" name="Rectangle 63">
            <a:extLst>
              <a:ext uri="{FF2B5EF4-FFF2-40B4-BE49-F238E27FC236}">
                <a16:creationId xmlns:a16="http://schemas.microsoft.com/office/drawing/2014/main" id="{A08E61E0-85D5-07FA-495D-3D7AAF5FC5C3}"/>
              </a:ext>
            </a:extLst>
          </p:cNvPr>
          <p:cNvSpPr/>
          <p:nvPr/>
        </p:nvSpPr>
        <p:spPr>
          <a:xfrm>
            <a:off x="1643198" y="2281080"/>
            <a:ext cx="4782114" cy="1873654"/>
          </a:xfrm>
          <a:prstGeom prst="rect">
            <a:avLst/>
          </a:prstGeom>
        </p:spPr>
        <p:txBody>
          <a:bodyPr wrap="square">
            <a:spAutoFit/>
          </a:bodyPr>
          <a:lstStyle/>
          <a:p>
            <a:pPr lvl="0" algn="just">
              <a:lnSpc>
                <a:spcPct val="150000"/>
              </a:lnSpc>
              <a:buClrTx/>
            </a:pPr>
            <a:r>
              <a:rPr lang="en-US" sz="2000" dirty="0" err="1">
                <a:solidFill>
                  <a:sysClr val="windowText" lastClr="000000"/>
                </a:solidFill>
                <a:latin typeface="UTM Avo" panose="02040603050506020204" pitchFamily="18" charset="0"/>
              </a:rPr>
              <a:t>Hôm</a:t>
            </a:r>
            <a:r>
              <a:rPr lang="en-US" sz="2000" dirty="0">
                <a:solidFill>
                  <a:sysClr val="windowText" lastClr="000000"/>
                </a:solidFill>
                <a:latin typeface="UTM Avo" panose="02040603050506020204" pitchFamily="18" charset="0"/>
              </a:rPr>
              <a:t> nay </a:t>
            </a:r>
            <a:r>
              <a:rPr lang="en-US" sz="2000" dirty="0" err="1">
                <a:solidFill>
                  <a:sysClr val="windowText" lastClr="000000"/>
                </a:solidFill>
                <a:latin typeface="UTM Avo" panose="02040603050506020204" pitchFamily="18" charset="0"/>
              </a:rPr>
              <a:t>em</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đã</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tiếp</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nhận</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thông</a:t>
            </a:r>
            <a:r>
              <a:rPr lang="en-US" sz="2000" dirty="0">
                <a:solidFill>
                  <a:sysClr val="windowText" lastClr="000000"/>
                </a:solidFill>
                <a:latin typeface="UTM Avo" panose="02040603050506020204" pitchFamily="18" charset="0"/>
              </a:rPr>
              <a:t> tin </a:t>
            </a:r>
            <a:r>
              <a:rPr lang="en-US" sz="2000" dirty="0" err="1">
                <a:solidFill>
                  <a:sysClr val="windowText" lastClr="000000"/>
                </a:solidFill>
                <a:latin typeface="UTM Avo" panose="02040603050506020204" pitchFamily="18" charset="0"/>
              </a:rPr>
              <a:t>nào</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mà</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dựa</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vào</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đó</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em</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có</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hành</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động</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đúng</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Em</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hãy</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nhớ</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lại</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và</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kể</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cho</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các</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bạn</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cùng</a:t>
            </a:r>
            <a:r>
              <a:rPr lang="en-US" sz="2000" dirty="0">
                <a:solidFill>
                  <a:sysClr val="windowText" lastClr="000000"/>
                </a:solidFill>
                <a:latin typeface="UTM Avo" panose="02040603050506020204" pitchFamily="18" charset="0"/>
              </a:rPr>
              <a:t> </a:t>
            </a:r>
            <a:r>
              <a:rPr lang="en-US" sz="2000" dirty="0" err="1">
                <a:solidFill>
                  <a:sysClr val="windowText" lastClr="000000"/>
                </a:solidFill>
                <a:latin typeface="UTM Avo" panose="02040603050506020204" pitchFamily="18" charset="0"/>
              </a:rPr>
              <a:t>nghe</a:t>
            </a:r>
            <a:r>
              <a:rPr lang="en-US" sz="2000" dirty="0">
                <a:solidFill>
                  <a:sysClr val="windowText" lastClr="000000"/>
                </a:solidFill>
                <a:latin typeface="UTM Avo" panose="02040603050506020204" pitchFamily="18" charset="0"/>
              </a:rPr>
              <a:t>.</a:t>
            </a:r>
          </a:p>
        </p:txBody>
      </p:sp>
      <p:pic>
        <p:nvPicPr>
          <p:cNvPr id="65" name="Picture 64">
            <a:extLst>
              <a:ext uri="{FF2B5EF4-FFF2-40B4-BE49-F238E27FC236}">
                <a16:creationId xmlns:a16="http://schemas.microsoft.com/office/drawing/2014/main" id="{BF430555-BBDD-74A2-FD6E-EA52F288C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26146" flipH="1">
            <a:off x="1122333" y="4192170"/>
            <a:ext cx="746440" cy="594757"/>
          </a:xfrm>
          <a:prstGeom prst="rect">
            <a:avLst/>
          </a:prstGeom>
        </p:spPr>
      </p:pic>
      <p:sp>
        <p:nvSpPr>
          <p:cNvPr id="66" name="TextBox 65">
            <a:extLst>
              <a:ext uri="{FF2B5EF4-FFF2-40B4-BE49-F238E27FC236}">
                <a16:creationId xmlns:a16="http://schemas.microsoft.com/office/drawing/2014/main" id="{B0C3D4E1-AA77-F437-EDF9-7F3A2EEC0B6A}"/>
              </a:ext>
            </a:extLst>
          </p:cNvPr>
          <p:cNvSpPr txBox="1"/>
          <p:nvPr/>
        </p:nvSpPr>
        <p:spPr>
          <a:xfrm>
            <a:off x="1399794" y="4947362"/>
            <a:ext cx="118836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C00000"/>
                </a:solidFill>
                <a:effectLst/>
                <a:uLnTx/>
                <a:uFillTx/>
                <a:latin typeface="UTM Avo" panose="02040603050506020204" pitchFamily="18" charset="0"/>
              </a:rPr>
              <a:t>Gợi</a:t>
            </a:r>
            <a:r>
              <a:rPr kumimoji="0" lang="en-US" sz="2000" b="1" i="0" u="none" strike="noStrike" kern="0" cap="none" spc="0" normalizeH="0" baseline="0" noProof="0" dirty="0">
                <a:ln>
                  <a:noFill/>
                </a:ln>
                <a:solidFill>
                  <a:srgbClr val="C00000"/>
                </a:solidFill>
                <a:effectLst/>
                <a:uLnTx/>
                <a:uFillTx/>
                <a:latin typeface="UTM Avo" panose="02040603050506020204" pitchFamily="18" charset="0"/>
              </a:rPr>
              <a:t> ý:</a:t>
            </a:r>
          </a:p>
        </p:txBody>
      </p:sp>
      <p:sp>
        <p:nvSpPr>
          <p:cNvPr id="67" name="Rectangle 66">
            <a:extLst>
              <a:ext uri="{FF2B5EF4-FFF2-40B4-BE49-F238E27FC236}">
                <a16:creationId xmlns:a16="http://schemas.microsoft.com/office/drawing/2014/main" id="{3057383C-07D8-8FBA-ACE9-9D79E90721EC}"/>
              </a:ext>
            </a:extLst>
          </p:cNvPr>
          <p:cNvSpPr/>
          <p:nvPr/>
        </p:nvSpPr>
        <p:spPr>
          <a:xfrm>
            <a:off x="2281377" y="4875503"/>
            <a:ext cx="5953485" cy="1411990"/>
          </a:xfrm>
          <a:prstGeom prst="rect">
            <a:avLst/>
          </a:prstGeom>
        </p:spPr>
        <p:txBody>
          <a:bodyPr wrap="square">
            <a:spAutoFit/>
          </a:bodyPr>
          <a:lstStyle/>
          <a:p>
            <a:pPr marL="285750" lvl="0" indent="-285750" algn="just">
              <a:lnSpc>
                <a:spcPct val="150000"/>
              </a:lnSpc>
              <a:buClrTx/>
              <a:buFont typeface="Wingdings" panose="05000000000000000000" pitchFamily="2" charset="2"/>
              <a:buChar char="§"/>
            </a:pPr>
            <a:r>
              <a:rPr lang="vi-VN" sz="2000" dirty="0">
                <a:solidFill>
                  <a:srgbClr val="002060"/>
                </a:solidFill>
                <a:latin typeface="UTM Avo" panose="02040603050506020204" pitchFamily="18" charset="0"/>
              </a:rPr>
              <a:t>Đó là tình huống nào? </a:t>
            </a:r>
          </a:p>
          <a:p>
            <a:pPr marL="285750" lvl="0" indent="-285750" algn="just">
              <a:lnSpc>
                <a:spcPct val="150000"/>
              </a:lnSpc>
              <a:buClrTx/>
              <a:buFont typeface="Wingdings" panose="05000000000000000000" pitchFamily="2" charset="2"/>
              <a:buChar char="§"/>
            </a:pPr>
            <a:r>
              <a:rPr lang="vi-VN" sz="2000" dirty="0">
                <a:solidFill>
                  <a:srgbClr val="002060"/>
                </a:solidFill>
                <a:latin typeface="UTM Avo" panose="02040603050506020204" pitchFamily="18" charset="0"/>
              </a:rPr>
              <a:t>Em đã quyết định gì và dựa vào thông tin nào để quyết định như thế? </a:t>
            </a:r>
          </a:p>
        </p:txBody>
      </p:sp>
      <p:sp>
        <p:nvSpPr>
          <p:cNvPr id="2" name="Rectangle 1">
            <a:extLst>
              <a:ext uri="{FF2B5EF4-FFF2-40B4-BE49-F238E27FC236}">
                <a16:creationId xmlns:a16="http://schemas.microsoft.com/office/drawing/2014/main" id="{D5DBF309-AAF5-E213-B750-D3EB5574FFBD}"/>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6845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left)">
                                      <p:cBhvr>
                                        <p:cTn id="24" dur="500"/>
                                        <p:tgtEl>
                                          <p:spTgt spid="6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870;p51">
            <a:extLst>
              <a:ext uri="{FF2B5EF4-FFF2-40B4-BE49-F238E27FC236}">
                <a16:creationId xmlns:a16="http://schemas.microsoft.com/office/drawing/2014/main" id="{9F7FFEB9-02CB-6B76-9BA5-3B10C6705C14}"/>
              </a:ext>
            </a:extLst>
          </p:cNvPr>
          <p:cNvGrpSpPr/>
          <p:nvPr/>
        </p:nvGrpSpPr>
        <p:grpSpPr>
          <a:xfrm>
            <a:off x="2617813" y="2290482"/>
            <a:ext cx="6685800" cy="2641375"/>
            <a:chOff x="1355895" y="1188450"/>
            <a:chExt cx="6685800" cy="2641375"/>
          </a:xfrm>
        </p:grpSpPr>
        <p:sp>
          <p:nvSpPr>
            <p:cNvPr id="27" name="Google Shape;2871;p51">
              <a:extLst>
                <a:ext uri="{FF2B5EF4-FFF2-40B4-BE49-F238E27FC236}">
                  <a16:creationId xmlns:a16="http://schemas.microsoft.com/office/drawing/2014/main" id="{E83366A7-E061-20FA-EFDC-D32BE195A322}"/>
                </a:ext>
              </a:extLst>
            </p:cNvPr>
            <p:cNvSpPr/>
            <p:nvPr/>
          </p:nvSpPr>
          <p:spPr>
            <a:xfrm rot="10800000" flipH="1">
              <a:off x="1355895" y="1233025"/>
              <a:ext cx="6685800" cy="2596800"/>
            </a:xfrm>
            <a:prstGeom prst="rect">
              <a:avLst/>
            </a:pr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 name="Google Shape;2872;p51">
              <a:extLst>
                <a:ext uri="{FF2B5EF4-FFF2-40B4-BE49-F238E27FC236}">
                  <a16:creationId xmlns:a16="http://schemas.microsoft.com/office/drawing/2014/main" id="{E08D26EE-DC7E-4AE1-89D2-AE3D950C1959}"/>
                </a:ext>
              </a:extLst>
            </p:cNvPr>
            <p:cNvSpPr/>
            <p:nvPr/>
          </p:nvSpPr>
          <p:spPr>
            <a:xfrm rot="10800000" flipH="1">
              <a:off x="236362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 name="Google Shape;2873;p51">
              <a:extLst>
                <a:ext uri="{FF2B5EF4-FFF2-40B4-BE49-F238E27FC236}">
                  <a16:creationId xmlns:a16="http://schemas.microsoft.com/office/drawing/2014/main" id="{3143216E-EE40-C345-5662-7DD72E14BCA6}"/>
                </a:ext>
              </a:extLst>
            </p:cNvPr>
            <p:cNvSpPr/>
            <p:nvPr/>
          </p:nvSpPr>
          <p:spPr>
            <a:xfrm rot="10800000" flipH="1">
              <a:off x="277544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 name="Google Shape;2874;p51">
              <a:extLst>
                <a:ext uri="{FF2B5EF4-FFF2-40B4-BE49-F238E27FC236}">
                  <a16:creationId xmlns:a16="http://schemas.microsoft.com/office/drawing/2014/main" id="{1B713F67-8124-01A3-C18F-F44D00B33EF7}"/>
                </a:ext>
              </a:extLst>
            </p:cNvPr>
            <p:cNvSpPr/>
            <p:nvPr/>
          </p:nvSpPr>
          <p:spPr>
            <a:xfrm rot="10800000" flipH="1">
              <a:off x="318727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 name="Google Shape;2875;p51">
              <a:extLst>
                <a:ext uri="{FF2B5EF4-FFF2-40B4-BE49-F238E27FC236}">
                  <a16:creationId xmlns:a16="http://schemas.microsoft.com/office/drawing/2014/main" id="{7E2BF675-66AE-81C7-583A-6FFFF34DD021}"/>
                </a:ext>
              </a:extLst>
            </p:cNvPr>
            <p:cNvSpPr/>
            <p:nvPr/>
          </p:nvSpPr>
          <p:spPr>
            <a:xfrm rot="10800000" flipH="1">
              <a:off x="359909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2" name="Google Shape;2876;p51">
              <a:extLst>
                <a:ext uri="{FF2B5EF4-FFF2-40B4-BE49-F238E27FC236}">
                  <a16:creationId xmlns:a16="http://schemas.microsoft.com/office/drawing/2014/main" id="{C6B41017-0DD2-ABD5-2B43-C410CC3E14F7}"/>
                </a:ext>
              </a:extLst>
            </p:cNvPr>
            <p:cNvSpPr/>
            <p:nvPr/>
          </p:nvSpPr>
          <p:spPr>
            <a:xfrm rot="10800000" flipH="1">
              <a:off x="401092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3" name="Google Shape;2877;p51">
              <a:extLst>
                <a:ext uri="{FF2B5EF4-FFF2-40B4-BE49-F238E27FC236}">
                  <a16:creationId xmlns:a16="http://schemas.microsoft.com/office/drawing/2014/main" id="{1A965C1D-239B-B726-6673-C2F100332749}"/>
                </a:ext>
              </a:extLst>
            </p:cNvPr>
            <p:cNvSpPr/>
            <p:nvPr/>
          </p:nvSpPr>
          <p:spPr>
            <a:xfrm rot="10800000" flipH="1">
              <a:off x="442274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4" name="Google Shape;2878;p51">
              <a:extLst>
                <a:ext uri="{FF2B5EF4-FFF2-40B4-BE49-F238E27FC236}">
                  <a16:creationId xmlns:a16="http://schemas.microsoft.com/office/drawing/2014/main" id="{767AB3B8-2B96-C5F3-EEDE-406DCD03CBE6}"/>
                </a:ext>
              </a:extLst>
            </p:cNvPr>
            <p:cNvSpPr/>
            <p:nvPr/>
          </p:nvSpPr>
          <p:spPr>
            <a:xfrm rot="10800000" flipH="1">
              <a:off x="483457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5" name="Google Shape;2879;p51">
              <a:extLst>
                <a:ext uri="{FF2B5EF4-FFF2-40B4-BE49-F238E27FC236}">
                  <a16:creationId xmlns:a16="http://schemas.microsoft.com/office/drawing/2014/main" id="{F0F05D39-3B3B-A195-6178-57E40AB1E9A3}"/>
                </a:ext>
              </a:extLst>
            </p:cNvPr>
            <p:cNvSpPr/>
            <p:nvPr/>
          </p:nvSpPr>
          <p:spPr>
            <a:xfrm rot="10800000" flipH="1">
              <a:off x="524639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6" name="Google Shape;2880;p51">
              <a:extLst>
                <a:ext uri="{FF2B5EF4-FFF2-40B4-BE49-F238E27FC236}">
                  <a16:creationId xmlns:a16="http://schemas.microsoft.com/office/drawing/2014/main" id="{23D1881C-CBF5-D749-BA78-2BC439514F58}"/>
                </a:ext>
              </a:extLst>
            </p:cNvPr>
            <p:cNvSpPr/>
            <p:nvPr/>
          </p:nvSpPr>
          <p:spPr>
            <a:xfrm rot="10800000" flipH="1">
              <a:off x="565822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7" name="Google Shape;2881;p51">
              <a:extLst>
                <a:ext uri="{FF2B5EF4-FFF2-40B4-BE49-F238E27FC236}">
                  <a16:creationId xmlns:a16="http://schemas.microsoft.com/office/drawing/2014/main" id="{82B37A95-AF0C-0DEF-24ED-33949D2E7446}"/>
                </a:ext>
              </a:extLst>
            </p:cNvPr>
            <p:cNvSpPr/>
            <p:nvPr/>
          </p:nvSpPr>
          <p:spPr>
            <a:xfrm rot="10800000" flipH="1">
              <a:off x="607004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8" name="Google Shape;2882;p51">
              <a:extLst>
                <a:ext uri="{FF2B5EF4-FFF2-40B4-BE49-F238E27FC236}">
                  <a16:creationId xmlns:a16="http://schemas.microsoft.com/office/drawing/2014/main" id="{4C86A206-BC02-4823-D3C0-D2009AD43B5B}"/>
                </a:ext>
              </a:extLst>
            </p:cNvPr>
            <p:cNvSpPr/>
            <p:nvPr/>
          </p:nvSpPr>
          <p:spPr>
            <a:xfrm rot="10800000" flipH="1">
              <a:off x="648187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9" name="Google Shape;2883;p51">
              <a:extLst>
                <a:ext uri="{FF2B5EF4-FFF2-40B4-BE49-F238E27FC236}">
                  <a16:creationId xmlns:a16="http://schemas.microsoft.com/office/drawing/2014/main" id="{3F87102B-58BC-46DE-5ACC-45912040E8E0}"/>
                </a:ext>
              </a:extLst>
            </p:cNvPr>
            <p:cNvSpPr/>
            <p:nvPr/>
          </p:nvSpPr>
          <p:spPr>
            <a:xfrm rot="10800000" flipH="1">
              <a:off x="195179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0" name="Google Shape;2884;p51">
              <a:extLst>
                <a:ext uri="{FF2B5EF4-FFF2-40B4-BE49-F238E27FC236}">
                  <a16:creationId xmlns:a16="http://schemas.microsoft.com/office/drawing/2014/main" id="{2CF3EA69-7A9A-0DCF-4AD0-174A4DAB4972}"/>
                </a:ext>
              </a:extLst>
            </p:cNvPr>
            <p:cNvSpPr/>
            <p:nvPr/>
          </p:nvSpPr>
          <p:spPr>
            <a:xfrm rot="10800000" flipH="1">
              <a:off x="6893695"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1" name="Google Shape;2885;p51">
              <a:extLst>
                <a:ext uri="{FF2B5EF4-FFF2-40B4-BE49-F238E27FC236}">
                  <a16:creationId xmlns:a16="http://schemas.microsoft.com/office/drawing/2014/main" id="{56D13BE7-0211-4495-9BA3-4AB5CC010C11}"/>
                </a:ext>
              </a:extLst>
            </p:cNvPr>
            <p:cNvSpPr/>
            <p:nvPr/>
          </p:nvSpPr>
          <p:spPr>
            <a:xfrm rot="10800000" flipH="1">
              <a:off x="7305520" y="1188450"/>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42" name="Google Shape;2886;p51">
            <a:extLst>
              <a:ext uri="{FF2B5EF4-FFF2-40B4-BE49-F238E27FC236}">
                <a16:creationId xmlns:a16="http://schemas.microsoft.com/office/drawing/2014/main" id="{02519E33-4045-165C-0AFF-D03ECC03F1E0}"/>
              </a:ext>
            </a:extLst>
          </p:cNvPr>
          <p:cNvSpPr/>
          <p:nvPr/>
        </p:nvSpPr>
        <p:spPr>
          <a:xfrm>
            <a:off x="4597372" y="1627236"/>
            <a:ext cx="2593389" cy="540980"/>
          </a:xfrm>
          <a:custGeom>
            <a:avLst/>
            <a:gdLst/>
            <a:ahLst/>
            <a:cxnLst/>
            <a:rect l="l" t="t" r="r" b="b"/>
            <a:pathLst>
              <a:path w="26799" h="6998" extrusionOk="0">
                <a:moveTo>
                  <a:pt x="0" y="1"/>
                </a:moveTo>
                <a:lnTo>
                  <a:pt x="0" y="6997"/>
                </a:lnTo>
                <a:lnTo>
                  <a:pt x="26319" y="6997"/>
                </a:lnTo>
                <a:cubicBezTo>
                  <a:pt x="26319" y="6997"/>
                  <a:pt x="25644" y="4916"/>
                  <a:pt x="25644" y="4305"/>
                </a:cubicBezTo>
                <a:cubicBezTo>
                  <a:pt x="25644" y="3684"/>
                  <a:pt x="26254" y="2801"/>
                  <a:pt x="26526" y="1853"/>
                </a:cubicBezTo>
                <a:cubicBezTo>
                  <a:pt x="26799" y="894"/>
                  <a:pt x="26799" y="1"/>
                  <a:pt x="26799" y="1"/>
                </a:cubicBezTo>
                <a:lnTo>
                  <a:pt x="0" y="1"/>
                </a:ln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nvGrpSpPr>
          <p:cNvPr id="43" name="Google Shape;3049;p51">
            <a:extLst>
              <a:ext uri="{FF2B5EF4-FFF2-40B4-BE49-F238E27FC236}">
                <a16:creationId xmlns:a16="http://schemas.microsoft.com/office/drawing/2014/main" id="{E1263902-820F-0BF3-3970-19FE71F0943E}"/>
              </a:ext>
            </a:extLst>
          </p:cNvPr>
          <p:cNvGrpSpPr/>
          <p:nvPr/>
        </p:nvGrpSpPr>
        <p:grpSpPr>
          <a:xfrm>
            <a:off x="8565044" y="1792467"/>
            <a:ext cx="903883" cy="1536100"/>
            <a:chOff x="2967815" y="3542249"/>
            <a:chExt cx="748061" cy="1271290"/>
          </a:xfrm>
        </p:grpSpPr>
        <p:sp>
          <p:nvSpPr>
            <p:cNvPr id="44" name="Google Shape;3050;p51">
              <a:extLst>
                <a:ext uri="{FF2B5EF4-FFF2-40B4-BE49-F238E27FC236}">
                  <a16:creationId xmlns:a16="http://schemas.microsoft.com/office/drawing/2014/main" id="{9BA557FE-0F70-99FA-2287-9CE7A9F29A77}"/>
                </a:ext>
              </a:extLst>
            </p:cNvPr>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5" name="Google Shape;3051;p51">
              <a:extLst>
                <a:ext uri="{FF2B5EF4-FFF2-40B4-BE49-F238E27FC236}">
                  <a16:creationId xmlns:a16="http://schemas.microsoft.com/office/drawing/2014/main" id="{C2BF5684-EBDF-42DA-0A12-0D91142164D4}"/>
                </a:ext>
              </a:extLst>
            </p:cNvPr>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rgbClr val="FFFFFF"/>
            </a:solidFill>
            <a:ln w="28575" cap="flat" cmpd="sng">
              <a:solidFill>
                <a:srgbClr val="FFFFFF"/>
              </a:solidFill>
              <a:prstDash val="solid"/>
              <a:round/>
              <a:headEnd type="none" w="sm" len="sm"/>
              <a:tailEnd type="none" w="sm" len="sm"/>
            </a:ln>
            <a:effectLst>
              <a:outerShdw dist="5715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6" name="Google Shape;3052;p51">
              <a:extLst>
                <a:ext uri="{FF2B5EF4-FFF2-40B4-BE49-F238E27FC236}">
                  <a16:creationId xmlns:a16="http://schemas.microsoft.com/office/drawing/2014/main" id="{39CBD4F3-6AFB-ECB3-3738-F0554EC391C5}"/>
                </a:ext>
              </a:extLst>
            </p:cNvPr>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7" name="Google Shape;3053;p51">
              <a:extLst>
                <a:ext uri="{FF2B5EF4-FFF2-40B4-BE49-F238E27FC236}">
                  <a16:creationId xmlns:a16="http://schemas.microsoft.com/office/drawing/2014/main" id="{FE387FCE-A4A4-E0A5-BBF9-5D3F96938A6A}"/>
                </a:ext>
              </a:extLst>
            </p:cNvPr>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8" name="Google Shape;3054;p51">
              <a:extLst>
                <a:ext uri="{FF2B5EF4-FFF2-40B4-BE49-F238E27FC236}">
                  <a16:creationId xmlns:a16="http://schemas.microsoft.com/office/drawing/2014/main" id="{EF6E2617-D47C-096E-6715-EDF93CAF797D}"/>
                </a:ext>
              </a:extLst>
            </p:cNvPr>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9" name="Google Shape;3055;p51">
              <a:extLst>
                <a:ext uri="{FF2B5EF4-FFF2-40B4-BE49-F238E27FC236}">
                  <a16:creationId xmlns:a16="http://schemas.microsoft.com/office/drawing/2014/main" id="{A67A36D5-FFE0-660C-B48A-97B33F4A89F6}"/>
                </a:ext>
              </a:extLst>
            </p:cNvPr>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0" name="Google Shape;3056;p51">
              <a:extLst>
                <a:ext uri="{FF2B5EF4-FFF2-40B4-BE49-F238E27FC236}">
                  <a16:creationId xmlns:a16="http://schemas.microsoft.com/office/drawing/2014/main" id="{4037B830-232B-39EA-B294-1338EA91D3F2}"/>
                </a:ext>
              </a:extLst>
            </p:cNvPr>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1" name="Google Shape;3057;p51">
              <a:extLst>
                <a:ext uri="{FF2B5EF4-FFF2-40B4-BE49-F238E27FC236}">
                  <a16:creationId xmlns:a16="http://schemas.microsoft.com/office/drawing/2014/main" id="{705D1206-39A0-78E7-7C38-7903E7111FF5}"/>
                </a:ext>
              </a:extLst>
            </p:cNvPr>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2" name="Google Shape;3058;p51">
              <a:extLst>
                <a:ext uri="{FF2B5EF4-FFF2-40B4-BE49-F238E27FC236}">
                  <a16:creationId xmlns:a16="http://schemas.microsoft.com/office/drawing/2014/main" id="{B0E20616-D2FF-7BBA-6EA0-419117F581D2}"/>
                </a:ext>
              </a:extLst>
            </p:cNvPr>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3" name="Google Shape;3059;p51">
              <a:extLst>
                <a:ext uri="{FF2B5EF4-FFF2-40B4-BE49-F238E27FC236}">
                  <a16:creationId xmlns:a16="http://schemas.microsoft.com/office/drawing/2014/main" id="{C0BF9AA3-4795-B421-49C7-ADAAE576A806}"/>
                </a:ext>
              </a:extLst>
            </p:cNvPr>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4" name="Google Shape;3060;p51">
              <a:extLst>
                <a:ext uri="{FF2B5EF4-FFF2-40B4-BE49-F238E27FC236}">
                  <a16:creationId xmlns:a16="http://schemas.microsoft.com/office/drawing/2014/main" id="{17C42193-8766-0E12-A44D-E8F2D11CC967}"/>
                </a:ext>
              </a:extLst>
            </p:cNvPr>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5" name="Google Shape;3061;p51">
              <a:extLst>
                <a:ext uri="{FF2B5EF4-FFF2-40B4-BE49-F238E27FC236}">
                  <a16:creationId xmlns:a16="http://schemas.microsoft.com/office/drawing/2014/main" id="{7DA64FD3-9367-41A1-0433-3A419DF74857}"/>
                </a:ext>
              </a:extLst>
            </p:cNvPr>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6" name="Google Shape;3062;p51">
              <a:extLst>
                <a:ext uri="{FF2B5EF4-FFF2-40B4-BE49-F238E27FC236}">
                  <a16:creationId xmlns:a16="http://schemas.microsoft.com/office/drawing/2014/main" id="{15521975-6834-5BD2-711D-5D8C6688310C}"/>
                </a:ext>
              </a:extLst>
            </p:cNvPr>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7" name="Google Shape;3063;p51">
              <a:extLst>
                <a:ext uri="{FF2B5EF4-FFF2-40B4-BE49-F238E27FC236}">
                  <a16:creationId xmlns:a16="http://schemas.microsoft.com/office/drawing/2014/main" id="{753C371D-8805-2FEC-01A2-9772A66F5CE2}"/>
                </a:ext>
              </a:extLst>
            </p:cNvPr>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8" name="Google Shape;3064;p51">
              <a:extLst>
                <a:ext uri="{FF2B5EF4-FFF2-40B4-BE49-F238E27FC236}">
                  <a16:creationId xmlns:a16="http://schemas.microsoft.com/office/drawing/2014/main" id="{88DB4640-1526-ECE6-538A-8545BE2AE618}"/>
                </a:ext>
              </a:extLst>
            </p:cNvPr>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9" name="Google Shape;3065;p51">
              <a:extLst>
                <a:ext uri="{FF2B5EF4-FFF2-40B4-BE49-F238E27FC236}">
                  <a16:creationId xmlns:a16="http://schemas.microsoft.com/office/drawing/2014/main" id="{2946E037-1BFE-0DF5-901E-21C192208783}"/>
                </a:ext>
              </a:extLst>
            </p:cNvPr>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8" name="Google Shape;3066;p51">
              <a:extLst>
                <a:ext uri="{FF2B5EF4-FFF2-40B4-BE49-F238E27FC236}">
                  <a16:creationId xmlns:a16="http://schemas.microsoft.com/office/drawing/2014/main" id="{DA2FFE18-DC6A-7564-62FA-08A587A4D464}"/>
                </a:ext>
              </a:extLst>
            </p:cNvPr>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9" name="Google Shape;3067;p51">
              <a:extLst>
                <a:ext uri="{FF2B5EF4-FFF2-40B4-BE49-F238E27FC236}">
                  <a16:creationId xmlns:a16="http://schemas.microsoft.com/office/drawing/2014/main" id="{D2AC0BB0-20CE-7A1B-0C40-309448F9BCE7}"/>
                </a:ext>
              </a:extLst>
            </p:cNvPr>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0" name="Google Shape;3068;p51">
              <a:extLst>
                <a:ext uri="{FF2B5EF4-FFF2-40B4-BE49-F238E27FC236}">
                  <a16:creationId xmlns:a16="http://schemas.microsoft.com/office/drawing/2014/main" id="{D8763CA1-6336-D84C-ED91-E8DD7BB3A0D4}"/>
                </a:ext>
              </a:extLst>
            </p:cNvPr>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1" name="Google Shape;3069;p51">
              <a:extLst>
                <a:ext uri="{FF2B5EF4-FFF2-40B4-BE49-F238E27FC236}">
                  <a16:creationId xmlns:a16="http://schemas.microsoft.com/office/drawing/2014/main" id="{235263D5-1613-6FEC-339E-C0C34B026CA0}"/>
                </a:ext>
              </a:extLst>
            </p:cNvPr>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2" name="Google Shape;3070;p51">
              <a:extLst>
                <a:ext uri="{FF2B5EF4-FFF2-40B4-BE49-F238E27FC236}">
                  <a16:creationId xmlns:a16="http://schemas.microsoft.com/office/drawing/2014/main" id="{0294F523-1818-ABAF-9D17-A93C2E0EC1A0}"/>
                </a:ext>
              </a:extLst>
            </p:cNvPr>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3" name="Google Shape;3071;p51">
              <a:extLst>
                <a:ext uri="{FF2B5EF4-FFF2-40B4-BE49-F238E27FC236}">
                  <a16:creationId xmlns:a16="http://schemas.microsoft.com/office/drawing/2014/main" id="{2725C269-A779-4394-C1BC-4F907793905E}"/>
                </a:ext>
              </a:extLst>
            </p:cNvPr>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4" name="Google Shape;3072;p51">
              <a:extLst>
                <a:ext uri="{FF2B5EF4-FFF2-40B4-BE49-F238E27FC236}">
                  <a16:creationId xmlns:a16="http://schemas.microsoft.com/office/drawing/2014/main" id="{34DF48A1-D33A-7C58-B472-EED38FB42D08}"/>
                </a:ext>
              </a:extLst>
            </p:cNvPr>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5" name="Google Shape;3073;p51">
              <a:extLst>
                <a:ext uri="{FF2B5EF4-FFF2-40B4-BE49-F238E27FC236}">
                  <a16:creationId xmlns:a16="http://schemas.microsoft.com/office/drawing/2014/main" id="{CF18E49F-0F80-92F5-4547-958D4B27165B}"/>
                </a:ext>
              </a:extLst>
            </p:cNvPr>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6" name="Google Shape;3074;p51">
              <a:extLst>
                <a:ext uri="{FF2B5EF4-FFF2-40B4-BE49-F238E27FC236}">
                  <a16:creationId xmlns:a16="http://schemas.microsoft.com/office/drawing/2014/main" id="{79F80649-B8EF-E5A2-DF69-AA1E48E85B79}"/>
                </a:ext>
              </a:extLst>
            </p:cNvPr>
            <p:cNvSpPr/>
            <p:nvPr/>
          </p:nvSpPr>
          <p:spPr>
            <a:xfrm>
              <a:off x="3076864" y="4195114"/>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7" name="Google Shape;3075;p51">
              <a:extLst>
                <a:ext uri="{FF2B5EF4-FFF2-40B4-BE49-F238E27FC236}">
                  <a16:creationId xmlns:a16="http://schemas.microsoft.com/office/drawing/2014/main" id="{89187989-9DF8-F905-D2E8-7E4BB66658BA}"/>
                </a:ext>
              </a:extLst>
            </p:cNvPr>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8" name="Google Shape;3076;p51">
              <a:extLst>
                <a:ext uri="{FF2B5EF4-FFF2-40B4-BE49-F238E27FC236}">
                  <a16:creationId xmlns:a16="http://schemas.microsoft.com/office/drawing/2014/main" id="{E0B02644-C242-721D-1219-4261817EBBE5}"/>
                </a:ext>
              </a:extLst>
            </p:cNvPr>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9" name="Google Shape;3077;p51">
              <a:extLst>
                <a:ext uri="{FF2B5EF4-FFF2-40B4-BE49-F238E27FC236}">
                  <a16:creationId xmlns:a16="http://schemas.microsoft.com/office/drawing/2014/main" id="{A0A24A8A-0D8D-0D0D-2E53-C4C75F6656B7}"/>
                </a:ext>
              </a:extLst>
            </p:cNvPr>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0" name="Google Shape;3078;p51">
              <a:extLst>
                <a:ext uri="{FF2B5EF4-FFF2-40B4-BE49-F238E27FC236}">
                  <a16:creationId xmlns:a16="http://schemas.microsoft.com/office/drawing/2014/main" id="{905E94DC-A634-BD8B-5F5B-CD6576737AF0}"/>
                </a:ext>
              </a:extLst>
            </p:cNvPr>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1" name="Google Shape;3079;p51">
              <a:extLst>
                <a:ext uri="{FF2B5EF4-FFF2-40B4-BE49-F238E27FC236}">
                  <a16:creationId xmlns:a16="http://schemas.microsoft.com/office/drawing/2014/main" id="{B99D780E-2D2B-756C-DE9B-F6CBE8F94115}"/>
                </a:ext>
              </a:extLst>
            </p:cNvPr>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2" name="Google Shape;3080;p51">
              <a:extLst>
                <a:ext uri="{FF2B5EF4-FFF2-40B4-BE49-F238E27FC236}">
                  <a16:creationId xmlns:a16="http://schemas.microsoft.com/office/drawing/2014/main" id="{09FC52EA-4D85-664D-DF7E-1D6501855B37}"/>
                </a:ext>
              </a:extLst>
            </p:cNvPr>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3" name="Google Shape;3081;p51">
              <a:extLst>
                <a:ext uri="{FF2B5EF4-FFF2-40B4-BE49-F238E27FC236}">
                  <a16:creationId xmlns:a16="http://schemas.microsoft.com/office/drawing/2014/main" id="{0A38EE27-0E9C-5FE5-5D59-844919E23DAF}"/>
                </a:ext>
              </a:extLst>
            </p:cNvPr>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4" name="Google Shape;3082;p51">
              <a:extLst>
                <a:ext uri="{FF2B5EF4-FFF2-40B4-BE49-F238E27FC236}">
                  <a16:creationId xmlns:a16="http://schemas.microsoft.com/office/drawing/2014/main" id="{9549D337-6354-F80F-DB12-B02D08F0B491}"/>
                </a:ext>
              </a:extLst>
            </p:cNvPr>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5" name="Google Shape;3083;p51">
              <a:extLst>
                <a:ext uri="{FF2B5EF4-FFF2-40B4-BE49-F238E27FC236}">
                  <a16:creationId xmlns:a16="http://schemas.microsoft.com/office/drawing/2014/main" id="{1775F4C9-509D-1811-ABAD-D1DA67A0E3B9}"/>
                </a:ext>
              </a:extLst>
            </p:cNvPr>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6" name="Google Shape;3084;p51">
              <a:extLst>
                <a:ext uri="{FF2B5EF4-FFF2-40B4-BE49-F238E27FC236}">
                  <a16:creationId xmlns:a16="http://schemas.microsoft.com/office/drawing/2014/main" id="{95845222-19E6-18A9-F50A-23B15A8212F6}"/>
                </a:ext>
              </a:extLst>
            </p:cNvPr>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7" name="Google Shape;3085;p51">
              <a:extLst>
                <a:ext uri="{FF2B5EF4-FFF2-40B4-BE49-F238E27FC236}">
                  <a16:creationId xmlns:a16="http://schemas.microsoft.com/office/drawing/2014/main" id="{A2E12751-38C3-9180-339E-79122F59D378}"/>
                </a:ext>
              </a:extLst>
            </p:cNvPr>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8" name="Google Shape;3086;p51">
              <a:extLst>
                <a:ext uri="{FF2B5EF4-FFF2-40B4-BE49-F238E27FC236}">
                  <a16:creationId xmlns:a16="http://schemas.microsoft.com/office/drawing/2014/main" id="{B5802980-6082-CFBE-89E5-5460A2F532F8}"/>
                </a:ext>
              </a:extLst>
            </p:cNvPr>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9" name="Google Shape;3087;p51">
              <a:extLst>
                <a:ext uri="{FF2B5EF4-FFF2-40B4-BE49-F238E27FC236}">
                  <a16:creationId xmlns:a16="http://schemas.microsoft.com/office/drawing/2014/main" id="{AACC7924-2B1A-BCBA-3FCE-3376323C7324}"/>
                </a:ext>
              </a:extLst>
            </p:cNvPr>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0" name="Google Shape;3088;p51">
              <a:extLst>
                <a:ext uri="{FF2B5EF4-FFF2-40B4-BE49-F238E27FC236}">
                  <a16:creationId xmlns:a16="http://schemas.microsoft.com/office/drawing/2014/main" id="{C80AE25E-0E45-64C2-8DA2-22AACBC4C86E}"/>
                </a:ext>
              </a:extLst>
            </p:cNvPr>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1" name="Google Shape;3089;p51">
              <a:extLst>
                <a:ext uri="{FF2B5EF4-FFF2-40B4-BE49-F238E27FC236}">
                  <a16:creationId xmlns:a16="http://schemas.microsoft.com/office/drawing/2014/main" id="{3805403D-DCF0-D2EC-A89B-1C435783C7D1}"/>
                </a:ext>
              </a:extLst>
            </p:cNvPr>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2" name="Google Shape;3090;p51">
              <a:extLst>
                <a:ext uri="{FF2B5EF4-FFF2-40B4-BE49-F238E27FC236}">
                  <a16:creationId xmlns:a16="http://schemas.microsoft.com/office/drawing/2014/main" id="{851EDB4A-C8DD-E69C-3D7A-57C36A4CC103}"/>
                </a:ext>
              </a:extLst>
            </p:cNvPr>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3" name="Google Shape;3091;p51">
              <a:extLst>
                <a:ext uri="{FF2B5EF4-FFF2-40B4-BE49-F238E27FC236}">
                  <a16:creationId xmlns:a16="http://schemas.microsoft.com/office/drawing/2014/main" id="{4146C1E3-2F59-AD2E-183B-881987735C2B}"/>
                </a:ext>
              </a:extLst>
            </p:cNvPr>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4" name="Google Shape;3092;p51">
              <a:extLst>
                <a:ext uri="{FF2B5EF4-FFF2-40B4-BE49-F238E27FC236}">
                  <a16:creationId xmlns:a16="http://schemas.microsoft.com/office/drawing/2014/main" id="{E54270CC-1400-EF00-18DD-8274E35C6577}"/>
                </a:ext>
              </a:extLst>
            </p:cNvPr>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5" name="Google Shape;3093;p51">
              <a:extLst>
                <a:ext uri="{FF2B5EF4-FFF2-40B4-BE49-F238E27FC236}">
                  <a16:creationId xmlns:a16="http://schemas.microsoft.com/office/drawing/2014/main" id="{3C39B4FC-0E04-50A9-C6D8-D9D0F8223FD7}"/>
                </a:ext>
              </a:extLst>
            </p:cNvPr>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6" name="Google Shape;3094;p51">
              <a:extLst>
                <a:ext uri="{FF2B5EF4-FFF2-40B4-BE49-F238E27FC236}">
                  <a16:creationId xmlns:a16="http://schemas.microsoft.com/office/drawing/2014/main" id="{EE031DCE-1937-8894-CE56-F646C3F4F6C0}"/>
                </a:ext>
              </a:extLst>
            </p:cNvPr>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7" name="Google Shape;3095;p51">
              <a:extLst>
                <a:ext uri="{FF2B5EF4-FFF2-40B4-BE49-F238E27FC236}">
                  <a16:creationId xmlns:a16="http://schemas.microsoft.com/office/drawing/2014/main" id="{609EB946-DA90-EA33-AE7F-9E933CC79BAC}"/>
                </a:ext>
              </a:extLst>
            </p:cNvPr>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8" name="Google Shape;3096;p51">
              <a:extLst>
                <a:ext uri="{FF2B5EF4-FFF2-40B4-BE49-F238E27FC236}">
                  <a16:creationId xmlns:a16="http://schemas.microsoft.com/office/drawing/2014/main" id="{FDC948C4-6702-CC41-997F-8FA8B068EEE3}"/>
                </a:ext>
              </a:extLst>
            </p:cNvPr>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9" name="Google Shape;3097;p51">
              <a:extLst>
                <a:ext uri="{FF2B5EF4-FFF2-40B4-BE49-F238E27FC236}">
                  <a16:creationId xmlns:a16="http://schemas.microsoft.com/office/drawing/2014/main" id="{2D082C1F-967E-1D72-A029-47F33FACDB55}"/>
                </a:ext>
              </a:extLst>
            </p:cNvPr>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0" name="Google Shape;3098;p51">
              <a:extLst>
                <a:ext uri="{FF2B5EF4-FFF2-40B4-BE49-F238E27FC236}">
                  <a16:creationId xmlns:a16="http://schemas.microsoft.com/office/drawing/2014/main" id="{F041612F-143B-0B2D-6971-03EEC3A93944}"/>
                </a:ext>
              </a:extLst>
            </p:cNvPr>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1" name="Google Shape;3099;p51">
              <a:extLst>
                <a:ext uri="{FF2B5EF4-FFF2-40B4-BE49-F238E27FC236}">
                  <a16:creationId xmlns:a16="http://schemas.microsoft.com/office/drawing/2014/main" id="{555782FD-0CA1-1FF8-40AD-3535F2B21DFB}"/>
                </a:ext>
              </a:extLst>
            </p:cNvPr>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2" name="Google Shape;3100;p51">
              <a:extLst>
                <a:ext uri="{FF2B5EF4-FFF2-40B4-BE49-F238E27FC236}">
                  <a16:creationId xmlns:a16="http://schemas.microsoft.com/office/drawing/2014/main" id="{2B1E375E-A62F-AB90-C0EA-B62964EE574F}"/>
                </a:ext>
              </a:extLst>
            </p:cNvPr>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3" name="Google Shape;3101;p51">
              <a:extLst>
                <a:ext uri="{FF2B5EF4-FFF2-40B4-BE49-F238E27FC236}">
                  <a16:creationId xmlns:a16="http://schemas.microsoft.com/office/drawing/2014/main" id="{93275AF5-7A13-FA9B-7FFC-5167276A33EF}"/>
                </a:ext>
              </a:extLst>
            </p:cNvPr>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4" name="Google Shape;3102;p51">
              <a:extLst>
                <a:ext uri="{FF2B5EF4-FFF2-40B4-BE49-F238E27FC236}">
                  <a16:creationId xmlns:a16="http://schemas.microsoft.com/office/drawing/2014/main" id="{685BD9E6-74E7-7B23-22EF-CD281E7F0D49}"/>
                </a:ext>
              </a:extLst>
            </p:cNvPr>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5" name="Google Shape;3103;p51">
              <a:extLst>
                <a:ext uri="{FF2B5EF4-FFF2-40B4-BE49-F238E27FC236}">
                  <a16:creationId xmlns:a16="http://schemas.microsoft.com/office/drawing/2014/main" id="{D58B7692-3CB8-5A39-A7E3-75D820919CF5}"/>
                </a:ext>
              </a:extLst>
            </p:cNvPr>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6" name="Google Shape;3104;p51">
              <a:extLst>
                <a:ext uri="{FF2B5EF4-FFF2-40B4-BE49-F238E27FC236}">
                  <a16:creationId xmlns:a16="http://schemas.microsoft.com/office/drawing/2014/main" id="{8A184470-3E99-50D1-32CC-32382B0149F4}"/>
                </a:ext>
              </a:extLst>
            </p:cNvPr>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7" name="Google Shape;3105;p51">
              <a:extLst>
                <a:ext uri="{FF2B5EF4-FFF2-40B4-BE49-F238E27FC236}">
                  <a16:creationId xmlns:a16="http://schemas.microsoft.com/office/drawing/2014/main" id="{E6760051-FB10-F712-A2F8-71D54F689B10}"/>
                </a:ext>
              </a:extLst>
            </p:cNvPr>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8" name="Google Shape;3106;p51">
              <a:extLst>
                <a:ext uri="{FF2B5EF4-FFF2-40B4-BE49-F238E27FC236}">
                  <a16:creationId xmlns:a16="http://schemas.microsoft.com/office/drawing/2014/main" id="{7D761B06-B73C-EC35-1C9A-ED3993F1C5E0}"/>
                </a:ext>
              </a:extLst>
            </p:cNvPr>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9" name="Google Shape;3107;p51">
              <a:extLst>
                <a:ext uri="{FF2B5EF4-FFF2-40B4-BE49-F238E27FC236}">
                  <a16:creationId xmlns:a16="http://schemas.microsoft.com/office/drawing/2014/main" id="{03991575-D063-918C-FE06-36F1CA4FBFFA}"/>
                </a:ext>
              </a:extLst>
            </p:cNvPr>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0" name="Google Shape;3108;p51">
              <a:extLst>
                <a:ext uri="{FF2B5EF4-FFF2-40B4-BE49-F238E27FC236}">
                  <a16:creationId xmlns:a16="http://schemas.microsoft.com/office/drawing/2014/main" id="{B9361BE6-C6B3-0138-E50C-294967A94B83}"/>
                </a:ext>
              </a:extLst>
            </p:cNvPr>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1" name="Google Shape;3109;p51">
              <a:extLst>
                <a:ext uri="{FF2B5EF4-FFF2-40B4-BE49-F238E27FC236}">
                  <a16:creationId xmlns:a16="http://schemas.microsoft.com/office/drawing/2014/main" id="{9C968B5C-5E16-7B60-DA17-92EAE5837E71}"/>
                </a:ext>
              </a:extLst>
            </p:cNvPr>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2" name="Google Shape;3110;p51">
              <a:extLst>
                <a:ext uri="{FF2B5EF4-FFF2-40B4-BE49-F238E27FC236}">
                  <a16:creationId xmlns:a16="http://schemas.microsoft.com/office/drawing/2014/main" id="{5C4D8AD8-3B88-A1C7-24AA-5080F75611BE}"/>
                </a:ext>
              </a:extLst>
            </p:cNvPr>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3" name="Google Shape;3111;p51">
              <a:extLst>
                <a:ext uri="{FF2B5EF4-FFF2-40B4-BE49-F238E27FC236}">
                  <a16:creationId xmlns:a16="http://schemas.microsoft.com/office/drawing/2014/main" id="{723BAC95-281A-0FE1-3B72-4F833A1841E9}"/>
                </a:ext>
              </a:extLst>
            </p:cNvPr>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4" name="Google Shape;3112;p51">
              <a:extLst>
                <a:ext uri="{FF2B5EF4-FFF2-40B4-BE49-F238E27FC236}">
                  <a16:creationId xmlns:a16="http://schemas.microsoft.com/office/drawing/2014/main" id="{A155BDF6-DF67-521C-07E6-995B2DE02099}"/>
                </a:ext>
              </a:extLst>
            </p:cNvPr>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5" name="Google Shape;3113;p51">
              <a:extLst>
                <a:ext uri="{FF2B5EF4-FFF2-40B4-BE49-F238E27FC236}">
                  <a16:creationId xmlns:a16="http://schemas.microsoft.com/office/drawing/2014/main" id="{5DB180D2-E9D2-4448-E2AF-681DA72F875B}"/>
                </a:ext>
              </a:extLst>
            </p:cNvPr>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6" name="Google Shape;3114;p51">
              <a:extLst>
                <a:ext uri="{FF2B5EF4-FFF2-40B4-BE49-F238E27FC236}">
                  <a16:creationId xmlns:a16="http://schemas.microsoft.com/office/drawing/2014/main" id="{700435D1-470F-9D2D-97DB-D3C3E8BA7547}"/>
                </a:ext>
              </a:extLst>
            </p:cNvPr>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17" name="Google Shape;3115;p51">
            <a:extLst>
              <a:ext uri="{FF2B5EF4-FFF2-40B4-BE49-F238E27FC236}">
                <a16:creationId xmlns:a16="http://schemas.microsoft.com/office/drawing/2014/main" id="{3BC1882C-A2B9-5577-A89F-6A2E2E48ECDA}"/>
              </a:ext>
            </a:extLst>
          </p:cNvPr>
          <p:cNvGrpSpPr/>
          <p:nvPr/>
        </p:nvGrpSpPr>
        <p:grpSpPr>
          <a:xfrm>
            <a:off x="2939461" y="5086166"/>
            <a:ext cx="155400" cy="155400"/>
            <a:chOff x="1666623" y="2623621"/>
            <a:chExt cx="155400" cy="155400"/>
          </a:xfrm>
        </p:grpSpPr>
        <p:sp>
          <p:nvSpPr>
            <p:cNvPr id="118" name="Google Shape;3116;p51">
              <a:extLst>
                <a:ext uri="{FF2B5EF4-FFF2-40B4-BE49-F238E27FC236}">
                  <a16:creationId xmlns:a16="http://schemas.microsoft.com/office/drawing/2014/main" id="{44E13503-9D9C-BA2B-D132-ADC2A49DD15C}"/>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9" name="Google Shape;3117;p51">
              <a:extLst>
                <a:ext uri="{FF2B5EF4-FFF2-40B4-BE49-F238E27FC236}">
                  <a16:creationId xmlns:a16="http://schemas.microsoft.com/office/drawing/2014/main" id="{91FA12CE-7A0F-DF50-6BCE-E57824FEB898}"/>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20" name="Google Shape;3118;p51">
            <a:extLst>
              <a:ext uri="{FF2B5EF4-FFF2-40B4-BE49-F238E27FC236}">
                <a16:creationId xmlns:a16="http://schemas.microsoft.com/office/drawing/2014/main" id="{E341B146-E796-9AC4-9634-C3F03315DC4A}"/>
              </a:ext>
            </a:extLst>
          </p:cNvPr>
          <p:cNvGrpSpPr/>
          <p:nvPr/>
        </p:nvGrpSpPr>
        <p:grpSpPr>
          <a:xfrm>
            <a:off x="2304986" y="1548145"/>
            <a:ext cx="155400" cy="155400"/>
            <a:chOff x="1666623" y="2623621"/>
            <a:chExt cx="155400" cy="155400"/>
          </a:xfrm>
        </p:grpSpPr>
        <p:sp>
          <p:nvSpPr>
            <p:cNvPr id="121" name="Google Shape;3119;p51">
              <a:extLst>
                <a:ext uri="{FF2B5EF4-FFF2-40B4-BE49-F238E27FC236}">
                  <a16:creationId xmlns:a16="http://schemas.microsoft.com/office/drawing/2014/main" id="{7AD64C7F-F527-D966-DB93-E7D9EDED90F6}"/>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2" name="Google Shape;3120;p51">
              <a:extLst>
                <a:ext uri="{FF2B5EF4-FFF2-40B4-BE49-F238E27FC236}">
                  <a16:creationId xmlns:a16="http://schemas.microsoft.com/office/drawing/2014/main" id="{9A6F2844-E117-3E58-EA2D-14308B538563}"/>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23" name="Google Shape;3121;p51">
            <a:extLst>
              <a:ext uri="{FF2B5EF4-FFF2-40B4-BE49-F238E27FC236}">
                <a16:creationId xmlns:a16="http://schemas.microsoft.com/office/drawing/2014/main" id="{D85F3631-5676-AA73-8335-17A1D6E3082C}"/>
              </a:ext>
            </a:extLst>
          </p:cNvPr>
          <p:cNvGrpSpPr/>
          <p:nvPr/>
        </p:nvGrpSpPr>
        <p:grpSpPr>
          <a:xfrm>
            <a:off x="8369111" y="1792457"/>
            <a:ext cx="155400" cy="155400"/>
            <a:chOff x="1666623" y="2623621"/>
            <a:chExt cx="155400" cy="155400"/>
          </a:xfrm>
        </p:grpSpPr>
        <p:sp>
          <p:nvSpPr>
            <p:cNvPr id="124" name="Google Shape;3122;p51">
              <a:extLst>
                <a:ext uri="{FF2B5EF4-FFF2-40B4-BE49-F238E27FC236}">
                  <a16:creationId xmlns:a16="http://schemas.microsoft.com/office/drawing/2014/main" id="{58C1E6AD-9C09-F865-4C22-395AB2CBD261}"/>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5" name="Google Shape;3123;p51">
              <a:extLst>
                <a:ext uri="{FF2B5EF4-FFF2-40B4-BE49-F238E27FC236}">
                  <a16:creationId xmlns:a16="http://schemas.microsoft.com/office/drawing/2014/main" id="{CD70111C-F567-C4AE-9AF4-3927C49D80E0}"/>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26" name="Google Shape;3124;p51">
            <a:extLst>
              <a:ext uri="{FF2B5EF4-FFF2-40B4-BE49-F238E27FC236}">
                <a16:creationId xmlns:a16="http://schemas.microsoft.com/office/drawing/2014/main" id="{6B2902A9-8056-1AAF-CD46-2118F9207650}"/>
              </a:ext>
            </a:extLst>
          </p:cNvPr>
          <p:cNvGrpSpPr/>
          <p:nvPr/>
        </p:nvGrpSpPr>
        <p:grpSpPr>
          <a:xfrm>
            <a:off x="2784060" y="1858307"/>
            <a:ext cx="155400" cy="155400"/>
            <a:chOff x="1666623" y="2623621"/>
            <a:chExt cx="155400" cy="155400"/>
          </a:xfrm>
        </p:grpSpPr>
        <p:sp>
          <p:nvSpPr>
            <p:cNvPr id="127" name="Google Shape;3125;p51">
              <a:extLst>
                <a:ext uri="{FF2B5EF4-FFF2-40B4-BE49-F238E27FC236}">
                  <a16:creationId xmlns:a16="http://schemas.microsoft.com/office/drawing/2014/main" id="{7F14C98C-7B3E-703C-B26A-B25504F4F475}"/>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8" name="Google Shape;3126;p51">
              <a:extLst>
                <a:ext uri="{FF2B5EF4-FFF2-40B4-BE49-F238E27FC236}">
                  <a16:creationId xmlns:a16="http://schemas.microsoft.com/office/drawing/2014/main" id="{2A08CC60-B86D-291A-CB10-CB873A1E0594}"/>
                </a:ext>
              </a:extLst>
            </p:cNvPr>
            <p:cNvSpPr/>
            <p:nvPr/>
          </p:nvSpPr>
          <p:spPr>
            <a:xfrm>
              <a:off x="1666623" y="2623621"/>
              <a:ext cx="155400" cy="155400"/>
            </a:xfrm>
            <a:prstGeom prst="star4">
              <a:avLst>
                <a:gd name="adj" fmla="val 23855"/>
              </a:avLst>
            </a:prstGeom>
            <a:solidFill>
              <a:srgbClr val="FEE567"/>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129" name="TextBox 128">
            <a:extLst>
              <a:ext uri="{FF2B5EF4-FFF2-40B4-BE49-F238E27FC236}">
                <a16:creationId xmlns:a16="http://schemas.microsoft.com/office/drawing/2014/main" id="{EDCD5E42-8771-8561-7D14-2A6E3C92BB8D}"/>
              </a:ext>
            </a:extLst>
          </p:cNvPr>
          <p:cNvSpPr txBox="1"/>
          <p:nvPr/>
        </p:nvSpPr>
        <p:spPr>
          <a:xfrm>
            <a:off x="4816525" y="1685060"/>
            <a:ext cx="196623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UTM Avo" panose="02040603050506020204" pitchFamily="18" charset="0"/>
              </a:rPr>
              <a:t>GHI NHỚ</a:t>
            </a:r>
          </a:p>
        </p:txBody>
      </p:sp>
      <p:sp>
        <p:nvSpPr>
          <p:cNvPr id="130" name="TextBox 129">
            <a:extLst>
              <a:ext uri="{FF2B5EF4-FFF2-40B4-BE49-F238E27FC236}">
                <a16:creationId xmlns:a16="http://schemas.microsoft.com/office/drawing/2014/main" id="{3520C7D7-71A7-DDC0-B326-0635E0172111}"/>
              </a:ext>
            </a:extLst>
          </p:cNvPr>
          <p:cNvSpPr txBox="1"/>
          <p:nvPr/>
        </p:nvSpPr>
        <p:spPr>
          <a:xfrm>
            <a:off x="3320937" y="2726740"/>
            <a:ext cx="5153315" cy="1675843"/>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Hàng</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ngày</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chúng</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ta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thường</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đưa</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ra</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quyết</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định</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dựa</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vào</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thông</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tin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thu</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nhận</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400" b="0" i="0" u="none" strike="noStrike" kern="0" cap="none" spc="0" normalizeH="0" baseline="0" noProof="0" dirty="0" err="1">
                <a:ln>
                  <a:noFill/>
                </a:ln>
                <a:solidFill>
                  <a:sysClr val="windowText" lastClr="000000"/>
                </a:solidFill>
                <a:effectLst/>
                <a:uLnTx/>
                <a:uFillTx/>
                <a:latin typeface="UTM Avo" panose="02040603050506020204" pitchFamily="18" charset="0"/>
              </a:rPr>
              <a:t>được</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a:t>
            </a:r>
          </a:p>
        </p:txBody>
      </p:sp>
      <p:sp>
        <p:nvSpPr>
          <p:cNvPr id="3" name="Rectangle 2">
            <a:extLst>
              <a:ext uri="{FF2B5EF4-FFF2-40B4-BE49-F238E27FC236}">
                <a16:creationId xmlns:a16="http://schemas.microsoft.com/office/drawing/2014/main" id="{9C4F1774-A1D2-C1C3-0032-0C689A1B6D1D}"/>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0008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p:cTn id="24" dur="500" fill="hold"/>
                                        <p:tgtEl>
                                          <p:spTgt spid="130"/>
                                        </p:tgtEl>
                                        <p:attrNameLst>
                                          <p:attrName>ppt_w</p:attrName>
                                        </p:attrNameLst>
                                      </p:cBhvr>
                                      <p:tavLst>
                                        <p:tav tm="0">
                                          <p:val>
                                            <p:strVal val="#ppt_w+.3"/>
                                          </p:val>
                                        </p:tav>
                                        <p:tav tm="100000">
                                          <p:val>
                                            <p:strVal val="#ppt_w"/>
                                          </p:val>
                                        </p:tav>
                                      </p:tavLst>
                                    </p:anim>
                                    <p:anim calcmode="lin" valueType="num">
                                      <p:cBhvr>
                                        <p:cTn id="25" dur="500" fill="hold"/>
                                        <p:tgtEl>
                                          <p:spTgt spid="130"/>
                                        </p:tgtEl>
                                        <p:attrNameLst>
                                          <p:attrName>ppt_h</p:attrName>
                                        </p:attrNameLst>
                                      </p:cBhvr>
                                      <p:tavLst>
                                        <p:tav tm="0">
                                          <p:val>
                                            <p:strVal val="#ppt_h"/>
                                          </p:val>
                                        </p:tav>
                                        <p:tav tm="100000">
                                          <p:val>
                                            <p:strVal val="#ppt_h"/>
                                          </p:val>
                                        </p:tav>
                                      </p:tavLst>
                                    </p:anim>
                                    <p:animEffect transition="in" filter="fade">
                                      <p:cBhvr>
                                        <p:cTn id="2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9" grpId="0"/>
      <p:bldP spid="1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7" name="Rectangle: Rounded Corners 256">
            <a:extLst>
              <a:ext uri="{FF2B5EF4-FFF2-40B4-BE49-F238E27FC236}">
                <a16:creationId xmlns:a16="http://schemas.microsoft.com/office/drawing/2014/main" id="{612F203C-4722-3C34-623C-AF136B1A22B5}"/>
              </a:ext>
            </a:extLst>
          </p:cNvPr>
          <p:cNvSpPr/>
          <p:nvPr/>
        </p:nvSpPr>
        <p:spPr>
          <a:xfrm>
            <a:off x="2416264" y="1171787"/>
            <a:ext cx="4957445" cy="660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Hướng</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dẫn</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về</a:t>
            </a:r>
            <a:r>
              <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rPr>
              <a:t> </a:t>
            </a:r>
            <a:r>
              <a:rPr kumimoji="0" lang="en-US" sz="3200" b="1" i="0" u="none" strike="noStrike" kern="0" cap="none" spc="0" normalizeH="0" baseline="0" noProof="0" dirty="0" err="1">
                <a:ln>
                  <a:noFill/>
                </a:ln>
                <a:solidFill>
                  <a:srgbClr val="FFFFFF"/>
                </a:solidFill>
                <a:effectLst/>
                <a:uLnTx/>
                <a:uFillTx/>
                <a:latin typeface="UTM Avo" panose="02040603050506020204" pitchFamily="18" charset="0"/>
                <a:sym typeface="Arial"/>
              </a:rPr>
              <a:t>nhà</a:t>
            </a:r>
            <a:endParaRPr kumimoji="0" lang="en-US" sz="3200" b="1" i="0" u="none" strike="noStrike" kern="0" cap="none" spc="0" normalizeH="0" baseline="0" noProof="0" dirty="0">
              <a:ln>
                <a:noFill/>
              </a:ln>
              <a:solidFill>
                <a:srgbClr val="FFFFFF"/>
              </a:solidFill>
              <a:effectLst/>
              <a:uLnTx/>
              <a:uFillTx/>
              <a:latin typeface="UTM Avo" panose="02040603050506020204" pitchFamily="18" charset="0"/>
              <a:sym typeface="Arial"/>
            </a:endParaRPr>
          </a:p>
        </p:txBody>
      </p:sp>
      <p:sp>
        <p:nvSpPr>
          <p:cNvPr id="259" name="Google Shape;4346;p63">
            <a:extLst>
              <a:ext uri="{FF2B5EF4-FFF2-40B4-BE49-F238E27FC236}">
                <a16:creationId xmlns:a16="http://schemas.microsoft.com/office/drawing/2014/main" id="{B7A6C2C0-49EA-CCF6-07BB-8E9E4E833A4D}"/>
              </a:ext>
            </a:extLst>
          </p:cNvPr>
          <p:cNvSpPr/>
          <p:nvPr/>
        </p:nvSpPr>
        <p:spPr>
          <a:xfrm>
            <a:off x="2276900" y="3296963"/>
            <a:ext cx="233400" cy="2334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0" name="Google Shape;4347;p63">
            <a:extLst>
              <a:ext uri="{FF2B5EF4-FFF2-40B4-BE49-F238E27FC236}">
                <a16:creationId xmlns:a16="http://schemas.microsoft.com/office/drawing/2014/main" id="{6BF80B9A-FB89-E82C-2DE2-AB1F86FD12BD}"/>
              </a:ext>
            </a:extLst>
          </p:cNvPr>
          <p:cNvSpPr/>
          <p:nvPr/>
        </p:nvSpPr>
        <p:spPr>
          <a:xfrm>
            <a:off x="4716013" y="3296963"/>
            <a:ext cx="233400" cy="2334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1" name="Google Shape;4348;p63">
            <a:extLst>
              <a:ext uri="{FF2B5EF4-FFF2-40B4-BE49-F238E27FC236}">
                <a16:creationId xmlns:a16="http://schemas.microsoft.com/office/drawing/2014/main" id="{581A5C95-60EE-B819-64B1-E59FC08807D3}"/>
              </a:ext>
            </a:extLst>
          </p:cNvPr>
          <p:cNvSpPr/>
          <p:nvPr/>
        </p:nvSpPr>
        <p:spPr>
          <a:xfrm>
            <a:off x="7155138" y="3296963"/>
            <a:ext cx="233400" cy="2334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nvGrpSpPr>
          <p:cNvPr id="263" name="Google Shape;4353;p63">
            <a:extLst>
              <a:ext uri="{FF2B5EF4-FFF2-40B4-BE49-F238E27FC236}">
                <a16:creationId xmlns:a16="http://schemas.microsoft.com/office/drawing/2014/main" id="{859B15D4-6CE5-A9CF-EDA4-CF34C0FC96B0}"/>
              </a:ext>
            </a:extLst>
          </p:cNvPr>
          <p:cNvGrpSpPr/>
          <p:nvPr/>
        </p:nvGrpSpPr>
        <p:grpSpPr>
          <a:xfrm>
            <a:off x="4554061" y="4913538"/>
            <a:ext cx="557359" cy="498659"/>
            <a:chOff x="4427921" y="3934407"/>
            <a:chExt cx="557359" cy="498659"/>
          </a:xfrm>
        </p:grpSpPr>
        <p:sp>
          <p:nvSpPr>
            <p:cNvPr id="264" name="Google Shape;4354;p63">
              <a:extLst>
                <a:ext uri="{FF2B5EF4-FFF2-40B4-BE49-F238E27FC236}">
                  <a16:creationId xmlns:a16="http://schemas.microsoft.com/office/drawing/2014/main" id="{B1F89281-D927-CBAD-D5A2-ADA10978972D}"/>
                </a:ext>
              </a:extLst>
            </p:cNvPr>
            <p:cNvSpPr/>
            <p:nvPr/>
          </p:nvSpPr>
          <p:spPr>
            <a:xfrm>
              <a:off x="4427921" y="3934407"/>
              <a:ext cx="557359" cy="498659"/>
            </a:xfrm>
            <a:custGeom>
              <a:avLst/>
              <a:gdLst/>
              <a:ahLst/>
              <a:cxnLst/>
              <a:rect l="l" t="t" r="r" b="b"/>
              <a:pathLst>
                <a:path w="11527" h="10313" extrusionOk="0">
                  <a:moveTo>
                    <a:pt x="5311" y="1"/>
                  </a:moveTo>
                  <a:cubicBezTo>
                    <a:pt x="4835" y="1"/>
                    <a:pt x="4453" y="382"/>
                    <a:pt x="4406" y="858"/>
                  </a:cubicBezTo>
                  <a:cubicBezTo>
                    <a:pt x="4239" y="667"/>
                    <a:pt x="4001" y="525"/>
                    <a:pt x="3715" y="525"/>
                  </a:cubicBezTo>
                  <a:lnTo>
                    <a:pt x="2477" y="525"/>
                  </a:lnTo>
                  <a:cubicBezTo>
                    <a:pt x="1977" y="525"/>
                    <a:pt x="1572" y="929"/>
                    <a:pt x="1572" y="1430"/>
                  </a:cubicBezTo>
                  <a:lnTo>
                    <a:pt x="1572" y="4073"/>
                  </a:lnTo>
                  <a:lnTo>
                    <a:pt x="1334" y="4073"/>
                  </a:lnTo>
                  <a:cubicBezTo>
                    <a:pt x="596" y="4073"/>
                    <a:pt x="0" y="4668"/>
                    <a:pt x="0" y="5383"/>
                  </a:cubicBezTo>
                  <a:lnTo>
                    <a:pt x="0" y="8217"/>
                  </a:lnTo>
                  <a:cubicBezTo>
                    <a:pt x="0" y="9360"/>
                    <a:pt x="953" y="10312"/>
                    <a:pt x="2096" y="10312"/>
                  </a:cubicBezTo>
                  <a:lnTo>
                    <a:pt x="6930" y="10312"/>
                  </a:lnTo>
                  <a:cubicBezTo>
                    <a:pt x="7073" y="10312"/>
                    <a:pt x="7192" y="10265"/>
                    <a:pt x="7287" y="10169"/>
                  </a:cubicBezTo>
                  <a:cubicBezTo>
                    <a:pt x="7383" y="10265"/>
                    <a:pt x="7502" y="10312"/>
                    <a:pt x="7645" y="10312"/>
                  </a:cubicBezTo>
                  <a:lnTo>
                    <a:pt x="9431" y="10312"/>
                  </a:lnTo>
                  <a:cubicBezTo>
                    <a:pt x="10574" y="10312"/>
                    <a:pt x="11526" y="9360"/>
                    <a:pt x="11526" y="8217"/>
                  </a:cubicBezTo>
                  <a:lnTo>
                    <a:pt x="11526" y="5383"/>
                  </a:lnTo>
                  <a:cubicBezTo>
                    <a:pt x="11526" y="4668"/>
                    <a:pt x="10931" y="4073"/>
                    <a:pt x="10193" y="4073"/>
                  </a:cubicBezTo>
                  <a:lnTo>
                    <a:pt x="9717" y="4073"/>
                  </a:lnTo>
                  <a:lnTo>
                    <a:pt x="9717" y="2692"/>
                  </a:lnTo>
                  <a:cubicBezTo>
                    <a:pt x="9717" y="2406"/>
                    <a:pt x="9574" y="2144"/>
                    <a:pt x="9383" y="1977"/>
                  </a:cubicBezTo>
                  <a:lnTo>
                    <a:pt x="9383" y="1310"/>
                  </a:lnTo>
                  <a:cubicBezTo>
                    <a:pt x="9383" y="1001"/>
                    <a:pt x="9216" y="739"/>
                    <a:pt x="8978" y="596"/>
                  </a:cubicBezTo>
                  <a:cubicBezTo>
                    <a:pt x="8859" y="501"/>
                    <a:pt x="8692" y="453"/>
                    <a:pt x="8526" y="453"/>
                  </a:cubicBezTo>
                  <a:cubicBezTo>
                    <a:pt x="8407" y="453"/>
                    <a:pt x="8288" y="477"/>
                    <a:pt x="8169" y="548"/>
                  </a:cubicBezTo>
                  <a:lnTo>
                    <a:pt x="7692" y="763"/>
                  </a:lnTo>
                  <a:cubicBezTo>
                    <a:pt x="7383" y="906"/>
                    <a:pt x="7168" y="1239"/>
                    <a:pt x="7168" y="1596"/>
                  </a:cubicBezTo>
                  <a:lnTo>
                    <a:pt x="7168" y="1977"/>
                  </a:lnTo>
                  <a:cubicBezTo>
                    <a:pt x="7145" y="2025"/>
                    <a:pt x="7097" y="2049"/>
                    <a:pt x="7073" y="2096"/>
                  </a:cubicBezTo>
                  <a:lnTo>
                    <a:pt x="7073" y="906"/>
                  </a:lnTo>
                  <a:cubicBezTo>
                    <a:pt x="7073" y="405"/>
                    <a:pt x="6668" y="1"/>
                    <a:pt x="6168" y="1"/>
                  </a:cubicBezTo>
                  <a:close/>
                </a:path>
              </a:pathLst>
            </a:custGeom>
            <a:solidFill>
              <a:srgbClr val="FFFFFF"/>
            </a:solidFill>
            <a:ln w="28575" cap="flat" cmpd="sng">
              <a:solidFill>
                <a:srgbClr val="FFFFFF"/>
              </a:solidFill>
              <a:prstDash val="solid"/>
              <a:round/>
              <a:headEnd type="none" w="sm" len="sm"/>
              <a:tailEnd type="none" w="sm" len="sm"/>
            </a:ln>
            <a:effectLst>
              <a:outerShdw dist="5715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5" name="Google Shape;4355;p63">
              <a:extLst>
                <a:ext uri="{FF2B5EF4-FFF2-40B4-BE49-F238E27FC236}">
                  <a16:creationId xmlns:a16="http://schemas.microsoft.com/office/drawing/2014/main" id="{B3884684-C390-D832-64FC-ED8F04B2A1CE}"/>
                </a:ext>
              </a:extLst>
            </p:cNvPr>
            <p:cNvSpPr/>
            <p:nvPr/>
          </p:nvSpPr>
          <p:spPr>
            <a:xfrm>
              <a:off x="4802103" y="3984062"/>
              <a:ext cx="51882" cy="83988"/>
            </a:xfrm>
            <a:custGeom>
              <a:avLst/>
              <a:gdLst/>
              <a:ahLst/>
              <a:cxnLst/>
              <a:rect l="l" t="t" r="r" b="b"/>
              <a:pathLst>
                <a:path w="1073" h="1737" extrusionOk="0">
                  <a:moveTo>
                    <a:pt x="781" y="1"/>
                  </a:moveTo>
                  <a:cubicBezTo>
                    <a:pt x="744" y="1"/>
                    <a:pt x="705" y="7"/>
                    <a:pt x="668" y="21"/>
                  </a:cubicBezTo>
                  <a:lnTo>
                    <a:pt x="191" y="260"/>
                  </a:lnTo>
                  <a:cubicBezTo>
                    <a:pt x="96" y="307"/>
                    <a:pt x="1" y="426"/>
                    <a:pt x="1" y="569"/>
                  </a:cubicBezTo>
                  <a:lnTo>
                    <a:pt x="1" y="1331"/>
                  </a:lnTo>
                  <a:lnTo>
                    <a:pt x="525" y="1736"/>
                  </a:lnTo>
                  <a:lnTo>
                    <a:pt x="1073" y="1331"/>
                  </a:lnTo>
                  <a:lnTo>
                    <a:pt x="1073" y="283"/>
                  </a:lnTo>
                  <a:cubicBezTo>
                    <a:pt x="1073" y="111"/>
                    <a:pt x="934" y="1"/>
                    <a:pt x="781" y="1"/>
                  </a:cubicBezTo>
                  <a:close/>
                </a:path>
              </a:pathLst>
            </a:cu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6" name="Google Shape;4356;p63">
              <a:extLst>
                <a:ext uri="{FF2B5EF4-FFF2-40B4-BE49-F238E27FC236}">
                  <a16:creationId xmlns:a16="http://schemas.microsoft.com/office/drawing/2014/main" id="{098EE0A4-CD9A-80DF-DD4B-F6B22120151E}"/>
                </a:ext>
              </a:extLst>
            </p:cNvPr>
            <p:cNvSpPr/>
            <p:nvPr/>
          </p:nvSpPr>
          <p:spPr>
            <a:xfrm>
              <a:off x="4531536" y="3987398"/>
              <a:ext cx="92159" cy="191184"/>
            </a:xfrm>
            <a:custGeom>
              <a:avLst/>
              <a:gdLst/>
              <a:ahLst/>
              <a:cxnLst/>
              <a:rect l="l" t="t" r="r" b="b"/>
              <a:pathLst>
                <a:path w="1906" h="3954" extrusionOk="0">
                  <a:moveTo>
                    <a:pt x="334" y="0"/>
                  </a:moveTo>
                  <a:cubicBezTo>
                    <a:pt x="143" y="0"/>
                    <a:pt x="0" y="143"/>
                    <a:pt x="0" y="334"/>
                  </a:cubicBezTo>
                  <a:lnTo>
                    <a:pt x="0" y="3548"/>
                  </a:lnTo>
                  <a:lnTo>
                    <a:pt x="953" y="3953"/>
                  </a:lnTo>
                  <a:lnTo>
                    <a:pt x="1906" y="3548"/>
                  </a:lnTo>
                  <a:lnTo>
                    <a:pt x="1906" y="334"/>
                  </a:lnTo>
                  <a:cubicBezTo>
                    <a:pt x="1906" y="143"/>
                    <a:pt x="1763" y="0"/>
                    <a:pt x="1572" y="0"/>
                  </a:cubicBezTo>
                  <a:close/>
                </a:path>
              </a:pathLst>
            </a:cu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7" name="Google Shape;4357;p63">
              <a:extLst>
                <a:ext uri="{FF2B5EF4-FFF2-40B4-BE49-F238E27FC236}">
                  <a16:creationId xmlns:a16="http://schemas.microsoft.com/office/drawing/2014/main" id="{A81340B8-96AB-124F-9F04-C6C4B819045F}"/>
                </a:ext>
              </a:extLst>
            </p:cNvPr>
            <p:cNvSpPr/>
            <p:nvPr/>
          </p:nvSpPr>
          <p:spPr>
            <a:xfrm>
              <a:off x="4668560" y="3962063"/>
              <a:ext cx="73737" cy="225708"/>
            </a:xfrm>
            <a:custGeom>
              <a:avLst/>
              <a:gdLst/>
              <a:ahLst/>
              <a:cxnLst/>
              <a:rect l="l" t="t" r="r" b="b"/>
              <a:pathLst>
                <a:path w="1525" h="4668" extrusionOk="0">
                  <a:moveTo>
                    <a:pt x="334" y="0"/>
                  </a:moveTo>
                  <a:cubicBezTo>
                    <a:pt x="167" y="0"/>
                    <a:pt x="0" y="167"/>
                    <a:pt x="0" y="334"/>
                  </a:cubicBezTo>
                  <a:lnTo>
                    <a:pt x="0" y="4072"/>
                  </a:lnTo>
                  <a:lnTo>
                    <a:pt x="762" y="4668"/>
                  </a:lnTo>
                  <a:lnTo>
                    <a:pt x="1525" y="4072"/>
                  </a:lnTo>
                  <a:lnTo>
                    <a:pt x="1525" y="334"/>
                  </a:lnTo>
                  <a:cubicBezTo>
                    <a:pt x="1525" y="167"/>
                    <a:pt x="1358" y="0"/>
                    <a:pt x="1191" y="0"/>
                  </a:cubicBez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8" name="Google Shape;4358;p63">
              <a:extLst>
                <a:ext uri="{FF2B5EF4-FFF2-40B4-BE49-F238E27FC236}">
                  <a16:creationId xmlns:a16="http://schemas.microsoft.com/office/drawing/2014/main" id="{82DCA2D6-2FE6-D8D8-8878-77E9E4D9D256}"/>
                </a:ext>
              </a:extLst>
            </p:cNvPr>
            <p:cNvSpPr/>
            <p:nvPr/>
          </p:nvSpPr>
          <p:spPr>
            <a:xfrm>
              <a:off x="4786003" y="4048416"/>
              <a:ext cx="82972" cy="130164"/>
            </a:xfrm>
            <a:custGeom>
              <a:avLst/>
              <a:gdLst/>
              <a:ahLst/>
              <a:cxnLst/>
              <a:rect l="l" t="t" r="r" b="b"/>
              <a:pathLst>
                <a:path w="1716" h="2692" extrusionOk="0">
                  <a:moveTo>
                    <a:pt x="334" y="0"/>
                  </a:moveTo>
                  <a:cubicBezTo>
                    <a:pt x="167" y="0"/>
                    <a:pt x="0" y="143"/>
                    <a:pt x="0" y="334"/>
                  </a:cubicBezTo>
                  <a:lnTo>
                    <a:pt x="0" y="2286"/>
                  </a:lnTo>
                  <a:lnTo>
                    <a:pt x="858" y="2691"/>
                  </a:lnTo>
                  <a:lnTo>
                    <a:pt x="1715" y="2286"/>
                  </a:lnTo>
                  <a:lnTo>
                    <a:pt x="1715" y="334"/>
                  </a:lnTo>
                  <a:cubicBezTo>
                    <a:pt x="1715" y="143"/>
                    <a:pt x="1572" y="0"/>
                    <a:pt x="1406"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69" name="Google Shape;4359;p63">
              <a:extLst>
                <a:ext uri="{FF2B5EF4-FFF2-40B4-BE49-F238E27FC236}">
                  <a16:creationId xmlns:a16="http://schemas.microsoft.com/office/drawing/2014/main" id="{49FCB383-E567-E53F-668A-0ED402EAF137}"/>
                </a:ext>
              </a:extLst>
            </p:cNvPr>
            <p:cNvSpPr/>
            <p:nvPr/>
          </p:nvSpPr>
          <p:spPr>
            <a:xfrm>
              <a:off x="4455526" y="4158949"/>
              <a:ext cx="499779" cy="185415"/>
            </a:xfrm>
            <a:custGeom>
              <a:avLst/>
              <a:gdLst/>
              <a:ahLst/>
              <a:cxnLst/>
              <a:rect l="l" t="t" r="r" b="b"/>
              <a:pathLst>
                <a:path w="9956" h="3835" extrusionOk="0">
                  <a:moveTo>
                    <a:pt x="763" y="0"/>
                  </a:moveTo>
                  <a:cubicBezTo>
                    <a:pt x="334" y="0"/>
                    <a:pt x="1" y="334"/>
                    <a:pt x="1" y="739"/>
                  </a:cubicBezTo>
                  <a:lnTo>
                    <a:pt x="1" y="3096"/>
                  </a:lnTo>
                  <a:lnTo>
                    <a:pt x="5192" y="3835"/>
                  </a:lnTo>
                  <a:lnTo>
                    <a:pt x="9955" y="3096"/>
                  </a:lnTo>
                  <a:lnTo>
                    <a:pt x="9955" y="739"/>
                  </a:lnTo>
                  <a:cubicBezTo>
                    <a:pt x="9955" y="334"/>
                    <a:pt x="9622" y="0"/>
                    <a:pt x="9217" y="0"/>
                  </a:cubicBezTo>
                  <a:lnTo>
                    <a:pt x="9193" y="0"/>
                  </a:lnTo>
                  <a:lnTo>
                    <a:pt x="8884" y="405"/>
                  </a:lnTo>
                  <a:lnTo>
                    <a:pt x="8550" y="0"/>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0" name="Google Shape;4360;p63">
              <a:extLst>
                <a:ext uri="{FF2B5EF4-FFF2-40B4-BE49-F238E27FC236}">
                  <a16:creationId xmlns:a16="http://schemas.microsoft.com/office/drawing/2014/main" id="{026D2C22-03C9-CCE0-42FF-6D3C719BF448}"/>
                </a:ext>
              </a:extLst>
            </p:cNvPr>
            <p:cNvSpPr/>
            <p:nvPr/>
          </p:nvSpPr>
          <p:spPr>
            <a:xfrm>
              <a:off x="4880431" y="4158945"/>
              <a:ext cx="77170" cy="164687"/>
            </a:xfrm>
            <a:custGeom>
              <a:avLst/>
              <a:gdLst/>
              <a:ahLst/>
              <a:cxnLst/>
              <a:rect l="l" t="t" r="r" b="b"/>
              <a:pathLst>
                <a:path w="1596" h="3406" extrusionOk="0">
                  <a:moveTo>
                    <a:pt x="0" y="0"/>
                  </a:moveTo>
                  <a:cubicBezTo>
                    <a:pt x="429" y="0"/>
                    <a:pt x="762" y="334"/>
                    <a:pt x="762" y="739"/>
                  </a:cubicBezTo>
                  <a:lnTo>
                    <a:pt x="762" y="3096"/>
                  </a:lnTo>
                  <a:lnTo>
                    <a:pt x="1024" y="3406"/>
                  </a:lnTo>
                  <a:lnTo>
                    <a:pt x="1596" y="3096"/>
                  </a:lnTo>
                  <a:lnTo>
                    <a:pt x="1596" y="739"/>
                  </a:lnTo>
                  <a:cubicBezTo>
                    <a:pt x="1596" y="334"/>
                    <a:pt x="126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1" name="Google Shape;4361;p63">
              <a:extLst>
                <a:ext uri="{FF2B5EF4-FFF2-40B4-BE49-F238E27FC236}">
                  <a16:creationId xmlns:a16="http://schemas.microsoft.com/office/drawing/2014/main" id="{4A67077B-275B-A7CE-1FAE-16C729DD51C0}"/>
                </a:ext>
              </a:extLst>
            </p:cNvPr>
            <p:cNvSpPr/>
            <p:nvPr/>
          </p:nvSpPr>
          <p:spPr>
            <a:xfrm>
              <a:off x="4868923" y="4158945"/>
              <a:ext cx="31139" cy="58748"/>
            </a:xfrm>
            <a:custGeom>
              <a:avLst/>
              <a:gdLst/>
              <a:ahLst/>
              <a:cxnLst/>
              <a:rect l="l" t="t" r="r" b="b"/>
              <a:pathLst>
                <a:path w="644" h="1215" extrusionOk="0">
                  <a:moveTo>
                    <a:pt x="0" y="0"/>
                  </a:moveTo>
                  <a:lnTo>
                    <a:pt x="0" y="905"/>
                  </a:lnTo>
                  <a:cubicBezTo>
                    <a:pt x="0" y="1072"/>
                    <a:pt x="143" y="1215"/>
                    <a:pt x="310" y="1215"/>
                  </a:cubicBezTo>
                  <a:lnTo>
                    <a:pt x="334" y="1215"/>
                  </a:lnTo>
                  <a:cubicBezTo>
                    <a:pt x="500" y="1215"/>
                    <a:pt x="643" y="1072"/>
                    <a:pt x="643" y="905"/>
                  </a:cubicBezTo>
                  <a:lnTo>
                    <a:pt x="643" y="0"/>
                  </a:lnTo>
                  <a:close/>
                </a:path>
              </a:pathLst>
            </a:custGeom>
            <a:solidFill>
              <a:srgbClr val="C2EA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2" name="Google Shape;4362;p63">
              <a:extLst>
                <a:ext uri="{FF2B5EF4-FFF2-40B4-BE49-F238E27FC236}">
                  <a16:creationId xmlns:a16="http://schemas.microsoft.com/office/drawing/2014/main" id="{38D51CDB-95B4-82E7-D3AB-A3216F89A314}"/>
                </a:ext>
              </a:extLst>
            </p:cNvPr>
            <p:cNvSpPr/>
            <p:nvPr/>
          </p:nvSpPr>
          <p:spPr>
            <a:xfrm>
              <a:off x="4668560" y="3962063"/>
              <a:ext cx="73737" cy="42647"/>
            </a:xfrm>
            <a:custGeom>
              <a:avLst/>
              <a:gdLst/>
              <a:ahLst/>
              <a:cxnLst/>
              <a:rect l="l" t="t" r="r" b="b"/>
              <a:pathLst>
                <a:path w="1525" h="882" extrusionOk="0">
                  <a:moveTo>
                    <a:pt x="334" y="0"/>
                  </a:moveTo>
                  <a:cubicBezTo>
                    <a:pt x="167" y="0"/>
                    <a:pt x="0" y="167"/>
                    <a:pt x="0" y="334"/>
                  </a:cubicBezTo>
                  <a:lnTo>
                    <a:pt x="0" y="881"/>
                  </a:lnTo>
                  <a:lnTo>
                    <a:pt x="1525" y="881"/>
                  </a:lnTo>
                  <a:lnTo>
                    <a:pt x="1525" y="334"/>
                  </a:lnTo>
                  <a:cubicBezTo>
                    <a:pt x="1525" y="167"/>
                    <a:pt x="1358" y="0"/>
                    <a:pt x="1191"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3" name="Google Shape;4363;p63">
              <a:extLst>
                <a:ext uri="{FF2B5EF4-FFF2-40B4-BE49-F238E27FC236}">
                  <a16:creationId xmlns:a16="http://schemas.microsoft.com/office/drawing/2014/main" id="{BB4267FA-25E4-AD09-A2E8-DFC62E6F5FF4}"/>
                </a:ext>
              </a:extLst>
            </p:cNvPr>
            <p:cNvSpPr/>
            <p:nvPr/>
          </p:nvSpPr>
          <p:spPr>
            <a:xfrm>
              <a:off x="4455526" y="4308631"/>
              <a:ext cx="499779" cy="96744"/>
            </a:xfrm>
            <a:custGeom>
              <a:avLst/>
              <a:gdLst/>
              <a:ahLst/>
              <a:cxnLst/>
              <a:rect l="l" t="t" r="r" b="b"/>
              <a:pathLst>
                <a:path w="9956" h="2001" extrusionOk="0">
                  <a:moveTo>
                    <a:pt x="1" y="0"/>
                  </a:moveTo>
                  <a:lnTo>
                    <a:pt x="1" y="477"/>
                  </a:lnTo>
                  <a:cubicBezTo>
                    <a:pt x="1" y="1310"/>
                    <a:pt x="691" y="2001"/>
                    <a:pt x="1525" y="2001"/>
                  </a:cubicBezTo>
                  <a:lnTo>
                    <a:pt x="8431" y="2001"/>
                  </a:lnTo>
                  <a:cubicBezTo>
                    <a:pt x="9265" y="2001"/>
                    <a:pt x="9955" y="1310"/>
                    <a:pt x="9955" y="477"/>
                  </a:cubicBezTo>
                  <a:lnTo>
                    <a:pt x="9955" y="0"/>
                  </a:ln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4" name="Google Shape;4364;p63">
              <a:extLst>
                <a:ext uri="{FF2B5EF4-FFF2-40B4-BE49-F238E27FC236}">
                  <a16:creationId xmlns:a16="http://schemas.microsoft.com/office/drawing/2014/main" id="{B1994A12-9050-6873-B3F7-F0D2B24A77DC}"/>
                </a:ext>
              </a:extLst>
            </p:cNvPr>
            <p:cNvSpPr/>
            <p:nvPr/>
          </p:nvSpPr>
          <p:spPr>
            <a:xfrm>
              <a:off x="4843588" y="4308637"/>
              <a:ext cx="114014" cy="96753"/>
            </a:xfrm>
            <a:custGeom>
              <a:avLst/>
              <a:gdLst/>
              <a:ahLst/>
              <a:cxnLst/>
              <a:rect l="l" t="t" r="r" b="b"/>
              <a:pathLst>
                <a:path w="2358" h="2001" extrusionOk="0">
                  <a:moveTo>
                    <a:pt x="1524" y="0"/>
                  </a:moveTo>
                  <a:lnTo>
                    <a:pt x="1524" y="477"/>
                  </a:lnTo>
                  <a:cubicBezTo>
                    <a:pt x="1524" y="1310"/>
                    <a:pt x="834" y="2001"/>
                    <a:pt x="0" y="2001"/>
                  </a:cubicBezTo>
                  <a:lnTo>
                    <a:pt x="834" y="2001"/>
                  </a:lnTo>
                  <a:cubicBezTo>
                    <a:pt x="1667" y="2001"/>
                    <a:pt x="2358" y="1310"/>
                    <a:pt x="2358" y="477"/>
                  </a:cubicBezTo>
                  <a:lnTo>
                    <a:pt x="2358" y="0"/>
                  </a:ln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5" name="Google Shape;4365;p63">
              <a:extLst>
                <a:ext uri="{FF2B5EF4-FFF2-40B4-BE49-F238E27FC236}">
                  <a16:creationId xmlns:a16="http://schemas.microsoft.com/office/drawing/2014/main" id="{8296085A-C8BA-46F4-FC50-E51A1B4E474D}"/>
                </a:ext>
              </a:extLst>
            </p:cNvPr>
            <p:cNvSpPr/>
            <p:nvPr/>
          </p:nvSpPr>
          <p:spPr>
            <a:xfrm>
              <a:off x="4594874" y="4222284"/>
              <a:ext cx="59908" cy="47240"/>
            </a:xfrm>
            <a:custGeom>
              <a:avLst/>
              <a:gdLst/>
              <a:ahLst/>
              <a:cxnLst/>
              <a:rect l="l" t="t" r="r" b="b"/>
              <a:pathLst>
                <a:path w="1239" h="977" extrusionOk="0">
                  <a:moveTo>
                    <a:pt x="619" y="0"/>
                  </a:moveTo>
                  <a:cubicBezTo>
                    <a:pt x="286" y="0"/>
                    <a:pt x="0" y="215"/>
                    <a:pt x="0" y="500"/>
                  </a:cubicBezTo>
                  <a:cubicBezTo>
                    <a:pt x="0" y="762"/>
                    <a:pt x="286" y="977"/>
                    <a:pt x="619" y="977"/>
                  </a:cubicBezTo>
                  <a:cubicBezTo>
                    <a:pt x="977" y="977"/>
                    <a:pt x="1239" y="762"/>
                    <a:pt x="1239" y="500"/>
                  </a:cubicBezTo>
                  <a:cubicBezTo>
                    <a:pt x="1239" y="215"/>
                    <a:pt x="977" y="0"/>
                    <a:pt x="6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6" name="Google Shape;4366;p63">
              <a:extLst>
                <a:ext uri="{FF2B5EF4-FFF2-40B4-BE49-F238E27FC236}">
                  <a16:creationId xmlns:a16="http://schemas.microsoft.com/office/drawing/2014/main" id="{9E2CE43D-60CA-E951-6CDA-F422AE2C828D}"/>
                </a:ext>
              </a:extLst>
            </p:cNvPr>
            <p:cNvSpPr/>
            <p:nvPr/>
          </p:nvSpPr>
          <p:spPr>
            <a:xfrm>
              <a:off x="4758347" y="4222284"/>
              <a:ext cx="59957" cy="47240"/>
            </a:xfrm>
            <a:custGeom>
              <a:avLst/>
              <a:gdLst/>
              <a:ahLst/>
              <a:cxnLst/>
              <a:rect l="l" t="t" r="r" b="b"/>
              <a:pathLst>
                <a:path w="1240" h="977" extrusionOk="0">
                  <a:moveTo>
                    <a:pt x="620" y="0"/>
                  </a:moveTo>
                  <a:cubicBezTo>
                    <a:pt x="263" y="0"/>
                    <a:pt x="1" y="215"/>
                    <a:pt x="1" y="500"/>
                  </a:cubicBezTo>
                  <a:cubicBezTo>
                    <a:pt x="1" y="762"/>
                    <a:pt x="263" y="977"/>
                    <a:pt x="620" y="977"/>
                  </a:cubicBezTo>
                  <a:cubicBezTo>
                    <a:pt x="954" y="977"/>
                    <a:pt x="1239" y="762"/>
                    <a:pt x="1239" y="500"/>
                  </a:cubicBezTo>
                  <a:cubicBezTo>
                    <a:pt x="1239" y="215"/>
                    <a:pt x="954" y="0"/>
                    <a:pt x="6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7" name="Google Shape;4367;p63">
              <a:extLst>
                <a:ext uri="{FF2B5EF4-FFF2-40B4-BE49-F238E27FC236}">
                  <a16:creationId xmlns:a16="http://schemas.microsoft.com/office/drawing/2014/main" id="{917B45F3-E8FA-6D66-72BF-C80BD2A1DA81}"/>
                </a:ext>
              </a:extLst>
            </p:cNvPr>
            <p:cNvSpPr/>
            <p:nvPr/>
          </p:nvSpPr>
          <p:spPr>
            <a:xfrm>
              <a:off x="4448615" y="3955149"/>
              <a:ext cx="515917" cy="457170"/>
            </a:xfrm>
            <a:custGeom>
              <a:avLst/>
              <a:gdLst/>
              <a:ahLst/>
              <a:cxnLst/>
              <a:rect l="l" t="t" r="r" b="b"/>
              <a:pathLst>
                <a:path w="10670" h="9455" extrusionOk="0">
                  <a:moveTo>
                    <a:pt x="5740" y="310"/>
                  </a:moveTo>
                  <a:cubicBezTo>
                    <a:pt x="5835" y="310"/>
                    <a:pt x="5907" y="381"/>
                    <a:pt x="5907" y="477"/>
                  </a:cubicBezTo>
                  <a:lnTo>
                    <a:pt x="5907" y="858"/>
                  </a:lnTo>
                  <a:lnTo>
                    <a:pt x="4716" y="858"/>
                  </a:lnTo>
                  <a:lnTo>
                    <a:pt x="4716" y="477"/>
                  </a:lnTo>
                  <a:cubicBezTo>
                    <a:pt x="4716" y="381"/>
                    <a:pt x="4788" y="310"/>
                    <a:pt x="4883" y="310"/>
                  </a:cubicBezTo>
                  <a:close/>
                  <a:moveTo>
                    <a:pt x="8091" y="753"/>
                  </a:moveTo>
                  <a:cubicBezTo>
                    <a:pt x="8124" y="753"/>
                    <a:pt x="8152" y="769"/>
                    <a:pt x="8169" y="786"/>
                  </a:cubicBezTo>
                  <a:cubicBezTo>
                    <a:pt x="8169" y="786"/>
                    <a:pt x="8217" y="810"/>
                    <a:pt x="8217" y="881"/>
                  </a:cubicBezTo>
                  <a:lnTo>
                    <a:pt x="8217" y="1763"/>
                  </a:lnTo>
                  <a:lnTo>
                    <a:pt x="7479" y="1763"/>
                  </a:lnTo>
                  <a:lnTo>
                    <a:pt x="7479" y="1167"/>
                  </a:lnTo>
                  <a:cubicBezTo>
                    <a:pt x="7479" y="1096"/>
                    <a:pt x="7526" y="1024"/>
                    <a:pt x="7574" y="1001"/>
                  </a:cubicBezTo>
                  <a:lnTo>
                    <a:pt x="8050" y="762"/>
                  </a:lnTo>
                  <a:cubicBezTo>
                    <a:pt x="8064" y="755"/>
                    <a:pt x="8078" y="753"/>
                    <a:pt x="8091" y="753"/>
                  </a:cubicBezTo>
                  <a:close/>
                  <a:moveTo>
                    <a:pt x="3287" y="834"/>
                  </a:moveTo>
                  <a:cubicBezTo>
                    <a:pt x="3383" y="834"/>
                    <a:pt x="3454" y="905"/>
                    <a:pt x="3454" y="1001"/>
                  </a:cubicBezTo>
                  <a:lnTo>
                    <a:pt x="3454" y="4049"/>
                  </a:lnTo>
                  <a:lnTo>
                    <a:pt x="1858" y="4049"/>
                  </a:lnTo>
                  <a:lnTo>
                    <a:pt x="1858" y="3739"/>
                  </a:lnTo>
                  <a:lnTo>
                    <a:pt x="2382" y="3739"/>
                  </a:lnTo>
                  <a:cubicBezTo>
                    <a:pt x="2478" y="3739"/>
                    <a:pt x="2549" y="3668"/>
                    <a:pt x="2549" y="3596"/>
                  </a:cubicBezTo>
                  <a:cubicBezTo>
                    <a:pt x="2549" y="3501"/>
                    <a:pt x="2478" y="3430"/>
                    <a:pt x="2382" y="3430"/>
                  </a:cubicBezTo>
                  <a:lnTo>
                    <a:pt x="1858" y="3430"/>
                  </a:lnTo>
                  <a:lnTo>
                    <a:pt x="1858" y="3025"/>
                  </a:lnTo>
                  <a:lnTo>
                    <a:pt x="2668" y="3025"/>
                  </a:lnTo>
                  <a:cubicBezTo>
                    <a:pt x="2740" y="3025"/>
                    <a:pt x="2811" y="2953"/>
                    <a:pt x="2811" y="2858"/>
                  </a:cubicBezTo>
                  <a:cubicBezTo>
                    <a:pt x="2811" y="2763"/>
                    <a:pt x="2740" y="2715"/>
                    <a:pt x="2668" y="2715"/>
                  </a:cubicBezTo>
                  <a:lnTo>
                    <a:pt x="1858" y="2715"/>
                  </a:lnTo>
                  <a:lnTo>
                    <a:pt x="1858" y="2286"/>
                  </a:lnTo>
                  <a:lnTo>
                    <a:pt x="2382" y="2286"/>
                  </a:lnTo>
                  <a:cubicBezTo>
                    <a:pt x="2478" y="2286"/>
                    <a:pt x="2549" y="2215"/>
                    <a:pt x="2549" y="2120"/>
                  </a:cubicBezTo>
                  <a:cubicBezTo>
                    <a:pt x="2549" y="2048"/>
                    <a:pt x="2478" y="1977"/>
                    <a:pt x="2382" y="1977"/>
                  </a:cubicBezTo>
                  <a:lnTo>
                    <a:pt x="1858" y="1977"/>
                  </a:lnTo>
                  <a:lnTo>
                    <a:pt x="1858" y="1548"/>
                  </a:lnTo>
                  <a:lnTo>
                    <a:pt x="2668" y="1548"/>
                  </a:lnTo>
                  <a:cubicBezTo>
                    <a:pt x="2740" y="1548"/>
                    <a:pt x="2811" y="1477"/>
                    <a:pt x="2811" y="1405"/>
                  </a:cubicBezTo>
                  <a:cubicBezTo>
                    <a:pt x="2811" y="1310"/>
                    <a:pt x="2740" y="1239"/>
                    <a:pt x="2668" y="1239"/>
                  </a:cubicBezTo>
                  <a:lnTo>
                    <a:pt x="1858" y="1239"/>
                  </a:lnTo>
                  <a:lnTo>
                    <a:pt x="1858" y="1001"/>
                  </a:lnTo>
                  <a:cubicBezTo>
                    <a:pt x="1858" y="905"/>
                    <a:pt x="1954" y="834"/>
                    <a:pt x="2049" y="834"/>
                  </a:cubicBezTo>
                  <a:close/>
                  <a:moveTo>
                    <a:pt x="8384" y="2072"/>
                  </a:moveTo>
                  <a:cubicBezTo>
                    <a:pt x="8479" y="2072"/>
                    <a:pt x="8550" y="2167"/>
                    <a:pt x="8550" y="2263"/>
                  </a:cubicBezTo>
                  <a:lnTo>
                    <a:pt x="8550" y="4049"/>
                  </a:lnTo>
                  <a:lnTo>
                    <a:pt x="7145" y="4049"/>
                  </a:lnTo>
                  <a:lnTo>
                    <a:pt x="7145" y="2263"/>
                  </a:lnTo>
                  <a:cubicBezTo>
                    <a:pt x="7145" y="2167"/>
                    <a:pt x="7217" y="2072"/>
                    <a:pt x="7312" y="2072"/>
                  </a:cubicBezTo>
                  <a:close/>
                  <a:moveTo>
                    <a:pt x="9169" y="4382"/>
                  </a:moveTo>
                  <a:lnTo>
                    <a:pt x="9169" y="5120"/>
                  </a:lnTo>
                  <a:cubicBezTo>
                    <a:pt x="9169" y="5192"/>
                    <a:pt x="9098" y="5263"/>
                    <a:pt x="9027" y="5263"/>
                  </a:cubicBezTo>
                  <a:lnTo>
                    <a:pt x="9003" y="5263"/>
                  </a:lnTo>
                  <a:cubicBezTo>
                    <a:pt x="8931" y="5263"/>
                    <a:pt x="8860" y="5192"/>
                    <a:pt x="8860" y="5120"/>
                  </a:cubicBezTo>
                  <a:lnTo>
                    <a:pt x="8860" y="4382"/>
                  </a:lnTo>
                  <a:close/>
                  <a:moveTo>
                    <a:pt x="9765" y="4382"/>
                  </a:moveTo>
                  <a:cubicBezTo>
                    <a:pt x="10098" y="4382"/>
                    <a:pt x="10360" y="4644"/>
                    <a:pt x="10360" y="4954"/>
                  </a:cubicBezTo>
                  <a:lnTo>
                    <a:pt x="10360" y="7145"/>
                  </a:lnTo>
                  <a:lnTo>
                    <a:pt x="310" y="7145"/>
                  </a:lnTo>
                  <a:lnTo>
                    <a:pt x="310" y="4954"/>
                  </a:lnTo>
                  <a:cubicBezTo>
                    <a:pt x="310" y="4644"/>
                    <a:pt x="572" y="4382"/>
                    <a:pt x="906" y="4382"/>
                  </a:cubicBezTo>
                  <a:lnTo>
                    <a:pt x="8550" y="4382"/>
                  </a:lnTo>
                  <a:lnTo>
                    <a:pt x="8550" y="5120"/>
                  </a:lnTo>
                  <a:cubicBezTo>
                    <a:pt x="8550" y="5382"/>
                    <a:pt x="8765" y="5573"/>
                    <a:pt x="9003" y="5573"/>
                  </a:cubicBezTo>
                  <a:lnTo>
                    <a:pt x="9027" y="5573"/>
                  </a:lnTo>
                  <a:cubicBezTo>
                    <a:pt x="9289" y="5573"/>
                    <a:pt x="9479" y="5382"/>
                    <a:pt x="9479" y="5120"/>
                  </a:cubicBezTo>
                  <a:lnTo>
                    <a:pt x="9479" y="4382"/>
                  </a:lnTo>
                  <a:close/>
                  <a:moveTo>
                    <a:pt x="4883" y="0"/>
                  </a:moveTo>
                  <a:cubicBezTo>
                    <a:pt x="4621" y="0"/>
                    <a:pt x="4407" y="215"/>
                    <a:pt x="4407" y="477"/>
                  </a:cubicBezTo>
                  <a:lnTo>
                    <a:pt x="4407" y="1715"/>
                  </a:lnTo>
                  <a:cubicBezTo>
                    <a:pt x="4407" y="1810"/>
                    <a:pt x="4478" y="1882"/>
                    <a:pt x="4549" y="1882"/>
                  </a:cubicBezTo>
                  <a:cubicBezTo>
                    <a:pt x="4645" y="1882"/>
                    <a:pt x="4716" y="1810"/>
                    <a:pt x="4716" y="1715"/>
                  </a:cubicBezTo>
                  <a:lnTo>
                    <a:pt x="4716" y="1167"/>
                  </a:lnTo>
                  <a:lnTo>
                    <a:pt x="5907" y="1167"/>
                  </a:lnTo>
                  <a:lnTo>
                    <a:pt x="5907" y="4049"/>
                  </a:lnTo>
                  <a:lnTo>
                    <a:pt x="4716" y="4049"/>
                  </a:lnTo>
                  <a:lnTo>
                    <a:pt x="4716" y="2429"/>
                  </a:lnTo>
                  <a:cubicBezTo>
                    <a:pt x="4716" y="2358"/>
                    <a:pt x="4645" y="2286"/>
                    <a:pt x="4549" y="2286"/>
                  </a:cubicBezTo>
                  <a:cubicBezTo>
                    <a:pt x="4478" y="2286"/>
                    <a:pt x="4407" y="2358"/>
                    <a:pt x="4407" y="2429"/>
                  </a:cubicBezTo>
                  <a:lnTo>
                    <a:pt x="4407" y="4049"/>
                  </a:lnTo>
                  <a:lnTo>
                    <a:pt x="3787" y="4049"/>
                  </a:lnTo>
                  <a:lnTo>
                    <a:pt x="3787" y="1001"/>
                  </a:lnTo>
                  <a:cubicBezTo>
                    <a:pt x="3787" y="739"/>
                    <a:pt x="3549" y="524"/>
                    <a:pt x="3287" y="524"/>
                  </a:cubicBezTo>
                  <a:lnTo>
                    <a:pt x="2049" y="524"/>
                  </a:lnTo>
                  <a:cubicBezTo>
                    <a:pt x="1763" y="524"/>
                    <a:pt x="1549" y="739"/>
                    <a:pt x="1549" y="1001"/>
                  </a:cubicBezTo>
                  <a:lnTo>
                    <a:pt x="1549" y="4049"/>
                  </a:lnTo>
                  <a:lnTo>
                    <a:pt x="906" y="4049"/>
                  </a:lnTo>
                  <a:cubicBezTo>
                    <a:pt x="406" y="4049"/>
                    <a:pt x="1" y="4454"/>
                    <a:pt x="1" y="4954"/>
                  </a:cubicBezTo>
                  <a:lnTo>
                    <a:pt x="1" y="7788"/>
                  </a:lnTo>
                  <a:cubicBezTo>
                    <a:pt x="1" y="8716"/>
                    <a:pt x="763" y="9455"/>
                    <a:pt x="1668" y="9455"/>
                  </a:cubicBezTo>
                  <a:lnTo>
                    <a:pt x="6502" y="9455"/>
                  </a:lnTo>
                  <a:cubicBezTo>
                    <a:pt x="6597" y="9455"/>
                    <a:pt x="6669" y="9383"/>
                    <a:pt x="6669" y="9312"/>
                  </a:cubicBezTo>
                  <a:cubicBezTo>
                    <a:pt x="6669" y="9216"/>
                    <a:pt x="6597" y="9145"/>
                    <a:pt x="6502" y="9145"/>
                  </a:cubicBezTo>
                  <a:lnTo>
                    <a:pt x="1668" y="9145"/>
                  </a:lnTo>
                  <a:cubicBezTo>
                    <a:pt x="930" y="9145"/>
                    <a:pt x="310" y="8526"/>
                    <a:pt x="310" y="7788"/>
                  </a:cubicBezTo>
                  <a:lnTo>
                    <a:pt x="310" y="7454"/>
                  </a:lnTo>
                  <a:lnTo>
                    <a:pt x="10360" y="7454"/>
                  </a:lnTo>
                  <a:lnTo>
                    <a:pt x="10360" y="7788"/>
                  </a:lnTo>
                  <a:cubicBezTo>
                    <a:pt x="10360" y="8526"/>
                    <a:pt x="9741" y="9145"/>
                    <a:pt x="9003" y="9145"/>
                  </a:cubicBezTo>
                  <a:lnTo>
                    <a:pt x="7217" y="9145"/>
                  </a:lnTo>
                  <a:cubicBezTo>
                    <a:pt x="7121" y="9145"/>
                    <a:pt x="7074" y="9216"/>
                    <a:pt x="7074" y="9312"/>
                  </a:cubicBezTo>
                  <a:cubicBezTo>
                    <a:pt x="7074" y="9383"/>
                    <a:pt x="7121" y="9455"/>
                    <a:pt x="7217" y="9455"/>
                  </a:cubicBezTo>
                  <a:lnTo>
                    <a:pt x="9003" y="9455"/>
                  </a:lnTo>
                  <a:cubicBezTo>
                    <a:pt x="9908" y="9455"/>
                    <a:pt x="10670" y="8716"/>
                    <a:pt x="10670" y="7788"/>
                  </a:cubicBezTo>
                  <a:lnTo>
                    <a:pt x="10670" y="4954"/>
                  </a:lnTo>
                  <a:cubicBezTo>
                    <a:pt x="10670" y="4454"/>
                    <a:pt x="10265" y="4049"/>
                    <a:pt x="9765" y="4049"/>
                  </a:cubicBezTo>
                  <a:lnTo>
                    <a:pt x="8860" y="4049"/>
                  </a:lnTo>
                  <a:lnTo>
                    <a:pt x="8860" y="2263"/>
                  </a:lnTo>
                  <a:cubicBezTo>
                    <a:pt x="8860" y="2048"/>
                    <a:pt x="8717" y="1858"/>
                    <a:pt x="8526" y="1786"/>
                  </a:cubicBezTo>
                  <a:lnTo>
                    <a:pt x="8526" y="881"/>
                  </a:lnTo>
                  <a:cubicBezTo>
                    <a:pt x="8526" y="715"/>
                    <a:pt x="8455" y="596"/>
                    <a:pt x="8336" y="500"/>
                  </a:cubicBezTo>
                  <a:cubicBezTo>
                    <a:pt x="8270" y="461"/>
                    <a:pt x="8190" y="443"/>
                    <a:pt x="8112" y="443"/>
                  </a:cubicBezTo>
                  <a:cubicBezTo>
                    <a:pt x="8048" y="443"/>
                    <a:pt x="7985" y="455"/>
                    <a:pt x="7931" y="477"/>
                  </a:cubicBezTo>
                  <a:lnTo>
                    <a:pt x="7455" y="715"/>
                  </a:lnTo>
                  <a:cubicBezTo>
                    <a:pt x="7264" y="786"/>
                    <a:pt x="7169" y="977"/>
                    <a:pt x="7169" y="1167"/>
                  </a:cubicBezTo>
                  <a:lnTo>
                    <a:pt x="7169" y="1786"/>
                  </a:lnTo>
                  <a:cubicBezTo>
                    <a:pt x="6978" y="1858"/>
                    <a:pt x="6836" y="2048"/>
                    <a:pt x="6836" y="2263"/>
                  </a:cubicBezTo>
                  <a:lnTo>
                    <a:pt x="6836" y="4049"/>
                  </a:lnTo>
                  <a:lnTo>
                    <a:pt x="6216" y="4049"/>
                  </a:lnTo>
                  <a:lnTo>
                    <a:pt x="6216" y="477"/>
                  </a:lnTo>
                  <a:cubicBezTo>
                    <a:pt x="6216" y="215"/>
                    <a:pt x="6002" y="0"/>
                    <a:pt x="574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8" name="Google Shape;4368;p63">
              <a:extLst>
                <a:ext uri="{FF2B5EF4-FFF2-40B4-BE49-F238E27FC236}">
                  <a16:creationId xmlns:a16="http://schemas.microsoft.com/office/drawing/2014/main" id="{036B3E68-D257-9548-2CCD-DB6097BCD609}"/>
                </a:ext>
              </a:extLst>
            </p:cNvPr>
            <p:cNvSpPr/>
            <p:nvPr/>
          </p:nvSpPr>
          <p:spPr>
            <a:xfrm>
              <a:off x="4669721" y="4217642"/>
              <a:ext cx="73737" cy="28866"/>
            </a:xfrm>
            <a:custGeom>
              <a:avLst/>
              <a:gdLst/>
              <a:ahLst/>
              <a:cxnLst/>
              <a:rect l="l" t="t" r="r" b="b"/>
              <a:pathLst>
                <a:path w="1525" h="597" extrusionOk="0">
                  <a:moveTo>
                    <a:pt x="167" y="1"/>
                  </a:moveTo>
                  <a:cubicBezTo>
                    <a:pt x="72" y="1"/>
                    <a:pt x="0" y="49"/>
                    <a:pt x="0" y="144"/>
                  </a:cubicBezTo>
                  <a:cubicBezTo>
                    <a:pt x="0" y="406"/>
                    <a:pt x="215" y="596"/>
                    <a:pt x="453" y="596"/>
                  </a:cubicBezTo>
                  <a:cubicBezTo>
                    <a:pt x="572" y="596"/>
                    <a:pt x="691" y="573"/>
                    <a:pt x="762" y="501"/>
                  </a:cubicBezTo>
                  <a:cubicBezTo>
                    <a:pt x="834" y="573"/>
                    <a:pt x="953" y="596"/>
                    <a:pt x="1072" y="596"/>
                  </a:cubicBezTo>
                  <a:cubicBezTo>
                    <a:pt x="1310" y="596"/>
                    <a:pt x="1524" y="406"/>
                    <a:pt x="1524" y="144"/>
                  </a:cubicBezTo>
                  <a:cubicBezTo>
                    <a:pt x="1524" y="49"/>
                    <a:pt x="1453" y="1"/>
                    <a:pt x="1358" y="1"/>
                  </a:cubicBezTo>
                  <a:cubicBezTo>
                    <a:pt x="1286" y="1"/>
                    <a:pt x="1215" y="49"/>
                    <a:pt x="1215" y="144"/>
                  </a:cubicBezTo>
                  <a:cubicBezTo>
                    <a:pt x="1215" y="215"/>
                    <a:pt x="1143" y="287"/>
                    <a:pt x="1072" y="287"/>
                  </a:cubicBezTo>
                  <a:cubicBezTo>
                    <a:pt x="977" y="287"/>
                    <a:pt x="929" y="215"/>
                    <a:pt x="929" y="144"/>
                  </a:cubicBezTo>
                  <a:cubicBezTo>
                    <a:pt x="929" y="49"/>
                    <a:pt x="858" y="1"/>
                    <a:pt x="762" y="1"/>
                  </a:cubicBezTo>
                  <a:cubicBezTo>
                    <a:pt x="667" y="1"/>
                    <a:pt x="596" y="49"/>
                    <a:pt x="596" y="144"/>
                  </a:cubicBezTo>
                  <a:cubicBezTo>
                    <a:pt x="596" y="215"/>
                    <a:pt x="548" y="287"/>
                    <a:pt x="453" y="287"/>
                  </a:cubicBezTo>
                  <a:cubicBezTo>
                    <a:pt x="381" y="287"/>
                    <a:pt x="310" y="215"/>
                    <a:pt x="310" y="144"/>
                  </a:cubicBezTo>
                  <a:cubicBezTo>
                    <a:pt x="310" y="49"/>
                    <a:pt x="238" y="1"/>
                    <a:pt x="167"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79" name="Google Shape;4369;p63">
              <a:extLst>
                <a:ext uri="{FF2B5EF4-FFF2-40B4-BE49-F238E27FC236}">
                  <a16:creationId xmlns:a16="http://schemas.microsoft.com/office/drawing/2014/main" id="{BD1D3B8B-593F-ED4C-7D17-517BBF8CCBC4}"/>
                </a:ext>
              </a:extLst>
            </p:cNvPr>
            <p:cNvSpPr/>
            <p:nvPr/>
          </p:nvSpPr>
          <p:spPr>
            <a:xfrm>
              <a:off x="4623643" y="4191195"/>
              <a:ext cx="42647" cy="28818"/>
            </a:xfrm>
            <a:custGeom>
              <a:avLst/>
              <a:gdLst/>
              <a:ahLst/>
              <a:cxnLst/>
              <a:rect l="l" t="t" r="r" b="b"/>
              <a:pathLst>
                <a:path w="882" h="596" extrusionOk="0">
                  <a:moveTo>
                    <a:pt x="429" y="0"/>
                  </a:moveTo>
                  <a:cubicBezTo>
                    <a:pt x="191" y="0"/>
                    <a:pt x="1" y="191"/>
                    <a:pt x="1" y="453"/>
                  </a:cubicBezTo>
                  <a:cubicBezTo>
                    <a:pt x="1" y="524"/>
                    <a:pt x="48" y="596"/>
                    <a:pt x="144" y="596"/>
                  </a:cubicBezTo>
                  <a:cubicBezTo>
                    <a:pt x="239" y="596"/>
                    <a:pt x="310" y="524"/>
                    <a:pt x="310" y="453"/>
                  </a:cubicBezTo>
                  <a:cubicBezTo>
                    <a:pt x="310" y="381"/>
                    <a:pt x="358" y="310"/>
                    <a:pt x="429" y="310"/>
                  </a:cubicBezTo>
                  <a:cubicBezTo>
                    <a:pt x="501" y="310"/>
                    <a:pt x="572" y="381"/>
                    <a:pt x="572" y="453"/>
                  </a:cubicBezTo>
                  <a:cubicBezTo>
                    <a:pt x="572" y="524"/>
                    <a:pt x="644" y="596"/>
                    <a:pt x="715" y="596"/>
                  </a:cubicBezTo>
                  <a:cubicBezTo>
                    <a:pt x="810" y="596"/>
                    <a:pt x="882" y="524"/>
                    <a:pt x="882" y="453"/>
                  </a:cubicBezTo>
                  <a:cubicBezTo>
                    <a:pt x="882" y="191"/>
                    <a:pt x="667" y="0"/>
                    <a:pt x="42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0" name="Google Shape;4370;p63">
              <a:extLst>
                <a:ext uri="{FF2B5EF4-FFF2-40B4-BE49-F238E27FC236}">
                  <a16:creationId xmlns:a16="http://schemas.microsoft.com/office/drawing/2014/main" id="{3A4A579B-C171-4D75-187D-A8F4FEFE691B}"/>
                </a:ext>
              </a:extLst>
            </p:cNvPr>
            <p:cNvSpPr/>
            <p:nvPr/>
          </p:nvSpPr>
          <p:spPr>
            <a:xfrm>
              <a:off x="4746839" y="4191195"/>
              <a:ext cx="42647" cy="28818"/>
            </a:xfrm>
            <a:custGeom>
              <a:avLst/>
              <a:gdLst/>
              <a:ahLst/>
              <a:cxnLst/>
              <a:rect l="l" t="t" r="r" b="b"/>
              <a:pathLst>
                <a:path w="882" h="596" extrusionOk="0">
                  <a:moveTo>
                    <a:pt x="453" y="0"/>
                  </a:moveTo>
                  <a:cubicBezTo>
                    <a:pt x="215" y="0"/>
                    <a:pt x="1" y="191"/>
                    <a:pt x="1" y="453"/>
                  </a:cubicBezTo>
                  <a:cubicBezTo>
                    <a:pt x="1" y="524"/>
                    <a:pt x="72" y="596"/>
                    <a:pt x="168" y="596"/>
                  </a:cubicBezTo>
                  <a:cubicBezTo>
                    <a:pt x="239" y="596"/>
                    <a:pt x="310" y="524"/>
                    <a:pt x="310" y="453"/>
                  </a:cubicBezTo>
                  <a:cubicBezTo>
                    <a:pt x="310" y="381"/>
                    <a:pt x="382" y="310"/>
                    <a:pt x="453" y="310"/>
                  </a:cubicBezTo>
                  <a:cubicBezTo>
                    <a:pt x="525" y="310"/>
                    <a:pt x="572" y="381"/>
                    <a:pt x="572" y="453"/>
                  </a:cubicBezTo>
                  <a:cubicBezTo>
                    <a:pt x="572" y="524"/>
                    <a:pt x="644" y="596"/>
                    <a:pt x="739" y="596"/>
                  </a:cubicBezTo>
                  <a:cubicBezTo>
                    <a:pt x="834" y="596"/>
                    <a:pt x="882" y="524"/>
                    <a:pt x="882" y="453"/>
                  </a:cubicBezTo>
                  <a:cubicBezTo>
                    <a:pt x="882" y="191"/>
                    <a:pt x="691" y="0"/>
                    <a:pt x="45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81" name="Google Shape;4371;p63">
            <a:extLst>
              <a:ext uri="{FF2B5EF4-FFF2-40B4-BE49-F238E27FC236}">
                <a16:creationId xmlns:a16="http://schemas.microsoft.com/office/drawing/2014/main" id="{D6FE1DD9-728B-A8D3-B199-9F08642CD6A7}"/>
              </a:ext>
            </a:extLst>
          </p:cNvPr>
          <p:cNvGrpSpPr/>
          <p:nvPr/>
        </p:nvGrpSpPr>
        <p:grpSpPr>
          <a:xfrm>
            <a:off x="2144248" y="4913539"/>
            <a:ext cx="498701" cy="498658"/>
            <a:chOff x="2018113" y="3894308"/>
            <a:chExt cx="498701" cy="498658"/>
          </a:xfrm>
        </p:grpSpPr>
        <p:sp>
          <p:nvSpPr>
            <p:cNvPr id="282" name="Google Shape;4372;p63">
              <a:extLst>
                <a:ext uri="{FF2B5EF4-FFF2-40B4-BE49-F238E27FC236}">
                  <a16:creationId xmlns:a16="http://schemas.microsoft.com/office/drawing/2014/main" id="{9AAE3696-B97B-D8DC-323B-981913A8AB8F}"/>
                </a:ext>
              </a:extLst>
            </p:cNvPr>
            <p:cNvSpPr/>
            <p:nvPr/>
          </p:nvSpPr>
          <p:spPr>
            <a:xfrm>
              <a:off x="2018113" y="3894308"/>
              <a:ext cx="498701" cy="498658"/>
            </a:xfrm>
            <a:custGeom>
              <a:avLst/>
              <a:gdLst/>
              <a:ahLst/>
              <a:cxnLst/>
              <a:rect l="l" t="t" r="r" b="b"/>
              <a:pathLst>
                <a:path w="11528" h="11527" extrusionOk="0">
                  <a:moveTo>
                    <a:pt x="3263" y="1"/>
                  </a:moveTo>
                  <a:cubicBezTo>
                    <a:pt x="2716" y="1"/>
                    <a:pt x="2263" y="429"/>
                    <a:pt x="2192" y="953"/>
                  </a:cubicBezTo>
                  <a:lnTo>
                    <a:pt x="1358" y="953"/>
                  </a:lnTo>
                  <a:cubicBezTo>
                    <a:pt x="620" y="953"/>
                    <a:pt x="1" y="1549"/>
                    <a:pt x="1" y="2287"/>
                  </a:cubicBezTo>
                  <a:lnTo>
                    <a:pt x="1" y="3144"/>
                  </a:lnTo>
                  <a:cubicBezTo>
                    <a:pt x="1" y="3454"/>
                    <a:pt x="191" y="3716"/>
                    <a:pt x="429" y="3859"/>
                  </a:cubicBezTo>
                  <a:lnTo>
                    <a:pt x="429" y="9407"/>
                  </a:lnTo>
                  <a:cubicBezTo>
                    <a:pt x="429" y="10146"/>
                    <a:pt x="1025" y="10741"/>
                    <a:pt x="1763" y="10741"/>
                  </a:cubicBezTo>
                  <a:lnTo>
                    <a:pt x="3597" y="10741"/>
                  </a:lnTo>
                  <a:cubicBezTo>
                    <a:pt x="3954" y="11217"/>
                    <a:pt x="4764" y="11527"/>
                    <a:pt x="5764" y="11527"/>
                  </a:cubicBezTo>
                  <a:cubicBezTo>
                    <a:pt x="6764" y="11527"/>
                    <a:pt x="7574" y="11217"/>
                    <a:pt x="7931" y="10741"/>
                  </a:cubicBezTo>
                  <a:lnTo>
                    <a:pt x="9765" y="10741"/>
                  </a:lnTo>
                  <a:cubicBezTo>
                    <a:pt x="10479" y="10741"/>
                    <a:pt x="11098" y="10146"/>
                    <a:pt x="11098" y="9407"/>
                  </a:cubicBezTo>
                  <a:lnTo>
                    <a:pt x="11098" y="7931"/>
                  </a:lnTo>
                  <a:cubicBezTo>
                    <a:pt x="11098" y="7788"/>
                    <a:pt x="11051" y="7669"/>
                    <a:pt x="10955" y="7574"/>
                  </a:cubicBezTo>
                  <a:cubicBezTo>
                    <a:pt x="11051" y="7478"/>
                    <a:pt x="11098" y="7335"/>
                    <a:pt x="11098" y="7216"/>
                  </a:cubicBezTo>
                  <a:lnTo>
                    <a:pt x="11098" y="3859"/>
                  </a:lnTo>
                  <a:cubicBezTo>
                    <a:pt x="11337" y="3716"/>
                    <a:pt x="11527" y="3454"/>
                    <a:pt x="11527" y="3144"/>
                  </a:cubicBezTo>
                  <a:lnTo>
                    <a:pt x="11527" y="2287"/>
                  </a:lnTo>
                  <a:cubicBezTo>
                    <a:pt x="11527" y="1549"/>
                    <a:pt x="10908" y="953"/>
                    <a:pt x="10170" y="953"/>
                  </a:cubicBezTo>
                  <a:lnTo>
                    <a:pt x="9336" y="953"/>
                  </a:lnTo>
                  <a:cubicBezTo>
                    <a:pt x="9265" y="429"/>
                    <a:pt x="8812" y="1"/>
                    <a:pt x="8288" y="1"/>
                  </a:cubicBezTo>
                  <a:cubicBezTo>
                    <a:pt x="7741" y="1"/>
                    <a:pt x="7288" y="429"/>
                    <a:pt x="7217" y="953"/>
                  </a:cubicBezTo>
                  <a:lnTo>
                    <a:pt x="6812" y="953"/>
                  </a:lnTo>
                  <a:cubicBezTo>
                    <a:pt x="6764" y="429"/>
                    <a:pt x="6312" y="1"/>
                    <a:pt x="5764" y="1"/>
                  </a:cubicBezTo>
                  <a:cubicBezTo>
                    <a:pt x="5216" y="1"/>
                    <a:pt x="4764" y="429"/>
                    <a:pt x="4716" y="953"/>
                  </a:cubicBezTo>
                  <a:lnTo>
                    <a:pt x="4311" y="953"/>
                  </a:lnTo>
                  <a:cubicBezTo>
                    <a:pt x="4240" y="429"/>
                    <a:pt x="3787" y="1"/>
                    <a:pt x="3263" y="1"/>
                  </a:cubicBezTo>
                  <a:close/>
                </a:path>
              </a:pathLst>
            </a:custGeom>
            <a:solidFill>
              <a:srgbClr val="FFFFFF"/>
            </a:solidFill>
            <a:ln w="28575" cap="flat" cmpd="sng">
              <a:solidFill>
                <a:srgbClr val="FFFFFF"/>
              </a:solidFill>
              <a:prstDash val="solid"/>
              <a:round/>
              <a:headEnd type="none" w="sm" len="sm"/>
              <a:tailEnd type="none" w="sm" len="sm"/>
            </a:ln>
            <a:effectLst>
              <a:outerShdw dist="5715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3" name="Google Shape;4373;p63">
              <a:extLst>
                <a:ext uri="{FF2B5EF4-FFF2-40B4-BE49-F238E27FC236}">
                  <a16:creationId xmlns:a16="http://schemas.microsoft.com/office/drawing/2014/main" id="{A9129C03-A71E-A124-F963-10315C2800FB}"/>
                </a:ext>
              </a:extLst>
            </p:cNvPr>
            <p:cNvSpPr/>
            <p:nvPr/>
          </p:nvSpPr>
          <p:spPr>
            <a:xfrm>
              <a:off x="2061420" y="4039996"/>
              <a:ext cx="409023" cy="296770"/>
            </a:xfrm>
            <a:custGeom>
              <a:avLst/>
              <a:gdLst/>
              <a:ahLst/>
              <a:cxnLst/>
              <a:rect l="l" t="t" r="r" b="b"/>
              <a:pathLst>
                <a:path w="9098" h="6860" extrusionOk="0">
                  <a:moveTo>
                    <a:pt x="0" y="1"/>
                  </a:moveTo>
                  <a:lnTo>
                    <a:pt x="0" y="6097"/>
                  </a:lnTo>
                  <a:cubicBezTo>
                    <a:pt x="0" y="6526"/>
                    <a:pt x="357" y="6859"/>
                    <a:pt x="762" y="6859"/>
                  </a:cubicBezTo>
                  <a:lnTo>
                    <a:pt x="8335" y="6859"/>
                  </a:lnTo>
                  <a:cubicBezTo>
                    <a:pt x="8764" y="6859"/>
                    <a:pt x="9097" y="6526"/>
                    <a:pt x="9097" y="6097"/>
                  </a:cubicBezTo>
                  <a:lnTo>
                    <a:pt x="9097" y="1"/>
                  </a:ln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4" name="Google Shape;4374;p63">
              <a:extLst>
                <a:ext uri="{FF2B5EF4-FFF2-40B4-BE49-F238E27FC236}">
                  <a16:creationId xmlns:a16="http://schemas.microsoft.com/office/drawing/2014/main" id="{87F7ACA1-E071-13BD-AD4E-3E4E9E534334}"/>
                </a:ext>
              </a:extLst>
            </p:cNvPr>
            <p:cNvSpPr/>
            <p:nvPr/>
          </p:nvSpPr>
          <p:spPr>
            <a:xfrm>
              <a:off x="2404461" y="4040012"/>
              <a:ext cx="69044" cy="296770"/>
            </a:xfrm>
            <a:custGeom>
              <a:avLst/>
              <a:gdLst/>
              <a:ahLst/>
              <a:cxnLst/>
              <a:rect l="l" t="t" r="r" b="b"/>
              <a:pathLst>
                <a:path w="1596" h="6860" extrusionOk="0">
                  <a:moveTo>
                    <a:pt x="762" y="1"/>
                  </a:moveTo>
                  <a:lnTo>
                    <a:pt x="762" y="6097"/>
                  </a:lnTo>
                  <a:cubicBezTo>
                    <a:pt x="762" y="6526"/>
                    <a:pt x="405" y="6859"/>
                    <a:pt x="0" y="6859"/>
                  </a:cubicBezTo>
                  <a:lnTo>
                    <a:pt x="834" y="6859"/>
                  </a:lnTo>
                  <a:cubicBezTo>
                    <a:pt x="1239" y="6859"/>
                    <a:pt x="1596" y="6526"/>
                    <a:pt x="1596" y="6097"/>
                  </a:cubicBezTo>
                  <a:lnTo>
                    <a:pt x="1596" y="4692"/>
                  </a:lnTo>
                  <a:lnTo>
                    <a:pt x="1596" y="3954"/>
                  </a:lnTo>
                  <a:lnTo>
                    <a:pt x="1596" y="1"/>
                  </a:ln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5" name="Google Shape;4375;p63">
              <a:extLst>
                <a:ext uri="{FF2B5EF4-FFF2-40B4-BE49-F238E27FC236}">
                  <a16:creationId xmlns:a16="http://schemas.microsoft.com/office/drawing/2014/main" id="{068F8881-1A5F-351E-3AC2-E6E116ADCF76}"/>
                </a:ext>
              </a:extLst>
            </p:cNvPr>
            <p:cNvSpPr/>
            <p:nvPr/>
          </p:nvSpPr>
          <p:spPr>
            <a:xfrm>
              <a:off x="2169563" y="4090462"/>
              <a:ext cx="52605" cy="42309"/>
            </a:xfrm>
            <a:custGeom>
              <a:avLst/>
              <a:gdLst/>
              <a:ahLst/>
              <a:cxnLst/>
              <a:rect l="l" t="t" r="r" b="b"/>
              <a:pathLst>
                <a:path w="1216" h="978" extrusionOk="0">
                  <a:moveTo>
                    <a:pt x="596" y="1"/>
                  </a:moveTo>
                  <a:cubicBezTo>
                    <a:pt x="263" y="1"/>
                    <a:pt x="1" y="215"/>
                    <a:pt x="1" y="477"/>
                  </a:cubicBezTo>
                  <a:cubicBezTo>
                    <a:pt x="1" y="763"/>
                    <a:pt x="263" y="977"/>
                    <a:pt x="596" y="977"/>
                  </a:cubicBezTo>
                  <a:cubicBezTo>
                    <a:pt x="953" y="977"/>
                    <a:pt x="1215" y="763"/>
                    <a:pt x="1215" y="477"/>
                  </a:cubicBezTo>
                  <a:cubicBezTo>
                    <a:pt x="1215" y="215"/>
                    <a:pt x="953" y="1"/>
                    <a:pt x="596" y="1"/>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6" name="Google Shape;4376;p63">
              <a:extLst>
                <a:ext uri="{FF2B5EF4-FFF2-40B4-BE49-F238E27FC236}">
                  <a16:creationId xmlns:a16="http://schemas.microsoft.com/office/drawing/2014/main" id="{BD2B4A09-E18A-736E-DDF9-740030C7CC66}"/>
                </a:ext>
              </a:extLst>
            </p:cNvPr>
            <p:cNvSpPr/>
            <p:nvPr/>
          </p:nvSpPr>
          <p:spPr>
            <a:xfrm>
              <a:off x="2312751" y="4090462"/>
              <a:ext cx="52605" cy="42309"/>
            </a:xfrm>
            <a:custGeom>
              <a:avLst/>
              <a:gdLst/>
              <a:ahLst/>
              <a:cxnLst/>
              <a:rect l="l" t="t" r="r" b="b"/>
              <a:pathLst>
                <a:path w="1216" h="978" extrusionOk="0">
                  <a:moveTo>
                    <a:pt x="620" y="1"/>
                  </a:moveTo>
                  <a:cubicBezTo>
                    <a:pt x="263" y="1"/>
                    <a:pt x="1" y="215"/>
                    <a:pt x="1" y="477"/>
                  </a:cubicBezTo>
                  <a:cubicBezTo>
                    <a:pt x="1" y="763"/>
                    <a:pt x="263" y="977"/>
                    <a:pt x="620" y="977"/>
                  </a:cubicBezTo>
                  <a:cubicBezTo>
                    <a:pt x="953" y="977"/>
                    <a:pt x="1215" y="763"/>
                    <a:pt x="1215" y="477"/>
                  </a:cubicBezTo>
                  <a:cubicBezTo>
                    <a:pt x="1215" y="215"/>
                    <a:pt x="953" y="1"/>
                    <a:pt x="620" y="1"/>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7" name="Google Shape;4377;p63">
              <a:extLst>
                <a:ext uri="{FF2B5EF4-FFF2-40B4-BE49-F238E27FC236}">
                  <a16:creationId xmlns:a16="http://schemas.microsoft.com/office/drawing/2014/main" id="{A17BD1B3-257E-7900-D2A4-35212A287F68}"/>
                </a:ext>
              </a:extLst>
            </p:cNvPr>
            <p:cNvSpPr/>
            <p:nvPr/>
          </p:nvSpPr>
          <p:spPr>
            <a:xfrm>
              <a:off x="2042857" y="3956589"/>
              <a:ext cx="449221" cy="81417"/>
            </a:xfrm>
            <a:custGeom>
              <a:avLst/>
              <a:gdLst/>
              <a:ahLst/>
              <a:cxnLst/>
              <a:rect l="l" t="t" r="r" b="b"/>
              <a:pathLst>
                <a:path w="10384" h="1882" extrusionOk="0">
                  <a:moveTo>
                    <a:pt x="786" y="0"/>
                  </a:moveTo>
                  <a:cubicBezTo>
                    <a:pt x="358" y="0"/>
                    <a:pt x="0" y="358"/>
                    <a:pt x="0" y="762"/>
                  </a:cubicBezTo>
                  <a:lnTo>
                    <a:pt x="0" y="1620"/>
                  </a:lnTo>
                  <a:cubicBezTo>
                    <a:pt x="0" y="1763"/>
                    <a:pt x="119" y="1882"/>
                    <a:pt x="262" y="1882"/>
                  </a:cubicBezTo>
                  <a:lnTo>
                    <a:pt x="10122" y="1882"/>
                  </a:lnTo>
                  <a:cubicBezTo>
                    <a:pt x="10264" y="1882"/>
                    <a:pt x="10383" y="1763"/>
                    <a:pt x="10383" y="1620"/>
                  </a:cubicBezTo>
                  <a:lnTo>
                    <a:pt x="10383" y="762"/>
                  </a:lnTo>
                  <a:cubicBezTo>
                    <a:pt x="10383" y="358"/>
                    <a:pt x="10026" y="0"/>
                    <a:pt x="9598"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8" name="Google Shape;4378;p63">
              <a:extLst>
                <a:ext uri="{FF2B5EF4-FFF2-40B4-BE49-F238E27FC236}">
                  <a16:creationId xmlns:a16="http://schemas.microsoft.com/office/drawing/2014/main" id="{1582D43C-0EFF-041D-A458-AF368CA7B1D9}"/>
                </a:ext>
              </a:extLst>
            </p:cNvPr>
            <p:cNvSpPr/>
            <p:nvPr/>
          </p:nvSpPr>
          <p:spPr>
            <a:xfrm>
              <a:off x="2413718" y="3956589"/>
              <a:ext cx="78346" cy="81417"/>
            </a:xfrm>
            <a:custGeom>
              <a:avLst/>
              <a:gdLst/>
              <a:ahLst/>
              <a:cxnLst/>
              <a:rect l="l" t="t" r="r" b="b"/>
              <a:pathLst>
                <a:path w="1811" h="1882" extrusionOk="0">
                  <a:moveTo>
                    <a:pt x="1" y="0"/>
                  </a:moveTo>
                  <a:cubicBezTo>
                    <a:pt x="429" y="0"/>
                    <a:pt x="786" y="358"/>
                    <a:pt x="786" y="762"/>
                  </a:cubicBezTo>
                  <a:lnTo>
                    <a:pt x="786" y="1620"/>
                  </a:lnTo>
                  <a:cubicBezTo>
                    <a:pt x="786" y="1763"/>
                    <a:pt x="667" y="1882"/>
                    <a:pt x="524" y="1882"/>
                  </a:cubicBezTo>
                  <a:lnTo>
                    <a:pt x="1549" y="1882"/>
                  </a:lnTo>
                  <a:cubicBezTo>
                    <a:pt x="1691" y="1882"/>
                    <a:pt x="1810" y="1763"/>
                    <a:pt x="1810" y="1620"/>
                  </a:cubicBezTo>
                  <a:lnTo>
                    <a:pt x="1810" y="762"/>
                  </a:lnTo>
                  <a:cubicBezTo>
                    <a:pt x="1810" y="358"/>
                    <a:pt x="1453" y="0"/>
                    <a:pt x="10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9" name="Google Shape;4379;p63">
              <a:extLst>
                <a:ext uri="{FF2B5EF4-FFF2-40B4-BE49-F238E27FC236}">
                  <a16:creationId xmlns:a16="http://schemas.microsoft.com/office/drawing/2014/main" id="{61E61E4F-AFD5-4E04-5D02-A6A36293BC78}"/>
                </a:ext>
              </a:extLst>
            </p:cNvPr>
            <p:cNvSpPr/>
            <p:nvPr/>
          </p:nvSpPr>
          <p:spPr>
            <a:xfrm>
              <a:off x="2113932" y="4142274"/>
              <a:ext cx="308104" cy="113646"/>
            </a:xfrm>
            <a:custGeom>
              <a:avLst/>
              <a:gdLst/>
              <a:ahLst/>
              <a:cxnLst/>
              <a:rect l="l" t="t" r="r" b="b"/>
              <a:pathLst>
                <a:path w="7122" h="2627" extrusionOk="0">
                  <a:moveTo>
                    <a:pt x="3552" y="1"/>
                  </a:moveTo>
                  <a:cubicBezTo>
                    <a:pt x="3477" y="1"/>
                    <a:pt x="3406" y="19"/>
                    <a:pt x="3335" y="54"/>
                  </a:cubicBezTo>
                  <a:lnTo>
                    <a:pt x="286" y="1340"/>
                  </a:lnTo>
                  <a:cubicBezTo>
                    <a:pt x="1" y="1459"/>
                    <a:pt x="1" y="1864"/>
                    <a:pt x="286" y="2007"/>
                  </a:cubicBezTo>
                  <a:lnTo>
                    <a:pt x="1763" y="2626"/>
                  </a:lnTo>
                  <a:lnTo>
                    <a:pt x="5335" y="2626"/>
                  </a:lnTo>
                  <a:lnTo>
                    <a:pt x="6812" y="2007"/>
                  </a:lnTo>
                  <a:cubicBezTo>
                    <a:pt x="7121" y="1864"/>
                    <a:pt x="7121" y="1459"/>
                    <a:pt x="6812" y="1340"/>
                  </a:cubicBezTo>
                  <a:lnTo>
                    <a:pt x="3787" y="54"/>
                  </a:lnTo>
                  <a:cubicBezTo>
                    <a:pt x="3704" y="19"/>
                    <a:pt x="3626" y="1"/>
                    <a:pt x="3552" y="1"/>
                  </a:cubicBezTo>
                  <a:close/>
                </a:path>
              </a:pathLst>
            </a:custGeom>
            <a:solidFill>
              <a:srgbClr val="DBB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0" name="Google Shape;4380;p63">
              <a:extLst>
                <a:ext uri="{FF2B5EF4-FFF2-40B4-BE49-F238E27FC236}">
                  <a16:creationId xmlns:a16="http://schemas.microsoft.com/office/drawing/2014/main" id="{4692DC01-99DA-80F1-20EC-7E70F82751C4}"/>
                </a:ext>
              </a:extLst>
            </p:cNvPr>
            <p:cNvSpPr/>
            <p:nvPr/>
          </p:nvSpPr>
          <p:spPr>
            <a:xfrm>
              <a:off x="2190155" y="4212614"/>
              <a:ext cx="154614" cy="116458"/>
            </a:xfrm>
            <a:custGeom>
              <a:avLst/>
              <a:gdLst/>
              <a:ahLst/>
              <a:cxnLst/>
              <a:rect l="l" t="t" r="r" b="b"/>
              <a:pathLst>
                <a:path w="3574" h="2692" extrusionOk="0">
                  <a:moveTo>
                    <a:pt x="620" y="0"/>
                  </a:moveTo>
                  <a:cubicBezTo>
                    <a:pt x="287" y="0"/>
                    <a:pt x="1" y="262"/>
                    <a:pt x="1" y="619"/>
                  </a:cubicBezTo>
                  <a:lnTo>
                    <a:pt x="1" y="2691"/>
                  </a:lnTo>
                  <a:lnTo>
                    <a:pt x="3573" y="2691"/>
                  </a:lnTo>
                  <a:lnTo>
                    <a:pt x="3573" y="619"/>
                  </a:lnTo>
                  <a:cubicBezTo>
                    <a:pt x="3573" y="262"/>
                    <a:pt x="3287" y="0"/>
                    <a:pt x="2954" y="0"/>
                  </a:cubicBezTo>
                  <a:close/>
                </a:path>
              </a:pathLst>
            </a:custGeom>
            <a:solidFill>
              <a:srgbClr val="DBB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1" name="Google Shape;4381;p63">
              <a:extLst>
                <a:ext uri="{FF2B5EF4-FFF2-40B4-BE49-F238E27FC236}">
                  <a16:creationId xmlns:a16="http://schemas.microsoft.com/office/drawing/2014/main" id="{BA7B58C3-518C-4329-49B6-FC09D7E01B27}"/>
                </a:ext>
              </a:extLst>
            </p:cNvPr>
            <p:cNvSpPr/>
            <p:nvPr/>
          </p:nvSpPr>
          <p:spPr>
            <a:xfrm>
              <a:off x="2190155" y="4296017"/>
              <a:ext cx="154614" cy="67011"/>
            </a:xfrm>
            <a:custGeom>
              <a:avLst/>
              <a:gdLst/>
              <a:ahLst/>
              <a:cxnLst/>
              <a:rect l="l" t="t" r="r" b="b"/>
              <a:pathLst>
                <a:path w="3574" h="1549" extrusionOk="0">
                  <a:moveTo>
                    <a:pt x="1787" y="1"/>
                  </a:moveTo>
                  <a:cubicBezTo>
                    <a:pt x="811" y="1"/>
                    <a:pt x="1" y="334"/>
                    <a:pt x="1" y="763"/>
                  </a:cubicBezTo>
                  <a:cubicBezTo>
                    <a:pt x="1" y="1192"/>
                    <a:pt x="811" y="1549"/>
                    <a:pt x="1787" y="1549"/>
                  </a:cubicBezTo>
                  <a:cubicBezTo>
                    <a:pt x="2763" y="1549"/>
                    <a:pt x="3573" y="1192"/>
                    <a:pt x="3573" y="763"/>
                  </a:cubicBezTo>
                  <a:cubicBezTo>
                    <a:pt x="3573" y="334"/>
                    <a:pt x="2763" y="1"/>
                    <a:pt x="1787" y="1"/>
                  </a:cubicBezTo>
                  <a:close/>
                </a:path>
              </a:pathLst>
            </a:custGeom>
            <a:solidFill>
              <a:srgbClr val="DBB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2" name="Google Shape;4382;p63">
              <a:extLst>
                <a:ext uri="{FF2B5EF4-FFF2-40B4-BE49-F238E27FC236}">
                  <a16:creationId xmlns:a16="http://schemas.microsoft.com/office/drawing/2014/main" id="{5BC391AE-2BA4-33C5-6AA6-CD12D5C5BFA0}"/>
                </a:ext>
              </a:extLst>
            </p:cNvPr>
            <p:cNvSpPr/>
            <p:nvPr/>
          </p:nvSpPr>
          <p:spPr>
            <a:xfrm>
              <a:off x="2036671" y="3912866"/>
              <a:ext cx="461594" cy="461594"/>
            </a:xfrm>
            <a:custGeom>
              <a:avLst/>
              <a:gdLst/>
              <a:ahLst/>
              <a:cxnLst/>
              <a:rect l="l" t="t" r="r" b="b"/>
              <a:pathLst>
                <a:path w="10670" h="10670" extrusionOk="0">
                  <a:moveTo>
                    <a:pt x="2834" y="310"/>
                  </a:moveTo>
                  <a:cubicBezTo>
                    <a:pt x="3001" y="310"/>
                    <a:pt x="3144" y="453"/>
                    <a:pt x="3144" y="643"/>
                  </a:cubicBezTo>
                  <a:lnTo>
                    <a:pt x="3144" y="929"/>
                  </a:lnTo>
                  <a:lnTo>
                    <a:pt x="2501" y="929"/>
                  </a:lnTo>
                  <a:lnTo>
                    <a:pt x="2501" y="643"/>
                  </a:lnTo>
                  <a:cubicBezTo>
                    <a:pt x="2501" y="453"/>
                    <a:pt x="2644" y="310"/>
                    <a:pt x="2834" y="310"/>
                  </a:cubicBezTo>
                  <a:close/>
                  <a:moveTo>
                    <a:pt x="5335" y="310"/>
                  </a:moveTo>
                  <a:cubicBezTo>
                    <a:pt x="5525" y="310"/>
                    <a:pt x="5668" y="453"/>
                    <a:pt x="5668" y="643"/>
                  </a:cubicBezTo>
                  <a:lnTo>
                    <a:pt x="5668" y="929"/>
                  </a:lnTo>
                  <a:lnTo>
                    <a:pt x="5002" y="929"/>
                  </a:lnTo>
                  <a:lnTo>
                    <a:pt x="5002" y="643"/>
                  </a:lnTo>
                  <a:cubicBezTo>
                    <a:pt x="5002" y="453"/>
                    <a:pt x="5144" y="310"/>
                    <a:pt x="5335" y="310"/>
                  </a:cubicBezTo>
                  <a:close/>
                  <a:moveTo>
                    <a:pt x="7859" y="310"/>
                  </a:moveTo>
                  <a:cubicBezTo>
                    <a:pt x="8026" y="310"/>
                    <a:pt x="8169" y="453"/>
                    <a:pt x="8169" y="643"/>
                  </a:cubicBezTo>
                  <a:lnTo>
                    <a:pt x="8169" y="929"/>
                  </a:lnTo>
                  <a:lnTo>
                    <a:pt x="7526" y="929"/>
                  </a:lnTo>
                  <a:lnTo>
                    <a:pt x="7526" y="643"/>
                  </a:lnTo>
                  <a:cubicBezTo>
                    <a:pt x="7526" y="453"/>
                    <a:pt x="7669" y="310"/>
                    <a:pt x="7859" y="310"/>
                  </a:cubicBezTo>
                  <a:close/>
                  <a:moveTo>
                    <a:pt x="6502" y="7192"/>
                  </a:moveTo>
                  <a:cubicBezTo>
                    <a:pt x="6740" y="7192"/>
                    <a:pt x="6954" y="7407"/>
                    <a:pt x="6954" y="7645"/>
                  </a:cubicBezTo>
                  <a:lnTo>
                    <a:pt x="6954" y="9216"/>
                  </a:lnTo>
                  <a:cubicBezTo>
                    <a:pt x="6621" y="8978"/>
                    <a:pt x="6026" y="8812"/>
                    <a:pt x="5335" y="8812"/>
                  </a:cubicBezTo>
                  <a:cubicBezTo>
                    <a:pt x="4644" y="8812"/>
                    <a:pt x="4049" y="8978"/>
                    <a:pt x="3716" y="9216"/>
                  </a:cubicBezTo>
                  <a:lnTo>
                    <a:pt x="3716" y="7645"/>
                  </a:lnTo>
                  <a:cubicBezTo>
                    <a:pt x="3716" y="7407"/>
                    <a:pt x="3930" y="7192"/>
                    <a:pt x="4168" y="7192"/>
                  </a:cubicBezTo>
                  <a:close/>
                  <a:moveTo>
                    <a:pt x="5335" y="9121"/>
                  </a:moveTo>
                  <a:cubicBezTo>
                    <a:pt x="6264" y="9121"/>
                    <a:pt x="6954" y="9455"/>
                    <a:pt x="6954" y="9740"/>
                  </a:cubicBezTo>
                  <a:cubicBezTo>
                    <a:pt x="6954" y="10026"/>
                    <a:pt x="6264" y="10360"/>
                    <a:pt x="5335" y="10360"/>
                  </a:cubicBezTo>
                  <a:cubicBezTo>
                    <a:pt x="4406" y="10360"/>
                    <a:pt x="3716" y="10026"/>
                    <a:pt x="3716" y="9740"/>
                  </a:cubicBezTo>
                  <a:cubicBezTo>
                    <a:pt x="3716" y="9455"/>
                    <a:pt x="4406" y="9121"/>
                    <a:pt x="5335" y="9121"/>
                  </a:cubicBezTo>
                  <a:close/>
                  <a:moveTo>
                    <a:pt x="2834" y="0"/>
                  </a:moveTo>
                  <a:cubicBezTo>
                    <a:pt x="2477" y="0"/>
                    <a:pt x="2191" y="286"/>
                    <a:pt x="2191" y="643"/>
                  </a:cubicBezTo>
                  <a:lnTo>
                    <a:pt x="2191" y="929"/>
                  </a:lnTo>
                  <a:lnTo>
                    <a:pt x="929" y="929"/>
                  </a:lnTo>
                  <a:cubicBezTo>
                    <a:pt x="405" y="929"/>
                    <a:pt x="0" y="1358"/>
                    <a:pt x="0" y="1858"/>
                  </a:cubicBezTo>
                  <a:lnTo>
                    <a:pt x="0" y="2715"/>
                  </a:lnTo>
                  <a:cubicBezTo>
                    <a:pt x="0" y="2929"/>
                    <a:pt x="167" y="3120"/>
                    <a:pt x="405" y="3120"/>
                  </a:cubicBezTo>
                  <a:lnTo>
                    <a:pt x="429" y="3120"/>
                  </a:lnTo>
                  <a:lnTo>
                    <a:pt x="429" y="8978"/>
                  </a:lnTo>
                  <a:cubicBezTo>
                    <a:pt x="429" y="9478"/>
                    <a:pt x="834" y="9907"/>
                    <a:pt x="1334" y="9907"/>
                  </a:cubicBezTo>
                  <a:lnTo>
                    <a:pt x="3430" y="9907"/>
                  </a:lnTo>
                  <a:cubicBezTo>
                    <a:pt x="3573" y="10360"/>
                    <a:pt x="4335" y="10669"/>
                    <a:pt x="5335" y="10669"/>
                  </a:cubicBezTo>
                  <a:cubicBezTo>
                    <a:pt x="6335" y="10669"/>
                    <a:pt x="7097" y="10360"/>
                    <a:pt x="7240" y="9907"/>
                  </a:cubicBezTo>
                  <a:lnTo>
                    <a:pt x="9336" y="9907"/>
                  </a:lnTo>
                  <a:cubicBezTo>
                    <a:pt x="9836" y="9907"/>
                    <a:pt x="10241" y="9478"/>
                    <a:pt x="10241" y="8978"/>
                  </a:cubicBezTo>
                  <a:lnTo>
                    <a:pt x="10241" y="7502"/>
                  </a:lnTo>
                  <a:cubicBezTo>
                    <a:pt x="10241" y="7430"/>
                    <a:pt x="10169" y="7359"/>
                    <a:pt x="10098" y="7359"/>
                  </a:cubicBezTo>
                  <a:cubicBezTo>
                    <a:pt x="10003" y="7359"/>
                    <a:pt x="9931" y="7430"/>
                    <a:pt x="9931" y="7502"/>
                  </a:cubicBezTo>
                  <a:lnTo>
                    <a:pt x="9931" y="8978"/>
                  </a:lnTo>
                  <a:cubicBezTo>
                    <a:pt x="9931" y="9312"/>
                    <a:pt x="9669" y="9597"/>
                    <a:pt x="9336" y="9597"/>
                  </a:cubicBezTo>
                  <a:lnTo>
                    <a:pt x="7264" y="9597"/>
                  </a:lnTo>
                  <a:lnTo>
                    <a:pt x="7264" y="8145"/>
                  </a:lnTo>
                  <a:lnTo>
                    <a:pt x="8669" y="7549"/>
                  </a:lnTo>
                  <a:cubicBezTo>
                    <a:pt x="8859" y="7478"/>
                    <a:pt x="8979" y="7287"/>
                    <a:pt x="8979" y="7097"/>
                  </a:cubicBezTo>
                  <a:cubicBezTo>
                    <a:pt x="8979" y="6883"/>
                    <a:pt x="8859" y="6692"/>
                    <a:pt x="8669" y="6621"/>
                  </a:cubicBezTo>
                  <a:lnTo>
                    <a:pt x="5621" y="5311"/>
                  </a:lnTo>
                  <a:cubicBezTo>
                    <a:pt x="5525" y="5275"/>
                    <a:pt x="5430" y="5257"/>
                    <a:pt x="5335" y="5257"/>
                  </a:cubicBezTo>
                  <a:cubicBezTo>
                    <a:pt x="5240" y="5257"/>
                    <a:pt x="5144" y="5275"/>
                    <a:pt x="5049" y="5311"/>
                  </a:cubicBezTo>
                  <a:lnTo>
                    <a:pt x="3549" y="5954"/>
                  </a:lnTo>
                  <a:cubicBezTo>
                    <a:pt x="3454" y="6001"/>
                    <a:pt x="3430" y="6073"/>
                    <a:pt x="3454" y="6168"/>
                  </a:cubicBezTo>
                  <a:cubicBezTo>
                    <a:pt x="3488" y="6220"/>
                    <a:pt x="3535" y="6259"/>
                    <a:pt x="3594" y="6259"/>
                  </a:cubicBezTo>
                  <a:cubicBezTo>
                    <a:pt x="3617" y="6259"/>
                    <a:pt x="3641" y="6253"/>
                    <a:pt x="3668" y="6240"/>
                  </a:cubicBezTo>
                  <a:lnTo>
                    <a:pt x="5168" y="5597"/>
                  </a:lnTo>
                  <a:cubicBezTo>
                    <a:pt x="5216" y="5573"/>
                    <a:pt x="5275" y="5561"/>
                    <a:pt x="5335" y="5561"/>
                  </a:cubicBezTo>
                  <a:cubicBezTo>
                    <a:pt x="5394" y="5561"/>
                    <a:pt x="5454" y="5573"/>
                    <a:pt x="5502" y="5597"/>
                  </a:cubicBezTo>
                  <a:lnTo>
                    <a:pt x="8550" y="6906"/>
                  </a:lnTo>
                  <a:cubicBezTo>
                    <a:pt x="8669" y="6954"/>
                    <a:pt x="8669" y="7049"/>
                    <a:pt x="8669" y="7097"/>
                  </a:cubicBezTo>
                  <a:cubicBezTo>
                    <a:pt x="8669" y="7121"/>
                    <a:pt x="8669" y="7216"/>
                    <a:pt x="8550" y="7264"/>
                  </a:cubicBezTo>
                  <a:lnTo>
                    <a:pt x="7264" y="7811"/>
                  </a:lnTo>
                  <a:lnTo>
                    <a:pt x="7264" y="7645"/>
                  </a:lnTo>
                  <a:cubicBezTo>
                    <a:pt x="7264" y="7216"/>
                    <a:pt x="6930" y="6883"/>
                    <a:pt x="6502" y="6883"/>
                  </a:cubicBezTo>
                  <a:lnTo>
                    <a:pt x="4168" y="6883"/>
                  </a:lnTo>
                  <a:cubicBezTo>
                    <a:pt x="3739" y="6883"/>
                    <a:pt x="3406" y="7216"/>
                    <a:pt x="3406" y="7645"/>
                  </a:cubicBezTo>
                  <a:lnTo>
                    <a:pt x="3406" y="7811"/>
                  </a:lnTo>
                  <a:lnTo>
                    <a:pt x="2120" y="7264"/>
                  </a:lnTo>
                  <a:cubicBezTo>
                    <a:pt x="2025" y="7216"/>
                    <a:pt x="2001" y="7121"/>
                    <a:pt x="2001" y="7097"/>
                  </a:cubicBezTo>
                  <a:cubicBezTo>
                    <a:pt x="2001" y="7049"/>
                    <a:pt x="2025" y="6954"/>
                    <a:pt x="2120" y="6906"/>
                  </a:cubicBezTo>
                  <a:lnTo>
                    <a:pt x="3001" y="6525"/>
                  </a:lnTo>
                  <a:cubicBezTo>
                    <a:pt x="3096" y="6502"/>
                    <a:pt x="3120" y="6406"/>
                    <a:pt x="3096" y="6311"/>
                  </a:cubicBezTo>
                  <a:cubicBezTo>
                    <a:pt x="3061" y="6257"/>
                    <a:pt x="2998" y="6231"/>
                    <a:pt x="2939" y="6231"/>
                  </a:cubicBezTo>
                  <a:cubicBezTo>
                    <a:pt x="2919" y="6231"/>
                    <a:pt x="2900" y="6234"/>
                    <a:pt x="2882" y="6240"/>
                  </a:cubicBezTo>
                  <a:lnTo>
                    <a:pt x="2001" y="6621"/>
                  </a:lnTo>
                  <a:cubicBezTo>
                    <a:pt x="1810" y="6692"/>
                    <a:pt x="1691" y="6883"/>
                    <a:pt x="1691" y="7097"/>
                  </a:cubicBezTo>
                  <a:cubicBezTo>
                    <a:pt x="1691" y="7287"/>
                    <a:pt x="1810" y="7478"/>
                    <a:pt x="2001" y="7549"/>
                  </a:cubicBezTo>
                  <a:lnTo>
                    <a:pt x="3406" y="8145"/>
                  </a:lnTo>
                  <a:lnTo>
                    <a:pt x="3406" y="9597"/>
                  </a:lnTo>
                  <a:lnTo>
                    <a:pt x="1334" y="9597"/>
                  </a:lnTo>
                  <a:cubicBezTo>
                    <a:pt x="1001" y="9597"/>
                    <a:pt x="739" y="9312"/>
                    <a:pt x="739" y="8978"/>
                  </a:cubicBezTo>
                  <a:lnTo>
                    <a:pt x="739" y="3120"/>
                  </a:lnTo>
                  <a:lnTo>
                    <a:pt x="1691" y="3120"/>
                  </a:lnTo>
                  <a:cubicBezTo>
                    <a:pt x="1787" y="3120"/>
                    <a:pt x="1858" y="3048"/>
                    <a:pt x="1858" y="2953"/>
                  </a:cubicBezTo>
                  <a:cubicBezTo>
                    <a:pt x="1858" y="2882"/>
                    <a:pt x="1787" y="2810"/>
                    <a:pt x="1691" y="2810"/>
                  </a:cubicBezTo>
                  <a:lnTo>
                    <a:pt x="405" y="2810"/>
                  </a:lnTo>
                  <a:cubicBezTo>
                    <a:pt x="358" y="2810"/>
                    <a:pt x="310" y="2763"/>
                    <a:pt x="310" y="2715"/>
                  </a:cubicBezTo>
                  <a:lnTo>
                    <a:pt x="310" y="1858"/>
                  </a:lnTo>
                  <a:cubicBezTo>
                    <a:pt x="310" y="1524"/>
                    <a:pt x="596" y="1239"/>
                    <a:pt x="929" y="1239"/>
                  </a:cubicBezTo>
                  <a:lnTo>
                    <a:pt x="2191" y="1239"/>
                  </a:lnTo>
                  <a:lnTo>
                    <a:pt x="2191" y="1548"/>
                  </a:lnTo>
                  <a:cubicBezTo>
                    <a:pt x="2191" y="1905"/>
                    <a:pt x="2477" y="2191"/>
                    <a:pt x="2834" y="2191"/>
                  </a:cubicBezTo>
                  <a:cubicBezTo>
                    <a:pt x="2906" y="2191"/>
                    <a:pt x="2977" y="2120"/>
                    <a:pt x="2977" y="2024"/>
                  </a:cubicBezTo>
                  <a:cubicBezTo>
                    <a:pt x="2977" y="1953"/>
                    <a:pt x="2906" y="1882"/>
                    <a:pt x="2834" y="1882"/>
                  </a:cubicBezTo>
                  <a:cubicBezTo>
                    <a:pt x="2644" y="1882"/>
                    <a:pt x="2501" y="1739"/>
                    <a:pt x="2501" y="1548"/>
                  </a:cubicBezTo>
                  <a:lnTo>
                    <a:pt x="2501" y="1239"/>
                  </a:lnTo>
                  <a:lnTo>
                    <a:pt x="4692" y="1239"/>
                  </a:lnTo>
                  <a:lnTo>
                    <a:pt x="4692" y="1548"/>
                  </a:lnTo>
                  <a:cubicBezTo>
                    <a:pt x="4692" y="1905"/>
                    <a:pt x="4978" y="2191"/>
                    <a:pt x="5335" y="2191"/>
                  </a:cubicBezTo>
                  <a:cubicBezTo>
                    <a:pt x="5430" y="2191"/>
                    <a:pt x="5502" y="2120"/>
                    <a:pt x="5502" y="2024"/>
                  </a:cubicBezTo>
                  <a:cubicBezTo>
                    <a:pt x="5502" y="1953"/>
                    <a:pt x="5430" y="1882"/>
                    <a:pt x="5335" y="1882"/>
                  </a:cubicBezTo>
                  <a:cubicBezTo>
                    <a:pt x="5168" y="1882"/>
                    <a:pt x="5002" y="1739"/>
                    <a:pt x="5002" y="1548"/>
                  </a:cubicBezTo>
                  <a:lnTo>
                    <a:pt x="5002" y="1239"/>
                  </a:lnTo>
                  <a:lnTo>
                    <a:pt x="7216" y="1239"/>
                  </a:lnTo>
                  <a:lnTo>
                    <a:pt x="7216" y="1548"/>
                  </a:lnTo>
                  <a:cubicBezTo>
                    <a:pt x="7216" y="1905"/>
                    <a:pt x="7502" y="2191"/>
                    <a:pt x="7859" y="2191"/>
                  </a:cubicBezTo>
                  <a:cubicBezTo>
                    <a:pt x="7931" y="2191"/>
                    <a:pt x="8002" y="2120"/>
                    <a:pt x="8002" y="2024"/>
                  </a:cubicBezTo>
                  <a:cubicBezTo>
                    <a:pt x="8002" y="1953"/>
                    <a:pt x="7931" y="1882"/>
                    <a:pt x="7859" y="1882"/>
                  </a:cubicBezTo>
                  <a:cubicBezTo>
                    <a:pt x="7669" y="1882"/>
                    <a:pt x="7526" y="1739"/>
                    <a:pt x="7526" y="1548"/>
                  </a:cubicBezTo>
                  <a:lnTo>
                    <a:pt x="7526" y="1239"/>
                  </a:lnTo>
                  <a:lnTo>
                    <a:pt x="9741" y="1239"/>
                  </a:lnTo>
                  <a:cubicBezTo>
                    <a:pt x="10074" y="1239"/>
                    <a:pt x="10360" y="1524"/>
                    <a:pt x="10360" y="1858"/>
                  </a:cubicBezTo>
                  <a:lnTo>
                    <a:pt x="10360" y="2715"/>
                  </a:lnTo>
                  <a:cubicBezTo>
                    <a:pt x="10360" y="2763"/>
                    <a:pt x="10312" y="2810"/>
                    <a:pt x="10265" y="2810"/>
                  </a:cubicBezTo>
                  <a:lnTo>
                    <a:pt x="2406" y="2810"/>
                  </a:lnTo>
                  <a:cubicBezTo>
                    <a:pt x="2310" y="2810"/>
                    <a:pt x="2263" y="2882"/>
                    <a:pt x="2263" y="2953"/>
                  </a:cubicBezTo>
                  <a:cubicBezTo>
                    <a:pt x="2263" y="3048"/>
                    <a:pt x="2310" y="3120"/>
                    <a:pt x="2406" y="3120"/>
                  </a:cubicBezTo>
                  <a:lnTo>
                    <a:pt x="9931" y="3120"/>
                  </a:lnTo>
                  <a:lnTo>
                    <a:pt x="9931" y="6787"/>
                  </a:lnTo>
                  <a:cubicBezTo>
                    <a:pt x="9931" y="6859"/>
                    <a:pt x="10003" y="6930"/>
                    <a:pt x="10098" y="6930"/>
                  </a:cubicBezTo>
                  <a:cubicBezTo>
                    <a:pt x="10169" y="6930"/>
                    <a:pt x="10241" y="6859"/>
                    <a:pt x="10241" y="6787"/>
                  </a:cubicBezTo>
                  <a:lnTo>
                    <a:pt x="10241" y="3120"/>
                  </a:lnTo>
                  <a:lnTo>
                    <a:pt x="10265" y="3120"/>
                  </a:lnTo>
                  <a:cubicBezTo>
                    <a:pt x="10503" y="3120"/>
                    <a:pt x="10669" y="2929"/>
                    <a:pt x="10669" y="2715"/>
                  </a:cubicBezTo>
                  <a:lnTo>
                    <a:pt x="10669" y="1858"/>
                  </a:lnTo>
                  <a:cubicBezTo>
                    <a:pt x="10669" y="1358"/>
                    <a:pt x="10265" y="929"/>
                    <a:pt x="9741" y="929"/>
                  </a:cubicBezTo>
                  <a:lnTo>
                    <a:pt x="8478" y="929"/>
                  </a:lnTo>
                  <a:lnTo>
                    <a:pt x="8478" y="643"/>
                  </a:lnTo>
                  <a:cubicBezTo>
                    <a:pt x="8478" y="286"/>
                    <a:pt x="8193" y="0"/>
                    <a:pt x="7859" y="0"/>
                  </a:cubicBezTo>
                  <a:cubicBezTo>
                    <a:pt x="7502" y="0"/>
                    <a:pt x="7216" y="286"/>
                    <a:pt x="7216" y="643"/>
                  </a:cubicBezTo>
                  <a:lnTo>
                    <a:pt x="7216" y="929"/>
                  </a:lnTo>
                  <a:lnTo>
                    <a:pt x="5978" y="929"/>
                  </a:lnTo>
                  <a:lnTo>
                    <a:pt x="5978" y="643"/>
                  </a:lnTo>
                  <a:cubicBezTo>
                    <a:pt x="5978" y="286"/>
                    <a:pt x="5692" y="0"/>
                    <a:pt x="5335" y="0"/>
                  </a:cubicBezTo>
                  <a:cubicBezTo>
                    <a:pt x="4978" y="0"/>
                    <a:pt x="4692" y="286"/>
                    <a:pt x="4692" y="643"/>
                  </a:cubicBezTo>
                  <a:lnTo>
                    <a:pt x="4692" y="929"/>
                  </a:lnTo>
                  <a:lnTo>
                    <a:pt x="3454" y="929"/>
                  </a:lnTo>
                  <a:lnTo>
                    <a:pt x="3454" y="643"/>
                  </a:lnTo>
                  <a:cubicBezTo>
                    <a:pt x="3454" y="286"/>
                    <a:pt x="3168" y="0"/>
                    <a:pt x="2834"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3" name="Google Shape;4383;p63">
              <a:extLst>
                <a:ext uri="{FF2B5EF4-FFF2-40B4-BE49-F238E27FC236}">
                  <a16:creationId xmlns:a16="http://schemas.microsoft.com/office/drawing/2014/main" id="{91E689B8-B0CB-28BC-83B0-FDCD0FE7C1C8}"/>
                </a:ext>
              </a:extLst>
            </p:cNvPr>
            <p:cNvSpPr/>
            <p:nvPr/>
          </p:nvSpPr>
          <p:spPr>
            <a:xfrm>
              <a:off x="2204603" y="4067388"/>
              <a:ext cx="13411" cy="24745"/>
            </a:xfrm>
            <a:custGeom>
              <a:avLst/>
              <a:gdLst/>
              <a:ahLst/>
              <a:cxnLst/>
              <a:rect l="l" t="t" r="r" b="b"/>
              <a:pathLst>
                <a:path w="310" h="572" extrusionOk="0">
                  <a:moveTo>
                    <a:pt x="143" y="0"/>
                  </a:moveTo>
                  <a:cubicBezTo>
                    <a:pt x="72" y="0"/>
                    <a:pt x="0" y="72"/>
                    <a:pt x="0" y="167"/>
                  </a:cubicBezTo>
                  <a:lnTo>
                    <a:pt x="0" y="405"/>
                  </a:lnTo>
                  <a:cubicBezTo>
                    <a:pt x="0" y="501"/>
                    <a:pt x="72" y="572"/>
                    <a:pt x="143" y="572"/>
                  </a:cubicBezTo>
                  <a:cubicBezTo>
                    <a:pt x="238" y="572"/>
                    <a:pt x="310" y="501"/>
                    <a:pt x="310" y="405"/>
                  </a:cubicBezTo>
                  <a:lnTo>
                    <a:pt x="310" y="167"/>
                  </a:lnTo>
                  <a:cubicBezTo>
                    <a:pt x="310" y="72"/>
                    <a:pt x="238" y="0"/>
                    <a:pt x="14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4" name="Google Shape;4384;p63">
              <a:extLst>
                <a:ext uri="{FF2B5EF4-FFF2-40B4-BE49-F238E27FC236}">
                  <a16:creationId xmlns:a16="http://schemas.microsoft.com/office/drawing/2014/main" id="{A9A0879A-ACD9-1FC3-E342-49A2D6030942}"/>
                </a:ext>
              </a:extLst>
            </p:cNvPr>
            <p:cNvSpPr/>
            <p:nvPr/>
          </p:nvSpPr>
          <p:spPr>
            <a:xfrm>
              <a:off x="2316904" y="4067388"/>
              <a:ext cx="13411" cy="24745"/>
            </a:xfrm>
            <a:custGeom>
              <a:avLst/>
              <a:gdLst/>
              <a:ahLst/>
              <a:cxnLst/>
              <a:rect l="l" t="t" r="r" b="b"/>
              <a:pathLst>
                <a:path w="310" h="572" extrusionOk="0">
                  <a:moveTo>
                    <a:pt x="167" y="0"/>
                  </a:moveTo>
                  <a:cubicBezTo>
                    <a:pt x="71" y="0"/>
                    <a:pt x="0" y="72"/>
                    <a:pt x="0" y="167"/>
                  </a:cubicBezTo>
                  <a:lnTo>
                    <a:pt x="0" y="405"/>
                  </a:lnTo>
                  <a:cubicBezTo>
                    <a:pt x="0" y="501"/>
                    <a:pt x="71" y="572"/>
                    <a:pt x="167" y="572"/>
                  </a:cubicBezTo>
                  <a:cubicBezTo>
                    <a:pt x="238" y="572"/>
                    <a:pt x="310" y="501"/>
                    <a:pt x="310" y="405"/>
                  </a:cubicBezTo>
                  <a:lnTo>
                    <a:pt x="310" y="167"/>
                  </a:lnTo>
                  <a:cubicBezTo>
                    <a:pt x="310" y="72"/>
                    <a:pt x="238" y="0"/>
                    <a:pt x="16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5" name="Google Shape;4385;p63">
              <a:extLst>
                <a:ext uri="{FF2B5EF4-FFF2-40B4-BE49-F238E27FC236}">
                  <a16:creationId xmlns:a16="http://schemas.microsoft.com/office/drawing/2014/main" id="{CB182168-9AB7-B975-FD54-0D8016D24044}"/>
                </a:ext>
              </a:extLst>
            </p:cNvPr>
            <p:cNvSpPr/>
            <p:nvPr/>
          </p:nvSpPr>
          <p:spPr>
            <a:xfrm>
              <a:off x="2244748" y="4077814"/>
              <a:ext cx="45381" cy="20506"/>
            </a:xfrm>
            <a:custGeom>
              <a:avLst/>
              <a:gdLst/>
              <a:ahLst/>
              <a:cxnLst/>
              <a:rect l="l" t="t" r="r" b="b"/>
              <a:pathLst>
                <a:path w="1049" h="474" extrusionOk="0">
                  <a:moveTo>
                    <a:pt x="179" y="0"/>
                  </a:moveTo>
                  <a:cubicBezTo>
                    <a:pt x="142" y="0"/>
                    <a:pt x="105" y="13"/>
                    <a:pt x="72" y="45"/>
                  </a:cubicBezTo>
                  <a:cubicBezTo>
                    <a:pt x="25" y="93"/>
                    <a:pt x="1" y="188"/>
                    <a:pt x="72" y="260"/>
                  </a:cubicBezTo>
                  <a:cubicBezTo>
                    <a:pt x="192" y="402"/>
                    <a:pt x="358" y="474"/>
                    <a:pt x="525" y="474"/>
                  </a:cubicBezTo>
                  <a:cubicBezTo>
                    <a:pt x="692" y="474"/>
                    <a:pt x="858" y="402"/>
                    <a:pt x="977" y="260"/>
                  </a:cubicBezTo>
                  <a:cubicBezTo>
                    <a:pt x="1049" y="188"/>
                    <a:pt x="1025" y="93"/>
                    <a:pt x="977" y="45"/>
                  </a:cubicBezTo>
                  <a:cubicBezTo>
                    <a:pt x="945" y="13"/>
                    <a:pt x="908" y="0"/>
                    <a:pt x="870" y="0"/>
                  </a:cubicBezTo>
                  <a:cubicBezTo>
                    <a:pt x="825" y="0"/>
                    <a:pt x="778" y="19"/>
                    <a:pt x="739" y="45"/>
                  </a:cubicBezTo>
                  <a:cubicBezTo>
                    <a:pt x="692" y="117"/>
                    <a:pt x="620" y="164"/>
                    <a:pt x="525" y="164"/>
                  </a:cubicBezTo>
                  <a:cubicBezTo>
                    <a:pt x="430" y="164"/>
                    <a:pt x="358" y="117"/>
                    <a:pt x="311" y="45"/>
                  </a:cubicBezTo>
                  <a:cubicBezTo>
                    <a:pt x="271" y="19"/>
                    <a:pt x="225" y="0"/>
                    <a:pt x="17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96" name="Google Shape;4386;p63">
            <a:extLst>
              <a:ext uri="{FF2B5EF4-FFF2-40B4-BE49-F238E27FC236}">
                <a16:creationId xmlns:a16="http://schemas.microsoft.com/office/drawing/2014/main" id="{A2BFD23B-8AED-463A-32C9-924A56F7437C}"/>
              </a:ext>
            </a:extLst>
          </p:cNvPr>
          <p:cNvGrpSpPr/>
          <p:nvPr/>
        </p:nvGrpSpPr>
        <p:grpSpPr>
          <a:xfrm>
            <a:off x="8322691" y="4999326"/>
            <a:ext cx="457474" cy="498658"/>
            <a:chOff x="6916975" y="3894312"/>
            <a:chExt cx="457474" cy="498658"/>
          </a:xfrm>
        </p:grpSpPr>
        <p:sp>
          <p:nvSpPr>
            <p:cNvPr id="297" name="Google Shape;4387;p63">
              <a:extLst>
                <a:ext uri="{FF2B5EF4-FFF2-40B4-BE49-F238E27FC236}">
                  <a16:creationId xmlns:a16="http://schemas.microsoft.com/office/drawing/2014/main" id="{449AA4A5-257F-718F-8392-0858B65A3A8A}"/>
                </a:ext>
              </a:extLst>
            </p:cNvPr>
            <p:cNvSpPr/>
            <p:nvPr/>
          </p:nvSpPr>
          <p:spPr>
            <a:xfrm>
              <a:off x="6916975" y="3894312"/>
              <a:ext cx="457474" cy="498658"/>
            </a:xfrm>
            <a:custGeom>
              <a:avLst/>
              <a:gdLst/>
              <a:ahLst/>
              <a:cxnLst/>
              <a:rect l="l" t="t" r="r" b="b"/>
              <a:pathLst>
                <a:path w="10575" h="11527" extrusionOk="0">
                  <a:moveTo>
                    <a:pt x="4978" y="1"/>
                  </a:moveTo>
                  <a:cubicBezTo>
                    <a:pt x="4502" y="1"/>
                    <a:pt x="4097" y="406"/>
                    <a:pt x="4097" y="906"/>
                  </a:cubicBezTo>
                  <a:lnTo>
                    <a:pt x="4097" y="1096"/>
                  </a:lnTo>
                  <a:lnTo>
                    <a:pt x="1739" y="1096"/>
                  </a:lnTo>
                  <a:cubicBezTo>
                    <a:pt x="1144" y="1096"/>
                    <a:pt x="668" y="1573"/>
                    <a:pt x="668" y="2168"/>
                  </a:cubicBezTo>
                  <a:lnTo>
                    <a:pt x="668" y="2620"/>
                  </a:lnTo>
                  <a:cubicBezTo>
                    <a:pt x="668" y="2763"/>
                    <a:pt x="715" y="2882"/>
                    <a:pt x="787" y="2978"/>
                  </a:cubicBezTo>
                  <a:cubicBezTo>
                    <a:pt x="715" y="3073"/>
                    <a:pt x="668" y="3216"/>
                    <a:pt x="668" y="3335"/>
                  </a:cubicBezTo>
                  <a:lnTo>
                    <a:pt x="668" y="7717"/>
                  </a:lnTo>
                  <a:cubicBezTo>
                    <a:pt x="382" y="7907"/>
                    <a:pt x="191" y="8241"/>
                    <a:pt x="191" y="8574"/>
                  </a:cubicBezTo>
                  <a:cubicBezTo>
                    <a:pt x="191" y="8979"/>
                    <a:pt x="406" y="9312"/>
                    <a:pt x="739" y="9503"/>
                  </a:cubicBezTo>
                  <a:lnTo>
                    <a:pt x="263" y="10027"/>
                  </a:lnTo>
                  <a:cubicBezTo>
                    <a:pt x="96" y="10193"/>
                    <a:pt x="1" y="10432"/>
                    <a:pt x="25" y="10670"/>
                  </a:cubicBezTo>
                  <a:cubicBezTo>
                    <a:pt x="48" y="10932"/>
                    <a:pt x="144" y="11146"/>
                    <a:pt x="334" y="11289"/>
                  </a:cubicBezTo>
                  <a:cubicBezTo>
                    <a:pt x="501" y="11432"/>
                    <a:pt x="691" y="11527"/>
                    <a:pt x="906" y="11527"/>
                  </a:cubicBezTo>
                  <a:cubicBezTo>
                    <a:pt x="1168" y="11527"/>
                    <a:pt x="1406" y="11408"/>
                    <a:pt x="1572" y="11217"/>
                  </a:cubicBezTo>
                  <a:lnTo>
                    <a:pt x="3001" y="9622"/>
                  </a:lnTo>
                  <a:lnTo>
                    <a:pt x="3263" y="9622"/>
                  </a:lnTo>
                  <a:cubicBezTo>
                    <a:pt x="3406" y="9622"/>
                    <a:pt x="3549" y="9574"/>
                    <a:pt x="3644" y="9503"/>
                  </a:cubicBezTo>
                  <a:cubicBezTo>
                    <a:pt x="3740" y="9574"/>
                    <a:pt x="3859" y="9622"/>
                    <a:pt x="4002" y="9622"/>
                  </a:cubicBezTo>
                  <a:lnTo>
                    <a:pt x="4097" y="9622"/>
                  </a:lnTo>
                  <a:lnTo>
                    <a:pt x="4097" y="10622"/>
                  </a:lnTo>
                  <a:cubicBezTo>
                    <a:pt x="4097" y="11122"/>
                    <a:pt x="4502" y="11527"/>
                    <a:pt x="4978" y="11527"/>
                  </a:cubicBezTo>
                  <a:cubicBezTo>
                    <a:pt x="5478" y="11527"/>
                    <a:pt x="5883" y="11122"/>
                    <a:pt x="5883" y="10622"/>
                  </a:cubicBezTo>
                  <a:lnTo>
                    <a:pt x="5883" y="9622"/>
                  </a:lnTo>
                  <a:lnTo>
                    <a:pt x="6764" y="9622"/>
                  </a:lnTo>
                  <a:lnTo>
                    <a:pt x="8193" y="11217"/>
                  </a:lnTo>
                  <a:cubicBezTo>
                    <a:pt x="8383" y="11408"/>
                    <a:pt x="8622" y="11527"/>
                    <a:pt x="8860" y="11527"/>
                  </a:cubicBezTo>
                  <a:cubicBezTo>
                    <a:pt x="9074" y="11527"/>
                    <a:pt x="9288" y="11432"/>
                    <a:pt x="9455" y="11289"/>
                  </a:cubicBezTo>
                  <a:cubicBezTo>
                    <a:pt x="9646" y="11146"/>
                    <a:pt x="9741" y="10932"/>
                    <a:pt x="9765" y="10670"/>
                  </a:cubicBezTo>
                  <a:cubicBezTo>
                    <a:pt x="9765" y="10432"/>
                    <a:pt x="9693" y="10217"/>
                    <a:pt x="9527" y="10027"/>
                  </a:cubicBezTo>
                  <a:lnTo>
                    <a:pt x="9122" y="9550"/>
                  </a:lnTo>
                  <a:cubicBezTo>
                    <a:pt x="9503" y="9408"/>
                    <a:pt x="9788" y="9026"/>
                    <a:pt x="9788" y="8574"/>
                  </a:cubicBezTo>
                  <a:cubicBezTo>
                    <a:pt x="9788" y="8217"/>
                    <a:pt x="9598" y="7907"/>
                    <a:pt x="9312" y="7717"/>
                  </a:cubicBezTo>
                  <a:lnTo>
                    <a:pt x="9312" y="6931"/>
                  </a:lnTo>
                  <a:cubicBezTo>
                    <a:pt x="9312" y="6788"/>
                    <a:pt x="9265" y="6669"/>
                    <a:pt x="9193" y="6550"/>
                  </a:cubicBezTo>
                  <a:cubicBezTo>
                    <a:pt x="9265" y="6455"/>
                    <a:pt x="9312" y="6335"/>
                    <a:pt x="9312" y="6193"/>
                  </a:cubicBezTo>
                  <a:lnTo>
                    <a:pt x="9312" y="4740"/>
                  </a:lnTo>
                  <a:lnTo>
                    <a:pt x="10170" y="4002"/>
                  </a:lnTo>
                  <a:cubicBezTo>
                    <a:pt x="10503" y="3692"/>
                    <a:pt x="10574" y="3168"/>
                    <a:pt x="10289" y="2811"/>
                  </a:cubicBezTo>
                  <a:cubicBezTo>
                    <a:pt x="10122" y="2573"/>
                    <a:pt x="9860" y="2454"/>
                    <a:pt x="9574" y="2454"/>
                  </a:cubicBezTo>
                  <a:cubicBezTo>
                    <a:pt x="9503" y="2454"/>
                    <a:pt x="9407" y="2454"/>
                    <a:pt x="9312" y="2478"/>
                  </a:cubicBezTo>
                  <a:lnTo>
                    <a:pt x="9312" y="2168"/>
                  </a:lnTo>
                  <a:cubicBezTo>
                    <a:pt x="9312" y="1882"/>
                    <a:pt x="9217" y="1620"/>
                    <a:pt x="9003" y="1406"/>
                  </a:cubicBezTo>
                  <a:cubicBezTo>
                    <a:pt x="8812" y="1215"/>
                    <a:pt x="8526" y="1096"/>
                    <a:pt x="8241" y="1096"/>
                  </a:cubicBezTo>
                  <a:lnTo>
                    <a:pt x="5883" y="1096"/>
                  </a:lnTo>
                  <a:lnTo>
                    <a:pt x="5883" y="906"/>
                  </a:lnTo>
                  <a:cubicBezTo>
                    <a:pt x="5883" y="406"/>
                    <a:pt x="5478" y="1"/>
                    <a:pt x="4978" y="1"/>
                  </a:cubicBezTo>
                  <a:close/>
                </a:path>
              </a:pathLst>
            </a:custGeom>
            <a:solidFill>
              <a:srgbClr val="FFFFFF"/>
            </a:solidFill>
            <a:ln w="28575" cap="flat" cmpd="sng">
              <a:solidFill>
                <a:srgbClr val="FFFFFF"/>
              </a:solidFill>
              <a:prstDash val="solid"/>
              <a:round/>
              <a:headEnd type="none" w="sm" len="sm"/>
              <a:tailEnd type="none" w="sm" len="sm"/>
            </a:ln>
            <a:effectLst>
              <a:outerShdw dist="57150" dir="228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8" name="Google Shape;4388;p63">
              <a:extLst>
                <a:ext uri="{FF2B5EF4-FFF2-40B4-BE49-F238E27FC236}">
                  <a16:creationId xmlns:a16="http://schemas.microsoft.com/office/drawing/2014/main" id="{93A37AD9-9208-C22D-7C0F-5050B7A80A20}"/>
                </a:ext>
              </a:extLst>
            </p:cNvPr>
            <p:cNvSpPr/>
            <p:nvPr/>
          </p:nvSpPr>
          <p:spPr>
            <a:xfrm>
              <a:off x="7118909" y="3920094"/>
              <a:ext cx="27860" cy="64935"/>
            </a:xfrm>
            <a:custGeom>
              <a:avLst/>
              <a:gdLst/>
              <a:ahLst/>
              <a:cxnLst/>
              <a:rect l="l" t="t" r="r" b="b"/>
              <a:pathLst>
                <a:path w="644" h="1501" extrusionOk="0">
                  <a:moveTo>
                    <a:pt x="310" y="0"/>
                  </a:moveTo>
                  <a:cubicBezTo>
                    <a:pt x="143" y="0"/>
                    <a:pt x="0" y="119"/>
                    <a:pt x="0" y="310"/>
                  </a:cubicBezTo>
                  <a:lnTo>
                    <a:pt x="0" y="1072"/>
                  </a:lnTo>
                  <a:lnTo>
                    <a:pt x="310" y="1500"/>
                  </a:lnTo>
                  <a:lnTo>
                    <a:pt x="643" y="1072"/>
                  </a:lnTo>
                  <a:lnTo>
                    <a:pt x="643" y="310"/>
                  </a:lnTo>
                  <a:cubicBezTo>
                    <a:pt x="643" y="119"/>
                    <a:pt x="500" y="0"/>
                    <a:pt x="310"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99" name="Google Shape;4389;p63">
              <a:extLst>
                <a:ext uri="{FF2B5EF4-FFF2-40B4-BE49-F238E27FC236}">
                  <a16:creationId xmlns:a16="http://schemas.microsoft.com/office/drawing/2014/main" id="{F083C3D3-9BEB-55A9-5D5B-A40E09E97528}"/>
                </a:ext>
              </a:extLst>
            </p:cNvPr>
            <p:cNvSpPr/>
            <p:nvPr/>
          </p:nvSpPr>
          <p:spPr>
            <a:xfrm>
              <a:off x="6970569" y="3966425"/>
              <a:ext cx="323523" cy="296770"/>
            </a:xfrm>
            <a:custGeom>
              <a:avLst/>
              <a:gdLst/>
              <a:ahLst/>
              <a:cxnLst/>
              <a:rect l="l" t="t" r="r" b="b"/>
              <a:pathLst>
                <a:path w="7097" h="6860" extrusionOk="0">
                  <a:moveTo>
                    <a:pt x="500" y="1"/>
                  </a:moveTo>
                  <a:cubicBezTo>
                    <a:pt x="214" y="1"/>
                    <a:pt x="0" y="215"/>
                    <a:pt x="0" y="501"/>
                  </a:cubicBezTo>
                  <a:lnTo>
                    <a:pt x="0" y="6455"/>
                  </a:lnTo>
                  <a:lnTo>
                    <a:pt x="3739" y="6859"/>
                  </a:lnTo>
                  <a:lnTo>
                    <a:pt x="7097" y="6455"/>
                  </a:lnTo>
                  <a:lnTo>
                    <a:pt x="7097" y="501"/>
                  </a:lnTo>
                  <a:cubicBezTo>
                    <a:pt x="7097" y="215"/>
                    <a:pt x="6859" y="1"/>
                    <a:pt x="6597" y="1"/>
                  </a:cubicBez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0" name="Google Shape;4390;p63">
              <a:extLst>
                <a:ext uri="{FF2B5EF4-FFF2-40B4-BE49-F238E27FC236}">
                  <a16:creationId xmlns:a16="http://schemas.microsoft.com/office/drawing/2014/main" id="{FA4B72D3-C0DA-7C6C-1822-2E2C304D721D}"/>
                </a:ext>
              </a:extLst>
            </p:cNvPr>
            <p:cNvSpPr/>
            <p:nvPr/>
          </p:nvSpPr>
          <p:spPr>
            <a:xfrm>
              <a:off x="7237396" y="3966425"/>
              <a:ext cx="57710" cy="295732"/>
            </a:xfrm>
            <a:custGeom>
              <a:avLst/>
              <a:gdLst/>
              <a:ahLst/>
              <a:cxnLst/>
              <a:rect l="l" t="t" r="r" b="b"/>
              <a:pathLst>
                <a:path w="1334" h="6836" extrusionOk="0">
                  <a:moveTo>
                    <a:pt x="0" y="1"/>
                  </a:moveTo>
                  <a:cubicBezTo>
                    <a:pt x="286" y="1"/>
                    <a:pt x="500" y="215"/>
                    <a:pt x="500" y="501"/>
                  </a:cubicBezTo>
                  <a:lnTo>
                    <a:pt x="500" y="6455"/>
                  </a:lnTo>
                  <a:lnTo>
                    <a:pt x="929" y="6836"/>
                  </a:lnTo>
                  <a:lnTo>
                    <a:pt x="1334" y="6455"/>
                  </a:lnTo>
                  <a:lnTo>
                    <a:pt x="1334" y="501"/>
                  </a:lnTo>
                  <a:cubicBezTo>
                    <a:pt x="1334" y="215"/>
                    <a:pt x="1119" y="1"/>
                    <a:pt x="83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1" name="Google Shape;4391;p63">
              <a:extLst>
                <a:ext uri="{FF2B5EF4-FFF2-40B4-BE49-F238E27FC236}">
                  <a16:creationId xmlns:a16="http://schemas.microsoft.com/office/drawing/2014/main" id="{7C7053DB-F5F4-0ABE-B190-11B062D407F5}"/>
                </a:ext>
              </a:extLst>
            </p:cNvPr>
            <p:cNvSpPr/>
            <p:nvPr/>
          </p:nvSpPr>
          <p:spPr>
            <a:xfrm>
              <a:off x="7181764" y="4025041"/>
              <a:ext cx="164867" cy="138219"/>
            </a:xfrm>
            <a:custGeom>
              <a:avLst/>
              <a:gdLst/>
              <a:ahLst/>
              <a:cxnLst/>
              <a:rect l="l" t="t" r="r" b="b"/>
              <a:pathLst>
                <a:path w="3811" h="3195" extrusionOk="0">
                  <a:moveTo>
                    <a:pt x="3456" y="0"/>
                  </a:moveTo>
                  <a:cubicBezTo>
                    <a:pt x="3398" y="0"/>
                    <a:pt x="3339" y="16"/>
                    <a:pt x="3286" y="51"/>
                  </a:cubicBezTo>
                  <a:lnTo>
                    <a:pt x="0" y="2266"/>
                  </a:lnTo>
                  <a:lnTo>
                    <a:pt x="595" y="3194"/>
                  </a:lnTo>
                  <a:lnTo>
                    <a:pt x="3667" y="551"/>
                  </a:lnTo>
                  <a:cubicBezTo>
                    <a:pt x="3787" y="432"/>
                    <a:pt x="3810" y="265"/>
                    <a:pt x="3715" y="122"/>
                  </a:cubicBezTo>
                  <a:cubicBezTo>
                    <a:pt x="3655" y="47"/>
                    <a:pt x="3556" y="0"/>
                    <a:pt x="3456" y="0"/>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2" name="Google Shape;4392;p63">
              <a:extLst>
                <a:ext uri="{FF2B5EF4-FFF2-40B4-BE49-F238E27FC236}">
                  <a16:creationId xmlns:a16="http://schemas.microsoft.com/office/drawing/2014/main" id="{94315B1F-D25C-C4F8-CA65-971E24F01DEC}"/>
                </a:ext>
              </a:extLst>
            </p:cNvPr>
            <p:cNvSpPr/>
            <p:nvPr/>
          </p:nvSpPr>
          <p:spPr>
            <a:xfrm>
              <a:off x="7131281" y="4121941"/>
              <a:ext cx="81417" cy="73241"/>
            </a:xfrm>
            <a:custGeom>
              <a:avLst/>
              <a:gdLst/>
              <a:ahLst/>
              <a:cxnLst/>
              <a:rect l="l" t="t" r="r" b="b"/>
              <a:pathLst>
                <a:path w="1882" h="1693" extrusionOk="0">
                  <a:moveTo>
                    <a:pt x="957" y="1"/>
                  </a:moveTo>
                  <a:cubicBezTo>
                    <a:pt x="894" y="1"/>
                    <a:pt x="830" y="9"/>
                    <a:pt x="762" y="26"/>
                  </a:cubicBezTo>
                  <a:cubicBezTo>
                    <a:pt x="453" y="121"/>
                    <a:pt x="238" y="383"/>
                    <a:pt x="191" y="692"/>
                  </a:cubicBezTo>
                  <a:cubicBezTo>
                    <a:pt x="167" y="931"/>
                    <a:pt x="95" y="1145"/>
                    <a:pt x="48" y="1335"/>
                  </a:cubicBezTo>
                  <a:cubicBezTo>
                    <a:pt x="0" y="1502"/>
                    <a:pt x="119" y="1693"/>
                    <a:pt x="286" y="1693"/>
                  </a:cubicBezTo>
                  <a:cubicBezTo>
                    <a:pt x="786" y="1693"/>
                    <a:pt x="1239" y="1621"/>
                    <a:pt x="1500" y="1431"/>
                  </a:cubicBezTo>
                  <a:cubicBezTo>
                    <a:pt x="1762" y="1240"/>
                    <a:pt x="1881" y="692"/>
                    <a:pt x="1620" y="311"/>
                  </a:cubicBezTo>
                  <a:cubicBezTo>
                    <a:pt x="1477" y="145"/>
                    <a:pt x="1286" y="73"/>
                    <a:pt x="1286" y="73"/>
                  </a:cubicBezTo>
                  <a:cubicBezTo>
                    <a:pt x="1178" y="27"/>
                    <a:pt x="1071" y="1"/>
                    <a:pt x="957" y="1"/>
                  </a:cubicBezTo>
                  <a:close/>
                </a:path>
              </a:pathLst>
            </a:custGeom>
            <a:solidFill>
              <a:srgbClr val="DBB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3" name="Google Shape;4393;p63">
              <a:extLst>
                <a:ext uri="{FF2B5EF4-FFF2-40B4-BE49-F238E27FC236}">
                  <a16:creationId xmlns:a16="http://schemas.microsoft.com/office/drawing/2014/main" id="{69EDCC44-6E97-59B1-0976-602376BBA3AF}"/>
                </a:ext>
              </a:extLst>
            </p:cNvPr>
            <p:cNvSpPr/>
            <p:nvPr/>
          </p:nvSpPr>
          <p:spPr>
            <a:xfrm>
              <a:off x="7220914" y="4276506"/>
              <a:ext cx="94785" cy="91367"/>
            </a:xfrm>
            <a:custGeom>
              <a:avLst/>
              <a:gdLst/>
              <a:ahLst/>
              <a:cxnLst/>
              <a:rect l="l" t="t" r="r" b="b"/>
              <a:pathLst>
                <a:path w="2191" h="2112" extrusionOk="0">
                  <a:moveTo>
                    <a:pt x="262" y="1"/>
                  </a:moveTo>
                  <a:lnTo>
                    <a:pt x="0" y="215"/>
                  </a:lnTo>
                  <a:lnTo>
                    <a:pt x="1596" y="2001"/>
                  </a:lnTo>
                  <a:cubicBezTo>
                    <a:pt x="1658" y="2076"/>
                    <a:pt x="1746" y="2112"/>
                    <a:pt x="1833" y="2112"/>
                  </a:cubicBezTo>
                  <a:cubicBezTo>
                    <a:pt x="1913" y="2112"/>
                    <a:pt x="1991" y="2082"/>
                    <a:pt x="2048" y="2025"/>
                  </a:cubicBezTo>
                  <a:cubicBezTo>
                    <a:pt x="2191" y="1906"/>
                    <a:pt x="2191" y="1716"/>
                    <a:pt x="2072" y="1573"/>
                  </a:cubicBezTo>
                  <a:lnTo>
                    <a:pt x="857" y="215"/>
                  </a:lnTo>
                  <a:lnTo>
                    <a:pt x="262" y="1"/>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4" name="Google Shape;4394;p63">
              <a:extLst>
                <a:ext uri="{FF2B5EF4-FFF2-40B4-BE49-F238E27FC236}">
                  <a16:creationId xmlns:a16="http://schemas.microsoft.com/office/drawing/2014/main" id="{E9103026-2414-60C9-D6FA-7790E3C4ADA3}"/>
                </a:ext>
              </a:extLst>
            </p:cNvPr>
            <p:cNvSpPr/>
            <p:nvPr/>
          </p:nvSpPr>
          <p:spPr>
            <a:xfrm>
              <a:off x="6940681" y="4276506"/>
              <a:ext cx="95866" cy="91367"/>
            </a:xfrm>
            <a:custGeom>
              <a:avLst/>
              <a:gdLst/>
              <a:ahLst/>
              <a:cxnLst/>
              <a:rect l="l" t="t" r="r" b="b"/>
              <a:pathLst>
                <a:path w="2216" h="2112" extrusionOk="0">
                  <a:moveTo>
                    <a:pt x="2001" y="1"/>
                  </a:moveTo>
                  <a:lnTo>
                    <a:pt x="1334" y="215"/>
                  </a:lnTo>
                  <a:lnTo>
                    <a:pt x="120" y="1573"/>
                  </a:lnTo>
                  <a:cubicBezTo>
                    <a:pt x="0" y="1716"/>
                    <a:pt x="24" y="1906"/>
                    <a:pt x="167" y="2025"/>
                  </a:cubicBezTo>
                  <a:cubicBezTo>
                    <a:pt x="224" y="2082"/>
                    <a:pt x="303" y="2112"/>
                    <a:pt x="379" y="2112"/>
                  </a:cubicBezTo>
                  <a:cubicBezTo>
                    <a:pt x="464" y="2112"/>
                    <a:pt x="546" y="2076"/>
                    <a:pt x="596" y="2001"/>
                  </a:cubicBezTo>
                  <a:lnTo>
                    <a:pt x="2215" y="215"/>
                  </a:lnTo>
                  <a:lnTo>
                    <a:pt x="2001" y="1"/>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5" name="Google Shape;4395;p63">
              <a:extLst>
                <a:ext uri="{FF2B5EF4-FFF2-40B4-BE49-F238E27FC236}">
                  <a16:creationId xmlns:a16="http://schemas.microsoft.com/office/drawing/2014/main" id="{688E4DD3-A7CE-DA96-A14B-85244B73FD9F}"/>
                </a:ext>
              </a:extLst>
            </p:cNvPr>
            <p:cNvSpPr/>
            <p:nvPr/>
          </p:nvSpPr>
          <p:spPr>
            <a:xfrm>
              <a:off x="7118909" y="4267249"/>
              <a:ext cx="27860" cy="101014"/>
            </a:xfrm>
            <a:custGeom>
              <a:avLst/>
              <a:gdLst/>
              <a:ahLst/>
              <a:cxnLst/>
              <a:rect l="l" t="t" r="r" b="b"/>
              <a:pathLst>
                <a:path w="644" h="2335" extrusionOk="0">
                  <a:moveTo>
                    <a:pt x="310" y="1"/>
                  </a:moveTo>
                  <a:lnTo>
                    <a:pt x="0" y="429"/>
                  </a:lnTo>
                  <a:lnTo>
                    <a:pt x="0" y="2001"/>
                  </a:lnTo>
                  <a:cubicBezTo>
                    <a:pt x="0" y="2192"/>
                    <a:pt x="143" y="2334"/>
                    <a:pt x="310" y="2334"/>
                  </a:cubicBezTo>
                  <a:cubicBezTo>
                    <a:pt x="500" y="2334"/>
                    <a:pt x="643" y="2192"/>
                    <a:pt x="643" y="2001"/>
                  </a:cubicBezTo>
                  <a:lnTo>
                    <a:pt x="643" y="429"/>
                  </a:lnTo>
                  <a:lnTo>
                    <a:pt x="310" y="1"/>
                  </a:ln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6" name="Google Shape;4396;p63">
              <a:extLst>
                <a:ext uri="{FF2B5EF4-FFF2-40B4-BE49-F238E27FC236}">
                  <a16:creationId xmlns:a16="http://schemas.microsoft.com/office/drawing/2014/main" id="{22682103-58FA-55B7-F50F-7CD4805E2927}"/>
                </a:ext>
              </a:extLst>
            </p:cNvPr>
            <p:cNvSpPr/>
            <p:nvPr/>
          </p:nvSpPr>
          <p:spPr>
            <a:xfrm>
              <a:off x="6949938" y="4245619"/>
              <a:ext cx="365771" cy="40233"/>
            </a:xfrm>
            <a:custGeom>
              <a:avLst/>
              <a:gdLst/>
              <a:ahLst/>
              <a:cxnLst/>
              <a:rect l="l" t="t" r="r" b="b"/>
              <a:pathLst>
                <a:path w="8455" h="930" extrusionOk="0">
                  <a:moveTo>
                    <a:pt x="477" y="1"/>
                  </a:moveTo>
                  <a:cubicBezTo>
                    <a:pt x="215" y="1"/>
                    <a:pt x="1" y="215"/>
                    <a:pt x="1" y="453"/>
                  </a:cubicBezTo>
                  <a:cubicBezTo>
                    <a:pt x="1" y="715"/>
                    <a:pt x="215" y="929"/>
                    <a:pt x="477" y="929"/>
                  </a:cubicBezTo>
                  <a:lnTo>
                    <a:pt x="7979" y="929"/>
                  </a:lnTo>
                  <a:cubicBezTo>
                    <a:pt x="8241" y="929"/>
                    <a:pt x="8455" y="715"/>
                    <a:pt x="8455" y="453"/>
                  </a:cubicBezTo>
                  <a:cubicBezTo>
                    <a:pt x="8455" y="215"/>
                    <a:pt x="8241" y="1"/>
                    <a:pt x="7979" y="1"/>
                  </a:cubicBezTo>
                  <a:close/>
                </a:path>
              </a:pathLst>
            </a:custGeom>
            <a:solidFill>
              <a:srgbClr val="FDB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7" name="Google Shape;4397;p63">
              <a:extLst>
                <a:ext uri="{FF2B5EF4-FFF2-40B4-BE49-F238E27FC236}">
                  <a16:creationId xmlns:a16="http://schemas.microsoft.com/office/drawing/2014/main" id="{5B5B5E98-2B57-1D27-A79B-7CAAF42CA77B}"/>
                </a:ext>
              </a:extLst>
            </p:cNvPr>
            <p:cNvSpPr/>
            <p:nvPr/>
          </p:nvSpPr>
          <p:spPr>
            <a:xfrm>
              <a:off x="7259025" y="4245619"/>
              <a:ext cx="56672" cy="40233"/>
            </a:xfrm>
            <a:custGeom>
              <a:avLst/>
              <a:gdLst/>
              <a:ahLst/>
              <a:cxnLst/>
              <a:rect l="l" t="t" r="r" b="b"/>
              <a:pathLst>
                <a:path w="1310" h="930" extrusionOk="0">
                  <a:moveTo>
                    <a:pt x="0" y="1"/>
                  </a:moveTo>
                  <a:cubicBezTo>
                    <a:pt x="262" y="1"/>
                    <a:pt x="476" y="215"/>
                    <a:pt x="476" y="453"/>
                  </a:cubicBezTo>
                  <a:cubicBezTo>
                    <a:pt x="476" y="715"/>
                    <a:pt x="262" y="929"/>
                    <a:pt x="0" y="929"/>
                  </a:cubicBezTo>
                  <a:lnTo>
                    <a:pt x="834" y="929"/>
                  </a:lnTo>
                  <a:cubicBezTo>
                    <a:pt x="1096" y="929"/>
                    <a:pt x="1310" y="715"/>
                    <a:pt x="1310" y="453"/>
                  </a:cubicBezTo>
                  <a:cubicBezTo>
                    <a:pt x="1310" y="215"/>
                    <a:pt x="1096" y="1"/>
                    <a:pt x="83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8" name="Google Shape;4398;p63">
              <a:extLst>
                <a:ext uri="{FF2B5EF4-FFF2-40B4-BE49-F238E27FC236}">
                  <a16:creationId xmlns:a16="http://schemas.microsoft.com/office/drawing/2014/main" id="{56B1182D-06D5-F28E-7C49-C5DC0CB01227}"/>
                </a:ext>
              </a:extLst>
            </p:cNvPr>
            <p:cNvSpPr/>
            <p:nvPr/>
          </p:nvSpPr>
          <p:spPr>
            <a:xfrm>
              <a:off x="7034424" y="4015870"/>
              <a:ext cx="52605" cy="41271"/>
            </a:xfrm>
            <a:custGeom>
              <a:avLst/>
              <a:gdLst/>
              <a:ahLst/>
              <a:cxnLst/>
              <a:rect l="l" t="t" r="r" b="b"/>
              <a:pathLst>
                <a:path w="1216" h="954" extrusionOk="0">
                  <a:moveTo>
                    <a:pt x="596" y="1"/>
                  </a:moveTo>
                  <a:cubicBezTo>
                    <a:pt x="263" y="1"/>
                    <a:pt x="1" y="215"/>
                    <a:pt x="1" y="477"/>
                  </a:cubicBezTo>
                  <a:cubicBezTo>
                    <a:pt x="1" y="739"/>
                    <a:pt x="263" y="953"/>
                    <a:pt x="596" y="953"/>
                  </a:cubicBezTo>
                  <a:cubicBezTo>
                    <a:pt x="929" y="953"/>
                    <a:pt x="1215" y="739"/>
                    <a:pt x="1215" y="477"/>
                  </a:cubicBezTo>
                  <a:cubicBezTo>
                    <a:pt x="1215" y="215"/>
                    <a:pt x="929" y="1"/>
                    <a:pt x="596" y="1"/>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09" name="Google Shape;4399;p63">
              <a:extLst>
                <a:ext uri="{FF2B5EF4-FFF2-40B4-BE49-F238E27FC236}">
                  <a16:creationId xmlns:a16="http://schemas.microsoft.com/office/drawing/2014/main" id="{C11C5824-9AFE-8A9A-A560-E6206F720B8E}"/>
                </a:ext>
              </a:extLst>
            </p:cNvPr>
            <p:cNvSpPr/>
            <p:nvPr/>
          </p:nvSpPr>
          <p:spPr>
            <a:xfrm>
              <a:off x="7175578" y="4015870"/>
              <a:ext cx="52562" cy="41271"/>
            </a:xfrm>
            <a:custGeom>
              <a:avLst/>
              <a:gdLst/>
              <a:ahLst/>
              <a:cxnLst/>
              <a:rect l="l" t="t" r="r" b="b"/>
              <a:pathLst>
                <a:path w="1215" h="954" extrusionOk="0">
                  <a:moveTo>
                    <a:pt x="619" y="1"/>
                  </a:moveTo>
                  <a:cubicBezTo>
                    <a:pt x="286" y="1"/>
                    <a:pt x="0" y="215"/>
                    <a:pt x="0" y="477"/>
                  </a:cubicBezTo>
                  <a:cubicBezTo>
                    <a:pt x="0" y="739"/>
                    <a:pt x="286" y="953"/>
                    <a:pt x="619" y="953"/>
                  </a:cubicBezTo>
                  <a:cubicBezTo>
                    <a:pt x="953" y="953"/>
                    <a:pt x="1215" y="739"/>
                    <a:pt x="1215" y="477"/>
                  </a:cubicBezTo>
                  <a:cubicBezTo>
                    <a:pt x="1215" y="215"/>
                    <a:pt x="953" y="1"/>
                    <a:pt x="619" y="1"/>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0" name="Google Shape;4400;p63">
              <a:extLst>
                <a:ext uri="{FF2B5EF4-FFF2-40B4-BE49-F238E27FC236}">
                  <a16:creationId xmlns:a16="http://schemas.microsoft.com/office/drawing/2014/main" id="{4E76E501-91C2-16B6-04B5-37899687F521}"/>
                </a:ext>
              </a:extLst>
            </p:cNvPr>
            <p:cNvSpPr/>
            <p:nvPr/>
          </p:nvSpPr>
          <p:spPr>
            <a:xfrm>
              <a:off x="6963349" y="3912870"/>
              <a:ext cx="390516" cy="288507"/>
            </a:xfrm>
            <a:custGeom>
              <a:avLst/>
              <a:gdLst/>
              <a:ahLst/>
              <a:cxnLst/>
              <a:rect l="l" t="t" r="r" b="b"/>
              <a:pathLst>
                <a:path w="9027" h="6669" extrusionOk="0">
                  <a:moveTo>
                    <a:pt x="3906" y="310"/>
                  </a:moveTo>
                  <a:cubicBezTo>
                    <a:pt x="4001" y="310"/>
                    <a:pt x="4073" y="382"/>
                    <a:pt x="4073" y="477"/>
                  </a:cubicBezTo>
                  <a:lnTo>
                    <a:pt x="4073" y="1072"/>
                  </a:lnTo>
                  <a:lnTo>
                    <a:pt x="3763" y="1072"/>
                  </a:lnTo>
                  <a:lnTo>
                    <a:pt x="3763" y="477"/>
                  </a:lnTo>
                  <a:cubicBezTo>
                    <a:pt x="3763" y="382"/>
                    <a:pt x="3835" y="310"/>
                    <a:pt x="3906" y="310"/>
                  </a:cubicBezTo>
                  <a:close/>
                  <a:moveTo>
                    <a:pt x="8535" y="2754"/>
                  </a:moveTo>
                  <a:cubicBezTo>
                    <a:pt x="8578" y="2754"/>
                    <a:pt x="8619" y="2771"/>
                    <a:pt x="8645" y="2811"/>
                  </a:cubicBezTo>
                  <a:cubicBezTo>
                    <a:pt x="8693" y="2882"/>
                    <a:pt x="8669" y="2977"/>
                    <a:pt x="8621" y="3025"/>
                  </a:cubicBezTo>
                  <a:lnTo>
                    <a:pt x="5787" y="5454"/>
                  </a:lnTo>
                  <a:cubicBezTo>
                    <a:pt x="5763" y="5311"/>
                    <a:pt x="5716" y="5168"/>
                    <a:pt x="5621" y="5073"/>
                  </a:cubicBezTo>
                  <a:cubicBezTo>
                    <a:pt x="5549" y="4954"/>
                    <a:pt x="5454" y="4882"/>
                    <a:pt x="5359" y="4835"/>
                  </a:cubicBezTo>
                  <a:lnTo>
                    <a:pt x="8431" y="2787"/>
                  </a:lnTo>
                  <a:cubicBezTo>
                    <a:pt x="8463" y="2765"/>
                    <a:pt x="8500" y="2754"/>
                    <a:pt x="8535" y="2754"/>
                  </a:cubicBezTo>
                  <a:close/>
                  <a:moveTo>
                    <a:pt x="4848" y="4999"/>
                  </a:moveTo>
                  <a:cubicBezTo>
                    <a:pt x="4929" y="4999"/>
                    <a:pt x="5008" y="5020"/>
                    <a:pt x="5097" y="5049"/>
                  </a:cubicBezTo>
                  <a:lnTo>
                    <a:pt x="5121" y="5049"/>
                  </a:lnTo>
                  <a:cubicBezTo>
                    <a:pt x="5121" y="5049"/>
                    <a:pt x="5263" y="5121"/>
                    <a:pt x="5359" y="5240"/>
                  </a:cubicBezTo>
                  <a:cubicBezTo>
                    <a:pt x="5478" y="5383"/>
                    <a:pt x="5525" y="5573"/>
                    <a:pt x="5478" y="5764"/>
                  </a:cubicBezTo>
                  <a:cubicBezTo>
                    <a:pt x="5454" y="5930"/>
                    <a:pt x="5382" y="6073"/>
                    <a:pt x="5287" y="6145"/>
                  </a:cubicBezTo>
                  <a:cubicBezTo>
                    <a:pt x="5095" y="6273"/>
                    <a:pt x="4730" y="6363"/>
                    <a:pt x="4331" y="6363"/>
                  </a:cubicBezTo>
                  <a:cubicBezTo>
                    <a:pt x="4285" y="6363"/>
                    <a:pt x="4238" y="6361"/>
                    <a:pt x="4192" y="6359"/>
                  </a:cubicBezTo>
                  <a:cubicBezTo>
                    <a:pt x="4144" y="6359"/>
                    <a:pt x="4096" y="6335"/>
                    <a:pt x="4096" y="6311"/>
                  </a:cubicBezTo>
                  <a:cubicBezTo>
                    <a:pt x="4073" y="6287"/>
                    <a:pt x="4073" y="6264"/>
                    <a:pt x="4073" y="6216"/>
                  </a:cubicBezTo>
                  <a:cubicBezTo>
                    <a:pt x="4144" y="6002"/>
                    <a:pt x="4192" y="5787"/>
                    <a:pt x="4216" y="5549"/>
                  </a:cubicBezTo>
                  <a:cubicBezTo>
                    <a:pt x="4263" y="5287"/>
                    <a:pt x="4454" y="5097"/>
                    <a:pt x="4692" y="5025"/>
                  </a:cubicBezTo>
                  <a:cubicBezTo>
                    <a:pt x="4746" y="5007"/>
                    <a:pt x="4798" y="4999"/>
                    <a:pt x="4848" y="4999"/>
                  </a:cubicBezTo>
                  <a:close/>
                  <a:moveTo>
                    <a:pt x="3906" y="0"/>
                  </a:moveTo>
                  <a:cubicBezTo>
                    <a:pt x="3668" y="0"/>
                    <a:pt x="3453" y="215"/>
                    <a:pt x="3453" y="477"/>
                  </a:cubicBezTo>
                  <a:lnTo>
                    <a:pt x="3453" y="1072"/>
                  </a:lnTo>
                  <a:lnTo>
                    <a:pt x="667" y="1072"/>
                  </a:lnTo>
                  <a:cubicBezTo>
                    <a:pt x="310" y="1072"/>
                    <a:pt x="0" y="1382"/>
                    <a:pt x="0" y="1739"/>
                  </a:cubicBezTo>
                  <a:lnTo>
                    <a:pt x="0" y="2191"/>
                  </a:lnTo>
                  <a:cubicBezTo>
                    <a:pt x="0" y="2263"/>
                    <a:pt x="72" y="2334"/>
                    <a:pt x="167" y="2334"/>
                  </a:cubicBezTo>
                  <a:cubicBezTo>
                    <a:pt x="239" y="2334"/>
                    <a:pt x="310" y="2263"/>
                    <a:pt x="310" y="2191"/>
                  </a:cubicBezTo>
                  <a:lnTo>
                    <a:pt x="310" y="1739"/>
                  </a:lnTo>
                  <a:cubicBezTo>
                    <a:pt x="310" y="1548"/>
                    <a:pt x="477" y="1406"/>
                    <a:pt x="667" y="1406"/>
                  </a:cubicBezTo>
                  <a:lnTo>
                    <a:pt x="7169" y="1406"/>
                  </a:lnTo>
                  <a:cubicBezTo>
                    <a:pt x="7264" y="1406"/>
                    <a:pt x="7359" y="1429"/>
                    <a:pt x="7407" y="1501"/>
                  </a:cubicBezTo>
                  <a:cubicBezTo>
                    <a:pt x="7478" y="1572"/>
                    <a:pt x="7526" y="1644"/>
                    <a:pt x="7526" y="1739"/>
                  </a:cubicBezTo>
                  <a:lnTo>
                    <a:pt x="7526" y="3001"/>
                  </a:lnTo>
                  <a:lnTo>
                    <a:pt x="5025" y="4692"/>
                  </a:lnTo>
                  <a:cubicBezTo>
                    <a:pt x="4966" y="4682"/>
                    <a:pt x="4907" y="4676"/>
                    <a:pt x="4848" y="4676"/>
                  </a:cubicBezTo>
                  <a:cubicBezTo>
                    <a:pt x="4764" y="4676"/>
                    <a:pt x="4680" y="4688"/>
                    <a:pt x="4597" y="4716"/>
                  </a:cubicBezTo>
                  <a:cubicBezTo>
                    <a:pt x="4239" y="4811"/>
                    <a:pt x="3977" y="5121"/>
                    <a:pt x="3906" y="5502"/>
                  </a:cubicBezTo>
                  <a:cubicBezTo>
                    <a:pt x="3882" y="5716"/>
                    <a:pt x="3835" y="5930"/>
                    <a:pt x="3787" y="6121"/>
                  </a:cubicBezTo>
                  <a:cubicBezTo>
                    <a:pt x="3739" y="6264"/>
                    <a:pt x="3763" y="6383"/>
                    <a:pt x="3835" y="6502"/>
                  </a:cubicBezTo>
                  <a:cubicBezTo>
                    <a:pt x="3930" y="6621"/>
                    <a:pt x="4049" y="6669"/>
                    <a:pt x="4168" y="6669"/>
                  </a:cubicBezTo>
                  <a:lnTo>
                    <a:pt x="4263" y="6669"/>
                  </a:lnTo>
                  <a:cubicBezTo>
                    <a:pt x="4763" y="6669"/>
                    <a:pt x="5192" y="6573"/>
                    <a:pt x="5454" y="6407"/>
                  </a:cubicBezTo>
                  <a:cubicBezTo>
                    <a:pt x="5621" y="6287"/>
                    <a:pt x="5740" y="6097"/>
                    <a:pt x="5787" y="5883"/>
                  </a:cubicBezTo>
                  <a:lnTo>
                    <a:pt x="7526" y="4382"/>
                  </a:lnTo>
                  <a:lnTo>
                    <a:pt x="7526" y="5764"/>
                  </a:lnTo>
                  <a:cubicBezTo>
                    <a:pt x="7526" y="5859"/>
                    <a:pt x="7597" y="5930"/>
                    <a:pt x="7669" y="5930"/>
                  </a:cubicBezTo>
                  <a:cubicBezTo>
                    <a:pt x="7764" y="5930"/>
                    <a:pt x="7835" y="5859"/>
                    <a:pt x="7835" y="5764"/>
                  </a:cubicBezTo>
                  <a:lnTo>
                    <a:pt x="7835" y="4120"/>
                  </a:lnTo>
                  <a:lnTo>
                    <a:pt x="8812" y="3263"/>
                  </a:lnTo>
                  <a:cubicBezTo>
                    <a:pt x="9002" y="3096"/>
                    <a:pt x="9026" y="2811"/>
                    <a:pt x="8883" y="2620"/>
                  </a:cubicBezTo>
                  <a:cubicBezTo>
                    <a:pt x="8797" y="2505"/>
                    <a:pt x="8658" y="2442"/>
                    <a:pt x="8514" y="2442"/>
                  </a:cubicBezTo>
                  <a:cubicBezTo>
                    <a:pt x="8420" y="2442"/>
                    <a:pt x="8325" y="2468"/>
                    <a:pt x="8240" y="2525"/>
                  </a:cubicBezTo>
                  <a:lnTo>
                    <a:pt x="7835" y="2811"/>
                  </a:lnTo>
                  <a:lnTo>
                    <a:pt x="7835" y="1739"/>
                  </a:lnTo>
                  <a:cubicBezTo>
                    <a:pt x="7835" y="1572"/>
                    <a:pt x="7764" y="1406"/>
                    <a:pt x="7645" y="1263"/>
                  </a:cubicBezTo>
                  <a:cubicBezTo>
                    <a:pt x="7502" y="1144"/>
                    <a:pt x="7359" y="1072"/>
                    <a:pt x="7169" y="1072"/>
                  </a:cubicBezTo>
                  <a:lnTo>
                    <a:pt x="4382" y="1072"/>
                  </a:lnTo>
                  <a:lnTo>
                    <a:pt x="4382" y="477"/>
                  </a:lnTo>
                  <a:cubicBezTo>
                    <a:pt x="4382" y="215"/>
                    <a:pt x="4168" y="0"/>
                    <a:pt x="390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1" name="Google Shape;4401;p63">
              <a:extLst>
                <a:ext uri="{FF2B5EF4-FFF2-40B4-BE49-F238E27FC236}">
                  <a16:creationId xmlns:a16="http://schemas.microsoft.com/office/drawing/2014/main" id="{201B772E-78FB-960E-3AC7-5C2DB3DE33FB}"/>
                </a:ext>
              </a:extLst>
            </p:cNvPr>
            <p:cNvSpPr/>
            <p:nvPr/>
          </p:nvSpPr>
          <p:spPr>
            <a:xfrm>
              <a:off x="6935533" y="4032352"/>
              <a:ext cx="386363" cy="342107"/>
            </a:xfrm>
            <a:custGeom>
              <a:avLst/>
              <a:gdLst/>
              <a:ahLst/>
              <a:cxnLst/>
              <a:rect l="l" t="t" r="r" b="b"/>
              <a:pathLst>
                <a:path w="8931" h="7908" extrusionOk="0">
                  <a:moveTo>
                    <a:pt x="1977" y="6026"/>
                  </a:moveTo>
                  <a:lnTo>
                    <a:pt x="620" y="7550"/>
                  </a:lnTo>
                  <a:cubicBezTo>
                    <a:pt x="580" y="7576"/>
                    <a:pt x="534" y="7595"/>
                    <a:pt x="488" y="7595"/>
                  </a:cubicBezTo>
                  <a:cubicBezTo>
                    <a:pt x="451" y="7595"/>
                    <a:pt x="414" y="7582"/>
                    <a:pt x="381" y="7550"/>
                  </a:cubicBezTo>
                  <a:cubicBezTo>
                    <a:pt x="334" y="7526"/>
                    <a:pt x="334" y="7479"/>
                    <a:pt x="334" y="7455"/>
                  </a:cubicBezTo>
                  <a:cubicBezTo>
                    <a:pt x="310" y="7407"/>
                    <a:pt x="334" y="7360"/>
                    <a:pt x="358" y="7312"/>
                  </a:cubicBezTo>
                  <a:lnTo>
                    <a:pt x="1525" y="6026"/>
                  </a:lnTo>
                  <a:close/>
                  <a:moveTo>
                    <a:pt x="7383" y="6026"/>
                  </a:moveTo>
                  <a:lnTo>
                    <a:pt x="8550" y="7312"/>
                  </a:lnTo>
                  <a:cubicBezTo>
                    <a:pt x="8597" y="7360"/>
                    <a:pt x="8597" y="7407"/>
                    <a:pt x="8597" y="7455"/>
                  </a:cubicBezTo>
                  <a:cubicBezTo>
                    <a:pt x="8597" y="7479"/>
                    <a:pt x="8574" y="7526"/>
                    <a:pt x="8550" y="7550"/>
                  </a:cubicBezTo>
                  <a:cubicBezTo>
                    <a:pt x="8518" y="7582"/>
                    <a:pt x="8480" y="7595"/>
                    <a:pt x="8443" y="7595"/>
                  </a:cubicBezTo>
                  <a:cubicBezTo>
                    <a:pt x="8397" y="7595"/>
                    <a:pt x="8351" y="7576"/>
                    <a:pt x="8312" y="7550"/>
                  </a:cubicBezTo>
                  <a:lnTo>
                    <a:pt x="6954" y="6026"/>
                  </a:lnTo>
                  <a:close/>
                  <a:moveTo>
                    <a:pt x="4716" y="6026"/>
                  </a:moveTo>
                  <a:lnTo>
                    <a:pt x="4716" y="7431"/>
                  </a:lnTo>
                  <a:cubicBezTo>
                    <a:pt x="4716" y="7526"/>
                    <a:pt x="4644" y="7598"/>
                    <a:pt x="4549" y="7598"/>
                  </a:cubicBezTo>
                  <a:cubicBezTo>
                    <a:pt x="4478" y="7598"/>
                    <a:pt x="4406" y="7526"/>
                    <a:pt x="4406" y="7431"/>
                  </a:cubicBezTo>
                  <a:lnTo>
                    <a:pt x="4406" y="6026"/>
                  </a:lnTo>
                  <a:close/>
                  <a:moveTo>
                    <a:pt x="810" y="1"/>
                  </a:moveTo>
                  <a:cubicBezTo>
                    <a:pt x="715" y="1"/>
                    <a:pt x="643" y="72"/>
                    <a:pt x="643" y="144"/>
                  </a:cubicBezTo>
                  <a:lnTo>
                    <a:pt x="643" y="4788"/>
                  </a:lnTo>
                  <a:cubicBezTo>
                    <a:pt x="381" y="4859"/>
                    <a:pt x="191" y="5097"/>
                    <a:pt x="191" y="5383"/>
                  </a:cubicBezTo>
                  <a:cubicBezTo>
                    <a:pt x="191" y="5740"/>
                    <a:pt x="453" y="6026"/>
                    <a:pt x="810" y="6026"/>
                  </a:cubicBezTo>
                  <a:lnTo>
                    <a:pt x="1120" y="6026"/>
                  </a:lnTo>
                  <a:lnTo>
                    <a:pt x="143" y="7121"/>
                  </a:lnTo>
                  <a:cubicBezTo>
                    <a:pt x="48" y="7217"/>
                    <a:pt x="0" y="7336"/>
                    <a:pt x="0" y="7455"/>
                  </a:cubicBezTo>
                  <a:cubicBezTo>
                    <a:pt x="24" y="7598"/>
                    <a:pt x="72" y="7717"/>
                    <a:pt x="167" y="7788"/>
                  </a:cubicBezTo>
                  <a:cubicBezTo>
                    <a:pt x="262" y="7860"/>
                    <a:pt x="381" y="7907"/>
                    <a:pt x="477" y="7907"/>
                  </a:cubicBezTo>
                  <a:cubicBezTo>
                    <a:pt x="620" y="7907"/>
                    <a:pt x="739" y="7860"/>
                    <a:pt x="834" y="7741"/>
                  </a:cubicBezTo>
                  <a:lnTo>
                    <a:pt x="2382" y="6026"/>
                  </a:lnTo>
                  <a:lnTo>
                    <a:pt x="2834" y="6026"/>
                  </a:lnTo>
                  <a:cubicBezTo>
                    <a:pt x="2930" y="6026"/>
                    <a:pt x="3001" y="5955"/>
                    <a:pt x="3001" y="5859"/>
                  </a:cubicBezTo>
                  <a:cubicBezTo>
                    <a:pt x="3001" y="5764"/>
                    <a:pt x="2930" y="5693"/>
                    <a:pt x="2834" y="5693"/>
                  </a:cubicBezTo>
                  <a:lnTo>
                    <a:pt x="810" y="5693"/>
                  </a:lnTo>
                  <a:cubicBezTo>
                    <a:pt x="643" y="5693"/>
                    <a:pt x="501" y="5574"/>
                    <a:pt x="501" y="5383"/>
                  </a:cubicBezTo>
                  <a:cubicBezTo>
                    <a:pt x="501" y="5216"/>
                    <a:pt x="643" y="5073"/>
                    <a:pt x="810" y="5073"/>
                  </a:cubicBezTo>
                  <a:lnTo>
                    <a:pt x="8312" y="5073"/>
                  </a:lnTo>
                  <a:cubicBezTo>
                    <a:pt x="8478" y="5073"/>
                    <a:pt x="8621" y="5216"/>
                    <a:pt x="8621" y="5383"/>
                  </a:cubicBezTo>
                  <a:cubicBezTo>
                    <a:pt x="8621" y="5574"/>
                    <a:pt x="8478" y="5693"/>
                    <a:pt x="8312" y="5693"/>
                  </a:cubicBezTo>
                  <a:lnTo>
                    <a:pt x="3573" y="5693"/>
                  </a:lnTo>
                  <a:cubicBezTo>
                    <a:pt x="3477" y="5693"/>
                    <a:pt x="3406" y="5764"/>
                    <a:pt x="3406" y="5859"/>
                  </a:cubicBezTo>
                  <a:cubicBezTo>
                    <a:pt x="3406" y="5955"/>
                    <a:pt x="3477" y="6026"/>
                    <a:pt x="3573" y="6026"/>
                  </a:cubicBezTo>
                  <a:lnTo>
                    <a:pt x="4096" y="6026"/>
                  </a:lnTo>
                  <a:lnTo>
                    <a:pt x="4096" y="7431"/>
                  </a:lnTo>
                  <a:cubicBezTo>
                    <a:pt x="4096" y="7693"/>
                    <a:pt x="4311" y="7907"/>
                    <a:pt x="4549" y="7907"/>
                  </a:cubicBezTo>
                  <a:cubicBezTo>
                    <a:pt x="4811" y="7907"/>
                    <a:pt x="5025" y="7693"/>
                    <a:pt x="5025" y="7431"/>
                  </a:cubicBezTo>
                  <a:lnTo>
                    <a:pt x="5025" y="6026"/>
                  </a:lnTo>
                  <a:lnTo>
                    <a:pt x="6526" y="6026"/>
                  </a:lnTo>
                  <a:lnTo>
                    <a:pt x="8074" y="7741"/>
                  </a:lnTo>
                  <a:cubicBezTo>
                    <a:pt x="8169" y="7860"/>
                    <a:pt x="8312" y="7907"/>
                    <a:pt x="8431" y="7907"/>
                  </a:cubicBezTo>
                  <a:cubicBezTo>
                    <a:pt x="8550" y="7907"/>
                    <a:pt x="8669" y="7860"/>
                    <a:pt x="8740" y="7788"/>
                  </a:cubicBezTo>
                  <a:cubicBezTo>
                    <a:pt x="8859" y="7717"/>
                    <a:pt x="8907" y="7598"/>
                    <a:pt x="8907" y="7455"/>
                  </a:cubicBezTo>
                  <a:cubicBezTo>
                    <a:pt x="8931" y="7336"/>
                    <a:pt x="8883" y="7217"/>
                    <a:pt x="8788" y="7121"/>
                  </a:cubicBezTo>
                  <a:lnTo>
                    <a:pt x="7812" y="6026"/>
                  </a:lnTo>
                  <a:lnTo>
                    <a:pt x="8312" y="6026"/>
                  </a:lnTo>
                  <a:cubicBezTo>
                    <a:pt x="8669" y="6026"/>
                    <a:pt x="8931" y="5740"/>
                    <a:pt x="8931" y="5383"/>
                  </a:cubicBezTo>
                  <a:cubicBezTo>
                    <a:pt x="8931" y="5097"/>
                    <a:pt x="8740" y="4859"/>
                    <a:pt x="8478" y="4788"/>
                  </a:cubicBezTo>
                  <a:lnTo>
                    <a:pt x="8478" y="3740"/>
                  </a:lnTo>
                  <a:cubicBezTo>
                    <a:pt x="8478" y="3645"/>
                    <a:pt x="8407" y="3573"/>
                    <a:pt x="8312" y="3573"/>
                  </a:cubicBezTo>
                  <a:cubicBezTo>
                    <a:pt x="8240" y="3573"/>
                    <a:pt x="8169" y="3645"/>
                    <a:pt x="8169" y="3740"/>
                  </a:cubicBezTo>
                  <a:lnTo>
                    <a:pt x="8169" y="4764"/>
                  </a:lnTo>
                  <a:lnTo>
                    <a:pt x="953" y="4764"/>
                  </a:lnTo>
                  <a:lnTo>
                    <a:pt x="953" y="144"/>
                  </a:lnTo>
                  <a:cubicBezTo>
                    <a:pt x="953" y="72"/>
                    <a:pt x="882" y="1"/>
                    <a:pt x="810"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2" name="Google Shape;4402;p63">
              <a:extLst>
                <a:ext uri="{FF2B5EF4-FFF2-40B4-BE49-F238E27FC236}">
                  <a16:creationId xmlns:a16="http://schemas.microsoft.com/office/drawing/2014/main" id="{7FB835B6-ACBE-7BC1-AFA4-A553481DE96F}"/>
                </a:ext>
              </a:extLst>
            </p:cNvPr>
            <p:cNvSpPr/>
            <p:nvPr/>
          </p:nvSpPr>
          <p:spPr>
            <a:xfrm>
              <a:off x="7055015" y="3994240"/>
              <a:ext cx="38156" cy="25827"/>
            </a:xfrm>
            <a:custGeom>
              <a:avLst/>
              <a:gdLst/>
              <a:ahLst/>
              <a:cxnLst/>
              <a:rect l="l" t="t" r="r" b="b"/>
              <a:pathLst>
                <a:path w="882" h="597" extrusionOk="0">
                  <a:moveTo>
                    <a:pt x="453" y="1"/>
                  </a:moveTo>
                  <a:cubicBezTo>
                    <a:pt x="215" y="1"/>
                    <a:pt x="1" y="215"/>
                    <a:pt x="1" y="453"/>
                  </a:cubicBezTo>
                  <a:cubicBezTo>
                    <a:pt x="1" y="525"/>
                    <a:pt x="72" y="596"/>
                    <a:pt x="168" y="596"/>
                  </a:cubicBezTo>
                  <a:cubicBezTo>
                    <a:pt x="239" y="596"/>
                    <a:pt x="310" y="525"/>
                    <a:pt x="310" y="453"/>
                  </a:cubicBezTo>
                  <a:cubicBezTo>
                    <a:pt x="310" y="382"/>
                    <a:pt x="382" y="310"/>
                    <a:pt x="453" y="310"/>
                  </a:cubicBezTo>
                  <a:cubicBezTo>
                    <a:pt x="525" y="310"/>
                    <a:pt x="572" y="382"/>
                    <a:pt x="572" y="453"/>
                  </a:cubicBezTo>
                  <a:cubicBezTo>
                    <a:pt x="572" y="525"/>
                    <a:pt x="644" y="596"/>
                    <a:pt x="739" y="596"/>
                  </a:cubicBezTo>
                  <a:cubicBezTo>
                    <a:pt x="811" y="596"/>
                    <a:pt x="882" y="525"/>
                    <a:pt x="882" y="453"/>
                  </a:cubicBezTo>
                  <a:cubicBezTo>
                    <a:pt x="882" y="215"/>
                    <a:pt x="691" y="1"/>
                    <a:pt x="45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3" name="Google Shape;4403;p63">
              <a:extLst>
                <a:ext uri="{FF2B5EF4-FFF2-40B4-BE49-F238E27FC236}">
                  <a16:creationId xmlns:a16="http://schemas.microsoft.com/office/drawing/2014/main" id="{E5A5BBA6-923A-9A2D-9905-CF402DBF163C}"/>
                </a:ext>
              </a:extLst>
            </p:cNvPr>
            <p:cNvSpPr/>
            <p:nvPr/>
          </p:nvSpPr>
          <p:spPr>
            <a:xfrm>
              <a:off x="7166278" y="3994240"/>
              <a:ext cx="38156" cy="25827"/>
            </a:xfrm>
            <a:custGeom>
              <a:avLst/>
              <a:gdLst/>
              <a:ahLst/>
              <a:cxnLst/>
              <a:rect l="l" t="t" r="r" b="b"/>
              <a:pathLst>
                <a:path w="882" h="597" extrusionOk="0">
                  <a:moveTo>
                    <a:pt x="453" y="1"/>
                  </a:moveTo>
                  <a:cubicBezTo>
                    <a:pt x="191" y="1"/>
                    <a:pt x="1" y="215"/>
                    <a:pt x="1" y="453"/>
                  </a:cubicBezTo>
                  <a:cubicBezTo>
                    <a:pt x="1" y="525"/>
                    <a:pt x="72" y="596"/>
                    <a:pt x="144" y="596"/>
                  </a:cubicBezTo>
                  <a:cubicBezTo>
                    <a:pt x="239" y="596"/>
                    <a:pt x="310" y="525"/>
                    <a:pt x="310" y="453"/>
                  </a:cubicBezTo>
                  <a:cubicBezTo>
                    <a:pt x="310" y="382"/>
                    <a:pt x="358" y="310"/>
                    <a:pt x="453" y="310"/>
                  </a:cubicBezTo>
                  <a:cubicBezTo>
                    <a:pt x="525" y="310"/>
                    <a:pt x="572" y="382"/>
                    <a:pt x="572" y="453"/>
                  </a:cubicBezTo>
                  <a:cubicBezTo>
                    <a:pt x="572" y="525"/>
                    <a:pt x="644" y="596"/>
                    <a:pt x="739" y="596"/>
                  </a:cubicBezTo>
                  <a:cubicBezTo>
                    <a:pt x="811" y="596"/>
                    <a:pt x="882" y="525"/>
                    <a:pt x="882" y="453"/>
                  </a:cubicBezTo>
                  <a:cubicBezTo>
                    <a:pt x="882" y="215"/>
                    <a:pt x="691" y="1"/>
                    <a:pt x="45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4" name="Google Shape;4404;p63">
              <a:extLst>
                <a:ext uri="{FF2B5EF4-FFF2-40B4-BE49-F238E27FC236}">
                  <a16:creationId xmlns:a16="http://schemas.microsoft.com/office/drawing/2014/main" id="{C73EB946-BC50-1AE7-D033-243BBC234570}"/>
                </a:ext>
              </a:extLst>
            </p:cNvPr>
            <p:cNvSpPr/>
            <p:nvPr/>
          </p:nvSpPr>
          <p:spPr>
            <a:xfrm>
              <a:off x="7109651" y="4021667"/>
              <a:ext cx="41228" cy="18992"/>
            </a:xfrm>
            <a:custGeom>
              <a:avLst/>
              <a:gdLst/>
              <a:ahLst/>
              <a:cxnLst/>
              <a:rect l="l" t="t" r="r" b="b"/>
              <a:pathLst>
                <a:path w="953" h="439" extrusionOk="0">
                  <a:moveTo>
                    <a:pt x="158" y="0"/>
                  </a:moveTo>
                  <a:cubicBezTo>
                    <a:pt x="124" y="0"/>
                    <a:pt x="93" y="12"/>
                    <a:pt x="71" y="34"/>
                  </a:cubicBezTo>
                  <a:cubicBezTo>
                    <a:pt x="0" y="81"/>
                    <a:pt x="0" y="200"/>
                    <a:pt x="48" y="248"/>
                  </a:cubicBezTo>
                  <a:cubicBezTo>
                    <a:pt x="143" y="367"/>
                    <a:pt x="310" y="438"/>
                    <a:pt x="476" y="438"/>
                  </a:cubicBezTo>
                  <a:cubicBezTo>
                    <a:pt x="619" y="438"/>
                    <a:pt x="786" y="367"/>
                    <a:pt x="881" y="248"/>
                  </a:cubicBezTo>
                  <a:cubicBezTo>
                    <a:pt x="953" y="177"/>
                    <a:pt x="929" y="81"/>
                    <a:pt x="881" y="34"/>
                  </a:cubicBezTo>
                  <a:cubicBezTo>
                    <a:pt x="849" y="12"/>
                    <a:pt x="812" y="0"/>
                    <a:pt x="775" y="0"/>
                  </a:cubicBezTo>
                  <a:cubicBezTo>
                    <a:pt x="729" y="0"/>
                    <a:pt x="682" y="18"/>
                    <a:pt x="643" y="57"/>
                  </a:cubicBezTo>
                  <a:cubicBezTo>
                    <a:pt x="619" y="105"/>
                    <a:pt x="548" y="129"/>
                    <a:pt x="476" y="129"/>
                  </a:cubicBezTo>
                  <a:cubicBezTo>
                    <a:pt x="405" y="129"/>
                    <a:pt x="333" y="105"/>
                    <a:pt x="286" y="57"/>
                  </a:cubicBezTo>
                  <a:cubicBezTo>
                    <a:pt x="246" y="18"/>
                    <a:pt x="200" y="0"/>
                    <a:pt x="15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cxnSp>
        <p:nvCxnSpPr>
          <p:cNvPr id="315" name="Google Shape;4405;p63">
            <a:extLst>
              <a:ext uri="{FF2B5EF4-FFF2-40B4-BE49-F238E27FC236}">
                <a16:creationId xmlns:a16="http://schemas.microsoft.com/office/drawing/2014/main" id="{B24AD533-3B15-2E04-4E74-4B2847FA8351}"/>
              </a:ext>
            </a:extLst>
          </p:cNvPr>
          <p:cNvCxnSpPr>
            <a:cxnSpLocks/>
            <a:endCxn id="259" idx="0"/>
          </p:cNvCxnSpPr>
          <p:nvPr/>
        </p:nvCxnSpPr>
        <p:spPr>
          <a:xfrm rot="5400000">
            <a:off x="3255925" y="1724038"/>
            <a:ext cx="710700" cy="2435400"/>
          </a:xfrm>
          <a:prstGeom prst="bentConnector3">
            <a:avLst>
              <a:gd name="adj1" fmla="val 49991"/>
            </a:avLst>
          </a:prstGeom>
          <a:noFill/>
          <a:ln w="19050" cap="flat" cmpd="sng">
            <a:solidFill>
              <a:srgbClr val="383838"/>
            </a:solidFill>
            <a:prstDash val="solid"/>
            <a:round/>
            <a:headEnd type="none" w="med" len="med"/>
            <a:tailEnd type="none" w="med" len="med"/>
          </a:ln>
        </p:spPr>
      </p:cxnSp>
      <p:cxnSp>
        <p:nvCxnSpPr>
          <p:cNvPr id="316" name="Google Shape;4406;p63">
            <a:extLst>
              <a:ext uri="{FF2B5EF4-FFF2-40B4-BE49-F238E27FC236}">
                <a16:creationId xmlns:a16="http://schemas.microsoft.com/office/drawing/2014/main" id="{3050EB01-3567-C9C3-04AA-08DDA6491EE3}"/>
              </a:ext>
            </a:extLst>
          </p:cNvPr>
          <p:cNvCxnSpPr>
            <a:cxnSpLocks/>
            <a:endCxn id="261" idx="0"/>
          </p:cNvCxnSpPr>
          <p:nvPr/>
        </p:nvCxnSpPr>
        <p:spPr>
          <a:xfrm rot="-5400000" flipH="1">
            <a:off x="5695075" y="1720288"/>
            <a:ext cx="710700" cy="2442900"/>
          </a:xfrm>
          <a:prstGeom prst="bentConnector3">
            <a:avLst>
              <a:gd name="adj1" fmla="val 49991"/>
            </a:avLst>
          </a:prstGeom>
          <a:noFill/>
          <a:ln w="19050" cap="flat" cmpd="sng">
            <a:solidFill>
              <a:srgbClr val="383838"/>
            </a:solidFill>
            <a:prstDash val="solid"/>
            <a:round/>
            <a:headEnd type="none" w="med" len="med"/>
            <a:tailEnd type="none" w="med" len="med"/>
          </a:ln>
        </p:spPr>
      </p:cxnSp>
      <p:cxnSp>
        <p:nvCxnSpPr>
          <p:cNvPr id="317" name="Google Shape;4407;p63">
            <a:extLst>
              <a:ext uri="{FF2B5EF4-FFF2-40B4-BE49-F238E27FC236}">
                <a16:creationId xmlns:a16="http://schemas.microsoft.com/office/drawing/2014/main" id="{20D45D7B-678A-6F2C-DC48-89119008103E}"/>
              </a:ext>
            </a:extLst>
          </p:cNvPr>
          <p:cNvCxnSpPr>
            <a:cxnSpLocks/>
            <a:endCxn id="260" idx="0"/>
          </p:cNvCxnSpPr>
          <p:nvPr/>
        </p:nvCxnSpPr>
        <p:spPr>
          <a:xfrm>
            <a:off x="4828975" y="2586388"/>
            <a:ext cx="3600" cy="710700"/>
          </a:xfrm>
          <a:prstGeom prst="straightConnector1">
            <a:avLst/>
          </a:prstGeom>
          <a:noFill/>
          <a:ln w="19050" cap="flat" cmpd="sng">
            <a:solidFill>
              <a:srgbClr val="383838"/>
            </a:solidFill>
            <a:prstDash val="solid"/>
            <a:round/>
            <a:headEnd type="none" w="med" len="med"/>
            <a:tailEnd type="none" w="med" len="med"/>
          </a:ln>
        </p:spPr>
      </p:cxnSp>
      <p:sp>
        <p:nvSpPr>
          <p:cNvPr id="318" name="Google Shape;4408;p63">
            <a:extLst>
              <a:ext uri="{FF2B5EF4-FFF2-40B4-BE49-F238E27FC236}">
                <a16:creationId xmlns:a16="http://schemas.microsoft.com/office/drawing/2014/main" id="{FA56EE16-3677-DEFF-5C4E-DA943E824CB5}"/>
              </a:ext>
            </a:extLst>
          </p:cNvPr>
          <p:cNvSpPr/>
          <p:nvPr/>
        </p:nvSpPr>
        <p:spPr>
          <a:xfrm>
            <a:off x="3936507" y="2169888"/>
            <a:ext cx="1792433" cy="59632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FEE567"/>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383838">
                    <a:lumMod val="50000"/>
                  </a:srgbClr>
                </a:solidFill>
                <a:effectLst/>
                <a:uLnTx/>
                <a:uFillTx/>
                <a:latin typeface="UTM Avo" panose="02040603050506020204" pitchFamily="18" charset="0"/>
                <a:ea typeface="Londrina Solid"/>
                <a:cs typeface="Londrina Solid"/>
                <a:sym typeface="Londrina Solid"/>
              </a:rPr>
              <a:t>Bài</a:t>
            </a:r>
            <a:r>
              <a:rPr kumimoji="0" lang="en-US"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rPr>
              <a:t> 1</a:t>
            </a:r>
            <a:endParaRPr kumimoji="0"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endParaRPr>
          </a:p>
        </p:txBody>
      </p:sp>
      <p:sp>
        <p:nvSpPr>
          <p:cNvPr id="319" name="Google Shape;4409;p63">
            <a:extLst>
              <a:ext uri="{FF2B5EF4-FFF2-40B4-BE49-F238E27FC236}">
                <a16:creationId xmlns:a16="http://schemas.microsoft.com/office/drawing/2014/main" id="{084784C7-54CA-BA66-3599-9F94778C95C5}"/>
              </a:ext>
            </a:extLst>
          </p:cNvPr>
          <p:cNvSpPr/>
          <p:nvPr/>
        </p:nvSpPr>
        <p:spPr>
          <a:xfrm>
            <a:off x="1497365" y="3244363"/>
            <a:ext cx="1792433"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B7FCF6"/>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rPr>
              <a:t>01</a:t>
            </a:r>
            <a:endParaRPr kumimoji="0"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endParaRPr>
          </a:p>
        </p:txBody>
      </p:sp>
      <p:sp>
        <p:nvSpPr>
          <p:cNvPr id="320" name="Google Shape;4410;p63">
            <a:extLst>
              <a:ext uri="{FF2B5EF4-FFF2-40B4-BE49-F238E27FC236}">
                <a16:creationId xmlns:a16="http://schemas.microsoft.com/office/drawing/2014/main" id="{0312D5A3-543F-FBFB-40BA-9F2C07214C00}"/>
              </a:ext>
            </a:extLst>
          </p:cNvPr>
          <p:cNvSpPr/>
          <p:nvPr/>
        </p:nvSpPr>
        <p:spPr>
          <a:xfrm>
            <a:off x="3936846" y="3244363"/>
            <a:ext cx="1791756"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DBBCFF"/>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rPr>
              <a:t>02</a:t>
            </a:r>
            <a:endParaRPr kumimoji="0"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endParaRPr>
          </a:p>
        </p:txBody>
      </p:sp>
      <p:sp>
        <p:nvSpPr>
          <p:cNvPr id="321" name="Google Shape;4411;p63">
            <a:extLst>
              <a:ext uri="{FF2B5EF4-FFF2-40B4-BE49-F238E27FC236}">
                <a16:creationId xmlns:a16="http://schemas.microsoft.com/office/drawing/2014/main" id="{13F2D22B-002D-F379-A389-4C1B63425B3C}"/>
              </a:ext>
            </a:extLst>
          </p:cNvPr>
          <p:cNvSpPr/>
          <p:nvPr/>
        </p:nvSpPr>
        <p:spPr>
          <a:xfrm>
            <a:off x="6375626" y="3244363"/>
            <a:ext cx="1792433" cy="55735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96FF9B"/>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rPr>
              <a:t>03</a:t>
            </a:r>
            <a:endParaRPr kumimoji="0" sz="2000" b="1" i="0" u="none" strike="noStrike" kern="0" cap="none" spc="0" normalizeH="0" baseline="0" noProof="0" dirty="0">
              <a:ln>
                <a:noFill/>
              </a:ln>
              <a:solidFill>
                <a:srgbClr val="383838">
                  <a:lumMod val="50000"/>
                </a:srgbClr>
              </a:solidFill>
              <a:effectLst/>
              <a:uLnTx/>
              <a:uFillTx/>
              <a:latin typeface="UTM Avo" panose="02040603050506020204" pitchFamily="18" charset="0"/>
              <a:ea typeface="Londrina Solid"/>
              <a:cs typeface="Londrina Solid"/>
              <a:sym typeface="Londrina Solid"/>
            </a:endParaRPr>
          </a:p>
        </p:txBody>
      </p:sp>
      <p:grpSp>
        <p:nvGrpSpPr>
          <p:cNvPr id="343" name="Google Shape;4433;p63">
            <a:extLst>
              <a:ext uri="{FF2B5EF4-FFF2-40B4-BE49-F238E27FC236}">
                <a16:creationId xmlns:a16="http://schemas.microsoft.com/office/drawing/2014/main" id="{CFD7125E-8038-98A3-A995-1EF5E5728F76}"/>
              </a:ext>
            </a:extLst>
          </p:cNvPr>
          <p:cNvGrpSpPr/>
          <p:nvPr/>
        </p:nvGrpSpPr>
        <p:grpSpPr>
          <a:xfrm>
            <a:off x="8441898" y="2879317"/>
            <a:ext cx="155400" cy="155400"/>
            <a:chOff x="1666623" y="2623621"/>
            <a:chExt cx="155400" cy="155400"/>
          </a:xfrm>
        </p:grpSpPr>
        <p:sp>
          <p:nvSpPr>
            <p:cNvPr id="344" name="Google Shape;4434;p63">
              <a:extLst>
                <a:ext uri="{FF2B5EF4-FFF2-40B4-BE49-F238E27FC236}">
                  <a16:creationId xmlns:a16="http://schemas.microsoft.com/office/drawing/2014/main" id="{2C89990C-5FF3-86BB-99B4-B0669C3DC6D5}"/>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45" name="Google Shape;4435;p63">
              <a:extLst>
                <a:ext uri="{FF2B5EF4-FFF2-40B4-BE49-F238E27FC236}">
                  <a16:creationId xmlns:a16="http://schemas.microsoft.com/office/drawing/2014/main" id="{CE9965DA-E186-80E4-6A41-694208BFDB16}"/>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355" name="Google Shape;4445;p63">
            <a:extLst>
              <a:ext uri="{FF2B5EF4-FFF2-40B4-BE49-F238E27FC236}">
                <a16:creationId xmlns:a16="http://schemas.microsoft.com/office/drawing/2014/main" id="{6FAE2E70-5729-A81D-706A-17B6DF2B4BCE}"/>
              </a:ext>
            </a:extLst>
          </p:cNvPr>
          <p:cNvGrpSpPr/>
          <p:nvPr/>
        </p:nvGrpSpPr>
        <p:grpSpPr>
          <a:xfrm>
            <a:off x="3483015" y="4946934"/>
            <a:ext cx="155400" cy="155400"/>
            <a:chOff x="1666623" y="2623621"/>
            <a:chExt cx="155400" cy="155400"/>
          </a:xfrm>
        </p:grpSpPr>
        <p:sp>
          <p:nvSpPr>
            <p:cNvPr id="356" name="Google Shape;4446;p63">
              <a:extLst>
                <a:ext uri="{FF2B5EF4-FFF2-40B4-BE49-F238E27FC236}">
                  <a16:creationId xmlns:a16="http://schemas.microsoft.com/office/drawing/2014/main" id="{E360DAC1-9403-80A8-98A5-D11FAA9D8FEF}"/>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57" name="Google Shape;4447;p63">
              <a:extLst>
                <a:ext uri="{FF2B5EF4-FFF2-40B4-BE49-F238E27FC236}">
                  <a16:creationId xmlns:a16="http://schemas.microsoft.com/office/drawing/2014/main" id="{A6D5F39E-E6B1-CDF2-A61E-D9F70FC6C608}"/>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364" name="Google Shape;4454;p63">
            <a:extLst>
              <a:ext uri="{FF2B5EF4-FFF2-40B4-BE49-F238E27FC236}">
                <a16:creationId xmlns:a16="http://schemas.microsoft.com/office/drawing/2014/main" id="{FEBAFAE9-AD62-00E5-CF12-ABB42BB0BECB}"/>
              </a:ext>
            </a:extLst>
          </p:cNvPr>
          <p:cNvGrpSpPr/>
          <p:nvPr/>
        </p:nvGrpSpPr>
        <p:grpSpPr>
          <a:xfrm>
            <a:off x="6220498" y="5173915"/>
            <a:ext cx="155400" cy="155400"/>
            <a:chOff x="1666623" y="2623621"/>
            <a:chExt cx="155400" cy="155400"/>
          </a:xfrm>
        </p:grpSpPr>
        <p:sp>
          <p:nvSpPr>
            <p:cNvPr id="365" name="Google Shape;4455;p63">
              <a:extLst>
                <a:ext uri="{FF2B5EF4-FFF2-40B4-BE49-F238E27FC236}">
                  <a16:creationId xmlns:a16="http://schemas.microsoft.com/office/drawing/2014/main" id="{00DDB3A9-FD64-3EB6-393D-09E53C66EC87}"/>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66" name="Google Shape;4456;p63">
              <a:extLst>
                <a:ext uri="{FF2B5EF4-FFF2-40B4-BE49-F238E27FC236}">
                  <a16:creationId xmlns:a16="http://schemas.microsoft.com/office/drawing/2014/main" id="{0CB265A0-FAA9-5FF1-99ED-192251DD2257}"/>
                </a:ext>
              </a:extLst>
            </p:cNvPr>
            <p:cNvSpPr/>
            <p:nvPr/>
          </p:nvSpPr>
          <p:spPr>
            <a:xfrm>
              <a:off x="1666623" y="2623621"/>
              <a:ext cx="155400" cy="155400"/>
            </a:xfrm>
            <a:prstGeom prst="star4">
              <a:avLst>
                <a:gd name="adj" fmla="val 23855"/>
              </a:avLst>
            </a:prstGeom>
            <a:solidFill>
              <a:srgbClr val="96FF9B"/>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367" name="TextBox 366">
            <a:extLst>
              <a:ext uri="{FF2B5EF4-FFF2-40B4-BE49-F238E27FC236}">
                <a16:creationId xmlns:a16="http://schemas.microsoft.com/office/drawing/2014/main" id="{06AD208A-40DF-41F4-8C84-649B848B7BA6}"/>
              </a:ext>
            </a:extLst>
          </p:cNvPr>
          <p:cNvSpPr txBox="1"/>
          <p:nvPr/>
        </p:nvSpPr>
        <p:spPr>
          <a:xfrm>
            <a:off x="1139593" y="3817030"/>
            <a:ext cx="2382290" cy="950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Ôn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tập</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kiến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thức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đã</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học</a:t>
            </a:r>
            <a:endPar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68" name="TextBox 367">
            <a:extLst>
              <a:ext uri="{FF2B5EF4-FFF2-40B4-BE49-F238E27FC236}">
                <a16:creationId xmlns:a16="http://schemas.microsoft.com/office/drawing/2014/main" id="{8268D6B3-01D9-9B3E-605E-335214E9FF8B}"/>
              </a:ext>
            </a:extLst>
          </p:cNvPr>
          <p:cNvSpPr txBox="1"/>
          <p:nvPr/>
        </p:nvSpPr>
        <p:spPr>
          <a:xfrm>
            <a:off x="3611275" y="3823578"/>
            <a:ext cx="2382290" cy="950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Hoàn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thành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bài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tập</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vận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dụng</a:t>
            </a:r>
            <a:endPar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369" name="TextBox 368">
            <a:extLst>
              <a:ext uri="{FF2B5EF4-FFF2-40B4-BE49-F238E27FC236}">
                <a16:creationId xmlns:a16="http://schemas.microsoft.com/office/drawing/2014/main" id="{4F6F1A29-DC88-3DBF-DAA2-E46924D93AA0}"/>
              </a:ext>
            </a:extLst>
          </p:cNvPr>
          <p:cNvSpPr txBox="1"/>
          <p:nvPr/>
        </p:nvSpPr>
        <p:spPr>
          <a:xfrm>
            <a:off x="5982070" y="3822340"/>
            <a:ext cx="2676624" cy="141199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Đọc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trước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bài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2: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Các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dạng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tin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thường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gặp</a:t>
            </a:r>
            <a:endPar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 name="Rectangle 1">
            <a:extLst>
              <a:ext uri="{FF2B5EF4-FFF2-40B4-BE49-F238E27FC236}">
                <a16:creationId xmlns:a16="http://schemas.microsoft.com/office/drawing/2014/main" id="{0F1DB285-8934-D2EA-2296-A421CC8BD0F1}"/>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4756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p:cTn id="7" dur="500" fill="hold"/>
                                        <p:tgtEl>
                                          <p:spTgt spid="318"/>
                                        </p:tgtEl>
                                        <p:attrNameLst>
                                          <p:attrName>ppt_w</p:attrName>
                                        </p:attrNameLst>
                                      </p:cBhvr>
                                      <p:tavLst>
                                        <p:tav tm="0">
                                          <p:val>
                                            <p:fltVal val="0"/>
                                          </p:val>
                                        </p:tav>
                                        <p:tav tm="100000">
                                          <p:val>
                                            <p:strVal val="#ppt_w"/>
                                          </p:val>
                                        </p:tav>
                                      </p:tavLst>
                                    </p:anim>
                                    <p:anim calcmode="lin" valueType="num">
                                      <p:cBhvr>
                                        <p:cTn id="8" dur="500" fill="hold"/>
                                        <p:tgtEl>
                                          <p:spTgt spid="318"/>
                                        </p:tgtEl>
                                        <p:attrNameLst>
                                          <p:attrName>ppt_h</p:attrName>
                                        </p:attrNameLst>
                                      </p:cBhvr>
                                      <p:tavLst>
                                        <p:tav tm="0">
                                          <p:val>
                                            <p:fltVal val="0"/>
                                          </p:val>
                                        </p:tav>
                                        <p:tav tm="100000">
                                          <p:val>
                                            <p:strVal val="#ppt_h"/>
                                          </p:val>
                                        </p:tav>
                                      </p:tavLst>
                                    </p:anim>
                                    <p:animEffect transition="in" filter="fade">
                                      <p:cBhvr>
                                        <p:cTn id="9" dur="500"/>
                                        <p:tgtEl>
                                          <p:spTgt spid="3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17"/>
                                        </p:tgtEl>
                                        <p:attrNameLst>
                                          <p:attrName>style.visibility</p:attrName>
                                        </p:attrNameLst>
                                      </p:cBhvr>
                                      <p:to>
                                        <p:strVal val="visible"/>
                                      </p:to>
                                    </p:set>
                                    <p:animEffect transition="in" filter="wipe(up)">
                                      <p:cBhvr>
                                        <p:cTn id="14" dur="500"/>
                                        <p:tgtEl>
                                          <p:spTgt spid="317"/>
                                        </p:tgtEl>
                                      </p:cBhvr>
                                    </p:animEffect>
                                  </p:childTnLst>
                                </p:cTn>
                              </p:par>
                              <p:par>
                                <p:cTn id="15" presetID="22" presetClass="entr" presetSubtype="8" fill="hold" nodeType="with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wipe(left)">
                                      <p:cBhvr>
                                        <p:cTn id="17" dur="500"/>
                                        <p:tgtEl>
                                          <p:spTgt spid="316"/>
                                        </p:tgtEl>
                                      </p:cBhvr>
                                    </p:animEffect>
                                  </p:childTnLst>
                                </p:cTn>
                              </p:par>
                              <p:par>
                                <p:cTn id="18" presetID="22" presetClass="entr" presetSubtype="2" fill="hold" nodeType="with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wipe(right)">
                                      <p:cBhvr>
                                        <p:cTn id="20" dur="500"/>
                                        <p:tgtEl>
                                          <p:spTgt spid="31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19"/>
                                        </p:tgtEl>
                                        <p:attrNameLst>
                                          <p:attrName>style.visibility</p:attrName>
                                        </p:attrNameLst>
                                      </p:cBhvr>
                                      <p:to>
                                        <p:strVal val="visible"/>
                                      </p:to>
                                    </p:set>
                                    <p:anim calcmode="lin" valueType="num">
                                      <p:cBhvr>
                                        <p:cTn id="25" dur="500" fill="hold"/>
                                        <p:tgtEl>
                                          <p:spTgt spid="319"/>
                                        </p:tgtEl>
                                        <p:attrNameLst>
                                          <p:attrName>ppt_w</p:attrName>
                                        </p:attrNameLst>
                                      </p:cBhvr>
                                      <p:tavLst>
                                        <p:tav tm="0">
                                          <p:val>
                                            <p:fltVal val="0"/>
                                          </p:val>
                                        </p:tav>
                                        <p:tav tm="100000">
                                          <p:val>
                                            <p:strVal val="#ppt_w"/>
                                          </p:val>
                                        </p:tav>
                                      </p:tavLst>
                                    </p:anim>
                                    <p:anim calcmode="lin" valueType="num">
                                      <p:cBhvr>
                                        <p:cTn id="26" dur="500" fill="hold"/>
                                        <p:tgtEl>
                                          <p:spTgt spid="319"/>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367"/>
                                        </p:tgtEl>
                                        <p:attrNameLst>
                                          <p:attrName>style.visibility</p:attrName>
                                        </p:attrNameLst>
                                      </p:cBhvr>
                                      <p:to>
                                        <p:strVal val="visible"/>
                                      </p:to>
                                    </p:set>
                                    <p:anim calcmode="lin" valueType="num">
                                      <p:cBhvr>
                                        <p:cTn id="29" dur="500" fill="hold"/>
                                        <p:tgtEl>
                                          <p:spTgt spid="367"/>
                                        </p:tgtEl>
                                        <p:attrNameLst>
                                          <p:attrName>ppt_w</p:attrName>
                                        </p:attrNameLst>
                                      </p:cBhvr>
                                      <p:tavLst>
                                        <p:tav tm="0">
                                          <p:val>
                                            <p:fltVal val="0"/>
                                          </p:val>
                                        </p:tav>
                                        <p:tav tm="100000">
                                          <p:val>
                                            <p:strVal val="#ppt_w"/>
                                          </p:val>
                                        </p:tav>
                                      </p:tavLst>
                                    </p:anim>
                                    <p:anim calcmode="lin" valueType="num">
                                      <p:cBhvr>
                                        <p:cTn id="30" dur="500" fill="hold"/>
                                        <p:tgtEl>
                                          <p:spTgt spid="367"/>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281"/>
                                        </p:tgtEl>
                                        <p:attrNameLst>
                                          <p:attrName>style.visibility</p:attrName>
                                        </p:attrNameLst>
                                      </p:cBhvr>
                                      <p:to>
                                        <p:strVal val="visible"/>
                                      </p:to>
                                    </p:set>
                                    <p:animEffect transition="in" filter="fade">
                                      <p:cBhvr>
                                        <p:cTn id="33" dur="500"/>
                                        <p:tgtEl>
                                          <p:spTgt spid="28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20"/>
                                        </p:tgtEl>
                                        <p:attrNameLst>
                                          <p:attrName>style.visibility</p:attrName>
                                        </p:attrNameLst>
                                      </p:cBhvr>
                                      <p:to>
                                        <p:strVal val="visible"/>
                                      </p:to>
                                    </p:set>
                                    <p:animEffect transition="in" filter="barn(outVertical)">
                                      <p:cBhvr>
                                        <p:cTn id="38" dur="500"/>
                                        <p:tgtEl>
                                          <p:spTgt spid="32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368"/>
                                        </p:tgtEl>
                                        <p:attrNameLst>
                                          <p:attrName>style.visibility</p:attrName>
                                        </p:attrNameLst>
                                      </p:cBhvr>
                                      <p:to>
                                        <p:strVal val="visible"/>
                                      </p:to>
                                    </p:set>
                                    <p:animEffect transition="in" filter="barn(outVertical)">
                                      <p:cBhvr>
                                        <p:cTn id="41" dur="500"/>
                                        <p:tgtEl>
                                          <p:spTgt spid="368"/>
                                        </p:tgtEl>
                                      </p:cBhvr>
                                    </p:animEffect>
                                  </p:childTnLst>
                                </p:cTn>
                              </p:par>
                              <p:par>
                                <p:cTn id="42" presetID="10" presetClass="entr" presetSubtype="0" fill="hold" nodeType="withEffect">
                                  <p:stCondLst>
                                    <p:cond delay="0"/>
                                  </p:stCondLst>
                                  <p:childTnLst>
                                    <p:set>
                                      <p:cBhvr>
                                        <p:cTn id="43" dur="1" fill="hold">
                                          <p:stCondLst>
                                            <p:cond delay="0"/>
                                          </p:stCondLst>
                                        </p:cTn>
                                        <p:tgtEl>
                                          <p:spTgt spid="263"/>
                                        </p:tgtEl>
                                        <p:attrNameLst>
                                          <p:attrName>style.visibility</p:attrName>
                                        </p:attrNameLst>
                                      </p:cBhvr>
                                      <p:to>
                                        <p:strVal val="visible"/>
                                      </p:to>
                                    </p:set>
                                    <p:animEffect transition="in" filter="fade">
                                      <p:cBhvr>
                                        <p:cTn id="44" dur="500"/>
                                        <p:tgtEl>
                                          <p:spTgt spid="26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321"/>
                                        </p:tgtEl>
                                        <p:attrNameLst>
                                          <p:attrName>style.visibility</p:attrName>
                                        </p:attrNameLst>
                                      </p:cBhvr>
                                      <p:to>
                                        <p:strVal val="visible"/>
                                      </p:to>
                                    </p:set>
                                    <p:anim calcmode="lin" valueType="num">
                                      <p:cBhvr additive="base">
                                        <p:cTn id="49" dur="500"/>
                                        <p:tgtEl>
                                          <p:spTgt spid="321"/>
                                        </p:tgtEl>
                                        <p:attrNameLst>
                                          <p:attrName>ppt_y</p:attrName>
                                        </p:attrNameLst>
                                      </p:cBhvr>
                                      <p:tavLst>
                                        <p:tav tm="0">
                                          <p:val>
                                            <p:strVal val="#ppt_y-#ppt_h*1.125000"/>
                                          </p:val>
                                        </p:tav>
                                        <p:tav tm="100000">
                                          <p:val>
                                            <p:strVal val="#ppt_y"/>
                                          </p:val>
                                        </p:tav>
                                      </p:tavLst>
                                    </p:anim>
                                    <p:animEffect transition="in" filter="wipe(down)">
                                      <p:cBhvr>
                                        <p:cTn id="50" dur="500"/>
                                        <p:tgtEl>
                                          <p:spTgt spid="321"/>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369"/>
                                        </p:tgtEl>
                                        <p:attrNameLst>
                                          <p:attrName>style.visibility</p:attrName>
                                        </p:attrNameLst>
                                      </p:cBhvr>
                                      <p:to>
                                        <p:strVal val="visible"/>
                                      </p:to>
                                    </p:set>
                                    <p:anim calcmode="lin" valueType="num">
                                      <p:cBhvr additive="base">
                                        <p:cTn id="53" dur="500"/>
                                        <p:tgtEl>
                                          <p:spTgt spid="369"/>
                                        </p:tgtEl>
                                        <p:attrNameLst>
                                          <p:attrName>ppt_y</p:attrName>
                                        </p:attrNameLst>
                                      </p:cBhvr>
                                      <p:tavLst>
                                        <p:tav tm="0">
                                          <p:val>
                                            <p:strVal val="#ppt_y-#ppt_h*1.125000"/>
                                          </p:val>
                                        </p:tav>
                                        <p:tav tm="100000">
                                          <p:val>
                                            <p:strVal val="#ppt_y"/>
                                          </p:val>
                                        </p:tav>
                                      </p:tavLst>
                                    </p:anim>
                                    <p:animEffect transition="in" filter="wipe(down)">
                                      <p:cBhvr>
                                        <p:cTn id="54" dur="500"/>
                                        <p:tgtEl>
                                          <p:spTgt spid="369"/>
                                        </p:tgtEl>
                                      </p:cBhvr>
                                    </p:animEffect>
                                  </p:childTnLst>
                                </p:cTn>
                              </p:par>
                              <p:par>
                                <p:cTn id="55" presetID="10" presetClass="entr" presetSubtype="0" fill="hold" nodeType="with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fade">
                                      <p:cBhvr>
                                        <p:cTn id="5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19" grpId="0" animBg="1"/>
      <p:bldP spid="320" grpId="0" animBg="1"/>
      <p:bldP spid="321" grpId="0" animBg="1"/>
      <p:bldP spid="367" grpId="0"/>
      <p:bldP spid="368" grpId="0"/>
      <p:bldP spid="3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3"/>
        <p:cNvGrpSpPr/>
        <p:nvPr/>
      </p:nvGrpSpPr>
      <p:grpSpPr>
        <a:xfrm>
          <a:off x="0" y="0"/>
          <a:ext cx="0" cy="0"/>
          <a:chOff x="0" y="0"/>
          <a:chExt cx="0" cy="0"/>
        </a:xfrm>
      </p:grpSpPr>
      <p:grpSp>
        <p:nvGrpSpPr>
          <p:cNvPr id="63" name="Google Shape;3834;p56">
            <a:extLst>
              <a:ext uri="{FF2B5EF4-FFF2-40B4-BE49-F238E27FC236}">
                <a16:creationId xmlns:a16="http://schemas.microsoft.com/office/drawing/2014/main" id="{F14BE7C1-5D50-7E4F-897A-60D751A36BD1}"/>
              </a:ext>
            </a:extLst>
          </p:cNvPr>
          <p:cNvGrpSpPr/>
          <p:nvPr/>
        </p:nvGrpSpPr>
        <p:grpSpPr>
          <a:xfrm>
            <a:off x="8645821" y="4955019"/>
            <a:ext cx="155400" cy="155400"/>
            <a:chOff x="1666623" y="2623621"/>
            <a:chExt cx="155400" cy="155400"/>
          </a:xfrm>
        </p:grpSpPr>
        <p:sp>
          <p:nvSpPr>
            <p:cNvPr id="64" name="Google Shape;3835;p56">
              <a:extLst>
                <a:ext uri="{FF2B5EF4-FFF2-40B4-BE49-F238E27FC236}">
                  <a16:creationId xmlns:a16="http://schemas.microsoft.com/office/drawing/2014/main" id="{298EA305-B6AA-C22F-A9B4-BF6C1FE9D782}"/>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5" name="Google Shape;3836;p56">
              <a:extLst>
                <a:ext uri="{FF2B5EF4-FFF2-40B4-BE49-F238E27FC236}">
                  <a16:creationId xmlns:a16="http://schemas.microsoft.com/office/drawing/2014/main" id="{43F953FA-B26F-5598-3BB4-526A90AC8C7E}"/>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66" name="Google Shape;3837;p56">
            <a:extLst>
              <a:ext uri="{FF2B5EF4-FFF2-40B4-BE49-F238E27FC236}">
                <a16:creationId xmlns:a16="http://schemas.microsoft.com/office/drawing/2014/main" id="{85CB1D7D-B4EC-9F1F-8C7D-C667B2A50B5B}"/>
              </a:ext>
            </a:extLst>
          </p:cNvPr>
          <p:cNvGrpSpPr/>
          <p:nvPr/>
        </p:nvGrpSpPr>
        <p:grpSpPr>
          <a:xfrm>
            <a:off x="8858407" y="3760943"/>
            <a:ext cx="155400" cy="155400"/>
            <a:chOff x="1666623" y="2623621"/>
            <a:chExt cx="155400" cy="155400"/>
          </a:xfrm>
        </p:grpSpPr>
        <p:sp>
          <p:nvSpPr>
            <p:cNvPr id="67" name="Google Shape;3838;p56">
              <a:extLst>
                <a:ext uri="{FF2B5EF4-FFF2-40B4-BE49-F238E27FC236}">
                  <a16:creationId xmlns:a16="http://schemas.microsoft.com/office/drawing/2014/main" id="{90271547-4729-B975-8184-AE0F29423492}"/>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8" name="Google Shape;3839;p56">
              <a:extLst>
                <a:ext uri="{FF2B5EF4-FFF2-40B4-BE49-F238E27FC236}">
                  <a16:creationId xmlns:a16="http://schemas.microsoft.com/office/drawing/2014/main" id="{96E3415B-5432-EB4C-9CC7-9DA81B44D392}"/>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69" name="Google Shape;3840;p56">
            <a:extLst>
              <a:ext uri="{FF2B5EF4-FFF2-40B4-BE49-F238E27FC236}">
                <a16:creationId xmlns:a16="http://schemas.microsoft.com/office/drawing/2014/main" id="{8DFE7FCC-F154-2BF7-B92D-A091900CCF6D}"/>
              </a:ext>
            </a:extLst>
          </p:cNvPr>
          <p:cNvGrpSpPr/>
          <p:nvPr/>
        </p:nvGrpSpPr>
        <p:grpSpPr>
          <a:xfrm>
            <a:off x="732609" y="2211219"/>
            <a:ext cx="227996" cy="227996"/>
            <a:chOff x="1666623" y="2623621"/>
            <a:chExt cx="155400" cy="155400"/>
          </a:xfrm>
        </p:grpSpPr>
        <p:sp>
          <p:nvSpPr>
            <p:cNvPr id="70" name="Google Shape;3841;p56">
              <a:extLst>
                <a:ext uri="{FF2B5EF4-FFF2-40B4-BE49-F238E27FC236}">
                  <a16:creationId xmlns:a16="http://schemas.microsoft.com/office/drawing/2014/main" id="{03C4EC2D-54E2-78EC-C08E-437420462AAD}"/>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1" name="Google Shape;3842;p56">
              <a:extLst>
                <a:ext uri="{FF2B5EF4-FFF2-40B4-BE49-F238E27FC236}">
                  <a16:creationId xmlns:a16="http://schemas.microsoft.com/office/drawing/2014/main" id="{6DB8B2B2-D587-A68D-0402-857893833493}"/>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72" name="Google Shape;3843;p56">
            <a:extLst>
              <a:ext uri="{FF2B5EF4-FFF2-40B4-BE49-F238E27FC236}">
                <a16:creationId xmlns:a16="http://schemas.microsoft.com/office/drawing/2014/main" id="{E750637D-F70F-2430-E3C1-B9CB9012DC44}"/>
              </a:ext>
            </a:extLst>
          </p:cNvPr>
          <p:cNvGrpSpPr/>
          <p:nvPr/>
        </p:nvGrpSpPr>
        <p:grpSpPr>
          <a:xfrm>
            <a:off x="1108460" y="3303745"/>
            <a:ext cx="227996" cy="227996"/>
            <a:chOff x="1666623" y="2623621"/>
            <a:chExt cx="155400" cy="155400"/>
          </a:xfrm>
        </p:grpSpPr>
        <p:sp>
          <p:nvSpPr>
            <p:cNvPr id="73" name="Google Shape;3844;p56">
              <a:extLst>
                <a:ext uri="{FF2B5EF4-FFF2-40B4-BE49-F238E27FC236}">
                  <a16:creationId xmlns:a16="http://schemas.microsoft.com/office/drawing/2014/main" id="{42BAA291-DDA2-521B-5C2A-DB444B4A8D45}"/>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4" name="Google Shape;3845;p56">
              <a:extLst>
                <a:ext uri="{FF2B5EF4-FFF2-40B4-BE49-F238E27FC236}">
                  <a16:creationId xmlns:a16="http://schemas.microsoft.com/office/drawing/2014/main" id="{05BBF4A0-38DC-F306-FE34-5F0464454C65}"/>
                </a:ext>
              </a:extLst>
            </p:cNvPr>
            <p:cNvSpPr/>
            <p:nvPr/>
          </p:nvSpPr>
          <p:spPr>
            <a:xfrm>
              <a:off x="1666623" y="2623621"/>
              <a:ext cx="155400" cy="155400"/>
            </a:xfrm>
            <a:prstGeom prst="star4">
              <a:avLst>
                <a:gd name="adj" fmla="val 23855"/>
              </a:avLst>
            </a:prstGeom>
            <a:solidFill>
              <a:srgbClr val="FEE567"/>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75" name="Rectangle 74">
            <a:extLst>
              <a:ext uri="{FF2B5EF4-FFF2-40B4-BE49-F238E27FC236}">
                <a16:creationId xmlns:a16="http://schemas.microsoft.com/office/drawing/2014/main" id="{4E005B8F-0EEE-8D8C-7488-529E3B945934}"/>
              </a:ext>
            </a:extLst>
          </p:cNvPr>
          <p:cNvSpPr/>
          <p:nvPr/>
        </p:nvSpPr>
        <p:spPr>
          <a:xfrm>
            <a:off x="1583443" y="2040087"/>
            <a:ext cx="6581280" cy="955774"/>
          </a:xfrm>
          <a:prstGeom prst="rect">
            <a:avLst/>
          </a:prstGeom>
        </p:spPr>
        <p:txBody>
          <a:bodyPr wrap="square">
            <a:spAutoFit/>
          </a:bodyPr>
          <a:lstStyle/>
          <a:p>
            <a:pPr lvl="0" algn="just">
              <a:lnSpc>
                <a:spcPct val="150000"/>
              </a:lnSpc>
              <a:buClrTx/>
            </a:pPr>
            <a:r>
              <a:rPr lang="vi-VN" sz="2000" b="1" dirty="0">
                <a:solidFill>
                  <a:sysClr val="windowText" lastClr="000000"/>
                </a:solidFill>
                <a:latin typeface="UTM Avo" panose="02040603050506020204" pitchFamily="18" charset="0"/>
              </a:rPr>
              <a:t>Kể về một thông tin mà khi biết được em đã rất thích thú. Em làm gì khi nhận được thông tin đó?</a:t>
            </a:r>
          </a:p>
        </p:txBody>
      </p:sp>
      <p:pic>
        <p:nvPicPr>
          <p:cNvPr id="76" name="Picture 75">
            <a:extLst>
              <a:ext uri="{FF2B5EF4-FFF2-40B4-BE49-F238E27FC236}">
                <a16:creationId xmlns:a16="http://schemas.microsoft.com/office/drawing/2014/main" id="{46B50B67-71B2-C67E-72AC-F7311D646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42728" flipH="1">
            <a:off x="3307349" y="3097222"/>
            <a:ext cx="470049" cy="1100903"/>
          </a:xfrm>
          <a:prstGeom prst="rect">
            <a:avLst/>
          </a:prstGeom>
        </p:spPr>
      </p:pic>
      <p:sp>
        <p:nvSpPr>
          <p:cNvPr id="77" name="Rectangle 76">
            <a:extLst>
              <a:ext uri="{FF2B5EF4-FFF2-40B4-BE49-F238E27FC236}">
                <a16:creationId xmlns:a16="http://schemas.microsoft.com/office/drawing/2014/main" id="{3C9E68D8-17CF-7C3C-85EE-71A95F93DE78}"/>
              </a:ext>
            </a:extLst>
          </p:cNvPr>
          <p:cNvSpPr/>
          <p:nvPr/>
        </p:nvSpPr>
        <p:spPr>
          <a:xfrm>
            <a:off x="4016636" y="3760943"/>
            <a:ext cx="4572000" cy="1411990"/>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1" i="0" u="sng" strike="noStrike" kern="0" cap="none" spc="0" normalizeH="0" baseline="0" noProof="0" dirty="0" err="1">
                <a:ln>
                  <a:noFill/>
                </a:ln>
                <a:solidFill>
                  <a:srgbClr val="C00000"/>
                </a:solidFill>
                <a:effectLst/>
                <a:uLnTx/>
                <a:uFillTx/>
                <a:latin typeface="UTM Avo" panose="02040603050506020204" pitchFamily="18" charset="0"/>
              </a:rPr>
              <a:t>Ví</a:t>
            </a:r>
            <a:r>
              <a:rPr kumimoji="0" lang="en-US" sz="2000" b="1" i="0" u="sng" strike="noStrike" kern="0" cap="none" spc="0" normalizeH="0" baseline="0" noProof="0" dirty="0">
                <a:ln>
                  <a:noFill/>
                </a:ln>
                <a:solidFill>
                  <a:srgbClr val="C00000"/>
                </a:solidFill>
                <a:effectLst/>
                <a:uLnTx/>
                <a:uFillTx/>
                <a:latin typeface="UTM Avo" panose="02040603050506020204" pitchFamily="18" charset="0"/>
              </a:rPr>
              <a:t> </a:t>
            </a:r>
            <a:r>
              <a:rPr kumimoji="0" lang="en-US" sz="2000" b="1" i="0" u="sng" strike="noStrike" kern="0" cap="none" spc="0" normalizeH="0" baseline="0" noProof="0" dirty="0" err="1">
                <a:ln>
                  <a:noFill/>
                </a:ln>
                <a:solidFill>
                  <a:srgbClr val="C00000"/>
                </a:solidFill>
                <a:effectLst/>
                <a:uLnTx/>
                <a:uFillTx/>
                <a:latin typeface="UTM Avo" panose="02040603050506020204" pitchFamily="18" charset="0"/>
              </a:rPr>
              <a:t>dụ</a:t>
            </a:r>
            <a:r>
              <a:rPr kumimoji="0" lang="en-US" sz="2000" b="1"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Em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biết</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cuối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tuần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cả</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nhà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về</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thăm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Em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chuẩn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bị</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món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quà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tặng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a:t>
            </a:r>
          </a:p>
        </p:txBody>
      </p:sp>
      <p:sp>
        <p:nvSpPr>
          <p:cNvPr id="2" name="Rectangle 1">
            <a:extLst>
              <a:ext uri="{FF2B5EF4-FFF2-40B4-BE49-F238E27FC236}">
                <a16:creationId xmlns:a16="http://schemas.microsoft.com/office/drawing/2014/main" id="{172D2FF3-45AB-8071-4E3B-BD5CC8E2A8D8}"/>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trips(downRight)">
                                      <p:cBhvr>
                                        <p:cTn id="1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7"/>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4734359" y="2653952"/>
            <a:ext cx="2736543" cy="1558939"/>
            <a:chOff x="309542" y="967667"/>
            <a:chExt cx="2878585" cy="1558939"/>
          </a:xfrm>
        </p:grpSpPr>
        <p:pic>
          <p:nvPicPr>
            <p:cNvPr id="3" name="Picture 2">
              <a:hlinkClick r:id="rId4"/>
              <a:extLst>
                <a:ext uri="{FF2B5EF4-FFF2-40B4-BE49-F238E27FC236}">
                  <a16:creationId xmlns:a16="http://schemas.microsoft.com/office/drawing/2014/main" id="{98210454-4689-A42D-67DD-7B828379525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grpSp>
        <p:nvGrpSpPr>
          <p:cNvPr id="6" name="Google Shape;1467;p38">
            <a:extLst>
              <a:ext uri="{FF2B5EF4-FFF2-40B4-BE49-F238E27FC236}">
                <a16:creationId xmlns:a16="http://schemas.microsoft.com/office/drawing/2014/main" id="{2B5C53D5-8463-22C0-AC94-D07D17079B34}"/>
              </a:ext>
            </a:extLst>
          </p:cNvPr>
          <p:cNvGrpSpPr/>
          <p:nvPr/>
        </p:nvGrpSpPr>
        <p:grpSpPr>
          <a:xfrm>
            <a:off x="9577097" y="2223642"/>
            <a:ext cx="155400" cy="155400"/>
            <a:chOff x="1666623" y="2623621"/>
            <a:chExt cx="155400" cy="155400"/>
          </a:xfrm>
        </p:grpSpPr>
        <p:sp>
          <p:nvSpPr>
            <p:cNvPr id="7" name="Google Shape;1468;p38">
              <a:extLst>
                <a:ext uri="{FF2B5EF4-FFF2-40B4-BE49-F238E27FC236}">
                  <a16:creationId xmlns:a16="http://schemas.microsoft.com/office/drawing/2014/main" id="{2C804E96-C01B-98C8-9A64-8F361CF6BD68}"/>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 name="Google Shape;1469;p38">
              <a:extLst>
                <a:ext uri="{FF2B5EF4-FFF2-40B4-BE49-F238E27FC236}">
                  <a16:creationId xmlns:a16="http://schemas.microsoft.com/office/drawing/2014/main" id="{9DB5CE42-DA75-DDC2-938D-EF62D0F9B383}"/>
                </a:ext>
              </a:extLst>
            </p:cNvPr>
            <p:cNvSpPr/>
            <p:nvPr/>
          </p:nvSpPr>
          <p:spPr>
            <a:xfrm>
              <a:off x="1666623" y="2623621"/>
              <a:ext cx="155400" cy="155400"/>
            </a:xfrm>
            <a:prstGeom prst="star4">
              <a:avLst>
                <a:gd name="adj" fmla="val 23855"/>
              </a:avLst>
            </a:prstGeom>
            <a:solidFill>
              <a:srgbClr val="FEE567"/>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9" name="Google Shape;1470;p38">
            <a:extLst>
              <a:ext uri="{FF2B5EF4-FFF2-40B4-BE49-F238E27FC236}">
                <a16:creationId xmlns:a16="http://schemas.microsoft.com/office/drawing/2014/main" id="{32D76760-44D1-CB91-6396-3132B313F417}"/>
              </a:ext>
            </a:extLst>
          </p:cNvPr>
          <p:cNvGrpSpPr/>
          <p:nvPr/>
        </p:nvGrpSpPr>
        <p:grpSpPr>
          <a:xfrm flipH="1">
            <a:off x="9126480" y="1819395"/>
            <a:ext cx="450609" cy="494091"/>
            <a:chOff x="1584644" y="2497374"/>
            <a:chExt cx="450609" cy="494091"/>
          </a:xfrm>
        </p:grpSpPr>
        <p:sp>
          <p:nvSpPr>
            <p:cNvPr id="10" name="Google Shape;1471;p38">
              <a:extLst>
                <a:ext uri="{FF2B5EF4-FFF2-40B4-BE49-F238E27FC236}">
                  <a16:creationId xmlns:a16="http://schemas.microsoft.com/office/drawing/2014/main" id="{6A8F21BE-DE16-7E7C-5BE8-3C99B4075C79}"/>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 name="Google Shape;1472;p38">
              <a:extLst>
                <a:ext uri="{FF2B5EF4-FFF2-40B4-BE49-F238E27FC236}">
                  <a16:creationId xmlns:a16="http://schemas.microsoft.com/office/drawing/2014/main" id="{89C7EC97-0E9D-9277-7C12-A515349444A8}"/>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12" name="TextBox 11">
            <a:extLst>
              <a:ext uri="{FF2B5EF4-FFF2-40B4-BE49-F238E27FC236}">
                <a16:creationId xmlns:a16="http://schemas.microsoft.com/office/drawing/2014/main" id="{DFDA5DB1-080C-C52D-289B-938E4FAC0EA7}"/>
              </a:ext>
            </a:extLst>
          </p:cNvPr>
          <p:cNvSpPr txBox="1"/>
          <p:nvPr/>
        </p:nvSpPr>
        <p:spPr>
          <a:xfrm>
            <a:off x="903174" y="2480364"/>
            <a:ext cx="211664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sng" strike="noStrike" kern="0" cap="none" spc="0" normalizeH="0" baseline="0" noProof="0" dirty="0" err="1">
                <a:ln>
                  <a:noFill/>
                </a:ln>
                <a:solidFill>
                  <a:srgbClr val="0070C0"/>
                </a:solidFill>
                <a:effectLst/>
                <a:uLnTx/>
                <a:uFillTx/>
                <a:latin typeface="UTM Avo" panose="02040603050506020204" pitchFamily="18" charset="0"/>
              </a:rPr>
              <a:t>Tình</a:t>
            </a:r>
            <a:r>
              <a:rPr kumimoji="0" lang="en-US" sz="2000" b="1" i="1" u="sng" strike="noStrike" kern="0" cap="none" spc="0" normalizeH="0" baseline="0" noProof="0" dirty="0">
                <a:ln>
                  <a:noFill/>
                </a:ln>
                <a:solidFill>
                  <a:srgbClr val="0070C0"/>
                </a:solidFill>
                <a:effectLst/>
                <a:uLnTx/>
                <a:uFillTx/>
                <a:latin typeface="UTM Avo" panose="02040603050506020204" pitchFamily="18" charset="0"/>
              </a:rPr>
              <a:t> </a:t>
            </a:r>
            <a:r>
              <a:rPr kumimoji="0" lang="en-US" sz="2000" b="1" i="1" u="sng" strike="noStrike" kern="0" cap="none" spc="0" normalizeH="0" baseline="0" noProof="0" dirty="0" err="1">
                <a:ln>
                  <a:noFill/>
                </a:ln>
                <a:solidFill>
                  <a:srgbClr val="0070C0"/>
                </a:solidFill>
                <a:effectLst/>
                <a:uLnTx/>
                <a:uFillTx/>
                <a:latin typeface="UTM Avo" panose="02040603050506020204" pitchFamily="18" charset="0"/>
              </a:rPr>
              <a:t>huống</a:t>
            </a:r>
            <a:r>
              <a:rPr kumimoji="0" lang="en-US" sz="2000" b="1" i="1" u="sng" strike="noStrike" kern="0" cap="none" spc="0" normalizeH="0" baseline="0" noProof="0" dirty="0">
                <a:ln>
                  <a:noFill/>
                </a:ln>
                <a:solidFill>
                  <a:srgbClr val="0070C0"/>
                </a:solidFill>
                <a:effectLst/>
                <a:uLnTx/>
                <a:uFillTx/>
                <a:latin typeface="UTM Avo" panose="02040603050506020204" pitchFamily="18" charset="0"/>
              </a:rPr>
              <a:t> 2:</a:t>
            </a:r>
          </a:p>
        </p:txBody>
      </p:sp>
      <p:sp>
        <p:nvSpPr>
          <p:cNvPr id="14" name="TextBox 13">
            <a:extLst>
              <a:ext uri="{FF2B5EF4-FFF2-40B4-BE49-F238E27FC236}">
                <a16:creationId xmlns:a16="http://schemas.microsoft.com/office/drawing/2014/main" id="{6081E7B7-9DCD-B592-F368-E3FD095DBD7C}"/>
              </a:ext>
            </a:extLst>
          </p:cNvPr>
          <p:cNvSpPr txBox="1"/>
          <p:nvPr/>
        </p:nvSpPr>
        <p:spPr>
          <a:xfrm>
            <a:off x="604286" y="4069351"/>
            <a:ext cx="4593103" cy="1873654"/>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Đang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tưới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cây</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nghe</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thấy</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tiếng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khóc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của</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em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bé</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vội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vàng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vào</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nhà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với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em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ngay</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Đâu</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là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tin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để</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quyết</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định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vào</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nhà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ngay</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a:t>
            </a:r>
          </a:p>
        </p:txBody>
      </p:sp>
      <p:pic>
        <p:nvPicPr>
          <p:cNvPr id="15" name="Picture 14">
            <a:extLst>
              <a:ext uri="{FF2B5EF4-FFF2-40B4-BE49-F238E27FC236}">
                <a16:creationId xmlns:a16="http://schemas.microsoft.com/office/drawing/2014/main" id="{4C9A7FB3-7BEF-3838-DD40-6C73144C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65594" y="3108541"/>
            <a:ext cx="919617" cy="732743"/>
          </a:xfrm>
          <a:prstGeom prst="rect">
            <a:avLst/>
          </a:prstGeom>
        </p:spPr>
      </p:pic>
      <p:pic>
        <p:nvPicPr>
          <p:cNvPr id="16" name="Picture 15">
            <a:extLst>
              <a:ext uri="{FF2B5EF4-FFF2-40B4-BE49-F238E27FC236}">
                <a16:creationId xmlns:a16="http://schemas.microsoft.com/office/drawing/2014/main" id="{23FCB3AB-1F19-92C3-5717-5B073BA5C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38190" flipH="1">
            <a:off x="5279895" y="4500318"/>
            <a:ext cx="919617" cy="732743"/>
          </a:xfrm>
          <a:prstGeom prst="rect">
            <a:avLst/>
          </a:prstGeom>
        </p:spPr>
      </p:pic>
      <p:sp>
        <p:nvSpPr>
          <p:cNvPr id="17" name="Rectangle 16">
            <a:extLst>
              <a:ext uri="{FF2B5EF4-FFF2-40B4-BE49-F238E27FC236}">
                <a16:creationId xmlns:a16="http://schemas.microsoft.com/office/drawing/2014/main" id="{B1DF2881-1CD9-F376-55BD-3792188D973D}"/>
              </a:ext>
            </a:extLst>
          </p:cNvPr>
          <p:cNvSpPr/>
          <p:nvPr/>
        </p:nvSpPr>
        <p:spPr>
          <a:xfrm>
            <a:off x="6282018" y="3594189"/>
            <a:ext cx="3896483" cy="950325"/>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nghe</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thấy</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C00000"/>
                </a:solidFill>
                <a:effectLst/>
                <a:uLnTx/>
                <a:uFillTx/>
                <a:latin typeface="UTM Avo" panose="02040603050506020204" pitchFamily="18" charset="0"/>
              </a:rPr>
              <a:t>tiếng</a:t>
            </a:r>
            <a:r>
              <a:rPr kumimoji="0" lang="en-US" sz="20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C00000"/>
                </a:solidFill>
                <a:effectLst/>
                <a:uLnTx/>
                <a:uFillTx/>
                <a:latin typeface="UTM Avo" panose="02040603050506020204" pitchFamily="18" charset="0"/>
              </a:rPr>
              <a:t>em</a:t>
            </a:r>
            <a:r>
              <a:rPr kumimoji="0" lang="en-US" sz="2000" b="1"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C00000"/>
                </a:solidFill>
                <a:effectLst/>
                <a:uLnTx/>
                <a:uFillTx/>
                <a:latin typeface="UTM Avo" panose="02040603050506020204" pitchFamily="18" charset="0"/>
              </a:rPr>
              <a:t>khóc</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nên</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vào</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nhà</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rgbClr val="C00000"/>
                </a:solidFill>
                <a:effectLst/>
                <a:uLnTx/>
                <a:uFillTx/>
                <a:latin typeface="UTM Avo" panose="02040603050506020204" pitchFamily="18" charset="0"/>
              </a:rPr>
              <a:t>ngay</a:t>
            </a:r>
            <a:r>
              <a:rPr kumimoji="0" lang="en-US" sz="2000" b="0" i="0" u="none" strike="noStrike" kern="0" cap="none" spc="0" normalizeH="0" baseline="0" noProof="0" dirty="0">
                <a:ln>
                  <a:noFill/>
                </a:ln>
                <a:solidFill>
                  <a:srgbClr val="C00000"/>
                </a:solidFill>
                <a:effectLst/>
                <a:uLnTx/>
                <a:uFillTx/>
                <a:latin typeface="UTM Avo" panose="02040603050506020204" pitchFamily="18" charset="0"/>
              </a:rPr>
              <a:t>.</a:t>
            </a:r>
          </a:p>
        </p:txBody>
      </p:sp>
      <p:pic>
        <p:nvPicPr>
          <p:cNvPr id="18" name="Picture 17">
            <a:extLst>
              <a:ext uri="{FF2B5EF4-FFF2-40B4-BE49-F238E27FC236}">
                <a16:creationId xmlns:a16="http://schemas.microsoft.com/office/drawing/2014/main" id="{5B991428-4E83-4A37-AB03-59323A844DE1}"/>
              </a:ext>
            </a:extLst>
          </p:cNvPr>
          <p:cNvPicPr>
            <a:picLocks noChangeAspect="1"/>
          </p:cNvPicPr>
          <p:nvPr/>
        </p:nvPicPr>
        <p:blipFill rotWithShape="1">
          <a:blip r:embed="rId5"/>
          <a:srcRect l="59830" t="47952" r="10283" b="27873"/>
          <a:stretch/>
        </p:blipFill>
        <p:spPr>
          <a:xfrm>
            <a:off x="3154425" y="2368183"/>
            <a:ext cx="2858378" cy="1657923"/>
          </a:xfrm>
          <a:prstGeom prst="rect">
            <a:avLst/>
          </a:prstGeom>
        </p:spPr>
      </p:pic>
      <p:sp>
        <p:nvSpPr>
          <p:cNvPr id="2" name="Rectangle 1">
            <a:extLst>
              <a:ext uri="{FF2B5EF4-FFF2-40B4-BE49-F238E27FC236}">
                <a16:creationId xmlns:a16="http://schemas.microsoft.com/office/drawing/2014/main" id="{8724A8D3-5D72-D0E4-3DC1-5DB4B2C46434}"/>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2072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ppt_h/2"/>
                                          </p:val>
                                        </p:tav>
                                        <p:tav tm="100000">
                                          <p:val>
                                            <p:strVal val="#ppt_y"/>
                                          </p:val>
                                        </p:tav>
                                      </p:tavLst>
                                    </p:anim>
                                    <p:anim calcmode="lin" valueType="num">
                                      <p:cBhvr>
                                        <p:cTn id="25" dur="500" fill="hold"/>
                                        <p:tgtEl>
                                          <p:spTgt spid="14"/>
                                        </p:tgtEl>
                                        <p:attrNameLst>
                                          <p:attrName>ppt_w</p:attrName>
                                        </p:attrNameLst>
                                      </p:cBhvr>
                                      <p:tavLst>
                                        <p:tav tm="0">
                                          <p:val>
                                            <p:strVal val="#ppt_w"/>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trips(upRigh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grpSp>
        <p:nvGrpSpPr>
          <p:cNvPr id="2" name="Google Shape;3864;p57">
            <a:extLst>
              <a:ext uri="{FF2B5EF4-FFF2-40B4-BE49-F238E27FC236}">
                <a16:creationId xmlns:a16="http://schemas.microsoft.com/office/drawing/2014/main" id="{438926E4-256E-7CAD-69D9-0F2DCF6CF184}"/>
              </a:ext>
            </a:extLst>
          </p:cNvPr>
          <p:cNvGrpSpPr/>
          <p:nvPr/>
        </p:nvGrpSpPr>
        <p:grpSpPr>
          <a:xfrm>
            <a:off x="3981844" y="1853807"/>
            <a:ext cx="155400" cy="155400"/>
            <a:chOff x="1666623" y="2623621"/>
            <a:chExt cx="155400" cy="155400"/>
          </a:xfrm>
        </p:grpSpPr>
        <p:sp>
          <p:nvSpPr>
            <p:cNvPr id="3" name="Google Shape;3865;p57">
              <a:extLst>
                <a:ext uri="{FF2B5EF4-FFF2-40B4-BE49-F238E27FC236}">
                  <a16:creationId xmlns:a16="http://schemas.microsoft.com/office/drawing/2014/main" id="{D9ACFD16-3BDA-11A7-0CF1-718807B1A89C}"/>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 name="Google Shape;3866;p57">
              <a:extLst>
                <a:ext uri="{FF2B5EF4-FFF2-40B4-BE49-F238E27FC236}">
                  <a16:creationId xmlns:a16="http://schemas.microsoft.com/office/drawing/2014/main" id="{2E0B4241-EA36-C991-6E30-1F0FCF1C0822}"/>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5" name="Google Shape;3867;p57">
            <a:extLst>
              <a:ext uri="{FF2B5EF4-FFF2-40B4-BE49-F238E27FC236}">
                <a16:creationId xmlns:a16="http://schemas.microsoft.com/office/drawing/2014/main" id="{56BB67A4-68B5-0B43-AF53-ACB523CCCC20}"/>
              </a:ext>
            </a:extLst>
          </p:cNvPr>
          <p:cNvGrpSpPr/>
          <p:nvPr/>
        </p:nvGrpSpPr>
        <p:grpSpPr>
          <a:xfrm>
            <a:off x="1161062" y="1654137"/>
            <a:ext cx="155400" cy="155400"/>
            <a:chOff x="1666623" y="2623621"/>
            <a:chExt cx="155400" cy="155400"/>
          </a:xfrm>
        </p:grpSpPr>
        <p:sp>
          <p:nvSpPr>
            <p:cNvPr id="13" name="Google Shape;3868;p57">
              <a:extLst>
                <a:ext uri="{FF2B5EF4-FFF2-40B4-BE49-F238E27FC236}">
                  <a16:creationId xmlns:a16="http://schemas.microsoft.com/office/drawing/2014/main" id="{431E9592-97DF-FDB5-47AB-2EDBCB61AB3E}"/>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9" name="Google Shape;3869;p57">
              <a:extLst>
                <a:ext uri="{FF2B5EF4-FFF2-40B4-BE49-F238E27FC236}">
                  <a16:creationId xmlns:a16="http://schemas.microsoft.com/office/drawing/2014/main" id="{E74C1B53-7C01-FB70-F5AA-487591F56BA6}"/>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0" name="Google Shape;3870;p57">
            <a:extLst>
              <a:ext uri="{FF2B5EF4-FFF2-40B4-BE49-F238E27FC236}">
                <a16:creationId xmlns:a16="http://schemas.microsoft.com/office/drawing/2014/main" id="{D6699FC7-BC4D-67D6-22D6-BA75611F39BE}"/>
              </a:ext>
            </a:extLst>
          </p:cNvPr>
          <p:cNvGrpSpPr/>
          <p:nvPr/>
        </p:nvGrpSpPr>
        <p:grpSpPr>
          <a:xfrm>
            <a:off x="8728020" y="6081333"/>
            <a:ext cx="155400" cy="155400"/>
            <a:chOff x="1666623" y="2623621"/>
            <a:chExt cx="155400" cy="155400"/>
          </a:xfrm>
        </p:grpSpPr>
        <p:sp>
          <p:nvSpPr>
            <p:cNvPr id="21" name="Google Shape;3871;p57">
              <a:extLst>
                <a:ext uri="{FF2B5EF4-FFF2-40B4-BE49-F238E27FC236}">
                  <a16:creationId xmlns:a16="http://schemas.microsoft.com/office/drawing/2014/main" id="{C1AE07A9-D9D1-6E53-95D2-0454437D28A7}"/>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2" name="Google Shape;3872;p57">
              <a:extLst>
                <a:ext uri="{FF2B5EF4-FFF2-40B4-BE49-F238E27FC236}">
                  <a16:creationId xmlns:a16="http://schemas.microsoft.com/office/drawing/2014/main" id="{95619C93-A082-462E-8AD5-C84E0F34C2E3}"/>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3" name="Google Shape;3873;p57">
            <a:extLst>
              <a:ext uri="{FF2B5EF4-FFF2-40B4-BE49-F238E27FC236}">
                <a16:creationId xmlns:a16="http://schemas.microsoft.com/office/drawing/2014/main" id="{498B4962-D9D1-9585-2360-25D2150E4431}"/>
              </a:ext>
            </a:extLst>
          </p:cNvPr>
          <p:cNvGrpSpPr/>
          <p:nvPr/>
        </p:nvGrpSpPr>
        <p:grpSpPr>
          <a:xfrm>
            <a:off x="8462179" y="5504856"/>
            <a:ext cx="155400" cy="155400"/>
            <a:chOff x="1666623" y="2623621"/>
            <a:chExt cx="155400" cy="155400"/>
          </a:xfrm>
        </p:grpSpPr>
        <p:sp>
          <p:nvSpPr>
            <p:cNvPr id="24" name="Google Shape;3874;p57">
              <a:extLst>
                <a:ext uri="{FF2B5EF4-FFF2-40B4-BE49-F238E27FC236}">
                  <a16:creationId xmlns:a16="http://schemas.microsoft.com/office/drawing/2014/main" id="{1786D8CE-6CB7-D381-668A-CBB220AEB85C}"/>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5" name="Google Shape;3875;p57">
              <a:extLst>
                <a:ext uri="{FF2B5EF4-FFF2-40B4-BE49-F238E27FC236}">
                  <a16:creationId xmlns:a16="http://schemas.microsoft.com/office/drawing/2014/main" id="{D3B5BB34-AC35-D42D-79C9-14850E89C692}"/>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6" name="Google Shape;3876;p57">
            <a:extLst>
              <a:ext uri="{FF2B5EF4-FFF2-40B4-BE49-F238E27FC236}">
                <a16:creationId xmlns:a16="http://schemas.microsoft.com/office/drawing/2014/main" id="{BBFD6CAD-53B7-2F8D-596A-8E1946F3C5A4}"/>
              </a:ext>
            </a:extLst>
          </p:cNvPr>
          <p:cNvGrpSpPr/>
          <p:nvPr/>
        </p:nvGrpSpPr>
        <p:grpSpPr>
          <a:xfrm>
            <a:off x="827164" y="6081333"/>
            <a:ext cx="155400" cy="155400"/>
            <a:chOff x="1666623" y="2623621"/>
            <a:chExt cx="155400" cy="155400"/>
          </a:xfrm>
        </p:grpSpPr>
        <p:sp>
          <p:nvSpPr>
            <p:cNvPr id="27" name="Google Shape;3877;p57">
              <a:extLst>
                <a:ext uri="{FF2B5EF4-FFF2-40B4-BE49-F238E27FC236}">
                  <a16:creationId xmlns:a16="http://schemas.microsoft.com/office/drawing/2014/main" id="{ECFC91C2-FF11-93C3-039D-7DE02B881A16}"/>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28" name="Google Shape;3878;p57">
              <a:extLst>
                <a:ext uri="{FF2B5EF4-FFF2-40B4-BE49-F238E27FC236}">
                  <a16:creationId xmlns:a16="http://schemas.microsoft.com/office/drawing/2014/main" id="{6C2BB9D1-0E26-3AA8-2A2A-2D9621875101}"/>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29" name="Google Shape;3879;p57">
            <a:extLst>
              <a:ext uri="{FF2B5EF4-FFF2-40B4-BE49-F238E27FC236}">
                <a16:creationId xmlns:a16="http://schemas.microsoft.com/office/drawing/2014/main" id="{35FE8071-F6B5-B9EE-944A-1F0762B65054}"/>
              </a:ext>
            </a:extLst>
          </p:cNvPr>
          <p:cNvGrpSpPr/>
          <p:nvPr/>
        </p:nvGrpSpPr>
        <p:grpSpPr>
          <a:xfrm>
            <a:off x="8657407" y="1699934"/>
            <a:ext cx="155400" cy="155400"/>
            <a:chOff x="1666623" y="2623621"/>
            <a:chExt cx="155400" cy="155400"/>
          </a:xfrm>
        </p:grpSpPr>
        <p:sp>
          <p:nvSpPr>
            <p:cNvPr id="30" name="Google Shape;3880;p57">
              <a:extLst>
                <a:ext uri="{FF2B5EF4-FFF2-40B4-BE49-F238E27FC236}">
                  <a16:creationId xmlns:a16="http://schemas.microsoft.com/office/drawing/2014/main" id="{8EA312F5-7C03-6955-DB8A-7348CFFB7699}"/>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1" name="Google Shape;3881;p57">
              <a:extLst>
                <a:ext uri="{FF2B5EF4-FFF2-40B4-BE49-F238E27FC236}">
                  <a16:creationId xmlns:a16="http://schemas.microsoft.com/office/drawing/2014/main" id="{BCF265B2-C793-5806-C157-B93D803BCBE5}"/>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32" name="Google Shape;3882;p57">
            <a:extLst>
              <a:ext uri="{FF2B5EF4-FFF2-40B4-BE49-F238E27FC236}">
                <a16:creationId xmlns:a16="http://schemas.microsoft.com/office/drawing/2014/main" id="{4086ACE6-3E4F-27A9-773F-C22D6CDC752C}"/>
              </a:ext>
            </a:extLst>
          </p:cNvPr>
          <p:cNvGrpSpPr/>
          <p:nvPr/>
        </p:nvGrpSpPr>
        <p:grpSpPr>
          <a:xfrm rot="-5085004" flipH="1">
            <a:off x="1123111" y="5409151"/>
            <a:ext cx="450607" cy="494088"/>
            <a:chOff x="1584644" y="2497374"/>
            <a:chExt cx="450609" cy="494091"/>
          </a:xfrm>
        </p:grpSpPr>
        <p:sp>
          <p:nvSpPr>
            <p:cNvPr id="33" name="Google Shape;3883;p57">
              <a:extLst>
                <a:ext uri="{FF2B5EF4-FFF2-40B4-BE49-F238E27FC236}">
                  <a16:creationId xmlns:a16="http://schemas.microsoft.com/office/drawing/2014/main" id="{D091FF09-B0A4-44C7-8C03-5630BDE0418E}"/>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4" name="Google Shape;3884;p57">
              <a:extLst>
                <a:ext uri="{FF2B5EF4-FFF2-40B4-BE49-F238E27FC236}">
                  <a16:creationId xmlns:a16="http://schemas.microsoft.com/office/drawing/2014/main" id="{315F5844-0D2B-1315-48CB-E1105F5FEE08}"/>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35" name="Google Shape;3885;p57">
            <a:extLst>
              <a:ext uri="{FF2B5EF4-FFF2-40B4-BE49-F238E27FC236}">
                <a16:creationId xmlns:a16="http://schemas.microsoft.com/office/drawing/2014/main" id="{5709B283-14F7-87B5-8F7F-2A4B4DE1A253}"/>
              </a:ext>
            </a:extLst>
          </p:cNvPr>
          <p:cNvGrpSpPr/>
          <p:nvPr/>
        </p:nvGrpSpPr>
        <p:grpSpPr>
          <a:xfrm rot="3427893">
            <a:off x="8377485" y="4714222"/>
            <a:ext cx="450599" cy="494080"/>
            <a:chOff x="1584644" y="2497374"/>
            <a:chExt cx="450609" cy="494091"/>
          </a:xfrm>
        </p:grpSpPr>
        <p:sp>
          <p:nvSpPr>
            <p:cNvPr id="36" name="Google Shape;3886;p57">
              <a:extLst>
                <a:ext uri="{FF2B5EF4-FFF2-40B4-BE49-F238E27FC236}">
                  <a16:creationId xmlns:a16="http://schemas.microsoft.com/office/drawing/2014/main" id="{10F0BA8B-8B44-A2D1-75DA-A815C7D9B10B}"/>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37" name="Google Shape;3887;p57">
              <a:extLst>
                <a:ext uri="{FF2B5EF4-FFF2-40B4-BE49-F238E27FC236}">
                  <a16:creationId xmlns:a16="http://schemas.microsoft.com/office/drawing/2014/main" id="{5F60D0A0-B5BB-1DF2-9B38-AC833237869D}"/>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38" name="Google Shape;3888;p57">
            <a:extLst>
              <a:ext uri="{FF2B5EF4-FFF2-40B4-BE49-F238E27FC236}">
                <a16:creationId xmlns:a16="http://schemas.microsoft.com/office/drawing/2014/main" id="{322932A0-839F-6813-7B77-09F32C0B596E}"/>
              </a:ext>
            </a:extLst>
          </p:cNvPr>
          <p:cNvGrpSpPr/>
          <p:nvPr/>
        </p:nvGrpSpPr>
        <p:grpSpPr>
          <a:xfrm>
            <a:off x="5163524" y="6081333"/>
            <a:ext cx="155400" cy="155400"/>
            <a:chOff x="1666623" y="2623621"/>
            <a:chExt cx="155400" cy="155400"/>
          </a:xfrm>
        </p:grpSpPr>
        <p:sp>
          <p:nvSpPr>
            <p:cNvPr id="39" name="Google Shape;3889;p57">
              <a:extLst>
                <a:ext uri="{FF2B5EF4-FFF2-40B4-BE49-F238E27FC236}">
                  <a16:creationId xmlns:a16="http://schemas.microsoft.com/office/drawing/2014/main" id="{4682533A-A6EF-4168-18DA-E17287EAD08C}"/>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0" name="Google Shape;3890;p57">
              <a:extLst>
                <a:ext uri="{FF2B5EF4-FFF2-40B4-BE49-F238E27FC236}">
                  <a16:creationId xmlns:a16="http://schemas.microsoft.com/office/drawing/2014/main" id="{F4348D3A-31AB-162A-0D9F-2D44BAE791D4}"/>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41" name="Google Shape;3891;p57">
            <a:extLst>
              <a:ext uri="{FF2B5EF4-FFF2-40B4-BE49-F238E27FC236}">
                <a16:creationId xmlns:a16="http://schemas.microsoft.com/office/drawing/2014/main" id="{775C1BC1-1C04-405C-9B47-4B59593F1A46}"/>
              </a:ext>
            </a:extLst>
          </p:cNvPr>
          <p:cNvGrpSpPr/>
          <p:nvPr/>
        </p:nvGrpSpPr>
        <p:grpSpPr>
          <a:xfrm>
            <a:off x="7916385" y="2142811"/>
            <a:ext cx="155400" cy="155400"/>
            <a:chOff x="1666623" y="2623621"/>
            <a:chExt cx="155400" cy="155400"/>
          </a:xfrm>
        </p:grpSpPr>
        <p:sp>
          <p:nvSpPr>
            <p:cNvPr id="42" name="Google Shape;3892;p57">
              <a:extLst>
                <a:ext uri="{FF2B5EF4-FFF2-40B4-BE49-F238E27FC236}">
                  <a16:creationId xmlns:a16="http://schemas.microsoft.com/office/drawing/2014/main" id="{EFDCBE9E-4777-5F8B-C99C-ED4BDBD6F8B3}"/>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3" name="Google Shape;3893;p57">
              <a:extLst>
                <a:ext uri="{FF2B5EF4-FFF2-40B4-BE49-F238E27FC236}">
                  <a16:creationId xmlns:a16="http://schemas.microsoft.com/office/drawing/2014/main" id="{DA3177D5-2370-4DFC-087A-D22F05033353}"/>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44" name="Google Shape;3894;p57">
            <a:extLst>
              <a:ext uri="{FF2B5EF4-FFF2-40B4-BE49-F238E27FC236}">
                <a16:creationId xmlns:a16="http://schemas.microsoft.com/office/drawing/2014/main" id="{C4590350-66FC-5AF8-BC5C-8449061F6395}"/>
              </a:ext>
            </a:extLst>
          </p:cNvPr>
          <p:cNvGrpSpPr/>
          <p:nvPr/>
        </p:nvGrpSpPr>
        <p:grpSpPr>
          <a:xfrm>
            <a:off x="671764" y="2065111"/>
            <a:ext cx="155400" cy="155400"/>
            <a:chOff x="1666623" y="2623621"/>
            <a:chExt cx="155400" cy="155400"/>
          </a:xfrm>
        </p:grpSpPr>
        <p:sp>
          <p:nvSpPr>
            <p:cNvPr id="45" name="Google Shape;3895;p57">
              <a:extLst>
                <a:ext uri="{FF2B5EF4-FFF2-40B4-BE49-F238E27FC236}">
                  <a16:creationId xmlns:a16="http://schemas.microsoft.com/office/drawing/2014/main" id="{50227CB3-191E-4DA5-6390-8EA302DA38FB}"/>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6" name="Google Shape;3896;p57">
              <a:extLst>
                <a:ext uri="{FF2B5EF4-FFF2-40B4-BE49-F238E27FC236}">
                  <a16:creationId xmlns:a16="http://schemas.microsoft.com/office/drawing/2014/main" id="{53A47772-7DB3-5E3B-3E65-C4F0F392F211}"/>
                </a:ext>
              </a:extLst>
            </p:cNvPr>
            <p:cNvSpPr/>
            <p:nvPr/>
          </p:nvSpPr>
          <p:spPr>
            <a:xfrm>
              <a:off x="1666623" y="2623621"/>
              <a:ext cx="155400" cy="155400"/>
            </a:xfrm>
            <a:prstGeom prst="star4">
              <a:avLst>
                <a:gd name="adj" fmla="val 23855"/>
              </a:avLst>
            </a:prstGeom>
            <a:solidFill>
              <a:srgbClr val="E7597C"/>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47" name="Google Shape;3897;p57">
            <a:extLst>
              <a:ext uri="{FF2B5EF4-FFF2-40B4-BE49-F238E27FC236}">
                <a16:creationId xmlns:a16="http://schemas.microsoft.com/office/drawing/2014/main" id="{422B0C1E-61B9-725F-5B5F-2D38DC816D77}"/>
              </a:ext>
            </a:extLst>
          </p:cNvPr>
          <p:cNvGrpSpPr/>
          <p:nvPr/>
        </p:nvGrpSpPr>
        <p:grpSpPr>
          <a:xfrm rot="-5085004" flipH="1">
            <a:off x="8210273" y="1936026"/>
            <a:ext cx="450607" cy="494088"/>
            <a:chOff x="1584644" y="2497374"/>
            <a:chExt cx="450609" cy="494091"/>
          </a:xfrm>
        </p:grpSpPr>
        <p:sp>
          <p:nvSpPr>
            <p:cNvPr id="48" name="Google Shape;3898;p57">
              <a:extLst>
                <a:ext uri="{FF2B5EF4-FFF2-40B4-BE49-F238E27FC236}">
                  <a16:creationId xmlns:a16="http://schemas.microsoft.com/office/drawing/2014/main" id="{E5FE9781-F28A-418A-52B8-BA1C1FB64647}"/>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49" name="Google Shape;3899;p57">
              <a:extLst>
                <a:ext uri="{FF2B5EF4-FFF2-40B4-BE49-F238E27FC236}">
                  <a16:creationId xmlns:a16="http://schemas.microsoft.com/office/drawing/2014/main" id="{BDB4C166-B007-4A93-9915-39A1A0DF378A}"/>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50" name="TextBox 49">
            <a:extLst>
              <a:ext uri="{FF2B5EF4-FFF2-40B4-BE49-F238E27FC236}">
                <a16:creationId xmlns:a16="http://schemas.microsoft.com/office/drawing/2014/main" id="{2CD02BF2-EEA2-B071-09DB-A773DD8D6A13}"/>
              </a:ext>
            </a:extLst>
          </p:cNvPr>
          <p:cNvSpPr txBox="1"/>
          <p:nvPr/>
        </p:nvSpPr>
        <p:spPr>
          <a:xfrm>
            <a:off x="1262579" y="2043468"/>
            <a:ext cx="2069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sng" strike="noStrike" kern="0" cap="none" spc="0" normalizeH="0" baseline="0" noProof="0" dirty="0" err="1">
                <a:ln>
                  <a:noFill/>
                </a:ln>
                <a:solidFill>
                  <a:srgbClr val="7030A0"/>
                </a:solidFill>
                <a:effectLst/>
                <a:uLnTx/>
                <a:uFillTx/>
                <a:latin typeface="UTM Avo" panose="02040603050506020204" pitchFamily="18" charset="0"/>
              </a:rPr>
              <a:t>Tình</a:t>
            </a:r>
            <a:r>
              <a:rPr kumimoji="0" lang="en-US" sz="2000" b="1" i="1" u="sng" strike="noStrike" kern="0" cap="none" spc="0" normalizeH="0" baseline="0" noProof="0" dirty="0">
                <a:ln>
                  <a:noFill/>
                </a:ln>
                <a:solidFill>
                  <a:srgbClr val="7030A0"/>
                </a:solidFill>
                <a:effectLst/>
                <a:uLnTx/>
                <a:uFillTx/>
                <a:latin typeface="UTM Avo" panose="02040603050506020204" pitchFamily="18" charset="0"/>
              </a:rPr>
              <a:t> </a:t>
            </a:r>
            <a:r>
              <a:rPr kumimoji="0" lang="en-US" sz="2000" b="1" i="1" u="sng" strike="noStrike" kern="0" cap="none" spc="0" normalizeH="0" baseline="0" noProof="0" dirty="0" err="1">
                <a:ln>
                  <a:noFill/>
                </a:ln>
                <a:solidFill>
                  <a:srgbClr val="7030A0"/>
                </a:solidFill>
                <a:effectLst/>
                <a:uLnTx/>
                <a:uFillTx/>
                <a:latin typeface="UTM Avo" panose="02040603050506020204" pitchFamily="18" charset="0"/>
              </a:rPr>
              <a:t>huống</a:t>
            </a:r>
            <a:r>
              <a:rPr kumimoji="0" lang="en-US" sz="2000" b="1" i="1" u="sng" strike="noStrike" kern="0" cap="none" spc="0" normalizeH="0" baseline="0" noProof="0" dirty="0">
                <a:ln>
                  <a:noFill/>
                </a:ln>
                <a:solidFill>
                  <a:srgbClr val="7030A0"/>
                </a:solidFill>
                <a:effectLst/>
                <a:uLnTx/>
                <a:uFillTx/>
                <a:latin typeface="UTM Avo" panose="02040603050506020204" pitchFamily="18" charset="0"/>
              </a:rPr>
              <a:t> 3:</a:t>
            </a:r>
          </a:p>
        </p:txBody>
      </p:sp>
      <p:pic>
        <p:nvPicPr>
          <p:cNvPr id="51" name="Picture 50">
            <a:extLst>
              <a:ext uri="{FF2B5EF4-FFF2-40B4-BE49-F238E27FC236}">
                <a16:creationId xmlns:a16="http://schemas.microsoft.com/office/drawing/2014/main" id="{A875C7E8-533B-D8D7-65AB-9D95550B9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926" y="2823723"/>
            <a:ext cx="3522985" cy="2009675"/>
          </a:xfrm>
          <a:prstGeom prst="rect">
            <a:avLst/>
          </a:prstGeom>
        </p:spPr>
      </p:pic>
      <p:sp>
        <p:nvSpPr>
          <p:cNvPr id="52" name="TextBox 51">
            <a:extLst>
              <a:ext uri="{FF2B5EF4-FFF2-40B4-BE49-F238E27FC236}">
                <a16:creationId xmlns:a16="http://schemas.microsoft.com/office/drawing/2014/main" id="{D900A5A4-2617-6A19-445F-A2BA74AD2F09}"/>
              </a:ext>
            </a:extLst>
          </p:cNvPr>
          <p:cNvSpPr txBox="1"/>
          <p:nvPr/>
        </p:nvSpPr>
        <p:spPr>
          <a:xfrm>
            <a:off x="209229" y="2554012"/>
            <a:ext cx="4926348" cy="233531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Trán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nóng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hơn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bình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thường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lập</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tức</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đo</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nhiệt</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độ</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cho</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ấy</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Khi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có</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tin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trán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nóng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hơn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bình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thường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thì</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mẹ</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An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quyết</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định</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làm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gì</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a:t>
            </a:r>
          </a:p>
        </p:txBody>
      </p:sp>
      <p:sp>
        <p:nvSpPr>
          <p:cNvPr id="53" name="Curved Right Arrow 4">
            <a:extLst>
              <a:ext uri="{FF2B5EF4-FFF2-40B4-BE49-F238E27FC236}">
                <a16:creationId xmlns:a16="http://schemas.microsoft.com/office/drawing/2014/main" id="{C9BF3C22-7964-8EEA-EA13-6A26E8DE6EB4}"/>
              </a:ext>
            </a:extLst>
          </p:cNvPr>
          <p:cNvSpPr/>
          <p:nvPr/>
        </p:nvSpPr>
        <p:spPr>
          <a:xfrm>
            <a:off x="3044144" y="4833398"/>
            <a:ext cx="551805" cy="896283"/>
          </a:xfrm>
          <a:prstGeom prst="curvedRightArrow">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83838"/>
              </a:solidFill>
              <a:effectLst/>
              <a:uLnTx/>
              <a:uFillTx/>
              <a:latin typeface="UTM Avo" panose="02040603050506020204" pitchFamily="18" charset="0"/>
              <a:ea typeface="+mn-ea"/>
              <a:cs typeface="+mn-cs"/>
            </a:endParaRPr>
          </a:p>
        </p:txBody>
      </p:sp>
      <p:sp>
        <p:nvSpPr>
          <p:cNvPr id="54" name="Rectangle 53">
            <a:extLst>
              <a:ext uri="{FF2B5EF4-FFF2-40B4-BE49-F238E27FC236}">
                <a16:creationId xmlns:a16="http://schemas.microsoft.com/office/drawing/2014/main" id="{86344C02-1559-BF85-F62C-C43371E44CBC}"/>
              </a:ext>
            </a:extLst>
          </p:cNvPr>
          <p:cNvSpPr/>
          <p:nvPr/>
        </p:nvSpPr>
        <p:spPr>
          <a:xfrm>
            <a:off x="3568456" y="5408104"/>
            <a:ext cx="4926349" cy="400110"/>
          </a:xfrm>
          <a:prstGeom prst="rect">
            <a:avLst/>
          </a:prstGeom>
        </p:spPr>
        <p:txBody>
          <a:bodyPr wrap="none">
            <a:spAutoFit/>
          </a:bodyPr>
          <a:lstStyle/>
          <a:p>
            <a:pPr lvl="0">
              <a:buClrTx/>
            </a:pPr>
            <a:r>
              <a:rPr lang="vi-VN" sz="2000">
                <a:solidFill>
                  <a:srgbClr val="C00000"/>
                </a:solidFill>
                <a:latin typeface="UTM Avo" panose="02040603050506020204" pitchFamily="18" charset="0"/>
              </a:rPr>
              <a:t>Mẹ quyết định đưa An vào bệnh viện.</a:t>
            </a:r>
            <a:endParaRPr lang="vi-VN" sz="2000" dirty="0">
              <a:solidFill>
                <a:srgbClr val="C00000"/>
              </a:solidFill>
              <a:latin typeface="UTM Avo" panose="02040603050506020204" pitchFamily="18" charset="0"/>
            </a:endParaRPr>
          </a:p>
        </p:txBody>
      </p:sp>
      <p:sp>
        <p:nvSpPr>
          <p:cNvPr id="6" name="Rectangle 5">
            <a:extLst>
              <a:ext uri="{FF2B5EF4-FFF2-40B4-BE49-F238E27FC236}">
                <a16:creationId xmlns:a16="http://schemas.microsoft.com/office/drawing/2014/main" id="{23CE494F-3A3D-9D62-F6FE-F52EB0BD2157}"/>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285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strVal val="#ppt_h"/>
                                          </p:val>
                                        </p:tav>
                                        <p:tav tm="100000">
                                          <p:val>
                                            <p:strVal val="#ppt_h"/>
                                          </p:val>
                                        </p:tav>
                                      </p:tavLst>
                                    </p:anim>
                                  </p:childTnLst>
                                </p:cTn>
                              </p:par>
                              <p:par>
                                <p:cTn id="14" presetID="5" presetClass="entr" presetSubtype="1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checkerboard(across)">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up)">
                                      <p:cBhvr>
                                        <p:cTn id="21" dur="500"/>
                                        <p:tgtEl>
                                          <p:spTgt spid="5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grpSp>
        <p:nvGrpSpPr>
          <p:cNvPr id="6" name="Google Shape;1746;p42">
            <a:extLst>
              <a:ext uri="{FF2B5EF4-FFF2-40B4-BE49-F238E27FC236}">
                <a16:creationId xmlns:a16="http://schemas.microsoft.com/office/drawing/2014/main" id="{03B8BDEC-E135-0E83-9D2E-486FA160E374}"/>
              </a:ext>
            </a:extLst>
          </p:cNvPr>
          <p:cNvGrpSpPr/>
          <p:nvPr/>
        </p:nvGrpSpPr>
        <p:grpSpPr>
          <a:xfrm rot="10800000" flipH="1">
            <a:off x="2938350" y="2026650"/>
            <a:ext cx="6315300" cy="3557043"/>
            <a:chOff x="1597035" y="828131"/>
            <a:chExt cx="6315300" cy="3557043"/>
          </a:xfrm>
        </p:grpSpPr>
        <p:sp>
          <p:nvSpPr>
            <p:cNvPr id="7" name="Google Shape;1747;p42">
              <a:extLst>
                <a:ext uri="{FF2B5EF4-FFF2-40B4-BE49-F238E27FC236}">
                  <a16:creationId xmlns:a16="http://schemas.microsoft.com/office/drawing/2014/main" id="{66B65C23-16E8-096F-7013-131E65842499}"/>
                </a:ext>
              </a:extLst>
            </p:cNvPr>
            <p:cNvSpPr/>
            <p:nvPr/>
          </p:nvSpPr>
          <p:spPr>
            <a:xfrm>
              <a:off x="1597035" y="828131"/>
              <a:ext cx="6315300" cy="3533100"/>
            </a:xfrm>
            <a:prstGeom prst="rect">
              <a:avLst/>
            </a:prstGeom>
            <a:solidFill>
              <a:srgbClr val="B7FC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nvGrpSpPr>
            <p:cNvPr id="8" name="Google Shape;1748;p42">
              <a:extLst>
                <a:ext uri="{FF2B5EF4-FFF2-40B4-BE49-F238E27FC236}">
                  <a16:creationId xmlns:a16="http://schemas.microsoft.com/office/drawing/2014/main" id="{25E89618-16A1-E0C9-22BD-F50DC885DAB1}"/>
                </a:ext>
              </a:extLst>
            </p:cNvPr>
            <p:cNvGrpSpPr/>
            <p:nvPr/>
          </p:nvGrpSpPr>
          <p:grpSpPr>
            <a:xfrm>
              <a:off x="2340200" y="4229774"/>
              <a:ext cx="4685475" cy="155400"/>
              <a:chOff x="2340200" y="4229774"/>
              <a:chExt cx="4685475" cy="155400"/>
            </a:xfrm>
          </p:grpSpPr>
          <p:sp>
            <p:nvSpPr>
              <p:cNvPr id="9" name="Google Shape;1749;p42">
                <a:extLst>
                  <a:ext uri="{FF2B5EF4-FFF2-40B4-BE49-F238E27FC236}">
                    <a16:creationId xmlns:a16="http://schemas.microsoft.com/office/drawing/2014/main" id="{E2FC801E-4898-91FB-9AE0-280B26A24E96}"/>
                  </a:ext>
                </a:extLst>
              </p:cNvPr>
              <p:cNvSpPr/>
              <p:nvPr/>
            </p:nvSpPr>
            <p:spPr>
              <a:xfrm>
                <a:off x="275202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 name="Google Shape;1750;p42">
                <a:extLst>
                  <a:ext uri="{FF2B5EF4-FFF2-40B4-BE49-F238E27FC236}">
                    <a16:creationId xmlns:a16="http://schemas.microsoft.com/office/drawing/2014/main" id="{0F7A0D87-61F5-0187-E5F7-B92FF62F0379}"/>
                  </a:ext>
                </a:extLst>
              </p:cNvPr>
              <p:cNvSpPr/>
              <p:nvPr/>
            </p:nvSpPr>
            <p:spPr>
              <a:xfrm>
                <a:off x="316385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 name="Google Shape;1751;p42">
                <a:extLst>
                  <a:ext uri="{FF2B5EF4-FFF2-40B4-BE49-F238E27FC236}">
                    <a16:creationId xmlns:a16="http://schemas.microsoft.com/office/drawing/2014/main" id="{6C1646BD-9585-A996-09B2-2F5C67CE40BA}"/>
                  </a:ext>
                </a:extLst>
              </p:cNvPr>
              <p:cNvSpPr/>
              <p:nvPr/>
            </p:nvSpPr>
            <p:spPr>
              <a:xfrm>
                <a:off x="357567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 name="Google Shape;1752;p42">
                <a:extLst>
                  <a:ext uri="{FF2B5EF4-FFF2-40B4-BE49-F238E27FC236}">
                    <a16:creationId xmlns:a16="http://schemas.microsoft.com/office/drawing/2014/main" id="{4C83C8EF-A71B-B999-AE87-6389CB72FA59}"/>
                  </a:ext>
                </a:extLst>
              </p:cNvPr>
              <p:cNvSpPr/>
              <p:nvPr/>
            </p:nvSpPr>
            <p:spPr>
              <a:xfrm>
                <a:off x="398750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 name="Google Shape;1753;p42">
                <a:extLst>
                  <a:ext uri="{FF2B5EF4-FFF2-40B4-BE49-F238E27FC236}">
                    <a16:creationId xmlns:a16="http://schemas.microsoft.com/office/drawing/2014/main" id="{8D7F0CC2-6E29-DFE1-158B-96CB5F1B03A7}"/>
                  </a:ext>
                </a:extLst>
              </p:cNvPr>
              <p:cNvSpPr/>
              <p:nvPr/>
            </p:nvSpPr>
            <p:spPr>
              <a:xfrm>
                <a:off x="439932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 name="Google Shape;1754;p42">
                <a:extLst>
                  <a:ext uri="{FF2B5EF4-FFF2-40B4-BE49-F238E27FC236}">
                    <a16:creationId xmlns:a16="http://schemas.microsoft.com/office/drawing/2014/main" id="{794FFEBA-933D-10B7-3FBE-40D3E7E99276}"/>
                  </a:ext>
                </a:extLst>
              </p:cNvPr>
              <p:cNvSpPr/>
              <p:nvPr/>
            </p:nvSpPr>
            <p:spPr>
              <a:xfrm>
                <a:off x="481115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 name="Google Shape;1755;p42">
                <a:extLst>
                  <a:ext uri="{FF2B5EF4-FFF2-40B4-BE49-F238E27FC236}">
                    <a16:creationId xmlns:a16="http://schemas.microsoft.com/office/drawing/2014/main" id="{C6C52FDB-EBB1-A660-760B-7BEA7E1960E4}"/>
                  </a:ext>
                </a:extLst>
              </p:cNvPr>
              <p:cNvSpPr/>
              <p:nvPr/>
            </p:nvSpPr>
            <p:spPr>
              <a:xfrm>
                <a:off x="522297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 name="Google Shape;1756;p42">
                <a:extLst>
                  <a:ext uri="{FF2B5EF4-FFF2-40B4-BE49-F238E27FC236}">
                    <a16:creationId xmlns:a16="http://schemas.microsoft.com/office/drawing/2014/main" id="{001941E7-1412-8777-FE46-1E7C2F7A7551}"/>
                  </a:ext>
                </a:extLst>
              </p:cNvPr>
              <p:cNvSpPr/>
              <p:nvPr/>
            </p:nvSpPr>
            <p:spPr>
              <a:xfrm>
                <a:off x="563480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8" name="Google Shape;1757;p42">
                <a:extLst>
                  <a:ext uri="{FF2B5EF4-FFF2-40B4-BE49-F238E27FC236}">
                    <a16:creationId xmlns:a16="http://schemas.microsoft.com/office/drawing/2014/main" id="{5254A67D-4928-3F37-1CCD-8D70264CA641}"/>
                  </a:ext>
                </a:extLst>
              </p:cNvPr>
              <p:cNvSpPr/>
              <p:nvPr/>
            </p:nvSpPr>
            <p:spPr>
              <a:xfrm>
                <a:off x="604662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5" name="Google Shape;1758;p42">
                <a:extLst>
                  <a:ext uri="{FF2B5EF4-FFF2-40B4-BE49-F238E27FC236}">
                    <a16:creationId xmlns:a16="http://schemas.microsoft.com/office/drawing/2014/main" id="{5C49E21A-B22B-78F5-1948-76B81BA4C149}"/>
                  </a:ext>
                </a:extLst>
              </p:cNvPr>
              <p:cNvSpPr/>
              <p:nvPr/>
            </p:nvSpPr>
            <p:spPr>
              <a:xfrm>
                <a:off x="645845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6" name="Google Shape;1759;p42">
                <a:extLst>
                  <a:ext uri="{FF2B5EF4-FFF2-40B4-BE49-F238E27FC236}">
                    <a16:creationId xmlns:a16="http://schemas.microsoft.com/office/drawing/2014/main" id="{76C0FFED-F851-D8F5-3325-C685C2D1756C}"/>
                  </a:ext>
                </a:extLst>
              </p:cNvPr>
              <p:cNvSpPr/>
              <p:nvPr/>
            </p:nvSpPr>
            <p:spPr>
              <a:xfrm>
                <a:off x="6870275"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7" name="Google Shape;1760;p42">
                <a:extLst>
                  <a:ext uri="{FF2B5EF4-FFF2-40B4-BE49-F238E27FC236}">
                    <a16:creationId xmlns:a16="http://schemas.microsoft.com/office/drawing/2014/main" id="{7B15BE72-DADD-78B4-D134-2FB974E967F5}"/>
                  </a:ext>
                </a:extLst>
              </p:cNvPr>
              <p:cNvSpPr/>
              <p:nvPr/>
            </p:nvSpPr>
            <p:spPr>
              <a:xfrm>
                <a:off x="2340200" y="4229774"/>
                <a:ext cx="155400" cy="155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sp>
        <p:nvSpPr>
          <p:cNvPr id="58" name="Google Shape;1761;p42">
            <a:extLst>
              <a:ext uri="{FF2B5EF4-FFF2-40B4-BE49-F238E27FC236}">
                <a16:creationId xmlns:a16="http://schemas.microsoft.com/office/drawing/2014/main" id="{6B7E6883-FBE2-6596-603B-E10D9C6B069A}"/>
              </a:ext>
            </a:extLst>
          </p:cNvPr>
          <p:cNvSpPr/>
          <p:nvPr/>
        </p:nvSpPr>
        <p:spPr>
          <a:xfrm>
            <a:off x="4548065" y="1803517"/>
            <a:ext cx="2595993" cy="841841"/>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F998B0">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59" name="Google Shape;1764;p42">
            <a:extLst>
              <a:ext uri="{FF2B5EF4-FFF2-40B4-BE49-F238E27FC236}">
                <a16:creationId xmlns:a16="http://schemas.microsoft.com/office/drawing/2014/main" id="{4F442839-1508-0CB2-164B-8C087509334C}"/>
              </a:ext>
            </a:extLst>
          </p:cNvPr>
          <p:cNvSpPr txBox="1">
            <a:spLocks/>
          </p:cNvSpPr>
          <p:nvPr/>
        </p:nvSpPr>
        <p:spPr>
          <a:xfrm>
            <a:off x="4780047" y="1931337"/>
            <a:ext cx="2169518" cy="58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8000"/>
              <a:buFont typeface="Londrina Solid"/>
              <a:buNone/>
              <a:defRPr sz="50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8000"/>
              <a:buFont typeface="Londrina Solid"/>
              <a:buNone/>
              <a:defRPr sz="8000" b="0" i="0" u="none" strike="noStrike" cap="none">
                <a:solidFill>
                  <a:schemeClr val="dk1"/>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383838"/>
              </a:buClr>
              <a:buSzPts val="8000"/>
              <a:buFont typeface="Londrina Solid"/>
              <a:buNone/>
              <a:tabLst/>
              <a:defRPr/>
            </a:pPr>
            <a:r>
              <a:rPr kumimoji="0" lang="en-US" sz="2800" b="1" i="0" u="none" strike="noStrike" kern="0" cap="none" spc="0" normalizeH="0" baseline="0" noProof="0">
                <a:ln>
                  <a:noFill/>
                </a:ln>
                <a:solidFill>
                  <a:srgbClr val="FFFFFF"/>
                </a:solidFill>
                <a:effectLst/>
                <a:uLnTx/>
                <a:uFillTx/>
                <a:latin typeface="UTM Avo" panose="02040603050506020204" pitchFamily="18" charset="0"/>
                <a:sym typeface="Londrina Solid"/>
              </a:rPr>
              <a:t>KẾT LUẬN</a:t>
            </a:r>
            <a:endParaRPr kumimoji="0" lang="en-US" sz="2800" b="1" i="0" u="none" strike="noStrike" kern="0" cap="none" spc="0" normalizeH="0" baseline="0" noProof="0" dirty="0">
              <a:ln>
                <a:noFill/>
              </a:ln>
              <a:solidFill>
                <a:srgbClr val="FFFFFF"/>
              </a:solidFill>
              <a:effectLst/>
              <a:uLnTx/>
              <a:uFillTx/>
              <a:latin typeface="UTM Avo" panose="02040603050506020204" pitchFamily="18" charset="0"/>
              <a:sym typeface="Londrina Solid"/>
            </a:endParaRPr>
          </a:p>
        </p:txBody>
      </p:sp>
      <p:grpSp>
        <p:nvGrpSpPr>
          <p:cNvPr id="60" name="Google Shape;1766;p42">
            <a:extLst>
              <a:ext uri="{FF2B5EF4-FFF2-40B4-BE49-F238E27FC236}">
                <a16:creationId xmlns:a16="http://schemas.microsoft.com/office/drawing/2014/main" id="{C966863D-7C97-B21D-B56F-73CC3010BCAD}"/>
              </a:ext>
            </a:extLst>
          </p:cNvPr>
          <p:cNvGrpSpPr/>
          <p:nvPr/>
        </p:nvGrpSpPr>
        <p:grpSpPr>
          <a:xfrm>
            <a:off x="2083470" y="3064093"/>
            <a:ext cx="1108700" cy="1210325"/>
            <a:chOff x="7473100" y="3519200"/>
            <a:chExt cx="1108700" cy="1210325"/>
          </a:xfrm>
        </p:grpSpPr>
        <p:sp>
          <p:nvSpPr>
            <p:cNvPr id="61" name="Google Shape;1767;p42">
              <a:extLst>
                <a:ext uri="{FF2B5EF4-FFF2-40B4-BE49-F238E27FC236}">
                  <a16:creationId xmlns:a16="http://schemas.microsoft.com/office/drawing/2014/main" id="{59890F67-5DDC-FCE0-3572-6D3E485C6135}"/>
                </a:ext>
              </a:extLst>
            </p:cNvPr>
            <p:cNvSpPr/>
            <p:nvPr/>
          </p:nvSpPr>
          <p:spPr>
            <a:xfrm>
              <a:off x="7473100" y="3519200"/>
              <a:ext cx="1108700" cy="1210325"/>
            </a:xfrm>
            <a:custGeom>
              <a:avLst/>
              <a:gdLst/>
              <a:ahLst/>
              <a:cxnLst/>
              <a:rect l="l" t="t" r="r" b="b"/>
              <a:pathLst>
                <a:path w="44348" h="48413" extrusionOk="0">
                  <a:moveTo>
                    <a:pt x="22015" y="0"/>
                  </a:moveTo>
                  <a:cubicBezTo>
                    <a:pt x="16138" y="0"/>
                    <a:pt x="11363" y="3624"/>
                    <a:pt x="8228" y="10530"/>
                  </a:cubicBezTo>
                  <a:cubicBezTo>
                    <a:pt x="6465" y="14423"/>
                    <a:pt x="5265" y="19370"/>
                    <a:pt x="4775" y="24684"/>
                  </a:cubicBezTo>
                  <a:cubicBezTo>
                    <a:pt x="4457" y="24537"/>
                    <a:pt x="4114" y="24439"/>
                    <a:pt x="3698" y="24415"/>
                  </a:cubicBezTo>
                  <a:cubicBezTo>
                    <a:pt x="3624" y="24390"/>
                    <a:pt x="3551" y="24390"/>
                    <a:pt x="3477" y="24390"/>
                  </a:cubicBezTo>
                  <a:cubicBezTo>
                    <a:pt x="2180" y="24390"/>
                    <a:pt x="1078" y="25272"/>
                    <a:pt x="637" y="26618"/>
                  </a:cubicBezTo>
                  <a:cubicBezTo>
                    <a:pt x="318" y="27696"/>
                    <a:pt x="74" y="31026"/>
                    <a:pt x="2278" y="32275"/>
                  </a:cubicBezTo>
                  <a:cubicBezTo>
                    <a:pt x="2694" y="32520"/>
                    <a:pt x="3282" y="32765"/>
                    <a:pt x="4628" y="32912"/>
                  </a:cubicBezTo>
                  <a:cubicBezTo>
                    <a:pt x="4628" y="32936"/>
                    <a:pt x="4628" y="32961"/>
                    <a:pt x="4628" y="32985"/>
                  </a:cubicBezTo>
                  <a:cubicBezTo>
                    <a:pt x="4481" y="33010"/>
                    <a:pt x="4335" y="33059"/>
                    <a:pt x="4163" y="33059"/>
                  </a:cubicBezTo>
                  <a:cubicBezTo>
                    <a:pt x="3992" y="33059"/>
                    <a:pt x="3820" y="33010"/>
                    <a:pt x="3673" y="32961"/>
                  </a:cubicBezTo>
                  <a:cubicBezTo>
                    <a:pt x="3379" y="32838"/>
                    <a:pt x="3061" y="32789"/>
                    <a:pt x="2718" y="32789"/>
                  </a:cubicBezTo>
                  <a:cubicBezTo>
                    <a:pt x="1641" y="32789"/>
                    <a:pt x="637" y="33475"/>
                    <a:pt x="245" y="34504"/>
                  </a:cubicBezTo>
                  <a:cubicBezTo>
                    <a:pt x="0" y="35165"/>
                    <a:pt x="25" y="35899"/>
                    <a:pt x="318" y="36536"/>
                  </a:cubicBezTo>
                  <a:cubicBezTo>
                    <a:pt x="612" y="37173"/>
                    <a:pt x="1127" y="37687"/>
                    <a:pt x="1788" y="37932"/>
                  </a:cubicBezTo>
                  <a:cubicBezTo>
                    <a:pt x="2571" y="38226"/>
                    <a:pt x="3355" y="38373"/>
                    <a:pt x="4163" y="38373"/>
                  </a:cubicBezTo>
                  <a:cubicBezTo>
                    <a:pt x="4702" y="38373"/>
                    <a:pt x="5216" y="38299"/>
                    <a:pt x="5730" y="38177"/>
                  </a:cubicBezTo>
                  <a:cubicBezTo>
                    <a:pt x="6196" y="39377"/>
                    <a:pt x="6857" y="40381"/>
                    <a:pt x="7665" y="41189"/>
                  </a:cubicBezTo>
                  <a:cubicBezTo>
                    <a:pt x="9306" y="42805"/>
                    <a:pt x="11485" y="43466"/>
                    <a:pt x="13787" y="43711"/>
                  </a:cubicBezTo>
                  <a:cubicBezTo>
                    <a:pt x="13371" y="44250"/>
                    <a:pt x="13150" y="44911"/>
                    <a:pt x="13224" y="45597"/>
                  </a:cubicBezTo>
                  <a:cubicBezTo>
                    <a:pt x="13273" y="46307"/>
                    <a:pt x="13615" y="46943"/>
                    <a:pt x="14154" y="47409"/>
                  </a:cubicBezTo>
                  <a:cubicBezTo>
                    <a:pt x="14619" y="47800"/>
                    <a:pt x="15232" y="48021"/>
                    <a:pt x="15868" y="48021"/>
                  </a:cubicBezTo>
                  <a:cubicBezTo>
                    <a:pt x="16652" y="48021"/>
                    <a:pt x="17387" y="47678"/>
                    <a:pt x="17901" y="47090"/>
                  </a:cubicBezTo>
                  <a:cubicBezTo>
                    <a:pt x="18954" y="45817"/>
                    <a:pt x="19737" y="44691"/>
                    <a:pt x="20252" y="43858"/>
                  </a:cubicBezTo>
                  <a:lnTo>
                    <a:pt x="23166" y="43858"/>
                  </a:lnTo>
                  <a:cubicBezTo>
                    <a:pt x="23166" y="44250"/>
                    <a:pt x="23117" y="44691"/>
                    <a:pt x="22994" y="45156"/>
                  </a:cubicBezTo>
                  <a:cubicBezTo>
                    <a:pt x="22847" y="45841"/>
                    <a:pt x="22970" y="46552"/>
                    <a:pt x="23337" y="47164"/>
                  </a:cubicBezTo>
                  <a:cubicBezTo>
                    <a:pt x="23729" y="47751"/>
                    <a:pt x="24317" y="48168"/>
                    <a:pt x="24978" y="48339"/>
                  </a:cubicBezTo>
                  <a:cubicBezTo>
                    <a:pt x="25174" y="48388"/>
                    <a:pt x="25394" y="48413"/>
                    <a:pt x="25590" y="48413"/>
                  </a:cubicBezTo>
                  <a:cubicBezTo>
                    <a:pt x="26839" y="48413"/>
                    <a:pt x="27892" y="47556"/>
                    <a:pt x="28186" y="46331"/>
                  </a:cubicBezTo>
                  <a:cubicBezTo>
                    <a:pt x="28382" y="45474"/>
                    <a:pt x="28455" y="44617"/>
                    <a:pt x="28480" y="43882"/>
                  </a:cubicBezTo>
                  <a:cubicBezTo>
                    <a:pt x="31614" y="43833"/>
                    <a:pt x="34553" y="43491"/>
                    <a:pt x="36659" y="41434"/>
                  </a:cubicBezTo>
                  <a:cubicBezTo>
                    <a:pt x="37491" y="40577"/>
                    <a:pt x="38152" y="39499"/>
                    <a:pt x="38618" y="38177"/>
                  </a:cubicBezTo>
                  <a:cubicBezTo>
                    <a:pt x="39132" y="38299"/>
                    <a:pt x="39646" y="38373"/>
                    <a:pt x="40160" y="38373"/>
                  </a:cubicBezTo>
                  <a:cubicBezTo>
                    <a:pt x="40969" y="38373"/>
                    <a:pt x="41777" y="38226"/>
                    <a:pt x="42536" y="37932"/>
                  </a:cubicBezTo>
                  <a:cubicBezTo>
                    <a:pt x="43197" y="37662"/>
                    <a:pt x="43736" y="37173"/>
                    <a:pt x="44030" y="36536"/>
                  </a:cubicBezTo>
                  <a:cubicBezTo>
                    <a:pt x="44323" y="35899"/>
                    <a:pt x="44348" y="35165"/>
                    <a:pt x="44103" y="34504"/>
                  </a:cubicBezTo>
                  <a:cubicBezTo>
                    <a:pt x="43711" y="33475"/>
                    <a:pt x="42707" y="32789"/>
                    <a:pt x="41605" y="32789"/>
                  </a:cubicBezTo>
                  <a:cubicBezTo>
                    <a:pt x="41287" y="32789"/>
                    <a:pt x="40969" y="32838"/>
                    <a:pt x="40675" y="32961"/>
                  </a:cubicBezTo>
                  <a:cubicBezTo>
                    <a:pt x="40503" y="33010"/>
                    <a:pt x="40332" y="33059"/>
                    <a:pt x="40160" y="33059"/>
                  </a:cubicBezTo>
                  <a:cubicBezTo>
                    <a:pt x="39940" y="33059"/>
                    <a:pt x="39744" y="33010"/>
                    <a:pt x="39548" y="32936"/>
                  </a:cubicBezTo>
                  <a:cubicBezTo>
                    <a:pt x="39548" y="32912"/>
                    <a:pt x="39548" y="32912"/>
                    <a:pt x="39548" y="32887"/>
                  </a:cubicBezTo>
                  <a:cubicBezTo>
                    <a:pt x="40748" y="32740"/>
                    <a:pt x="41311" y="32520"/>
                    <a:pt x="41703" y="32275"/>
                  </a:cubicBezTo>
                  <a:cubicBezTo>
                    <a:pt x="43907" y="31026"/>
                    <a:pt x="43662" y="27696"/>
                    <a:pt x="43344" y="26618"/>
                  </a:cubicBezTo>
                  <a:cubicBezTo>
                    <a:pt x="42928" y="25272"/>
                    <a:pt x="41801" y="24390"/>
                    <a:pt x="40503" y="24390"/>
                  </a:cubicBezTo>
                  <a:cubicBezTo>
                    <a:pt x="40430" y="24390"/>
                    <a:pt x="40356" y="24390"/>
                    <a:pt x="40258" y="24415"/>
                  </a:cubicBezTo>
                  <a:cubicBezTo>
                    <a:pt x="39940" y="24439"/>
                    <a:pt x="39646" y="24512"/>
                    <a:pt x="39377" y="24610"/>
                  </a:cubicBezTo>
                  <a:cubicBezTo>
                    <a:pt x="38814" y="18586"/>
                    <a:pt x="37295" y="13077"/>
                    <a:pt x="35042" y="8914"/>
                  </a:cubicBezTo>
                  <a:cubicBezTo>
                    <a:pt x="31883" y="3086"/>
                    <a:pt x="27378" y="0"/>
                    <a:pt x="22015" y="0"/>
                  </a:cubicBezTo>
                  <a:close/>
                </a:path>
              </a:pathLst>
            </a:custGeom>
            <a:solidFill>
              <a:srgbClr val="FFFFFF"/>
            </a:solidFill>
            <a:ln>
              <a:noFill/>
            </a:ln>
            <a:effectLst>
              <a:outerShdw dist="7620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2" name="Google Shape;1768;p42">
              <a:extLst>
                <a:ext uri="{FF2B5EF4-FFF2-40B4-BE49-F238E27FC236}">
                  <a16:creationId xmlns:a16="http://schemas.microsoft.com/office/drawing/2014/main" id="{CA44CE97-1072-C4AC-CCAF-2E74EDC8FB0E}"/>
                </a:ext>
              </a:extLst>
            </p:cNvPr>
            <p:cNvSpPr/>
            <p:nvPr/>
          </p:nvSpPr>
          <p:spPr>
            <a:xfrm>
              <a:off x="7652475" y="3578575"/>
              <a:ext cx="745050" cy="964625"/>
            </a:xfrm>
            <a:custGeom>
              <a:avLst/>
              <a:gdLst/>
              <a:ahLst/>
              <a:cxnLst/>
              <a:rect l="l" t="t" r="r" b="b"/>
              <a:pathLst>
                <a:path w="29802" h="38585" extrusionOk="0">
                  <a:moveTo>
                    <a:pt x="14840" y="0"/>
                  </a:moveTo>
                  <a:cubicBezTo>
                    <a:pt x="4310" y="0"/>
                    <a:pt x="0" y="14816"/>
                    <a:pt x="0" y="27353"/>
                  </a:cubicBezTo>
                  <a:cubicBezTo>
                    <a:pt x="0" y="37683"/>
                    <a:pt x="3354" y="38585"/>
                    <a:pt x="10463" y="38585"/>
                  </a:cubicBezTo>
                  <a:cubicBezTo>
                    <a:pt x="11965" y="38585"/>
                    <a:pt x="13635" y="38544"/>
                    <a:pt x="15477" y="38544"/>
                  </a:cubicBezTo>
                  <a:cubicBezTo>
                    <a:pt x="17314" y="38544"/>
                    <a:pt x="18946" y="38585"/>
                    <a:pt x="20389" y="38585"/>
                  </a:cubicBezTo>
                  <a:cubicBezTo>
                    <a:pt x="27215" y="38585"/>
                    <a:pt x="29802" y="37683"/>
                    <a:pt x="29802" y="27353"/>
                  </a:cubicBezTo>
                  <a:cubicBezTo>
                    <a:pt x="29802" y="14816"/>
                    <a:pt x="25394" y="0"/>
                    <a:pt x="14840" y="0"/>
                  </a:cubicBezTo>
                  <a:close/>
                </a:path>
              </a:pathLst>
            </a:custGeom>
            <a:solidFill>
              <a:srgbClr val="96F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3" name="Google Shape;1769;p42">
              <a:extLst>
                <a:ext uri="{FF2B5EF4-FFF2-40B4-BE49-F238E27FC236}">
                  <a16:creationId xmlns:a16="http://schemas.microsoft.com/office/drawing/2014/main" id="{2EE93D37-1EE1-E1CA-7BBB-70BF7CBA326B}"/>
                </a:ext>
              </a:extLst>
            </p:cNvPr>
            <p:cNvSpPr/>
            <p:nvPr/>
          </p:nvSpPr>
          <p:spPr>
            <a:xfrm>
              <a:off x="7976325" y="4242850"/>
              <a:ext cx="82675" cy="92075"/>
            </a:xfrm>
            <a:custGeom>
              <a:avLst/>
              <a:gdLst/>
              <a:ahLst/>
              <a:cxnLst/>
              <a:rect l="l" t="t" r="r" b="b"/>
              <a:pathLst>
                <a:path w="3307" h="3683" extrusionOk="0">
                  <a:moveTo>
                    <a:pt x="1585" y="0"/>
                  </a:moveTo>
                  <a:cubicBezTo>
                    <a:pt x="1475" y="0"/>
                    <a:pt x="1366" y="39"/>
                    <a:pt x="1274" y="121"/>
                  </a:cubicBezTo>
                  <a:cubicBezTo>
                    <a:pt x="1029" y="342"/>
                    <a:pt x="710" y="586"/>
                    <a:pt x="392" y="684"/>
                  </a:cubicBezTo>
                  <a:cubicBezTo>
                    <a:pt x="147" y="758"/>
                    <a:pt x="0" y="1003"/>
                    <a:pt x="74" y="1248"/>
                  </a:cubicBezTo>
                  <a:cubicBezTo>
                    <a:pt x="319" y="2056"/>
                    <a:pt x="661" y="3525"/>
                    <a:pt x="1690" y="3672"/>
                  </a:cubicBezTo>
                  <a:cubicBezTo>
                    <a:pt x="1738" y="3679"/>
                    <a:pt x="1785" y="3683"/>
                    <a:pt x="1831" y="3683"/>
                  </a:cubicBezTo>
                  <a:cubicBezTo>
                    <a:pt x="3146" y="3683"/>
                    <a:pt x="3306" y="709"/>
                    <a:pt x="3306" y="709"/>
                  </a:cubicBezTo>
                  <a:cubicBezTo>
                    <a:pt x="3306" y="709"/>
                    <a:pt x="2327" y="660"/>
                    <a:pt x="2082" y="317"/>
                  </a:cubicBezTo>
                  <a:cubicBezTo>
                    <a:pt x="2057" y="268"/>
                    <a:pt x="2033" y="244"/>
                    <a:pt x="2008" y="219"/>
                  </a:cubicBezTo>
                  <a:cubicBezTo>
                    <a:pt x="1894" y="77"/>
                    <a:pt x="1738" y="0"/>
                    <a:pt x="1585"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4" name="Google Shape;1770;p42">
              <a:extLst>
                <a:ext uri="{FF2B5EF4-FFF2-40B4-BE49-F238E27FC236}">
                  <a16:creationId xmlns:a16="http://schemas.microsoft.com/office/drawing/2014/main" id="{A8D00E81-68EE-5D14-1BD4-EE463053CD01}"/>
                </a:ext>
              </a:extLst>
            </p:cNvPr>
            <p:cNvSpPr/>
            <p:nvPr/>
          </p:nvSpPr>
          <p:spPr>
            <a:xfrm>
              <a:off x="7918775" y="4203425"/>
              <a:ext cx="187350" cy="142250"/>
            </a:xfrm>
            <a:custGeom>
              <a:avLst/>
              <a:gdLst/>
              <a:ahLst/>
              <a:cxnLst/>
              <a:rect l="l" t="t" r="r" b="b"/>
              <a:pathLst>
                <a:path w="7494" h="5690" extrusionOk="0">
                  <a:moveTo>
                    <a:pt x="3894" y="1992"/>
                  </a:moveTo>
                  <a:cubicBezTo>
                    <a:pt x="3918" y="1992"/>
                    <a:pt x="3943" y="2017"/>
                    <a:pt x="3967" y="2041"/>
                  </a:cubicBezTo>
                  <a:lnTo>
                    <a:pt x="4041" y="2139"/>
                  </a:lnTo>
                  <a:cubicBezTo>
                    <a:pt x="4286" y="2457"/>
                    <a:pt x="4776" y="2604"/>
                    <a:pt x="5143" y="2653"/>
                  </a:cubicBezTo>
                  <a:cubicBezTo>
                    <a:pt x="5045" y="3412"/>
                    <a:pt x="4825" y="4416"/>
                    <a:pt x="4408" y="4735"/>
                  </a:cubicBezTo>
                  <a:cubicBezTo>
                    <a:pt x="4315" y="4810"/>
                    <a:pt x="4235" y="4842"/>
                    <a:pt x="4138" y="4842"/>
                  </a:cubicBezTo>
                  <a:cubicBezTo>
                    <a:pt x="4108" y="4842"/>
                    <a:pt x="4076" y="4838"/>
                    <a:pt x="4041" y="4833"/>
                  </a:cubicBezTo>
                  <a:cubicBezTo>
                    <a:pt x="3380" y="4735"/>
                    <a:pt x="3061" y="3657"/>
                    <a:pt x="2865" y="2972"/>
                  </a:cubicBezTo>
                  <a:cubicBezTo>
                    <a:pt x="2841" y="2874"/>
                    <a:pt x="2817" y="2776"/>
                    <a:pt x="2792" y="2702"/>
                  </a:cubicBezTo>
                  <a:cubicBezTo>
                    <a:pt x="2768" y="2678"/>
                    <a:pt x="2792" y="2678"/>
                    <a:pt x="2817" y="2653"/>
                  </a:cubicBezTo>
                  <a:cubicBezTo>
                    <a:pt x="3135" y="2555"/>
                    <a:pt x="3478" y="2335"/>
                    <a:pt x="3845" y="2017"/>
                  </a:cubicBezTo>
                  <a:cubicBezTo>
                    <a:pt x="3869" y="1992"/>
                    <a:pt x="3869" y="1992"/>
                    <a:pt x="3894" y="1992"/>
                  </a:cubicBezTo>
                  <a:close/>
                  <a:moveTo>
                    <a:pt x="7017" y="0"/>
                  </a:moveTo>
                  <a:cubicBezTo>
                    <a:pt x="6803" y="0"/>
                    <a:pt x="6606" y="159"/>
                    <a:pt x="6563" y="376"/>
                  </a:cubicBezTo>
                  <a:cubicBezTo>
                    <a:pt x="6465" y="743"/>
                    <a:pt x="6122" y="1772"/>
                    <a:pt x="5510" y="1772"/>
                  </a:cubicBezTo>
                  <a:lnTo>
                    <a:pt x="5486" y="1772"/>
                  </a:lnTo>
                  <a:cubicBezTo>
                    <a:pt x="5045" y="1772"/>
                    <a:pt x="4727" y="1306"/>
                    <a:pt x="4506" y="939"/>
                  </a:cubicBezTo>
                  <a:cubicBezTo>
                    <a:pt x="4393" y="712"/>
                    <a:pt x="4153" y="569"/>
                    <a:pt x="3884" y="569"/>
                  </a:cubicBezTo>
                  <a:cubicBezTo>
                    <a:pt x="3863" y="569"/>
                    <a:pt x="3842" y="570"/>
                    <a:pt x="3821" y="572"/>
                  </a:cubicBezTo>
                  <a:cubicBezTo>
                    <a:pt x="3527" y="572"/>
                    <a:pt x="3282" y="768"/>
                    <a:pt x="3184" y="1037"/>
                  </a:cubicBezTo>
                  <a:cubicBezTo>
                    <a:pt x="2963" y="1655"/>
                    <a:pt x="2604" y="1776"/>
                    <a:pt x="2320" y="1776"/>
                  </a:cubicBezTo>
                  <a:cubicBezTo>
                    <a:pt x="2288" y="1776"/>
                    <a:pt x="2258" y="1774"/>
                    <a:pt x="2229" y="1772"/>
                  </a:cubicBezTo>
                  <a:cubicBezTo>
                    <a:pt x="1151" y="1747"/>
                    <a:pt x="955" y="498"/>
                    <a:pt x="931" y="449"/>
                  </a:cubicBezTo>
                  <a:cubicBezTo>
                    <a:pt x="908" y="220"/>
                    <a:pt x="692" y="55"/>
                    <a:pt x="463" y="55"/>
                  </a:cubicBezTo>
                  <a:cubicBezTo>
                    <a:pt x="448" y="55"/>
                    <a:pt x="432" y="56"/>
                    <a:pt x="417" y="58"/>
                  </a:cubicBezTo>
                  <a:cubicBezTo>
                    <a:pt x="172" y="106"/>
                    <a:pt x="0" y="327"/>
                    <a:pt x="25" y="572"/>
                  </a:cubicBezTo>
                  <a:cubicBezTo>
                    <a:pt x="123" y="1257"/>
                    <a:pt x="662" y="2506"/>
                    <a:pt x="1959" y="2678"/>
                  </a:cubicBezTo>
                  <a:cubicBezTo>
                    <a:pt x="1959" y="2776"/>
                    <a:pt x="1959" y="2849"/>
                    <a:pt x="1984" y="2947"/>
                  </a:cubicBezTo>
                  <a:cubicBezTo>
                    <a:pt x="2008" y="3021"/>
                    <a:pt x="2033" y="3119"/>
                    <a:pt x="2057" y="3192"/>
                  </a:cubicBezTo>
                  <a:cubicBezTo>
                    <a:pt x="2327" y="4098"/>
                    <a:pt x="2719" y="5494"/>
                    <a:pt x="3918" y="5665"/>
                  </a:cubicBezTo>
                  <a:cubicBezTo>
                    <a:pt x="3992" y="5665"/>
                    <a:pt x="4065" y="5690"/>
                    <a:pt x="4114" y="5690"/>
                  </a:cubicBezTo>
                  <a:cubicBezTo>
                    <a:pt x="4408" y="5690"/>
                    <a:pt x="4678" y="5592"/>
                    <a:pt x="4922" y="5396"/>
                  </a:cubicBezTo>
                  <a:cubicBezTo>
                    <a:pt x="5682" y="4759"/>
                    <a:pt x="5926" y="3290"/>
                    <a:pt x="6000" y="2629"/>
                  </a:cubicBezTo>
                  <a:cubicBezTo>
                    <a:pt x="6857" y="2310"/>
                    <a:pt x="7298" y="1257"/>
                    <a:pt x="7445" y="572"/>
                  </a:cubicBezTo>
                  <a:cubicBezTo>
                    <a:pt x="7494" y="327"/>
                    <a:pt x="7347" y="82"/>
                    <a:pt x="7102" y="9"/>
                  </a:cubicBezTo>
                  <a:cubicBezTo>
                    <a:pt x="7074" y="3"/>
                    <a:pt x="7045" y="0"/>
                    <a:pt x="701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5" name="Google Shape;1771;p42">
              <a:extLst>
                <a:ext uri="{FF2B5EF4-FFF2-40B4-BE49-F238E27FC236}">
                  <a16:creationId xmlns:a16="http://schemas.microsoft.com/office/drawing/2014/main" id="{E1EAAB4B-B5DB-89C6-ED44-C674C4736A9F}"/>
                </a:ext>
              </a:extLst>
            </p:cNvPr>
            <p:cNvSpPr/>
            <p:nvPr/>
          </p:nvSpPr>
          <p:spPr>
            <a:xfrm>
              <a:off x="7744300" y="4250775"/>
              <a:ext cx="112675" cy="99050"/>
            </a:xfrm>
            <a:custGeom>
              <a:avLst/>
              <a:gdLst/>
              <a:ahLst/>
              <a:cxnLst/>
              <a:rect l="l" t="t" r="r" b="b"/>
              <a:pathLst>
                <a:path w="4507" h="3962" extrusionOk="0">
                  <a:moveTo>
                    <a:pt x="1765" y="1"/>
                  </a:moveTo>
                  <a:cubicBezTo>
                    <a:pt x="1355" y="1"/>
                    <a:pt x="977" y="110"/>
                    <a:pt x="710" y="367"/>
                  </a:cubicBezTo>
                  <a:cubicBezTo>
                    <a:pt x="0" y="1102"/>
                    <a:pt x="417" y="2694"/>
                    <a:pt x="1151" y="3428"/>
                  </a:cubicBezTo>
                  <a:cubicBezTo>
                    <a:pt x="1506" y="3784"/>
                    <a:pt x="1978" y="3961"/>
                    <a:pt x="2452" y="3961"/>
                  </a:cubicBezTo>
                  <a:cubicBezTo>
                    <a:pt x="2927" y="3961"/>
                    <a:pt x="3404" y="3784"/>
                    <a:pt x="3771" y="3428"/>
                  </a:cubicBezTo>
                  <a:cubicBezTo>
                    <a:pt x="4506" y="2694"/>
                    <a:pt x="4506" y="1518"/>
                    <a:pt x="3771" y="808"/>
                  </a:cubicBezTo>
                  <a:cubicBezTo>
                    <a:pt x="3303" y="340"/>
                    <a:pt x="2486" y="1"/>
                    <a:pt x="1765" y="1"/>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6" name="Google Shape;1772;p42">
              <a:extLst>
                <a:ext uri="{FF2B5EF4-FFF2-40B4-BE49-F238E27FC236}">
                  <a16:creationId xmlns:a16="http://schemas.microsoft.com/office/drawing/2014/main" id="{3431DB51-18CE-5801-07B9-E6E1EBD0993F}"/>
                </a:ext>
              </a:extLst>
            </p:cNvPr>
            <p:cNvSpPr/>
            <p:nvPr/>
          </p:nvSpPr>
          <p:spPr>
            <a:xfrm>
              <a:off x="8171600" y="4250775"/>
              <a:ext cx="112675" cy="99050"/>
            </a:xfrm>
            <a:custGeom>
              <a:avLst/>
              <a:gdLst/>
              <a:ahLst/>
              <a:cxnLst/>
              <a:rect l="l" t="t" r="r" b="b"/>
              <a:pathLst>
                <a:path w="4507" h="3962" extrusionOk="0">
                  <a:moveTo>
                    <a:pt x="2718" y="1"/>
                  </a:moveTo>
                  <a:cubicBezTo>
                    <a:pt x="1997" y="1"/>
                    <a:pt x="1180" y="340"/>
                    <a:pt x="711" y="808"/>
                  </a:cubicBezTo>
                  <a:cubicBezTo>
                    <a:pt x="1" y="1518"/>
                    <a:pt x="1" y="2694"/>
                    <a:pt x="711" y="3428"/>
                  </a:cubicBezTo>
                  <a:cubicBezTo>
                    <a:pt x="1078" y="3784"/>
                    <a:pt x="1556" y="3961"/>
                    <a:pt x="2033" y="3961"/>
                  </a:cubicBezTo>
                  <a:cubicBezTo>
                    <a:pt x="2511" y="3961"/>
                    <a:pt x="2988" y="3784"/>
                    <a:pt x="3356" y="3428"/>
                  </a:cubicBezTo>
                  <a:cubicBezTo>
                    <a:pt x="4066" y="2694"/>
                    <a:pt x="4507" y="1102"/>
                    <a:pt x="3772" y="367"/>
                  </a:cubicBezTo>
                  <a:cubicBezTo>
                    <a:pt x="3506" y="110"/>
                    <a:pt x="3127" y="1"/>
                    <a:pt x="2718" y="1"/>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7" name="Google Shape;1773;p42">
              <a:extLst>
                <a:ext uri="{FF2B5EF4-FFF2-40B4-BE49-F238E27FC236}">
                  <a16:creationId xmlns:a16="http://schemas.microsoft.com/office/drawing/2014/main" id="{07BB622E-4F4F-F2B3-C34F-66FD098701A8}"/>
                </a:ext>
              </a:extLst>
            </p:cNvPr>
            <p:cNvSpPr/>
            <p:nvPr/>
          </p:nvSpPr>
          <p:spPr>
            <a:xfrm>
              <a:off x="7775525" y="4179150"/>
              <a:ext cx="102875" cy="102850"/>
            </a:xfrm>
            <a:custGeom>
              <a:avLst/>
              <a:gdLst/>
              <a:ahLst/>
              <a:cxnLst/>
              <a:rect l="l" t="t" r="r" b="b"/>
              <a:pathLst>
                <a:path w="4115" h="4114" extrusionOk="0">
                  <a:moveTo>
                    <a:pt x="2057" y="0"/>
                  </a:moveTo>
                  <a:cubicBezTo>
                    <a:pt x="906" y="0"/>
                    <a:pt x="0" y="931"/>
                    <a:pt x="0" y="2057"/>
                  </a:cubicBezTo>
                  <a:cubicBezTo>
                    <a:pt x="0" y="3208"/>
                    <a:pt x="906" y="4114"/>
                    <a:pt x="2057" y="4114"/>
                  </a:cubicBezTo>
                  <a:cubicBezTo>
                    <a:pt x="3184" y="4114"/>
                    <a:pt x="4114" y="3208"/>
                    <a:pt x="4114" y="2057"/>
                  </a:cubicBezTo>
                  <a:cubicBezTo>
                    <a:pt x="4114" y="931"/>
                    <a:pt x="3184" y="0"/>
                    <a:pt x="205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8" name="Google Shape;1774;p42">
              <a:extLst>
                <a:ext uri="{FF2B5EF4-FFF2-40B4-BE49-F238E27FC236}">
                  <a16:creationId xmlns:a16="http://schemas.microsoft.com/office/drawing/2014/main" id="{6ED97D8A-BC13-1B57-6676-730A3DBBF927}"/>
                </a:ext>
              </a:extLst>
            </p:cNvPr>
            <p:cNvSpPr/>
            <p:nvPr/>
          </p:nvSpPr>
          <p:spPr>
            <a:xfrm>
              <a:off x="8149575" y="4179150"/>
              <a:ext cx="102875" cy="102850"/>
            </a:xfrm>
            <a:custGeom>
              <a:avLst/>
              <a:gdLst/>
              <a:ahLst/>
              <a:cxnLst/>
              <a:rect l="l" t="t" r="r" b="b"/>
              <a:pathLst>
                <a:path w="4115" h="4114" extrusionOk="0">
                  <a:moveTo>
                    <a:pt x="2057" y="0"/>
                  </a:moveTo>
                  <a:cubicBezTo>
                    <a:pt x="906" y="0"/>
                    <a:pt x="0" y="931"/>
                    <a:pt x="0" y="2057"/>
                  </a:cubicBezTo>
                  <a:cubicBezTo>
                    <a:pt x="0" y="3208"/>
                    <a:pt x="906" y="4114"/>
                    <a:pt x="2057" y="4114"/>
                  </a:cubicBezTo>
                  <a:cubicBezTo>
                    <a:pt x="3184" y="4114"/>
                    <a:pt x="4114" y="3208"/>
                    <a:pt x="4114" y="2057"/>
                  </a:cubicBezTo>
                  <a:cubicBezTo>
                    <a:pt x="4114" y="931"/>
                    <a:pt x="3184" y="0"/>
                    <a:pt x="205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9" name="Google Shape;1775;p42">
              <a:extLst>
                <a:ext uri="{FF2B5EF4-FFF2-40B4-BE49-F238E27FC236}">
                  <a16:creationId xmlns:a16="http://schemas.microsoft.com/office/drawing/2014/main" id="{39DF10F3-F788-56FB-81FB-D81C74AA4876}"/>
                </a:ext>
              </a:extLst>
            </p:cNvPr>
            <p:cNvSpPr/>
            <p:nvPr/>
          </p:nvSpPr>
          <p:spPr>
            <a:xfrm>
              <a:off x="7545950" y="4188925"/>
              <a:ext cx="102850" cy="83325"/>
            </a:xfrm>
            <a:custGeom>
              <a:avLst/>
              <a:gdLst/>
              <a:ahLst/>
              <a:cxnLst/>
              <a:rect l="l" t="t" r="r" b="b"/>
              <a:pathLst>
                <a:path w="4114" h="3333" extrusionOk="0">
                  <a:moveTo>
                    <a:pt x="571" y="0"/>
                  </a:moveTo>
                  <a:cubicBezTo>
                    <a:pt x="0" y="0"/>
                    <a:pt x="7" y="2527"/>
                    <a:pt x="686" y="2915"/>
                  </a:cubicBezTo>
                  <a:cubicBezTo>
                    <a:pt x="1151" y="3184"/>
                    <a:pt x="2718" y="3282"/>
                    <a:pt x="3551" y="3331"/>
                  </a:cubicBezTo>
                  <a:cubicBezTo>
                    <a:pt x="3565" y="3332"/>
                    <a:pt x="3578" y="3333"/>
                    <a:pt x="3591" y="3333"/>
                  </a:cubicBezTo>
                  <a:cubicBezTo>
                    <a:pt x="3890" y="3333"/>
                    <a:pt x="4113" y="3074"/>
                    <a:pt x="4090" y="2792"/>
                  </a:cubicBezTo>
                  <a:lnTo>
                    <a:pt x="4065" y="2107"/>
                  </a:lnTo>
                  <a:cubicBezTo>
                    <a:pt x="4042" y="1828"/>
                    <a:pt x="3820" y="1615"/>
                    <a:pt x="3567" y="1615"/>
                  </a:cubicBezTo>
                  <a:cubicBezTo>
                    <a:pt x="3554" y="1615"/>
                    <a:pt x="3540" y="1616"/>
                    <a:pt x="3526" y="1617"/>
                  </a:cubicBezTo>
                  <a:cubicBezTo>
                    <a:pt x="3380" y="1623"/>
                    <a:pt x="3216" y="1628"/>
                    <a:pt x="3047" y="1628"/>
                  </a:cubicBezTo>
                  <a:cubicBezTo>
                    <a:pt x="2542" y="1628"/>
                    <a:pt x="1996" y="1586"/>
                    <a:pt x="1739" y="1421"/>
                  </a:cubicBezTo>
                  <a:cubicBezTo>
                    <a:pt x="1200" y="1103"/>
                    <a:pt x="1151" y="50"/>
                    <a:pt x="588" y="1"/>
                  </a:cubicBezTo>
                  <a:cubicBezTo>
                    <a:pt x="582" y="0"/>
                    <a:pt x="577" y="0"/>
                    <a:pt x="571"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0" name="Google Shape;1776;p42">
              <a:extLst>
                <a:ext uri="{FF2B5EF4-FFF2-40B4-BE49-F238E27FC236}">
                  <a16:creationId xmlns:a16="http://schemas.microsoft.com/office/drawing/2014/main" id="{62A64E65-0B8B-BD0F-EBC7-A4F92A514C26}"/>
                </a:ext>
              </a:extLst>
            </p:cNvPr>
            <p:cNvSpPr/>
            <p:nvPr/>
          </p:nvSpPr>
          <p:spPr>
            <a:xfrm>
              <a:off x="8396925" y="4188925"/>
              <a:ext cx="102850" cy="83325"/>
            </a:xfrm>
            <a:custGeom>
              <a:avLst/>
              <a:gdLst/>
              <a:ahLst/>
              <a:cxnLst/>
              <a:rect l="l" t="t" r="r" b="b"/>
              <a:pathLst>
                <a:path w="4114" h="3333" extrusionOk="0">
                  <a:moveTo>
                    <a:pt x="3542" y="0"/>
                  </a:moveTo>
                  <a:cubicBezTo>
                    <a:pt x="3537" y="0"/>
                    <a:pt x="3531" y="0"/>
                    <a:pt x="3526" y="1"/>
                  </a:cubicBezTo>
                  <a:cubicBezTo>
                    <a:pt x="2963" y="50"/>
                    <a:pt x="2914" y="1103"/>
                    <a:pt x="2375" y="1421"/>
                  </a:cubicBezTo>
                  <a:cubicBezTo>
                    <a:pt x="2118" y="1586"/>
                    <a:pt x="1571" y="1628"/>
                    <a:pt x="1077" y="1628"/>
                  </a:cubicBezTo>
                  <a:cubicBezTo>
                    <a:pt x="912" y="1628"/>
                    <a:pt x="752" y="1623"/>
                    <a:pt x="612" y="1617"/>
                  </a:cubicBezTo>
                  <a:cubicBezTo>
                    <a:pt x="597" y="1616"/>
                    <a:pt x="582" y="1615"/>
                    <a:pt x="567" y="1615"/>
                  </a:cubicBezTo>
                  <a:cubicBezTo>
                    <a:pt x="293" y="1615"/>
                    <a:pt x="72" y="1828"/>
                    <a:pt x="48" y="2107"/>
                  </a:cubicBezTo>
                  <a:lnTo>
                    <a:pt x="24" y="2792"/>
                  </a:lnTo>
                  <a:cubicBezTo>
                    <a:pt x="1" y="3074"/>
                    <a:pt x="224" y="3333"/>
                    <a:pt x="523" y="3333"/>
                  </a:cubicBezTo>
                  <a:cubicBezTo>
                    <a:pt x="536" y="3333"/>
                    <a:pt x="549" y="3332"/>
                    <a:pt x="563" y="3331"/>
                  </a:cubicBezTo>
                  <a:cubicBezTo>
                    <a:pt x="1420" y="3282"/>
                    <a:pt x="2963" y="3184"/>
                    <a:pt x="3428" y="2915"/>
                  </a:cubicBezTo>
                  <a:cubicBezTo>
                    <a:pt x="4107" y="2527"/>
                    <a:pt x="4113" y="0"/>
                    <a:pt x="3542" y="0"/>
                  </a:cubicBezTo>
                  <a:close/>
                </a:path>
              </a:pathLst>
            </a:custGeom>
            <a:solidFill>
              <a:srgbClr val="F998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1" name="Google Shape;1777;p42">
              <a:extLst>
                <a:ext uri="{FF2B5EF4-FFF2-40B4-BE49-F238E27FC236}">
                  <a16:creationId xmlns:a16="http://schemas.microsoft.com/office/drawing/2014/main" id="{EB7AC4FA-E02A-4A08-9459-93A0D2D4DA38}"/>
                </a:ext>
              </a:extLst>
            </p:cNvPr>
            <p:cNvSpPr/>
            <p:nvPr/>
          </p:nvSpPr>
          <p:spPr>
            <a:xfrm>
              <a:off x="7526975" y="3565725"/>
              <a:ext cx="1000950" cy="1103200"/>
            </a:xfrm>
            <a:custGeom>
              <a:avLst/>
              <a:gdLst/>
              <a:ahLst/>
              <a:cxnLst/>
              <a:rect l="l" t="t" r="r" b="b"/>
              <a:pathLst>
                <a:path w="40038" h="44128" extrusionOk="0">
                  <a:moveTo>
                    <a:pt x="1445" y="25712"/>
                  </a:moveTo>
                  <a:lnTo>
                    <a:pt x="1445" y="25712"/>
                  </a:lnTo>
                  <a:cubicBezTo>
                    <a:pt x="1469" y="25761"/>
                    <a:pt x="1494" y="25810"/>
                    <a:pt x="1518" y="25835"/>
                  </a:cubicBezTo>
                  <a:cubicBezTo>
                    <a:pt x="1665" y="26178"/>
                    <a:pt x="1861" y="26570"/>
                    <a:pt x="2228" y="26790"/>
                  </a:cubicBezTo>
                  <a:cubicBezTo>
                    <a:pt x="2335" y="26875"/>
                    <a:pt x="2666" y="27073"/>
                    <a:pt x="3774" y="27073"/>
                  </a:cubicBezTo>
                  <a:cubicBezTo>
                    <a:pt x="3936" y="27073"/>
                    <a:pt x="4114" y="27069"/>
                    <a:pt x="4310" y="27059"/>
                  </a:cubicBezTo>
                  <a:lnTo>
                    <a:pt x="4334" y="27745"/>
                  </a:lnTo>
                  <a:cubicBezTo>
                    <a:pt x="2718" y="27671"/>
                    <a:pt x="1886" y="27525"/>
                    <a:pt x="1714" y="27402"/>
                  </a:cubicBezTo>
                  <a:cubicBezTo>
                    <a:pt x="1494" y="27231"/>
                    <a:pt x="1396" y="26276"/>
                    <a:pt x="1445" y="25712"/>
                  </a:cubicBezTo>
                  <a:close/>
                  <a:moveTo>
                    <a:pt x="38226" y="25712"/>
                  </a:moveTo>
                  <a:cubicBezTo>
                    <a:pt x="38299" y="26276"/>
                    <a:pt x="38177" y="27231"/>
                    <a:pt x="37981" y="27402"/>
                  </a:cubicBezTo>
                  <a:cubicBezTo>
                    <a:pt x="37785" y="27525"/>
                    <a:pt x="36977" y="27671"/>
                    <a:pt x="35336" y="27745"/>
                  </a:cubicBezTo>
                  <a:lnTo>
                    <a:pt x="35361" y="27059"/>
                  </a:lnTo>
                  <a:lnTo>
                    <a:pt x="35385" y="27059"/>
                  </a:lnTo>
                  <a:cubicBezTo>
                    <a:pt x="35578" y="27069"/>
                    <a:pt x="35754" y="27073"/>
                    <a:pt x="35913" y="27073"/>
                  </a:cubicBezTo>
                  <a:cubicBezTo>
                    <a:pt x="37005" y="27073"/>
                    <a:pt x="37338" y="26875"/>
                    <a:pt x="37467" y="26790"/>
                  </a:cubicBezTo>
                  <a:cubicBezTo>
                    <a:pt x="37810" y="26570"/>
                    <a:pt x="38005" y="26178"/>
                    <a:pt x="38152" y="25835"/>
                  </a:cubicBezTo>
                  <a:cubicBezTo>
                    <a:pt x="38177" y="25810"/>
                    <a:pt x="38201" y="25761"/>
                    <a:pt x="38226" y="25712"/>
                  </a:cubicBezTo>
                  <a:close/>
                  <a:moveTo>
                    <a:pt x="19860" y="1029"/>
                  </a:moveTo>
                  <a:cubicBezTo>
                    <a:pt x="29777" y="1029"/>
                    <a:pt x="34308" y="14938"/>
                    <a:pt x="34308" y="27867"/>
                  </a:cubicBezTo>
                  <a:cubicBezTo>
                    <a:pt x="34308" y="32887"/>
                    <a:pt x="33696" y="35630"/>
                    <a:pt x="32275" y="37050"/>
                  </a:cubicBezTo>
                  <a:cubicBezTo>
                    <a:pt x="30916" y="38389"/>
                    <a:pt x="28666" y="38585"/>
                    <a:pt x="25413" y="38585"/>
                  </a:cubicBezTo>
                  <a:cubicBezTo>
                    <a:pt x="24740" y="38585"/>
                    <a:pt x="24024" y="38577"/>
                    <a:pt x="23264" y="38569"/>
                  </a:cubicBezTo>
                  <a:cubicBezTo>
                    <a:pt x="22407" y="38569"/>
                    <a:pt x="21476" y="38544"/>
                    <a:pt x="20497" y="38544"/>
                  </a:cubicBezTo>
                  <a:cubicBezTo>
                    <a:pt x="19517" y="38544"/>
                    <a:pt x="18611" y="38569"/>
                    <a:pt x="17729" y="38569"/>
                  </a:cubicBezTo>
                  <a:cubicBezTo>
                    <a:pt x="16906" y="38581"/>
                    <a:pt x="16123" y="38593"/>
                    <a:pt x="15380" y="38593"/>
                  </a:cubicBezTo>
                  <a:cubicBezTo>
                    <a:pt x="11882" y="38593"/>
                    <a:pt x="9294" y="38341"/>
                    <a:pt x="7738" y="36805"/>
                  </a:cubicBezTo>
                  <a:cubicBezTo>
                    <a:pt x="6220" y="35287"/>
                    <a:pt x="5534" y="32545"/>
                    <a:pt x="5534" y="27867"/>
                  </a:cubicBezTo>
                  <a:cubicBezTo>
                    <a:pt x="5534" y="14938"/>
                    <a:pt x="10016" y="1029"/>
                    <a:pt x="19860" y="1029"/>
                  </a:cubicBezTo>
                  <a:close/>
                  <a:moveTo>
                    <a:pt x="19860" y="0"/>
                  </a:moveTo>
                  <a:cubicBezTo>
                    <a:pt x="14889" y="0"/>
                    <a:pt x="10775" y="3208"/>
                    <a:pt x="8032" y="9281"/>
                  </a:cubicBezTo>
                  <a:cubicBezTo>
                    <a:pt x="6000" y="13762"/>
                    <a:pt x="4751" y="19811"/>
                    <a:pt x="4555" y="26055"/>
                  </a:cubicBezTo>
                  <a:cubicBezTo>
                    <a:pt x="4457" y="26031"/>
                    <a:pt x="4359" y="26031"/>
                    <a:pt x="4237" y="26031"/>
                  </a:cubicBezTo>
                  <a:cubicBezTo>
                    <a:pt x="4054" y="26040"/>
                    <a:pt x="3891" y="26044"/>
                    <a:pt x="3747" y="26044"/>
                  </a:cubicBezTo>
                  <a:cubicBezTo>
                    <a:pt x="3134" y="26044"/>
                    <a:pt x="2846" y="25972"/>
                    <a:pt x="2767" y="25933"/>
                  </a:cubicBezTo>
                  <a:cubicBezTo>
                    <a:pt x="2645" y="25859"/>
                    <a:pt x="2547" y="25614"/>
                    <a:pt x="2449" y="25419"/>
                  </a:cubicBezTo>
                  <a:cubicBezTo>
                    <a:pt x="2253" y="25002"/>
                    <a:pt x="1984" y="24464"/>
                    <a:pt x="1396" y="24415"/>
                  </a:cubicBezTo>
                  <a:cubicBezTo>
                    <a:pt x="1373" y="24412"/>
                    <a:pt x="1347" y="24410"/>
                    <a:pt x="1319" y="24410"/>
                  </a:cubicBezTo>
                  <a:cubicBezTo>
                    <a:pt x="1101" y="24410"/>
                    <a:pt x="734" y="24518"/>
                    <a:pt x="539" y="25125"/>
                  </a:cubicBezTo>
                  <a:cubicBezTo>
                    <a:pt x="318" y="25859"/>
                    <a:pt x="318" y="27794"/>
                    <a:pt x="1176" y="28284"/>
                  </a:cubicBezTo>
                  <a:cubicBezTo>
                    <a:pt x="1347" y="28382"/>
                    <a:pt x="1837" y="28675"/>
                    <a:pt x="4310" y="28773"/>
                  </a:cubicBezTo>
                  <a:lnTo>
                    <a:pt x="4334" y="28773"/>
                  </a:lnTo>
                  <a:cubicBezTo>
                    <a:pt x="4408" y="28773"/>
                    <a:pt x="4457" y="28773"/>
                    <a:pt x="4530" y="28749"/>
                  </a:cubicBezTo>
                  <a:cubicBezTo>
                    <a:pt x="4555" y="29973"/>
                    <a:pt x="4628" y="31051"/>
                    <a:pt x="4751" y="32030"/>
                  </a:cubicBezTo>
                  <a:cubicBezTo>
                    <a:pt x="4410" y="32314"/>
                    <a:pt x="3354" y="33065"/>
                    <a:pt x="2011" y="33065"/>
                  </a:cubicBezTo>
                  <a:cubicBezTo>
                    <a:pt x="1615" y="33065"/>
                    <a:pt x="1194" y="33000"/>
                    <a:pt x="759" y="32838"/>
                  </a:cubicBezTo>
                  <a:cubicBezTo>
                    <a:pt x="697" y="32816"/>
                    <a:pt x="633" y="32805"/>
                    <a:pt x="571" y="32805"/>
                  </a:cubicBezTo>
                  <a:cubicBezTo>
                    <a:pt x="364" y="32805"/>
                    <a:pt x="173" y="32925"/>
                    <a:pt x="98" y="33132"/>
                  </a:cubicBezTo>
                  <a:cubicBezTo>
                    <a:pt x="0" y="33402"/>
                    <a:pt x="123" y="33696"/>
                    <a:pt x="392" y="33793"/>
                  </a:cubicBezTo>
                  <a:cubicBezTo>
                    <a:pt x="955" y="34014"/>
                    <a:pt x="1518" y="34087"/>
                    <a:pt x="2008" y="34087"/>
                  </a:cubicBezTo>
                  <a:cubicBezTo>
                    <a:pt x="3281" y="34087"/>
                    <a:pt x="4310" y="33573"/>
                    <a:pt x="4947" y="33157"/>
                  </a:cubicBezTo>
                  <a:cubicBezTo>
                    <a:pt x="5338" y="35116"/>
                    <a:pt x="6024" y="36536"/>
                    <a:pt x="7004" y="37516"/>
                  </a:cubicBezTo>
                  <a:cubicBezTo>
                    <a:pt x="8914" y="39377"/>
                    <a:pt x="11803" y="39622"/>
                    <a:pt x="15697" y="39622"/>
                  </a:cubicBezTo>
                  <a:cubicBezTo>
                    <a:pt x="15281" y="40307"/>
                    <a:pt x="14472" y="41532"/>
                    <a:pt x="13322" y="42903"/>
                  </a:cubicBezTo>
                  <a:cubicBezTo>
                    <a:pt x="13126" y="43123"/>
                    <a:pt x="13175" y="43442"/>
                    <a:pt x="13371" y="43638"/>
                  </a:cubicBezTo>
                  <a:cubicBezTo>
                    <a:pt x="13468" y="43711"/>
                    <a:pt x="13591" y="43760"/>
                    <a:pt x="13713" y="43760"/>
                  </a:cubicBezTo>
                  <a:cubicBezTo>
                    <a:pt x="13860" y="43760"/>
                    <a:pt x="14007" y="43687"/>
                    <a:pt x="14105" y="43564"/>
                  </a:cubicBezTo>
                  <a:cubicBezTo>
                    <a:pt x="15721" y="41654"/>
                    <a:pt x="16652" y="40038"/>
                    <a:pt x="16872" y="39597"/>
                  </a:cubicBezTo>
                  <a:lnTo>
                    <a:pt x="17729" y="39597"/>
                  </a:lnTo>
                  <a:cubicBezTo>
                    <a:pt x="18611" y="39597"/>
                    <a:pt x="19517" y="39573"/>
                    <a:pt x="20497" y="39573"/>
                  </a:cubicBezTo>
                  <a:cubicBezTo>
                    <a:pt x="21378" y="39573"/>
                    <a:pt x="22235" y="39573"/>
                    <a:pt x="23019" y="39597"/>
                  </a:cubicBezTo>
                  <a:cubicBezTo>
                    <a:pt x="23117" y="40160"/>
                    <a:pt x="23337" y="41777"/>
                    <a:pt x="22945" y="43515"/>
                  </a:cubicBezTo>
                  <a:cubicBezTo>
                    <a:pt x="22872" y="43785"/>
                    <a:pt x="23043" y="44054"/>
                    <a:pt x="23313" y="44127"/>
                  </a:cubicBezTo>
                  <a:lnTo>
                    <a:pt x="23435" y="44127"/>
                  </a:lnTo>
                  <a:cubicBezTo>
                    <a:pt x="23680" y="44127"/>
                    <a:pt x="23876" y="43980"/>
                    <a:pt x="23925" y="43736"/>
                  </a:cubicBezTo>
                  <a:cubicBezTo>
                    <a:pt x="24341" y="41972"/>
                    <a:pt x="24194" y="40381"/>
                    <a:pt x="24072" y="39597"/>
                  </a:cubicBezTo>
                  <a:lnTo>
                    <a:pt x="24072" y="39597"/>
                  </a:lnTo>
                  <a:cubicBezTo>
                    <a:pt x="24537" y="39622"/>
                    <a:pt x="24978" y="39622"/>
                    <a:pt x="25419" y="39622"/>
                  </a:cubicBezTo>
                  <a:cubicBezTo>
                    <a:pt x="28920" y="39622"/>
                    <a:pt x="31369" y="39377"/>
                    <a:pt x="32985" y="37761"/>
                  </a:cubicBezTo>
                  <a:cubicBezTo>
                    <a:pt x="33989" y="36757"/>
                    <a:pt x="34651" y="35312"/>
                    <a:pt x="34993" y="33083"/>
                  </a:cubicBezTo>
                  <a:cubicBezTo>
                    <a:pt x="35606" y="33524"/>
                    <a:pt x="36683" y="34087"/>
                    <a:pt x="38005" y="34087"/>
                  </a:cubicBezTo>
                  <a:cubicBezTo>
                    <a:pt x="38520" y="34087"/>
                    <a:pt x="39058" y="34014"/>
                    <a:pt x="39646" y="33793"/>
                  </a:cubicBezTo>
                  <a:cubicBezTo>
                    <a:pt x="39891" y="33696"/>
                    <a:pt x="40038" y="33402"/>
                    <a:pt x="39940" y="33132"/>
                  </a:cubicBezTo>
                  <a:cubicBezTo>
                    <a:pt x="39865" y="32925"/>
                    <a:pt x="39674" y="32805"/>
                    <a:pt x="39467" y="32805"/>
                  </a:cubicBezTo>
                  <a:cubicBezTo>
                    <a:pt x="39405" y="32805"/>
                    <a:pt x="39341" y="32816"/>
                    <a:pt x="39279" y="32838"/>
                  </a:cubicBezTo>
                  <a:cubicBezTo>
                    <a:pt x="38840" y="33004"/>
                    <a:pt x="38416" y="33071"/>
                    <a:pt x="38017" y="33071"/>
                  </a:cubicBezTo>
                  <a:cubicBezTo>
                    <a:pt x="36413" y="33071"/>
                    <a:pt x="35224" y="31991"/>
                    <a:pt x="35165" y="31932"/>
                  </a:cubicBezTo>
                  <a:lnTo>
                    <a:pt x="35140" y="31932"/>
                  </a:lnTo>
                  <a:cubicBezTo>
                    <a:pt x="35238" y="31002"/>
                    <a:pt x="35287" y="29949"/>
                    <a:pt x="35312" y="28773"/>
                  </a:cubicBezTo>
                  <a:lnTo>
                    <a:pt x="35385" y="28773"/>
                  </a:lnTo>
                  <a:cubicBezTo>
                    <a:pt x="37834" y="28675"/>
                    <a:pt x="38324" y="28382"/>
                    <a:pt x="38495" y="28284"/>
                  </a:cubicBezTo>
                  <a:cubicBezTo>
                    <a:pt x="39352" y="27794"/>
                    <a:pt x="39352" y="25859"/>
                    <a:pt x="39132" y="25125"/>
                  </a:cubicBezTo>
                  <a:cubicBezTo>
                    <a:pt x="38937" y="24518"/>
                    <a:pt x="38570" y="24410"/>
                    <a:pt x="38369" y="24410"/>
                  </a:cubicBezTo>
                  <a:cubicBezTo>
                    <a:pt x="38342" y="24410"/>
                    <a:pt x="38319" y="24412"/>
                    <a:pt x="38299" y="24415"/>
                  </a:cubicBezTo>
                  <a:cubicBezTo>
                    <a:pt x="37687" y="24464"/>
                    <a:pt x="37418" y="25002"/>
                    <a:pt x="37222" y="25419"/>
                  </a:cubicBezTo>
                  <a:cubicBezTo>
                    <a:pt x="37124" y="25614"/>
                    <a:pt x="37026" y="25859"/>
                    <a:pt x="36903" y="25933"/>
                  </a:cubicBezTo>
                  <a:cubicBezTo>
                    <a:pt x="36824" y="25972"/>
                    <a:pt x="36537" y="26044"/>
                    <a:pt x="35924" y="26044"/>
                  </a:cubicBezTo>
                  <a:cubicBezTo>
                    <a:pt x="35779" y="26044"/>
                    <a:pt x="35617" y="26040"/>
                    <a:pt x="35434" y="26031"/>
                  </a:cubicBezTo>
                  <a:lnTo>
                    <a:pt x="35287" y="26031"/>
                  </a:lnTo>
                  <a:cubicBezTo>
                    <a:pt x="34871" y="13175"/>
                    <a:pt x="29998" y="0"/>
                    <a:pt x="1986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2" name="Google Shape;1778;p42">
              <a:extLst>
                <a:ext uri="{FF2B5EF4-FFF2-40B4-BE49-F238E27FC236}">
                  <a16:creationId xmlns:a16="http://schemas.microsoft.com/office/drawing/2014/main" id="{9B5D79DD-823C-BC8A-2BF7-EF862A4051EB}"/>
                </a:ext>
              </a:extLst>
            </p:cNvPr>
            <p:cNvSpPr/>
            <p:nvPr/>
          </p:nvSpPr>
          <p:spPr>
            <a:xfrm>
              <a:off x="7652475" y="4198125"/>
              <a:ext cx="745050" cy="345075"/>
            </a:xfrm>
            <a:custGeom>
              <a:avLst/>
              <a:gdLst/>
              <a:ahLst/>
              <a:cxnLst/>
              <a:rect l="l" t="t" r="r" b="b"/>
              <a:pathLst>
                <a:path w="29802" h="13803" extrusionOk="0">
                  <a:moveTo>
                    <a:pt x="74" y="0"/>
                  </a:moveTo>
                  <a:cubicBezTo>
                    <a:pt x="25" y="857"/>
                    <a:pt x="0" y="1714"/>
                    <a:pt x="0" y="2571"/>
                  </a:cubicBezTo>
                  <a:cubicBezTo>
                    <a:pt x="0" y="12901"/>
                    <a:pt x="3354" y="13803"/>
                    <a:pt x="10463" y="13803"/>
                  </a:cubicBezTo>
                  <a:cubicBezTo>
                    <a:pt x="11965" y="13803"/>
                    <a:pt x="13635" y="13762"/>
                    <a:pt x="15477" y="13762"/>
                  </a:cubicBezTo>
                  <a:cubicBezTo>
                    <a:pt x="17314" y="13762"/>
                    <a:pt x="18946" y="13803"/>
                    <a:pt x="20389" y="13803"/>
                  </a:cubicBezTo>
                  <a:cubicBezTo>
                    <a:pt x="27215" y="13803"/>
                    <a:pt x="29802" y="12901"/>
                    <a:pt x="29802" y="2571"/>
                  </a:cubicBezTo>
                  <a:cubicBezTo>
                    <a:pt x="29802" y="1763"/>
                    <a:pt x="29777" y="955"/>
                    <a:pt x="29729" y="147"/>
                  </a:cubicBezTo>
                  <a:cubicBezTo>
                    <a:pt x="29331" y="8244"/>
                    <a:pt x="26654" y="9003"/>
                    <a:pt x="20399" y="9003"/>
                  </a:cubicBezTo>
                  <a:cubicBezTo>
                    <a:pt x="18954" y="9003"/>
                    <a:pt x="17319" y="8963"/>
                    <a:pt x="15477" y="8963"/>
                  </a:cubicBezTo>
                  <a:cubicBezTo>
                    <a:pt x="13619" y="8963"/>
                    <a:pt x="11936" y="9004"/>
                    <a:pt x="10423" y="9004"/>
                  </a:cubicBezTo>
                  <a:cubicBezTo>
                    <a:pt x="3900" y="9004"/>
                    <a:pt x="551" y="8230"/>
                    <a:pt x="7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3" name="Google Shape;1779;p42">
              <a:extLst>
                <a:ext uri="{FF2B5EF4-FFF2-40B4-BE49-F238E27FC236}">
                  <a16:creationId xmlns:a16="http://schemas.microsoft.com/office/drawing/2014/main" id="{2980F352-6D94-B348-02E4-DDA092B0CF6E}"/>
                </a:ext>
              </a:extLst>
            </p:cNvPr>
            <p:cNvSpPr/>
            <p:nvPr/>
          </p:nvSpPr>
          <p:spPr>
            <a:xfrm>
              <a:off x="8081000" y="3632625"/>
              <a:ext cx="105325" cy="82525"/>
            </a:xfrm>
            <a:custGeom>
              <a:avLst/>
              <a:gdLst/>
              <a:ahLst/>
              <a:cxnLst/>
              <a:rect l="l" t="t" r="r" b="b"/>
              <a:pathLst>
                <a:path w="4213" h="3301" extrusionOk="0">
                  <a:moveTo>
                    <a:pt x="568" y="1"/>
                  </a:moveTo>
                  <a:cubicBezTo>
                    <a:pt x="315" y="1"/>
                    <a:pt x="117" y="77"/>
                    <a:pt x="50" y="287"/>
                  </a:cubicBezTo>
                  <a:cubicBezTo>
                    <a:pt x="1" y="483"/>
                    <a:pt x="123" y="679"/>
                    <a:pt x="270" y="826"/>
                  </a:cubicBezTo>
                  <a:cubicBezTo>
                    <a:pt x="686" y="1267"/>
                    <a:pt x="1299" y="1487"/>
                    <a:pt x="1862" y="1732"/>
                  </a:cubicBezTo>
                  <a:cubicBezTo>
                    <a:pt x="2425" y="2001"/>
                    <a:pt x="3013" y="2295"/>
                    <a:pt x="3356" y="2834"/>
                  </a:cubicBezTo>
                  <a:cubicBezTo>
                    <a:pt x="3473" y="3045"/>
                    <a:pt x="3612" y="3301"/>
                    <a:pt x="3860" y="3301"/>
                  </a:cubicBezTo>
                  <a:cubicBezTo>
                    <a:pt x="3871" y="3301"/>
                    <a:pt x="3883" y="3300"/>
                    <a:pt x="3894" y="3299"/>
                  </a:cubicBezTo>
                  <a:cubicBezTo>
                    <a:pt x="4066" y="3299"/>
                    <a:pt x="4188" y="3128"/>
                    <a:pt x="4213" y="2932"/>
                  </a:cubicBezTo>
                  <a:cubicBezTo>
                    <a:pt x="4213" y="2760"/>
                    <a:pt x="4164" y="2589"/>
                    <a:pt x="4066" y="2442"/>
                  </a:cubicBezTo>
                  <a:cubicBezTo>
                    <a:pt x="3674" y="1634"/>
                    <a:pt x="3037" y="973"/>
                    <a:pt x="2254" y="532"/>
                  </a:cubicBezTo>
                  <a:cubicBezTo>
                    <a:pt x="1999" y="396"/>
                    <a:pt x="1142" y="1"/>
                    <a:pt x="5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74" name="Google Shape;1780;p42">
            <a:extLst>
              <a:ext uri="{FF2B5EF4-FFF2-40B4-BE49-F238E27FC236}">
                <a16:creationId xmlns:a16="http://schemas.microsoft.com/office/drawing/2014/main" id="{C6BDF65B-1C0F-DFF4-4E4C-1DF7BE142AAC}"/>
              </a:ext>
            </a:extLst>
          </p:cNvPr>
          <p:cNvGrpSpPr/>
          <p:nvPr/>
        </p:nvGrpSpPr>
        <p:grpSpPr>
          <a:xfrm>
            <a:off x="8264240" y="1817845"/>
            <a:ext cx="1389081" cy="966580"/>
            <a:chOff x="6862425" y="660850"/>
            <a:chExt cx="1389081" cy="966580"/>
          </a:xfrm>
        </p:grpSpPr>
        <p:sp>
          <p:nvSpPr>
            <p:cNvPr id="75" name="Google Shape;1781;p42">
              <a:extLst>
                <a:ext uri="{FF2B5EF4-FFF2-40B4-BE49-F238E27FC236}">
                  <a16:creationId xmlns:a16="http://schemas.microsoft.com/office/drawing/2014/main" id="{AC8F10F8-E954-134C-EE0E-40381BCAE913}"/>
                </a:ext>
              </a:extLst>
            </p:cNvPr>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rgbClr val="FFFFFF"/>
            </a:solidFill>
            <a:ln>
              <a:noFill/>
            </a:ln>
            <a:effectLst>
              <a:outerShdw dist="7620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6" name="Google Shape;1782;p42">
              <a:extLst>
                <a:ext uri="{FF2B5EF4-FFF2-40B4-BE49-F238E27FC236}">
                  <a16:creationId xmlns:a16="http://schemas.microsoft.com/office/drawing/2014/main" id="{E8CB5B58-42B0-EFE1-5B30-5C0E52EAAEE9}"/>
                </a:ext>
              </a:extLst>
            </p:cNvPr>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7" name="Google Shape;1783;p42">
              <a:extLst>
                <a:ext uri="{FF2B5EF4-FFF2-40B4-BE49-F238E27FC236}">
                  <a16:creationId xmlns:a16="http://schemas.microsoft.com/office/drawing/2014/main" id="{0FC656EA-087D-A2E4-770E-500AA0955398}"/>
                </a:ext>
              </a:extLst>
            </p:cNvPr>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8" name="Google Shape;1784;p42">
              <a:extLst>
                <a:ext uri="{FF2B5EF4-FFF2-40B4-BE49-F238E27FC236}">
                  <a16:creationId xmlns:a16="http://schemas.microsoft.com/office/drawing/2014/main" id="{B3368186-35D1-958C-A60D-4E718FF5DC0D}"/>
                </a:ext>
              </a:extLst>
            </p:cNvPr>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79" name="Google Shape;1785;p42">
              <a:extLst>
                <a:ext uri="{FF2B5EF4-FFF2-40B4-BE49-F238E27FC236}">
                  <a16:creationId xmlns:a16="http://schemas.microsoft.com/office/drawing/2014/main" id="{AAA93A1B-E7DB-4E7A-6331-6AEF6BB529A4}"/>
                </a:ext>
              </a:extLst>
            </p:cNvPr>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0" name="Google Shape;1786;p42">
              <a:extLst>
                <a:ext uri="{FF2B5EF4-FFF2-40B4-BE49-F238E27FC236}">
                  <a16:creationId xmlns:a16="http://schemas.microsoft.com/office/drawing/2014/main" id="{6026C1F6-011C-A096-5EAD-4440581965CA}"/>
                </a:ext>
              </a:extLst>
            </p:cNvPr>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1" name="Google Shape;1787;p42">
              <a:extLst>
                <a:ext uri="{FF2B5EF4-FFF2-40B4-BE49-F238E27FC236}">
                  <a16:creationId xmlns:a16="http://schemas.microsoft.com/office/drawing/2014/main" id="{F40E9D70-F84E-0D51-5A5D-414D82A24A27}"/>
                </a:ext>
              </a:extLst>
            </p:cNvPr>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2" name="Google Shape;1788;p42">
              <a:extLst>
                <a:ext uri="{FF2B5EF4-FFF2-40B4-BE49-F238E27FC236}">
                  <a16:creationId xmlns:a16="http://schemas.microsoft.com/office/drawing/2014/main" id="{47C4ACD0-E44F-4FE7-FB6F-B9E83147FEC0}"/>
                </a:ext>
              </a:extLst>
            </p:cNvPr>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83" name="Google Shape;1789;p42">
            <a:extLst>
              <a:ext uri="{FF2B5EF4-FFF2-40B4-BE49-F238E27FC236}">
                <a16:creationId xmlns:a16="http://schemas.microsoft.com/office/drawing/2014/main" id="{549DF594-8B0B-DA34-A86D-B8A4B796ABA2}"/>
              </a:ext>
            </a:extLst>
          </p:cNvPr>
          <p:cNvGrpSpPr/>
          <p:nvPr/>
        </p:nvGrpSpPr>
        <p:grpSpPr>
          <a:xfrm>
            <a:off x="9389340" y="5558252"/>
            <a:ext cx="155400" cy="155400"/>
            <a:chOff x="1666623" y="2623621"/>
            <a:chExt cx="155400" cy="155400"/>
          </a:xfrm>
        </p:grpSpPr>
        <p:sp>
          <p:nvSpPr>
            <p:cNvPr id="84" name="Google Shape;1790;p42">
              <a:extLst>
                <a:ext uri="{FF2B5EF4-FFF2-40B4-BE49-F238E27FC236}">
                  <a16:creationId xmlns:a16="http://schemas.microsoft.com/office/drawing/2014/main" id="{41E5C739-15D2-0F95-D96C-7F954753877A}"/>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5" name="Google Shape;1791;p42">
              <a:extLst>
                <a:ext uri="{FF2B5EF4-FFF2-40B4-BE49-F238E27FC236}">
                  <a16:creationId xmlns:a16="http://schemas.microsoft.com/office/drawing/2014/main" id="{1C1BBE42-14EF-4DD6-6531-E9239A2C977A}"/>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86" name="Google Shape;1792;p42">
            <a:extLst>
              <a:ext uri="{FF2B5EF4-FFF2-40B4-BE49-F238E27FC236}">
                <a16:creationId xmlns:a16="http://schemas.microsoft.com/office/drawing/2014/main" id="{490455C6-0B0E-E446-52F4-A4B0564670B5}"/>
              </a:ext>
            </a:extLst>
          </p:cNvPr>
          <p:cNvGrpSpPr/>
          <p:nvPr/>
        </p:nvGrpSpPr>
        <p:grpSpPr>
          <a:xfrm flipH="1">
            <a:off x="8938723" y="5154005"/>
            <a:ext cx="450609" cy="494091"/>
            <a:chOff x="1584644" y="2497374"/>
            <a:chExt cx="450609" cy="494091"/>
          </a:xfrm>
        </p:grpSpPr>
        <p:sp>
          <p:nvSpPr>
            <p:cNvPr id="87" name="Google Shape;1793;p42">
              <a:extLst>
                <a:ext uri="{FF2B5EF4-FFF2-40B4-BE49-F238E27FC236}">
                  <a16:creationId xmlns:a16="http://schemas.microsoft.com/office/drawing/2014/main" id="{F5CF49AB-D4F7-9591-4BFC-2594E7A2A3DC}"/>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88" name="Google Shape;1794;p42">
              <a:extLst>
                <a:ext uri="{FF2B5EF4-FFF2-40B4-BE49-F238E27FC236}">
                  <a16:creationId xmlns:a16="http://schemas.microsoft.com/office/drawing/2014/main" id="{68441167-7657-B866-F607-C73863BC1C15}"/>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89" name="Google Shape;1795;p42">
            <a:extLst>
              <a:ext uri="{FF2B5EF4-FFF2-40B4-BE49-F238E27FC236}">
                <a16:creationId xmlns:a16="http://schemas.microsoft.com/office/drawing/2014/main" id="{C3FBC2F5-16A8-4E47-0495-67673B25330C}"/>
              </a:ext>
            </a:extLst>
          </p:cNvPr>
          <p:cNvGrpSpPr/>
          <p:nvPr/>
        </p:nvGrpSpPr>
        <p:grpSpPr>
          <a:xfrm>
            <a:off x="2369888" y="5514858"/>
            <a:ext cx="155400" cy="155400"/>
            <a:chOff x="1666623" y="2623621"/>
            <a:chExt cx="155400" cy="155400"/>
          </a:xfrm>
        </p:grpSpPr>
        <p:sp>
          <p:nvSpPr>
            <p:cNvPr id="90" name="Google Shape;1796;p42">
              <a:extLst>
                <a:ext uri="{FF2B5EF4-FFF2-40B4-BE49-F238E27FC236}">
                  <a16:creationId xmlns:a16="http://schemas.microsoft.com/office/drawing/2014/main" id="{20BD132A-4CE9-C1AE-8602-F94C6C422A47}"/>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1" name="Google Shape;1797;p42">
              <a:extLst>
                <a:ext uri="{FF2B5EF4-FFF2-40B4-BE49-F238E27FC236}">
                  <a16:creationId xmlns:a16="http://schemas.microsoft.com/office/drawing/2014/main" id="{4F1DBEEB-B5E4-F606-66C6-13FBDB834F21}"/>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92" name="Google Shape;1798;p42">
            <a:extLst>
              <a:ext uri="{FF2B5EF4-FFF2-40B4-BE49-F238E27FC236}">
                <a16:creationId xmlns:a16="http://schemas.microsoft.com/office/drawing/2014/main" id="{54FBA309-B7E4-F5C2-9078-9A362A7EB20F}"/>
              </a:ext>
            </a:extLst>
          </p:cNvPr>
          <p:cNvGrpSpPr/>
          <p:nvPr/>
        </p:nvGrpSpPr>
        <p:grpSpPr>
          <a:xfrm>
            <a:off x="2621654" y="1905458"/>
            <a:ext cx="1423661" cy="350231"/>
            <a:chOff x="1399239" y="686258"/>
            <a:chExt cx="1423661" cy="350231"/>
          </a:xfrm>
        </p:grpSpPr>
        <p:sp>
          <p:nvSpPr>
            <p:cNvPr id="93" name="Google Shape;1799;p42">
              <a:extLst>
                <a:ext uri="{FF2B5EF4-FFF2-40B4-BE49-F238E27FC236}">
                  <a16:creationId xmlns:a16="http://schemas.microsoft.com/office/drawing/2014/main" id="{7A47B6F9-2E82-46DD-B204-7D6A55250CE4}"/>
                </a:ext>
              </a:extLst>
            </p:cNvPr>
            <p:cNvSpPr/>
            <p:nvPr/>
          </p:nvSpPr>
          <p:spPr>
            <a:xfrm rot="10800000">
              <a:off x="1399239" y="686258"/>
              <a:ext cx="1423661" cy="350231"/>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rgbClr val="FEE5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4" name="Google Shape;1800;p42">
              <a:extLst>
                <a:ext uri="{FF2B5EF4-FFF2-40B4-BE49-F238E27FC236}">
                  <a16:creationId xmlns:a16="http://schemas.microsoft.com/office/drawing/2014/main" id="{3AAD0CA0-4C19-AB08-EFFD-948119C2C080}"/>
                </a:ext>
              </a:extLst>
            </p:cNvPr>
            <p:cNvSpPr/>
            <p:nvPr/>
          </p:nvSpPr>
          <p:spPr>
            <a:xfrm rot="10800000">
              <a:off x="1716011" y="781622"/>
              <a:ext cx="169086" cy="173651"/>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5" name="Google Shape;1801;p42">
              <a:extLst>
                <a:ext uri="{FF2B5EF4-FFF2-40B4-BE49-F238E27FC236}">
                  <a16:creationId xmlns:a16="http://schemas.microsoft.com/office/drawing/2014/main" id="{536A6CB2-3FFD-E2B6-72A6-0D64ED3A3B9B}"/>
                </a:ext>
              </a:extLst>
            </p:cNvPr>
            <p:cNvSpPr/>
            <p:nvPr/>
          </p:nvSpPr>
          <p:spPr>
            <a:xfrm rot="10800000">
              <a:off x="1720344" y="818671"/>
              <a:ext cx="134022" cy="136602"/>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6" name="Google Shape;1802;p42">
              <a:extLst>
                <a:ext uri="{FF2B5EF4-FFF2-40B4-BE49-F238E27FC236}">
                  <a16:creationId xmlns:a16="http://schemas.microsoft.com/office/drawing/2014/main" id="{9BFD63C9-7986-16FC-B097-AF5E502E9DBD}"/>
                </a:ext>
              </a:extLst>
            </p:cNvPr>
            <p:cNvSpPr/>
            <p:nvPr/>
          </p:nvSpPr>
          <p:spPr>
            <a:xfrm rot="10800000">
              <a:off x="1721309" y="829992"/>
              <a:ext cx="123452" cy="125281"/>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7" name="Google Shape;1803;p42">
              <a:extLst>
                <a:ext uri="{FF2B5EF4-FFF2-40B4-BE49-F238E27FC236}">
                  <a16:creationId xmlns:a16="http://schemas.microsoft.com/office/drawing/2014/main" id="{00B165D0-7ABC-E6EB-B9AC-0209BEB9376D}"/>
                </a:ext>
              </a:extLst>
            </p:cNvPr>
            <p:cNvSpPr/>
            <p:nvPr/>
          </p:nvSpPr>
          <p:spPr>
            <a:xfrm rot="10800000">
              <a:off x="1800530" y="882974"/>
              <a:ext cx="20916" cy="14856"/>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8" name="Google Shape;1804;p42">
              <a:extLst>
                <a:ext uri="{FF2B5EF4-FFF2-40B4-BE49-F238E27FC236}">
                  <a16:creationId xmlns:a16="http://schemas.microsoft.com/office/drawing/2014/main" id="{DC21E1CA-66C2-46BE-E796-EAC76A8E2478}"/>
                </a:ext>
              </a:extLst>
            </p:cNvPr>
            <p:cNvSpPr/>
            <p:nvPr/>
          </p:nvSpPr>
          <p:spPr>
            <a:xfrm rot="10800000">
              <a:off x="1773448" y="856741"/>
              <a:ext cx="19304" cy="16460"/>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9" name="Google Shape;1805;p42">
              <a:extLst>
                <a:ext uri="{FF2B5EF4-FFF2-40B4-BE49-F238E27FC236}">
                  <a16:creationId xmlns:a16="http://schemas.microsoft.com/office/drawing/2014/main" id="{B873A7B4-4AE6-D0E8-D52D-15E49FC35320}"/>
                </a:ext>
              </a:extLst>
            </p:cNvPr>
            <p:cNvSpPr/>
            <p:nvPr/>
          </p:nvSpPr>
          <p:spPr>
            <a:xfrm rot="10800000">
              <a:off x="1767218" y="898038"/>
              <a:ext cx="19304" cy="16460"/>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0" name="Google Shape;1806;p42">
              <a:extLst>
                <a:ext uri="{FF2B5EF4-FFF2-40B4-BE49-F238E27FC236}">
                  <a16:creationId xmlns:a16="http://schemas.microsoft.com/office/drawing/2014/main" id="{149923D8-BE65-9C41-340E-828995E888E2}"/>
                </a:ext>
              </a:extLst>
            </p:cNvPr>
            <p:cNvSpPr/>
            <p:nvPr/>
          </p:nvSpPr>
          <p:spPr>
            <a:xfrm rot="10800000">
              <a:off x="1744176" y="916277"/>
              <a:ext cx="19296" cy="16468"/>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1" name="Google Shape;1807;p42">
              <a:extLst>
                <a:ext uri="{FF2B5EF4-FFF2-40B4-BE49-F238E27FC236}">
                  <a16:creationId xmlns:a16="http://schemas.microsoft.com/office/drawing/2014/main" id="{71B7717F-988C-BF59-3A94-D1579E07786B}"/>
                </a:ext>
              </a:extLst>
            </p:cNvPr>
            <p:cNvSpPr/>
            <p:nvPr/>
          </p:nvSpPr>
          <p:spPr>
            <a:xfrm rot="10800000">
              <a:off x="1743096" y="839056"/>
              <a:ext cx="12792" cy="18777"/>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2" name="Google Shape;1808;p42">
              <a:extLst>
                <a:ext uri="{FF2B5EF4-FFF2-40B4-BE49-F238E27FC236}">
                  <a16:creationId xmlns:a16="http://schemas.microsoft.com/office/drawing/2014/main" id="{D3379866-A25D-E555-7A00-2AE4240CE623}"/>
                </a:ext>
              </a:extLst>
            </p:cNvPr>
            <p:cNvSpPr/>
            <p:nvPr/>
          </p:nvSpPr>
          <p:spPr>
            <a:xfrm rot="10800000">
              <a:off x="1747753" y="881314"/>
              <a:ext cx="16337" cy="17783"/>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3" name="Google Shape;1809;p42">
              <a:extLst>
                <a:ext uri="{FF2B5EF4-FFF2-40B4-BE49-F238E27FC236}">
                  <a16:creationId xmlns:a16="http://schemas.microsoft.com/office/drawing/2014/main" id="{793F0564-6C56-DB4D-92DB-9C06D8CA7B61}"/>
                </a:ext>
              </a:extLst>
            </p:cNvPr>
            <p:cNvSpPr/>
            <p:nvPr/>
          </p:nvSpPr>
          <p:spPr>
            <a:xfrm rot="10800000">
              <a:off x="1495289" y="854249"/>
              <a:ext cx="166206" cy="174693"/>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4" name="Google Shape;1810;p42">
              <a:extLst>
                <a:ext uri="{FF2B5EF4-FFF2-40B4-BE49-F238E27FC236}">
                  <a16:creationId xmlns:a16="http://schemas.microsoft.com/office/drawing/2014/main" id="{CF18C6C5-B839-2777-2B17-C32F1D3B782B}"/>
                </a:ext>
              </a:extLst>
            </p:cNvPr>
            <p:cNvSpPr/>
            <p:nvPr/>
          </p:nvSpPr>
          <p:spPr>
            <a:xfrm rot="10800000">
              <a:off x="1524114" y="892389"/>
              <a:ext cx="134022" cy="136554"/>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5" name="Google Shape;1811;p42">
              <a:extLst>
                <a:ext uri="{FF2B5EF4-FFF2-40B4-BE49-F238E27FC236}">
                  <a16:creationId xmlns:a16="http://schemas.microsoft.com/office/drawing/2014/main" id="{3C626825-7E33-5619-CCB3-E0896ABCEB7A}"/>
                </a:ext>
              </a:extLst>
            </p:cNvPr>
            <p:cNvSpPr/>
            <p:nvPr/>
          </p:nvSpPr>
          <p:spPr>
            <a:xfrm rot="10800000">
              <a:off x="1533714" y="904118"/>
              <a:ext cx="122979" cy="124824"/>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6" name="Google Shape;1812;p42">
              <a:extLst>
                <a:ext uri="{FF2B5EF4-FFF2-40B4-BE49-F238E27FC236}">
                  <a16:creationId xmlns:a16="http://schemas.microsoft.com/office/drawing/2014/main" id="{B3CD1BC3-42E5-8346-9D29-1FF0A59DE2DA}"/>
                </a:ext>
              </a:extLst>
            </p:cNvPr>
            <p:cNvSpPr/>
            <p:nvPr/>
          </p:nvSpPr>
          <p:spPr>
            <a:xfrm rot="10800000">
              <a:off x="1626792" y="921151"/>
              <a:ext cx="13746" cy="18416"/>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7" name="Google Shape;1813;p42">
              <a:extLst>
                <a:ext uri="{FF2B5EF4-FFF2-40B4-BE49-F238E27FC236}">
                  <a16:creationId xmlns:a16="http://schemas.microsoft.com/office/drawing/2014/main" id="{D2D21E24-E5F5-C9F1-0143-DA565C20C4D2}"/>
                </a:ext>
              </a:extLst>
            </p:cNvPr>
            <p:cNvSpPr/>
            <p:nvPr/>
          </p:nvSpPr>
          <p:spPr>
            <a:xfrm rot="10800000">
              <a:off x="1588917" y="930515"/>
              <a:ext cx="15551" cy="17486"/>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8" name="Google Shape;1814;p42">
              <a:extLst>
                <a:ext uri="{FF2B5EF4-FFF2-40B4-BE49-F238E27FC236}">
                  <a16:creationId xmlns:a16="http://schemas.microsoft.com/office/drawing/2014/main" id="{B7DEBC82-7266-15C5-954A-EC686377E6CC}"/>
                </a:ext>
              </a:extLst>
            </p:cNvPr>
            <p:cNvSpPr/>
            <p:nvPr/>
          </p:nvSpPr>
          <p:spPr>
            <a:xfrm rot="10800000">
              <a:off x="1619166" y="958848"/>
              <a:ext cx="15992" cy="17486"/>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9" name="Google Shape;1815;p42">
              <a:extLst>
                <a:ext uri="{FF2B5EF4-FFF2-40B4-BE49-F238E27FC236}">
                  <a16:creationId xmlns:a16="http://schemas.microsoft.com/office/drawing/2014/main" id="{387BABA0-16A0-A015-824A-0ED9B9EF8663}"/>
                </a:ext>
              </a:extLst>
            </p:cNvPr>
            <p:cNvSpPr/>
            <p:nvPr/>
          </p:nvSpPr>
          <p:spPr>
            <a:xfrm rot="10800000">
              <a:off x="1621091" y="988135"/>
              <a:ext cx="15551" cy="17494"/>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0" name="Google Shape;1816;p42">
              <a:extLst>
                <a:ext uri="{FF2B5EF4-FFF2-40B4-BE49-F238E27FC236}">
                  <a16:creationId xmlns:a16="http://schemas.microsoft.com/office/drawing/2014/main" id="{137C9D8C-00DF-0062-3F5F-5C58D089C6F3}"/>
                </a:ext>
              </a:extLst>
            </p:cNvPr>
            <p:cNvSpPr/>
            <p:nvPr/>
          </p:nvSpPr>
          <p:spPr>
            <a:xfrm rot="10800000">
              <a:off x="1554826" y="950005"/>
              <a:ext cx="17917" cy="14608"/>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1" name="Google Shape;1817;p42">
              <a:extLst>
                <a:ext uri="{FF2B5EF4-FFF2-40B4-BE49-F238E27FC236}">
                  <a16:creationId xmlns:a16="http://schemas.microsoft.com/office/drawing/2014/main" id="{9D550362-C495-E93F-DFDA-091086B45D67}"/>
                </a:ext>
              </a:extLst>
            </p:cNvPr>
            <p:cNvSpPr/>
            <p:nvPr/>
          </p:nvSpPr>
          <p:spPr>
            <a:xfrm rot="10800000">
              <a:off x="1593711" y="967755"/>
              <a:ext cx="17010" cy="16187"/>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2" name="Google Shape;1818;p42">
              <a:extLst>
                <a:ext uri="{FF2B5EF4-FFF2-40B4-BE49-F238E27FC236}">
                  <a16:creationId xmlns:a16="http://schemas.microsoft.com/office/drawing/2014/main" id="{6012EF27-1C78-022F-DE43-8F40D1219B63}"/>
                </a:ext>
              </a:extLst>
            </p:cNvPr>
            <p:cNvSpPr/>
            <p:nvPr/>
          </p:nvSpPr>
          <p:spPr>
            <a:xfrm rot="10800000">
              <a:off x="1433182" y="702243"/>
              <a:ext cx="209434" cy="17722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3" name="Google Shape;1819;p42">
              <a:extLst>
                <a:ext uri="{FF2B5EF4-FFF2-40B4-BE49-F238E27FC236}">
                  <a16:creationId xmlns:a16="http://schemas.microsoft.com/office/drawing/2014/main" id="{AA15F58B-39F1-61C2-4F80-4263D6DD7952}"/>
                </a:ext>
              </a:extLst>
            </p:cNvPr>
            <p:cNvSpPr/>
            <p:nvPr/>
          </p:nvSpPr>
          <p:spPr>
            <a:xfrm rot="10800000">
              <a:off x="1459122" y="722447"/>
              <a:ext cx="172935" cy="14597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4" name="Google Shape;1820;p42">
              <a:extLst>
                <a:ext uri="{FF2B5EF4-FFF2-40B4-BE49-F238E27FC236}">
                  <a16:creationId xmlns:a16="http://schemas.microsoft.com/office/drawing/2014/main" id="{4703156F-FA29-0DA9-5201-E7E81A2A2510}"/>
                </a:ext>
              </a:extLst>
            </p:cNvPr>
            <p:cNvSpPr/>
            <p:nvPr/>
          </p:nvSpPr>
          <p:spPr>
            <a:xfrm rot="10800000">
              <a:off x="1472093" y="734274"/>
              <a:ext cx="152757" cy="128865"/>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5" name="Google Shape;1821;p42">
              <a:extLst>
                <a:ext uri="{FF2B5EF4-FFF2-40B4-BE49-F238E27FC236}">
                  <a16:creationId xmlns:a16="http://schemas.microsoft.com/office/drawing/2014/main" id="{3A980560-265E-1F32-EF0A-26811C883559}"/>
                </a:ext>
              </a:extLst>
            </p:cNvPr>
            <p:cNvSpPr/>
            <p:nvPr/>
          </p:nvSpPr>
          <p:spPr>
            <a:xfrm rot="10800000">
              <a:off x="1558428" y="799690"/>
              <a:ext cx="17051" cy="13389"/>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6" name="Google Shape;1822;p42">
              <a:extLst>
                <a:ext uri="{FF2B5EF4-FFF2-40B4-BE49-F238E27FC236}">
                  <a16:creationId xmlns:a16="http://schemas.microsoft.com/office/drawing/2014/main" id="{07B66378-A357-DDBE-4324-905F19076D72}"/>
                </a:ext>
              </a:extLst>
            </p:cNvPr>
            <p:cNvSpPr/>
            <p:nvPr/>
          </p:nvSpPr>
          <p:spPr>
            <a:xfrm rot="10800000">
              <a:off x="1555053" y="747835"/>
              <a:ext cx="16666" cy="13830"/>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7" name="Google Shape;1823;p42">
              <a:extLst>
                <a:ext uri="{FF2B5EF4-FFF2-40B4-BE49-F238E27FC236}">
                  <a16:creationId xmlns:a16="http://schemas.microsoft.com/office/drawing/2014/main" id="{53233FCF-744F-EA2A-6343-A05870D8E41E}"/>
                </a:ext>
              </a:extLst>
            </p:cNvPr>
            <p:cNvSpPr/>
            <p:nvPr/>
          </p:nvSpPr>
          <p:spPr>
            <a:xfrm rot="10800000">
              <a:off x="1553617" y="774244"/>
              <a:ext cx="17059" cy="13830"/>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8" name="Google Shape;1824;p42">
              <a:extLst>
                <a:ext uri="{FF2B5EF4-FFF2-40B4-BE49-F238E27FC236}">
                  <a16:creationId xmlns:a16="http://schemas.microsoft.com/office/drawing/2014/main" id="{0C840D98-9791-D0A9-B4BF-5206F6B3C4A4}"/>
                </a:ext>
              </a:extLst>
            </p:cNvPr>
            <p:cNvSpPr/>
            <p:nvPr/>
          </p:nvSpPr>
          <p:spPr>
            <a:xfrm rot="10800000">
              <a:off x="1531553" y="828178"/>
              <a:ext cx="17034" cy="13558"/>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9" name="Google Shape;1825;p42">
              <a:extLst>
                <a:ext uri="{FF2B5EF4-FFF2-40B4-BE49-F238E27FC236}">
                  <a16:creationId xmlns:a16="http://schemas.microsoft.com/office/drawing/2014/main" id="{DDE37F15-9E1C-A27A-DEDE-5548C82374FC}"/>
                </a:ext>
              </a:extLst>
            </p:cNvPr>
            <p:cNvSpPr/>
            <p:nvPr/>
          </p:nvSpPr>
          <p:spPr>
            <a:xfrm rot="10800000">
              <a:off x="1532981" y="804493"/>
              <a:ext cx="17051" cy="13389"/>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0" name="Google Shape;1826;p42">
              <a:extLst>
                <a:ext uri="{FF2B5EF4-FFF2-40B4-BE49-F238E27FC236}">
                  <a16:creationId xmlns:a16="http://schemas.microsoft.com/office/drawing/2014/main" id="{0665CA72-92AF-FAC7-2347-F9FCC751E2D6}"/>
                </a:ext>
              </a:extLst>
            </p:cNvPr>
            <p:cNvSpPr/>
            <p:nvPr/>
          </p:nvSpPr>
          <p:spPr>
            <a:xfrm rot="10800000">
              <a:off x="1508968" y="802577"/>
              <a:ext cx="16650" cy="13381"/>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1" name="Google Shape;1827;p42">
              <a:extLst>
                <a:ext uri="{FF2B5EF4-FFF2-40B4-BE49-F238E27FC236}">
                  <a16:creationId xmlns:a16="http://schemas.microsoft.com/office/drawing/2014/main" id="{451F8DDE-2F0F-3159-A635-59F71D934195}"/>
                </a:ext>
              </a:extLst>
            </p:cNvPr>
            <p:cNvSpPr/>
            <p:nvPr/>
          </p:nvSpPr>
          <p:spPr>
            <a:xfrm rot="10800000">
              <a:off x="1527216" y="773763"/>
              <a:ext cx="17051" cy="13389"/>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2" name="Google Shape;1828;p42">
              <a:extLst>
                <a:ext uri="{FF2B5EF4-FFF2-40B4-BE49-F238E27FC236}">
                  <a16:creationId xmlns:a16="http://schemas.microsoft.com/office/drawing/2014/main" id="{0180EF03-787A-3E3A-9B2D-1CC376AA4F87}"/>
                </a:ext>
              </a:extLst>
            </p:cNvPr>
            <p:cNvSpPr/>
            <p:nvPr/>
          </p:nvSpPr>
          <p:spPr>
            <a:xfrm rot="10800000">
              <a:off x="1586762" y="769923"/>
              <a:ext cx="17051" cy="13389"/>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3" name="Google Shape;1829;p42">
              <a:extLst>
                <a:ext uri="{FF2B5EF4-FFF2-40B4-BE49-F238E27FC236}">
                  <a16:creationId xmlns:a16="http://schemas.microsoft.com/office/drawing/2014/main" id="{9C6A66DE-154E-EC20-5CC5-CE165FDBDC49}"/>
                </a:ext>
              </a:extLst>
            </p:cNvPr>
            <p:cNvSpPr/>
            <p:nvPr/>
          </p:nvSpPr>
          <p:spPr>
            <a:xfrm rot="10800000">
              <a:off x="1734742" y="702251"/>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4" name="Google Shape;1830;p42">
              <a:extLst>
                <a:ext uri="{FF2B5EF4-FFF2-40B4-BE49-F238E27FC236}">
                  <a16:creationId xmlns:a16="http://schemas.microsoft.com/office/drawing/2014/main" id="{6952C69D-17BB-C5B2-5D10-6ADE0E778E31}"/>
                </a:ext>
              </a:extLst>
            </p:cNvPr>
            <p:cNvSpPr/>
            <p:nvPr/>
          </p:nvSpPr>
          <p:spPr>
            <a:xfrm rot="10800000">
              <a:off x="1788196" y="963745"/>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5" name="Google Shape;1831;p42">
              <a:extLst>
                <a:ext uri="{FF2B5EF4-FFF2-40B4-BE49-F238E27FC236}">
                  <a16:creationId xmlns:a16="http://schemas.microsoft.com/office/drawing/2014/main" id="{C1888CD3-9479-280D-4C55-5ACE7D0F3D3D}"/>
                </a:ext>
              </a:extLst>
            </p:cNvPr>
            <p:cNvSpPr/>
            <p:nvPr/>
          </p:nvSpPr>
          <p:spPr>
            <a:xfrm rot="10800000">
              <a:off x="1451814" y="973828"/>
              <a:ext cx="46123" cy="46109"/>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6" name="Google Shape;1832;p42">
              <a:extLst>
                <a:ext uri="{FF2B5EF4-FFF2-40B4-BE49-F238E27FC236}">
                  <a16:creationId xmlns:a16="http://schemas.microsoft.com/office/drawing/2014/main" id="{0FE24D75-AD76-E927-E972-5E5CCC8ABA25}"/>
                </a:ext>
              </a:extLst>
            </p:cNvPr>
            <p:cNvSpPr/>
            <p:nvPr/>
          </p:nvSpPr>
          <p:spPr>
            <a:xfrm rot="10800000">
              <a:off x="2014246" y="847769"/>
              <a:ext cx="166206" cy="174557"/>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7" name="Google Shape;1833;p42">
              <a:extLst>
                <a:ext uri="{FF2B5EF4-FFF2-40B4-BE49-F238E27FC236}">
                  <a16:creationId xmlns:a16="http://schemas.microsoft.com/office/drawing/2014/main" id="{D6F9D6AB-9F42-E72D-3466-383738D9ED88}"/>
                </a:ext>
              </a:extLst>
            </p:cNvPr>
            <p:cNvSpPr/>
            <p:nvPr/>
          </p:nvSpPr>
          <p:spPr>
            <a:xfrm rot="10800000">
              <a:off x="2043071" y="886101"/>
              <a:ext cx="134022" cy="136225"/>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8" name="Google Shape;1834;p42">
              <a:extLst>
                <a:ext uri="{FF2B5EF4-FFF2-40B4-BE49-F238E27FC236}">
                  <a16:creationId xmlns:a16="http://schemas.microsoft.com/office/drawing/2014/main" id="{81D93B31-C3DC-D0BA-4D53-D5AEFA17E120}"/>
                </a:ext>
              </a:extLst>
            </p:cNvPr>
            <p:cNvSpPr/>
            <p:nvPr/>
          </p:nvSpPr>
          <p:spPr>
            <a:xfrm rot="10800000">
              <a:off x="2052679" y="897517"/>
              <a:ext cx="122971" cy="124808"/>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9" name="Google Shape;1835;p42">
              <a:extLst>
                <a:ext uri="{FF2B5EF4-FFF2-40B4-BE49-F238E27FC236}">
                  <a16:creationId xmlns:a16="http://schemas.microsoft.com/office/drawing/2014/main" id="{73B486FB-7A56-C96E-9584-AD59B2FB6444}"/>
                </a:ext>
              </a:extLst>
            </p:cNvPr>
            <p:cNvSpPr/>
            <p:nvPr/>
          </p:nvSpPr>
          <p:spPr>
            <a:xfrm rot="10800000">
              <a:off x="2145307" y="914919"/>
              <a:ext cx="14131" cy="18504"/>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0" name="Google Shape;1836;p42">
              <a:extLst>
                <a:ext uri="{FF2B5EF4-FFF2-40B4-BE49-F238E27FC236}">
                  <a16:creationId xmlns:a16="http://schemas.microsoft.com/office/drawing/2014/main" id="{B4E98F95-6831-2866-25E4-AA9A340343BA}"/>
                </a:ext>
              </a:extLst>
            </p:cNvPr>
            <p:cNvSpPr/>
            <p:nvPr/>
          </p:nvSpPr>
          <p:spPr>
            <a:xfrm rot="10800000">
              <a:off x="2107873" y="923899"/>
              <a:ext cx="15551" cy="17486"/>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1" name="Google Shape;1837;p42">
              <a:extLst>
                <a:ext uri="{FF2B5EF4-FFF2-40B4-BE49-F238E27FC236}">
                  <a16:creationId xmlns:a16="http://schemas.microsoft.com/office/drawing/2014/main" id="{2A01BC9B-E894-B0BC-4ED3-D7D75B2A1B60}"/>
                </a:ext>
              </a:extLst>
            </p:cNvPr>
            <p:cNvSpPr/>
            <p:nvPr/>
          </p:nvSpPr>
          <p:spPr>
            <a:xfrm rot="10800000">
              <a:off x="2138123" y="952231"/>
              <a:ext cx="15559" cy="17967"/>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2" name="Google Shape;1838;p42">
              <a:extLst>
                <a:ext uri="{FF2B5EF4-FFF2-40B4-BE49-F238E27FC236}">
                  <a16:creationId xmlns:a16="http://schemas.microsoft.com/office/drawing/2014/main" id="{A939CAF5-6F09-7339-0282-454D519C8B00}"/>
                </a:ext>
              </a:extLst>
            </p:cNvPr>
            <p:cNvSpPr/>
            <p:nvPr/>
          </p:nvSpPr>
          <p:spPr>
            <a:xfrm rot="10800000">
              <a:off x="2140047" y="981871"/>
              <a:ext cx="15503" cy="17614"/>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3" name="Google Shape;1839;p42">
              <a:extLst>
                <a:ext uri="{FF2B5EF4-FFF2-40B4-BE49-F238E27FC236}">
                  <a16:creationId xmlns:a16="http://schemas.microsoft.com/office/drawing/2014/main" id="{A2693824-4002-2726-94F2-4D75880E5B4E}"/>
                </a:ext>
              </a:extLst>
            </p:cNvPr>
            <p:cNvSpPr/>
            <p:nvPr/>
          </p:nvSpPr>
          <p:spPr>
            <a:xfrm rot="10800000">
              <a:off x="2073750" y="943581"/>
              <a:ext cx="17981" cy="1468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4" name="Google Shape;1840;p42">
              <a:extLst>
                <a:ext uri="{FF2B5EF4-FFF2-40B4-BE49-F238E27FC236}">
                  <a16:creationId xmlns:a16="http://schemas.microsoft.com/office/drawing/2014/main" id="{CD756BAC-3F91-6A5C-AE61-D8E824E907DE}"/>
                </a:ext>
              </a:extLst>
            </p:cNvPr>
            <p:cNvSpPr/>
            <p:nvPr/>
          </p:nvSpPr>
          <p:spPr>
            <a:xfrm rot="10800000">
              <a:off x="2112635" y="961475"/>
              <a:ext cx="16954" cy="16155"/>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5" name="Google Shape;1841;p42">
              <a:extLst>
                <a:ext uri="{FF2B5EF4-FFF2-40B4-BE49-F238E27FC236}">
                  <a16:creationId xmlns:a16="http://schemas.microsoft.com/office/drawing/2014/main" id="{3FE62338-DB39-DCEA-81B1-87B8C68B75BD}"/>
                </a:ext>
              </a:extLst>
            </p:cNvPr>
            <p:cNvSpPr/>
            <p:nvPr/>
          </p:nvSpPr>
          <p:spPr>
            <a:xfrm rot="10800000">
              <a:off x="1876839" y="717776"/>
              <a:ext cx="209915" cy="17722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6" name="Google Shape;1842;p42">
              <a:extLst>
                <a:ext uri="{FF2B5EF4-FFF2-40B4-BE49-F238E27FC236}">
                  <a16:creationId xmlns:a16="http://schemas.microsoft.com/office/drawing/2014/main" id="{83E54ADC-1AFB-B200-37A3-628C346F43E4}"/>
                </a:ext>
              </a:extLst>
            </p:cNvPr>
            <p:cNvSpPr/>
            <p:nvPr/>
          </p:nvSpPr>
          <p:spPr>
            <a:xfrm rot="10800000">
              <a:off x="1903260" y="737988"/>
              <a:ext cx="172935" cy="1459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7" name="Google Shape;1843;p42">
              <a:extLst>
                <a:ext uri="{FF2B5EF4-FFF2-40B4-BE49-F238E27FC236}">
                  <a16:creationId xmlns:a16="http://schemas.microsoft.com/office/drawing/2014/main" id="{094C1A3E-B45A-EAA5-3FD7-AF0D546724A2}"/>
                </a:ext>
              </a:extLst>
            </p:cNvPr>
            <p:cNvSpPr/>
            <p:nvPr/>
          </p:nvSpPr>
          <p:spPr>
            <a:xfrm rot="10800000">
              <a:off x="1916231" y="749806"/>
              <a:ext cx="152276" cy="128865"/>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8" name="Google Shape;1844;p42">
              <a:extLst>
                <a:ext uri="{FF2B5EF4-FFF2-40B4-BE49-F238E27FC236}">
                  <a16:creationId xmlns:a16="http://schemas.microsoft.com/office/drawing/2014/main" id="{BBE8DFEB-D573-E8D9-1634-FECA2A45EDB7}"/>
                </a:ext>
              </a:extLst>
            </p:cNvPr>
            <p:cNvSpPr/>
            <p:nvPr/>
          </p:nvSpPr>
          <p:spPr>
            <a:xfrm rot="10800000">
              <a:off x="2002566" y="815231"/>
              <a:ext cx="17051" cy="13381"/>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39" name="Google Shape;1845;p42">
              <a:extLst>
                <a:ext uri="{FF2B5EF4-FFF2-40B4-BE49-F238E27FC236}">
                  <a16:creationId xmlns:a16="http://schemas.microsoft.com/office/drawing/2014/main" id="{17F5AEC5-CC08-0484-0991-B943C8E00228}"/>
                </a:ext>
              </a:extLst>
            </p:cNvPr>
            <p:cNvSpPr/>
            <p:nvPr/>
          </p:nvSpPr>
          <p:spPr>
            <a:xfrm rot="10800000">
              <a:off x="1999191" y="763368"/>
              <a:ext cx="16666" cy="13830"/>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0" name="Google Shape;1846;p42">
              <a:extLst>
                <a:ext uri="{FF2B5EF4-FFF2-40B4-BE49-F238E27FC236}">
                  <a16:creationId xmlns:a16="http://schemas.microsoft.com/office/drawing/2014/main" id="{F40A72B1-A760-4F92-54F2-AE9EC3F349D9}"/>
                </a:ext>
              </a:extLst>
            </p:cNvPr>
            <p:cNvSpPr/>
            <p:nvPr/>
          </p:nvSpPr>
          <p:spPr>
            <a:xfrm rot="10800000">
              <a:off x="1997755" y="789785"/>
              <a:ext cx="17059" cy="1382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1" name="Google Shape;1847;p42">
              <a:extLst>
                <a:ext uri="{FF2B5EF4-FFF2-40B4-BE49-F238E27FC236}">
                  <a16:creationId xmlns:a16="http://schemas.microsoft.com/office/drawing/2014/main" id="{350BE536-B254-0243-9672-858B60DAEE9A}"/>
                </a:ext>
              </a:extLst>
            </p:cNvPr>
            <p:cNvSpPr/>
            <p:nvPr/>
          </p:nvSpPr>
          <p:spPr>
            <a:xfrm rot="10800000">
              <a:off x="1975691" y="845480"/>
              <a:ext cx="17034" cy="13558"/>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2" name="Google Shape;1848;p42">
              <a:extLst>
                <a:ext uri="{FF2B5EF4-FFF2-40B4-BE49-F238E27FC236}">
                  <a16:creationId xmlns:a16="http://schemas.microsoft.com/office/drawing/2014/main" id="{862A86A6-3A2F-462E-40F2-EA947314FA7B}"/>
                </a:ext>
              </a:extLst>
            </p:cNvPr>
            <p:cNvSpPr/>
            <p:nvPr/>
          </p:nvSpPr>
          <p:spPr>
            <a:xfrm rot="10800000">
              <a:off x="1977119" y="820034"/>
              <a:ext cx="16650" cy="13381"/>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3" name="Google Shape;1849;p42">
              <a:extLst>
                <a:ext uri="{FF2B5EF4-FFF2-40B4-BE49-F238E27FC236}">
                  <a16:creationId xmlns:a16="http://schemas.microsoft.com/office/drawing/2014/main" id="{C5EBEEAC-EFAB-EEF6-26B7-010CFE208772}"/>
                </a:ext>
              </a:extLst>
            </p:cNvPr>
            <p:cNvSpPr/>
            <p:nvPr/>
          </p:nvSpPr>
          <p:spPr>
            <a:xfrm rot="10800000">
              <a:off x="1952713" y="818109"/>
              <a:ext cx="17042" cy="13389"/>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4" name="Google Shape;1850;p42">
              <a:extLst>
                <a:ext uri="{FF2B5EF4-FFF2-40B4-BE49-F238E27FC236}">
                  <a16:creationId xmlns:a16="http://schemas.microsoft.com/office/drawing/2014/main" id="{DC9E4BBD-14DE-900C-F58A-0E917673BCD1}"/>
                </a:ext>
              </a:extLst>
            </p:cNvPr>
            <p:cNvSpPr/>
            <p:nvPr/>
          </p:nvSpPr>
          <p:spPr>
            <a:xfrm rot="10800000">
              <a:off x="1971354" y="789296"/>
              <a:ext cx="16650" cy="13389"/>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5" name="Google Shape;1851;p42">
              <a:extLst>
                <a:ext uri="{FF2B5EF4-FFF2-40B4-BE49-F238E27FC236}">
                  <a16:creationId xmlns:a16="http://schemas.microsoft.com/office/drawing/2014/main" id="{27B2D907-F8CA-64A2-B6DA-3BAD55243BCB}"/>
                </a:ext>
              </a:extLst>
            </p:cNvPr>
            <p:cNvSpPr/>
            <p:nvPr/>
          </p:nvSpPr>
          <p:spPr>
            <a:xfrm rot="10800000">
              <a:off x="2030900" y="785456"/>
              <a:ext cx="16650" cy="13389"/>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6" name="Google Shape;1852;p42">
              <a:extLst>
                <a:ext uri="{FF2B5EF4-FFF2-40B4-BE49-F238E27FC236}">
                  <a16:creationId xmlns:a16="http://schemas.microsoft.com/office/drawing/2014/main" id="{F4BB29EC-0AAC-712E-C75E-351907F19E17}"/>
                </a:ext>
              </a:extLst>
            </p:cNvPr>
            <p:cNvSpPr/>
            <p:nvPr/>
          </p:nvSpPr>
          <p:spPr>
            <a:xfrm rot="10800000">
              <a:off x="2107441" y="712232"/>
              <a:ext cx="41501" cy="41493"/>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7" name="Google Shape;1853;p42">
              <a:extLst>
                <a:ext uri="{FF2B5EF4-FFF2-40B4-BE49-F238E27FC236}">
                  <a16:creationId xmlns:a16="http://schemas.microsoft.com/office/drawing/2014/main" id="{19452A28-63B4-BA07-8320-A8D9F496E872}"/>
                </a:ext>
              </a:extLst>
            </p:cNvPr>
            <p:cNvSpPr/>
            <p:nvPr/>
          </p:nvSpPr>
          <p:spPr>
            <a:xfrm rot="10800000">
              <a:off x="1924508" y="942708"/>
              <a:ext cx="41501" cy="41493"/>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8" name="Google Shape;1854;p42">
              <a:extLst>
                <a:ext uri="{FF2B5EF4-FFF2-40B4-BE49-F238E27FC236}">
                  <a16:creationId xmlns:a16="http://schemas.microsoft.com/office/drawing/2014/main" id="{B58FBDFF-0A4A-50A7-B13C-E21AEB9A7438}"/>
                </a:ext>
              </a:extLst>
            </p:cNvPr>
            <p:cNvSpPr/>
            <p:nvPr/>
          </p:nvSpPr>
          <p:spPr>
            <a:xfrm rot="10800000">
              <a:off x="2599614" y="727672"/>
              <a:ext cx="169086" cy="173651"/>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49" name="Google Shape;1855;p42">
              <a:extLst>
                <a:ext uri="{FF2B5EF4-FFF2-40B4-BE49-F238E27FC236}">
                  <a16:creationId xmlns:a16="http://schemas.microsoft.com/office/drawing/2014/main" id="{114A128E-8588-1A47-4260-51027008760C}"/>
                </a:ext>
              </a:extLst>
            </p:cNvPr>
            <p:cNvSpPr/>
            <p:nvPr/>
          </p:nvSpPr>
          <p:spPr>
            <a:xfrm rot="10800000">
              <a:off x="2603947" y="764721"/>
              <a:ext cx="134022" cy="136602"/>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0" name="Google Shape;1856;p42">
              <a:extLst>
                <a:ext uri="{FF2B5EF4-FFF2-40B4-BE49-F238E27FC236}">
                  <a16:creationId xmlns:a16="http://schemas.microsoft.com/office/drawing/2014/main" id="{BBAB1A10-8EA4-CFE4-A110-31643944055A}"/>
                </a:ext>
              </a:extLst>
            </p:cNvPr>
            <p:cNvSpPr/>
            <p:nvPr/>
          </p:nvSpPr>
          <p:spPr>
            <a:xfrm rot="10800000">
              <a:off x="2604912" y="776042"/>
              <a:ext cx="123452" cy="125281"/>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1" name="Google Shape;1857;p42">
              <a:extLst>
                <a:ext uri="{FF2B5EF4-FFF2-40B4-BE49-F238E27FC236}">
                  <a16:creationId xmlns:a16="http://schemas.microsoft.com/office/drawing/2014/main" id="{AEDEFC0E-4240-D19C-8429-193AB0AEC8FA}"/>
                </a:ext>
              </a:extLst>
            </p:cNvPr>
            <p:cNvSpPr/>
            <p:nvPr/>
          </p:nvSpPr>
          <p:spPr>
            <a:xfrm rot="10800000">
              <a:off x="2684133" y="829024"/>
              <a:ext cx="20916" cy="14856"/>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2" name="Google Shape;1858;p42">
              <a:extLst>
                <a:ext uri="{FF2B5EF4-FFF2-40B4-BE49-F238E27FC236}">
                  <a16:creationId xmlns:a16="http://schemas.microsoft.com/office/drawing/2014/main" id="{CFD81E4F-8549-AF32-58BE-64A2A5D7FD54}"/>
                </a:ext>
              </a:extLst>
            </p:cNvPr>
            <p:cNvSpPr/>
            <p:nvPr/>
          </p:nvSpPr>
          <p:spPr>
            <a:xfrm rot="10800000">
              <a:off x="2657051" y="802791"/>
              <a:ext cx="19304" cy="16460"/>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3" name="Google Shape;1859;p42">
              <a:extLst>
                <a:ext uri="{FF2B5EF4-FFF2-40B4-BE49-F238E27FC236}">
                  <a16:creationId xmlns:a16="http://schemas.microsoft.com/office/drawing/2014/main" id="{0E62056A-2BED-E5AF-7EE0-EAE71E6DE0B3}"/>
                </a:ext>
              </a:extLst>
            </p:cNvPr>
            <p:cNvSpPr/>
            <p:nvPr/>
          </p:nvSpPr>
          <p:spPr>
            <a:xfrm rot="10800000">
              <a:off x="2650821" y="844088"/>
              <a:ext cx="19304" cy="16460"/>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4" name="Google Shape;1860;p42">
              <a:extLst>
                <a:ext uri="{FF2B5EF4-FFF2-40B4-BE49-F238E27FC236}">
                  <a16:creationId xmlns:a16="http://schemas.microsoft.com/office/drawing/2014/main" id="{6EEC359D-811E-32DE-0C72-1216EFA7FFF3}"/>
                </a:ext>
              </a:extLst>
            </p:cNvPr>
            <p:cNvSpPr/>
            <p:nvPr/>
          </p:nvSpPr>
          <p:spPr>
            <a:xfrm rot="10800000">
              <a:off x="2627779" y="862327"/>
              <a:ext cx="19296" cy="16468"/>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5" name="Google Shape;1861;p42">
              <a:extLst>
                <a:ext uri="{FF2B5EF4-FFF2-40B4-BE49-F238E27FC236}">
                  <a16:creationId xmlns:a16="http://schemas.microsoft.com/office/drawing/2014/main" id="{F2DD718F-CD9F-FB96-0B57-CE1438B2AF36}"/>
                </a:ext>
              </a:extLst>
            </p:cNvPr>
            <p:cNvSpPr/>
            <p:nvPr/>
          </p:nvSpPr>
          <p:spPr>
            <a:xfrm rot="10800000">
              <a:off x="2626699" y="785106"/>
              <a:ext cx="12792" cy="18777"/>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6" name="Google Shape;1862;p42">
              <a:extLst>
                <a:ext uri="{FF2B5EF4-FFF2-40B4-BE49-F238E27FC236}">
                  <a16:creationId xmlns:a16="http://schemas.microsoft.com/office/drawing/2014/main" id="{C7CB0468-0203-FD3F-A32A-66D1A2419EB0}"/>
                </a:ext>
              </a:extLst>
            </p:cNvPr>
            <p:cNvSpPr/>
            <p:nvPr/>
          </p:nvSpPr>
          <p:spPr>
            <a:xfrm rot="10800000">
              <a:off x="2631356" y="827364"/>
              <a:ext cx="16337" cy="17783"/>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7" name="Google Shape;1863;p42">
              <a:extLst>
                <a:ext uri="{FF2B5EF4-FFF2-40B4-BE49-F238E27FC236}">
                  <a16:creationId xmlns:a16="http://schemas.microsoft.com/office/drawing/2014/main" id="{C584EFD2-2D62-B2C9-C974-AE3F022005D9}"/>
                </a:ext>
              </a:extLst>
            </p:cNvPr>
            <p:cNvSpPr/>
            <p:nvPr/>
          </p:nvSpPr>
          <p:spPr>
            <a:xfrm rot="10800000">
              <a:off x="2393592" y="847181"/>
              <a:ext cx="166206" cy="174693"/>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8" name="Google Shape;1864;p42">
              <a:extLst>
                <a:ext uri="{FF2B5EF4-FFF2-40B4-BE49-F238E27FC236}">
                  <a16:creationId xmlns:a16="http://schemas.microsoft.com/office/drawing/2014/main" id="{97A3D4C6-E030-7E04-BA4B-302F79DA87C1}"/>
                </a:ext>
              </a:extLst>
            </p:cNvPr>
            <p:cNvSpPr/>
            <p:nvPr/>
          </p:nvSpPr>
          <p:spPr>
            <a:xfrm rot="10800000">
              <a:off x="2422417" y="885320"/>
              <a:ext cx="134022" cy="136554"/>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59" name="Google Shape;1865;p42">
              <a:extLst>
                <a:ext uri="{FF2B5EF4-FFF2-40B4-BE49-F238E27FC236}">
                  <a16:creationId xmlns:a16="http://schemas.microsoft.com/office/drawing/2014/main" id="{0DFCE1AB-446A-0857-685D-AE4D5DF3E229}"/>
                </a:ext>
              </a:extLst>
            </p:cNvPr>
            <p:cNvSpPr/>
            <p:nvPr/>
          </p:nvSpPr>
          <p:spPr>
            <a:xfrm rot="10800000">
              <a:off x="2432017" y="897050"/>
              <a:ext cx="122979" cy="124824"/>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0" name="Google Shape;1866;p42">
              <a:extLst>
                <a:ext uri="{FF2B5EF4-FFF2-40B4-BE49-F238E27FC236}">
                  <a16:creationId xmlns:a16="http://schemas.microsoft.com/office/drawing/2014/main" id="{C5AE758A-BC8F-EBE7-FD32-C3E4D2A7C786}"/>
                </a:ext>
              </a:extLst>
            </p:cNvPr>
            <p:cNvSpPr/>
            <p:nvPr/>
          </p:nvSpPr>
          <p:spPr>
            <a:xfrm rot="10800000">
              <a:off x="2525095" y="914083"/>
              <a:ext cx="13746" cy="18416"/>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1" name="Google Shape;1867;p42">
              <a:extLst>
                <a:ext uri="{FF2B5EF4-FFF2-40B4-BE49-F238E27FC236}">
                  <a16:creationId xmlns:a16="http://schemas.microsoft.com/office/drawing/2014/main" id="{32EA59EE-49D8-B882-0345-BBFA2292B2C4}"/>
                </a:ext>
              </a:extLst>
            </p:cNvPr>
            <p:cNvSpPr/>
            <p:nvPr/>
          </p:nvSpPr>
          <p:spPr>
            <a:xfrm rot="10800000">
              <a:off x="2487220" y="923447"/>
              <a:ext cx="15551" cy="17486"/>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2" name="Google Shape;1868;p42">
              <a:extLst>
                <a:ext uri="{FF2B5EF4-FFF2-40B4-BE49-F238E27FC236}">
                  <a16:creationId xmlns:a16="http://schemas.microsoft.com/office/drawing/2014/main" id="{541591AC-B782-BA77-4257-58A516EF94A6}"/>
                </a:ext>
              </a:extLst>
            </p:cNvPr>
            <p:cNvSpPr/>
            <p:nvPr/>
          </p:nvSpPr>
          <p:spPr>
            <a:xfrm rot="10800000">
              <a:off x="2517469" y="951779"/>
              <a:ext cx="15992" cy="17486"/>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3" name="Google Shape;1869;p42">
              <a:extLst>
                <a:ext uri="{FF2B5EF4-FFF2-40B4-BE49-F238E27FC236}">
                  <a16:creationId xmlns:a16="http://schemas.microsoft.com/office/drawing/2014/main" id="{67AD7AB2-1C57-8E0C-CFFC-DBE380F72780}"/>
                </a:ext>
              </a:extLst>
            </p:cNvPr>
            <p:cNvSpPr/>
            <p:nvPr/>
          </p:nvSpPr>
          <p:spPr>
            <a:xfrm rot="10800000">
              <a:off x="2519394" y="981066"/>
              <a:ext cx="15551" cy="17494"/>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4" name="Google Shape;1870;p42">
              <a:extLst>
                <a:ext uri="{FF2B5EF4-FFF2-40B4-BE49-F238E27FC236}">
                  <a16:creationId xmlns:a16="http://schemas.microsoft.com/office/drawing/2014/main" id="{2A7950B9-750A-984B-44B0-1B793796F152}"/>
                </a:ext>
              </a:extLst>
            </p:cNvPr>
            <p:cNvSpPr/>
            <p:nvPr/>
          </p:nvSpPr>
          <p:spPr>
            <a:xfrm rot="10800000">
              <a:off x="2453129" y="942937"/>
              <a:ext cx="17917" cy="14608"/>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5" name="Google Shape;1871;p42">
              <a:extLst>
                <a:ext uri="{FF2B5EF4-FFF2-40B4-BE49-F238E27FC236}">
                  <a16:creationId xmlns:a16="http://schemas.microsoft.com/office/drawing/2014/main" id="{C2B95B22-29B0-BB29-BFA2-F5CA87DDD24E}"/>
                </a:ext>
              </a:extLst>
            </p:cNvPr>
            <p:cNvSpPr/>
            <p:nvPr/>
          </p:nvSpPr>
          <p:spPr>
            <a:xfrm rot="10800000">
              <a:off x="2492014" y="960686"/>
              <a:ext cx="17010" cy="16187"/>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6" name="Google Shape;1872;p42">
              <a:extLst>
                <a:ext uri="{FF2B5EF4-FFF2-40B4-BE49-F238E27FC236}">
                  <a16:creationId xmlns:a16="http://schemas.microsoft.com/office/drawing/2014/main" id="{C58E386A-D96F-F334-13D9-A115583DA605}"/>
                </a:ext>
              </a:extLst>
            </p:cNvPr>
            <p:cNvSpPr/>
            <p:nvPr/>
          </p:nvSpPr>
          <p:spPr>
            <a:xfrm rot="10800000">
              <a:off x="2249617" y="710099"/>
              <a:ext cx="209434" cy="17722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7" name="Google Shape;1873;p42">
              <a:extLst>
                <a:ext uri="{FF2B5EF4-FFF2-40B4-BE49-F238E27FC236}">
                  <a16:creationId xmlns:a16="http://schemas.microsoft.com/office/drawing/2014/main" id="{4BF9FC9D-7953-0DA6-9BAE-433D16A2AAA4}"/>
                </a:ext>
              </a:extLst>
            </p:cNvPr>
            <p:cNvSpPr/>
            <p:nvPr/>
          </p:nvSpPr>
          <p:spPr>
            <a:xfrm rot="10800000">
              <a:off x="2275557" y="730304"/>
              <a:ext cx="172935" cy="14597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8" name="Google Shape;1874;p42">
              <a:extLst>
                <a:ext uri="{FF2B5EF4-FFF2-40B4-BE49-F238E27FC236}">
                  <a16:creationId xmlns:a16="http://schemas.microsoft.com/office/drawing/2014/main" id="{164DCD20-F9A0-45F9-CA1F-C8A2319FA36A}"/>
                </a:ext>
              </a:extLst>
            </p:cNvPr>
            <p:cNvSpPr/>
            <p:nvPr/>
          </p:nvSpPr>
          <p:spPr>
            <a:xfrm rot="10800000">
              <a:off x="2288527" y="742130"/>
              <a:ext cx="152757" cy="128865"/>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rgbClr val="E759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69" name="Google Shape;1875;p42">
              <a:extLst>
                <a:ext uri="{FF2B5EF4-FFF2-40B4-BE49-F238E27FC236}">
                  <a16:creationId xmlns:a16="http://schemas.microsoft.com/office/drawing/2014/main" id="{C67469A8-ACEC-6DCD-D7B7-C43E1FF088E7}"/>
                </a:ext>
              </a:extLst>
            </p:cNvPr>
            <p:cNvSpPr/>
            <p:nvPr/>
          </p:nvSpPr>
          <p:spPr>
            <a:xfrm rot="10800000">
              <a:off x="2374862" y="807547"/>
              <a:ext cx="17051" cy="13389"/>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0" name="Google Shape;1876;p42">
              <a:extLst>
                <a:ext uri="{FF2B5EF4-FFF2-40B4-BE49-F238E27FC236}">
                  <a16:creationId xmlns:a16="http://schemas.microsoft.com/office/drawing/2014/main" id="{EBF44720-5CF7-6266-1F7E-0DC99F83E8C9}"/>
                </a:ext>
              </a:extLst>
            </p:cNvPr>
            <p:cNvSpPr/>
            <p:nvPr/>
          </p:nvSpPr>
          <p:spPr>
            <a:xfrm rot="10800000">
              <a:off x="2371487" y="755692"/>
              <a:ext cx="16666" cy="13830"/>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1" name="Google Shape;1877;p42">
              <a:extLst>
                <a:ext uri="{FF2B5EF4-FFF2-40B4-BE49-F238E27FC236}">
                  <a16:creationId xmlns:a16="http://schemas.microsoft.com/office/drawing/2014/main" id="{E647B26D-C0BC-0824-AC7F-C1009B09A269}"/>
                </a:ext>
              </a:extLst>
            </p:cNvPr>
            <p:cNvSpPr/>
            <p:nvPr/>
          </p:nvSpPr>
          <p:spPr>
            <a:xfrm rot="10800000">
              <a:off x="2370052" y="782100"/>
              <a:ext cx="17059" cy="13830"/>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2" name="Google Shape;1878;p42">
              <a:extLst>
                <a:ext uri="{FF2B5EF4-FFF2-40B4-BE49-F238E27FC236}">
                  <a16:creationId xmlns:a16="http://schemas.microsoft.com/office/drawing/2014/main" id="{163B2D1B-9F8B-6D70-F848-3680D3FF7548}"/>
                </a:ext>
              </a:extLst>
            </p:cNvPr>
            <p:cNvSpPr/>
            <p:nvPr/>
          </p:nvSpPr>
          <p:spPr>
            <a:xfrm rot="10800000">
              <a:off x="2347988" y="837803"/>
              <a:ext cx="17034" cy="13558"/>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3" name="Google Shape;1879;p42">
              <a:extLst>
                <a:ext uri="{FF2B5EF4-FFF2-40B4-BE49-F238E27FC236}">
                  <a16:creationId xmlns:a16="http://schemas.microsoft.com/office/drawing/2014/main" id="{810E73FA-A78E-DD72-460C-8D6806ACB886}"/>
                </a:ext>
              </a:extLst>
            </p:cNvPr>
            <p:cNvSpPr/>
            <p:nvPr/>
          </p:nvSpPr>
          <p:spPr>
            <a:xfrm rot="10800000">
              <a:off x="2349415" y="812349"/>
              <a:ext cx="17051" cy="13389"/>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4" name="Google Shape;1880;p42">
              <a:extLst>
                <a:ext uri="{FF2B5EF4-FFF2-40B4-BE49-F238E27FC236}">
                  <a16:creationId xmlns:a16="http://schemas.microsoft.com/office/drawing/2014/main" id="{EE99EB95-C4E3-6E30-E3DA-CF46C97E1150}"/>
                </a:ext>
              </a:extLst>
            </p:cNvPr>
            <p:cNvSpPr/>
            <p:nvPr/>
          </p:nvSpPr>
          <p:spPr>
            <a:xfrm rot="10800000">
              <a:off x="2325403" y="810433"/>
              <a:ext cx="16650" cy="13381"/>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5" name="Google Shape;1881;p42">
              <a:extLst>
                <a:ext uri="{FF2B5EF4-FFF2-40B4-BE49-F238E27FC236}">
                  <a16:creationId xmlns:a16="http://schemas.microsoft.com/office/drawing/2014/main" id="{0DEE6825-9033-DD5A-2F2C-BA9E0A1E18C6}"/>
                </a:ext>
              </a:extLst>
            </p:cNvPr>
            <p:cNvSpPr/>
            <p:nvPr/>
          </p:nvSpPr>
          <p:spPr>
            <a:xfrm rot="10800000">
              <a:off x="2343650" y="781619"/>
              <a:ext cx="17051" cy="13389"/>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6" name="Google Shape;1882;p42">
              <a:extLst>
                <a:ext uri="{FF2B5EF4-FFF2-40B4-BE49-F238E27FC236}">
                  <a16:creationId xmlns:a16="http://schemas.microsoft.com/office/drawing/2014/main" id="{ECD104CE-A765-9188-EA81-73D02AD02374}"/>
                </a:ext>
              </a:extLst>
            </p:cNvPr>
            <p:cNvSpPr/>
            <p:nvPr/>
          </p:nvSpPr>
          <p:spPr>
            <a:xfrm rot="10800000">
              <a:off x="2403196" y="777779"/>
              <a:ext cx="17051" cy="13389"/>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7" name="Google Shape;1883;p42">
              <a:extLst>
                <a:ext uri="{FF2B5EF4-FFF2-40B4-BE49-F238E27FC236}">
                  <a16:creationId xmlns:a16="http://schemas.microsoft.com/office/drawing/2014/main" id="{D93AEBDF-3AF7-ECE0-BC98-0FAE8CCC30B1}"/>
                </a:ext>
              </a:extLst>
            </p:cNvPr>
            <p:cNvSpPr/>
            <p:nvPr/>
          </p:nvSpPr>
          <p:spPr>
            <a:xfrm rot="10800000">
              <a:off x="2510746" y="722451"/>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8" name="Google Shape;1884;p42">
              <a:extLst>
                <a:ext uri="{FF2B5EF4-FFF2-40B4-BE49-F238E27FC236}">
                  <a16:creationId xmlns:a16="http://schemas.microsoft.com/office/drawing/2014/main" id="{0A19EAB3-74B9-C611-3B7C-F13D97CC0DD4}"/>
                </a:ext>
              </a:extLst>
            </p:cNvPr>
            <p:cNvSpPr/>
            <p:nvPr/>
          </p:nvSpPr>
          <p:spPr>
            <a:xfrm rot="10800000">
              <a:off x="2619950" y="969057"/>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79" name="Google Shape;1885;p42">
              <a:extLst>
                <a:ext uri="{FF2B5EF4-FFF2-40B4-BE49-F238E27FC236}">
                  <a16:creationId xmlns:a16="http://schemas.microsoft.com/office/drawing/2014/main" id="{AA678444-A123-F223-71A9-DA3C10408F5F}"/>
                </a:ext>
              </a:extLst>
            </p:cNvPr>
            <p:cNvSpPr/>
            <p:nvPr/>
          </p:nvSpPr>
          <p:spPr>
            <a:xfrm rot="10800000">
              <a:off x="2309554" y="909609"/>
              <a:ext cx="41508" cy="41493"/>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80" name="Google Shape;1886;p42">
              <a:extLst>
                <a:ext uri="{FF2B5EF4-FFF2-40B4-BE49-F238E27FC236}">
                  <a16:creationId xmlns:a16="http://schemas.microsoft.com/office/drawing/2014/main" id="{7DD4873E-AE33-8809-A1BF-544D57595EA6}"/>
                </a:ext>
              </a:extLst>
            </p:cNvPr>
            <p:cNvSpPr/>
            <p:nvPr/>
          </p:nvSpPr>
          <p:spPr>
            <a:xfrm rot="10800000">
              <a:off x="2191154" y="777969"/>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81" name="Google Shape;1887;p42">
              <a:extLst>
                <a:ext uri="{FF2B5EF4-FFF2-40B4-BE49-F238E27FC236}">
                  <a16:creationId xmlns:a16="http://schemas.microsoft.com/office/drawing/2014/main" id="{B4969198-63F9-A385-7189-6522A5BAEFBE}"/>
                </a:ext>
              </a:extLst>
            </p:cNvPr>
            <p:cNvSpPr/>
            <p:nvPr/>
          </p:nvSpPr>
          <p:spPr>
            <a:xfrm rot="10800000">
              <a:off x="2237313" y="963745"/>
              <a:ext cx="41501" cy="41493"/>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82" name="Google Shape;1888;p42">
              <a:extLst>
                <a:ext uri="{FF2B5EF4-FFF2-40B4-BE49-F238E27FC236}">
                  <a16:creationId xmlns:a16="http://schemas.microsoft.com/office/drawing/2014/main" id="{569C2A4A-6202-7FC2-1555-9BFF0EE7FF7B}"/>
                </a:ext>
              </a:extLst>
            </p:cNvPr>
            <p:cNvSpPr/>
            <p:nvPr/>
          </p:nvSpPr>
          <p:spPr>
            <a:xfrm rot="10800000">
              <a:off x="2712896" y="909613"/>
              <a:ext cx="41508" cy="41486"/>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rgbClr val="67C7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183" name="Rectangle 182">
            <a:extLst>
              <a:ext uri="{FF2B5EF4-FFF2-40B4-BE49-F238E27FC236}">
                <a16:creationId xmlns:a16="http://schemas.microsoft.com/office/drawing/2014/main" id="{65304D84-C7D7-DDAA-1FCE-7B6FAAB3DC16}"/>
              </a:ext>
            </a:extLst>
          </p:cNvPr>
          <p:cNvSpPr/>
          <p:nvPr/>
        </p:nvSpPr>
        <p:spPr>
          <a:xfrm>
            <a:off x="3210475" y="2969427"/>
            <a:ext cx="5775809" cy="1675843"/>
          </a:xfrm>
          <a:prstGeom prst="rect">
            <a:avLst/>
          </a:prstGeom>
        </p:spPr>
        <p:txBody>
          <a:bodyPr wrap="square">
            <a:spAutoFit/>
          </a:bodyPr>
          <a:lstStyle/>
          <a:p>
            <a:pPr lvl="0" algn="just">
              <a:lnSpc>
                <a:spcPct val="150000"/>
              </a:lnSpc>
              <a:buClrTx/>
            </a:pPr>
            <a:r>
              <a:rPr lang="vi-VN" sz="2400" dirty="0">
                <a:solidFill>
                  <a:sysClr val="windowText" lastClr="000000"/>
                </a:solidFill>
                <a:latin typeface="UTM Avo" panose="02040603050506020204" pitchFamily="18" charset="0"/>
              </a:rPr>
              <a:t>Hằng ngày, chúng ta vẫn thường xuyên tiếp nhận thông tin và dựa vào thông tin để quyết định hành động. </a:t>
            </a:r>
          </a:p>
        </p:txBody>
      </p:sp>
      <p:grpSp>
        <p:nvGrpSpPr>
          <p:cNvPr id="184" name="Group 183">
            <a:extLst>
              <a:ext uri="{FF2B5EF4-FFF2-40B4-BE49-F238E27FC236}">
                <a16:creationId xmlns:a16="http://schemas.microsoft.com/office/drawing/2014/main" id="{31B235BE-71F1-3CAF-4DC8-773BC641B1A0}"/>
              </a:ext>
            </a:extLst>
          </p:cNvPr>
          <p:cNvGrpSpPr/>
          <p:nvPr/>
        </p:nvGrpSpPr>
        <p:grpSpPr>
          <a:xfrm>
            <a:off x="10005190" y="675822"/>
            <a:ext cx="2052286" cy="2065733"/>
            <a:chOff x="6734456" y="1026165"/>
            <a:chExt cx="2052286" cy="1905000"/>
          </a:xfrm>
        </p:grpSpPr>
        <p:pic>
          <p:nvPicPr>
            <p:cNvPr id="185" name="Picture 184" descr="Youtube PNG Free Images with Transparent Background - (410 Free Downloads)">
              <a:hlinkClick r:id="rId4"/>
              <a:extLst>
                <a:ext uri="{FF2B5EF4-FFF2-40B4-BE49-F238E27FC236}">
                  <a16:creationId xmlns:a16="http://schemas.microsoft.com/office/drawing/2014/main" id="{40B7008B-C644-5999-4817-F0C037A41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456" y="102616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6" name="TextBox 185">
              <a:extLst>
                <a:ext uri="{FF2B5EF4-FFF2-40B4-BE49-F238E27FC236}">
                  <a16:creationId xmlns:a16="http://schemas.microsoft.com/office/drawing/2014/main" id="{630C3381-A1BF-FF01-883E-D497F2624524}"/>
                </a:ext>
              </a:extLst>
            </p:cNvPr>
            <p:cNvSpPr txBox="1"/>
            <p:nvPr/>
          </p:nvSpPr>
          <p:spPr>
            <a:xfrm>
              <a:off x="6753755" y="1217416"/>
              <a:ext cx="2032987" cy="338554"/>
            </a:xfrm>
            <a:prstGeom prst="rect">
              <a:avLst/>
            </a:prstGeom>
            <a:noFill/>
          </p:spPr>
          <p:txBody>
            <a:bodyPr wrap="square" rtlCol="0">
              <a:spAutoFit/>
            </a:bodyPr>
            <a:lstStyle/>
            <a:p>
              <a:r>
                <a:rPr lang="en-US" sz="1600">
                  <a:latin typeface="UTM Avo" panose="02040603050506020204" pitchFamily="18" charset="0"/>
                </a:rPr>
                <a:t>Ấn để xem video</a:t>
              </a:r>
            </a:p>
          </p:txBody>
        </p:sp>
      </p:grpSp>
      <p:sp>
        <p:nvSpPr>
          <p:cNvPr id="2" name="Rectangle 1">
            <a:extLst>
              <a:ext uri="{FF2B5EF4-FFF2-40B4-BE49-F238E27FC236}">
                <a16:creationId xmlns:a16="http://schemas.microsoft.com/office/drawing/2014/main" id="{62980099-4EAB-7051-C0F5-D5A1F91C9142}"/>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709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500" fill="hold"/>
                                        <p:tgtEl>
                                          <p:spTgt spid="183"/>
                                        </p:tgtEl>
                                        <p:attrNameLst>
                                          <p:attrName>ppt_w</p:attrName>
                                        </p:attrNameLst>
                                      </p:cBhvr>
                                      <p:tavLst>
                                        <p:tav tm="0">
                                          <p:val>
                                            <p:strVal val="#ppt_w+.3"/>
                                          </p:val>
                                        </p:tav>
                                        <p:tav tm="100000">
                                          <p:val>
                                            <p:strVal val="#ppt_w"/>
                                          </p:val>
                                        </p:tav>
                                      </p:tavLst>
                                    </p:anim>
                                    <p:anim calcmode="lin" valueType="num">
                                      <p:cBhvr>
                                        <p:cTn id="8" dur="500" fill="hold"/>
                                        <p:tgtEl>
                                          <p:spTgt spid="183"/>
                                        </p:tgtEl>
                                        <p:attrNameLst>
                                          <p:attrName>ppt_h</p:attrName>
                                        </p:attrNameLst>
                                      </p:cBhvr>
                                      <p:tavLst>
                                        <p:tav tm="0">
                                          <p:val>
                                            <p:strVal val="#ppt_h"/>
                                          </p:val>
                                        </p:tav>
                                        <p:tav tm="100000">
                                          <p:val>
                                            <p:strVal val="#ppt_h"/>
                                          </p:val>
                                        </p:tav>
                                      </p:tavLst>
                                    </p:anim>
                                    <p:animEffect transition="in" filter="fade">
                                      <p:cBhvr>
                                        <p:cTn id="9" dur="500"/>
                                        <p:tgtEl>
                                          <p:spTgt spid="18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pic>
        <p:nvPicPr>
          <p:cNvPr id="18" name="Picture 17">
            <a:extLst>
              <a:ext uri="{FF2B5EF4-FFF2-40B4-BE49-F238E27FC236}">
                <a16:creationId xmlns:a16="http://schemas.microsoft.com/office/drawing/2014/main" id="{EEC88825-39DD-D59C-4F3C-76524C8EA0F8}"/>
              </a:ext>
            </a:extLst>
          </p:cNvPr>
          <p:cNvPicPr>
            <a:picLocks noChangeAspect="1"/>
          </p:cNvPicPr>
          <p:nvPr/>
        </p:nvPicPr>
        <p:blipFill rotWithShape="1">
          <a:blip r:embed="rId4"/>
          <a:srcRect l="12004" t="21609" r="11167" b="1762"/>
          <a:stretch/>
        </p:blipFill>
        <p:spPr>
          <a:xfrm>
            <a:off x="1391780" y="2721003"/>
            <a:ext cx="5975018" cy="4136997"/>
          </a:xfrm>
          <a:prstGeom prst="rect">
            <a:avLst/>
          </a:prstGeom>
        </p:spPr>
      </p:pic>
      <p:sp>
        <p:nvSpPr>
          <p:cNvPr id="2" name="Google Shape;2648;p47">
            <a:extLst>
              <a:ext uri="{FF2B5EF4-FFF2-40B4-BE49-F238E27FC236}">
                <a16:creationId xmlns:a16="http://schemas.microsoft.com/office/drawing/2014/main" id="{55E6544A-0E1A-4384-8096-81BDBB620067}"/>
              </a:ext>
            </a:extLst>
          </p:cNvPr>
          <p:cNvSpPr txBox="1">
            <a:spLocks/>
          </p:cNvSpPr>
          <p:nvPr/>
        </p:nvSpPr>
        <p:spPr>
          <a:xfrm>
            <a:off x="2103642" y="1723113"/>
            <a:ext cx="74565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Londrina Solid"/>
              <a:buNone/>
              <a:defRPr sz="3200" b="0" i="0" u="none" strike="noStrike" cap="none">
                <a:solidFill>
                  <a:schemeClr val="accent1"/>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200"/>
              <a:buFont typeface="Londrina Solid"/>
              <a:buNone/>
              <a:defRPr sz="3200" b="0" i="0" u="none" strike="noStrike" cap="none">
                <a:solidFill>
                  <a:schemeClr val="dk1"/>
                </a:solidFill>
                <a:latin typeface="Londrina Solid"/>
                <a:ea typeface="Londrina Solid"/>
                <a:cs typeface="Londrina Solid"/>
                <a:sym typeface="Londrina Solid"/>
              </a:defRPr>
            </a:lvl9pPr>
          </a:lstStyle>
          <a:p>
            <a:pPr marL="0" marR="0" lvl="0" indent="0" algn="l" defTabSz="914400" rtl="0" eaLnBrk="1" fontAlgn="auto" latinLnBrk="0" hangingPunct="1">
              <a:lnSpc>
                <a:spcPct val="100000"/>
              </a:lnSpc>
              <a:spcBef>
                <a:spcPts val="0"/>
              </a:spcBef>
              <a:spcAft>
                <a:spcPts val="0"/>
              </a:spcAft>
              <a:buClr>
                <a:srgbClr val="383838"/>
              </a:buClr>
              <a:buSzPts val="3200"/>
              <a:buFont typeface="Londrina Solid"/>
              <a:buNone/>
              <a:tabLst/>
              <a:defRPr/>
            </a:pPr>
            <a:r>
              <a:rPr kumimoji="0" lang="en-US" sz="2000" b="1" i="0" u="none" strike="noStrike" kern="0" cap="none" spc="0" normalizeH="0" baseline="0" noProof="0">
                <a:ln>
                  <a:noFill/>
                </a:ln>
                <a:solidFill>
                  <a:srgbClr val="E7597C">
                    <a:lumMod val="75000"/>
                  </a:srgbClr>
                </a:solidFill>
                <a:effectLst/>
                <a:uLnTx/>
                <a:uFillTx/>
                <a:latin typeface="UTM Avo" panose="02040603050506020204" pitchFamily="18" charset="0"/>
                <a:sym typeface="Londrina Solid"/>
              </a:rPr>
              <a:t>2. Dựa vào thông tin để hành động</a:t>
            </a:r>
            <a:endParaRPr kumimoji="0" lang="en-US" sz="2000" b="1" i="0" u="none" strike="noStrike" kern="0" cap="none" spc="0" normalizeH="0" baseline="0" noProof="0" dirty="0">
              <a:ln>
                <a:noFill/>
              </a:ln>
              <a:solidFill>
                <a:srgbClr val="E7597C">
                  <a:lumMod val="75000"/>
                </a:srgbClr>
              </a:solidFill>
              <a:effectLst/>
              <a:uLnTx/>
              <a:uFillTx/>
              <a:latin typeface="UTM Avo" panose="02040603050506020204" pitchFamily="18" charset="0"/>
              <a:sym typeface="Londrina Solid"/>
            </a:endParaRPr>
          </a:p>
        </p:txBody>
      </p:sp>
      <p:grpSp>
        <p:nvGrpSpPr>
          <p:cNvPr id="3" name="Google Shape;2663;p47">
            <a:extLst>
              <a:ext uri="{FF2B5EF4-FFF2-40B4-BE49-F238E27FC236}">
                <a16:creationId xmlns:a16="http://schemas.microsoft.com/office/drawing/2014/main" id="{21219721-5D73-841D-8725-F8F9C162A50E}"/>
              </a:ext>
            </a:extLst>
          </p:cNvPr>
          <p:cNvGrpSpPr/>
          <p:nvPr/>
        </p:nvGrpSpPr>
        <p:grpSpPr>
          <a:xfrm>
            <a:off x="7862796" y="1648693"/>
            <a:ext cx="155400" cy="155400"/>
            <a:chOff x="1666623" y="2623621"/>
            <a:chExt cx="155400" cy="155400"/>
          </a:xfrm>
        </p:grpSpPr>
        <p:sp>
          <p:nvSpPr>
            <p:cNvPr id="5" name="Google Shape;2664;p47">
              <a:extLst>
                <a:ext uri="{FF2B5EF4-FFF2-40B4-BE49-F238E27FC236}">
                  <a16:creationId xmlns:a16="http://schemas.microsoft.com/office/drawing/2014/main" id="{849E9488-85B6-2F97-6CC1-13E4C007C95D}"/>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6" name="Google Shape;2665;p47">
              <a:extLst>
                <a:ext uri="{FF2B5EF4-FFF2-40B4-BE49-F238E27FC236}">
                  <a16:creationId xmlns:a16="http://schemas.microsoft.com/office/drawing/2014/main" id="{4504C3A1-0A13-4CE8-61C6-A28FA2E67316}"/>
                </a:ext>
              </a:extLst>
            </p:cNvPr>
            <p:cNvSpPr/>
            <p:nvPr/>
          </p:nvSpPr>
          <p:spPr>
            <a:xfrm>
              <a:off x="1666623" y="2623621"/>
              <a:ext cx="155400" cy="155400"/>
            </a:xfrm>
            <a:prstGeom prst="star4">
              <a:avLst>
                <a:gd name="adj" fmla="val 23855"/>
              </a:avLst>
            </a:prstGeom>
            <a:solidFill>
              <a:srgbClr val="FEE567"/>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7" name="Google Shape;2666;p47">
            <a:extLst>
              <a:ext uri="{FF2B5EF4-FFF2-40B4-BE49-F238E27FC236}">
                <a16:creationId xmlns:a16="http://schemas.microsoft.com/office/drawing/2014/main" id="{72E41F95-A47D-CE79-B1B0-6DA21571FC53}"/>
              </a:ext>
            </a:extLst>
          </p:cNvPr>
          <p:cNvGrpSpPr/>
          <p:nvPr/>
        </p:nvGrpSpPr>
        <p:grpSpPr>
          <a:xfrm>
            <a:off x="934108" y="5586653"/>
            <a:ext cx="155400" cy="155400"/>
            <a:chOff x="1666623" y="2623621"/>
            <a:chExt cx="155400" cy="155400"/>
          </a:xfrm>
        </p:grpSpPr>
        <p:sp>
          <p:nvSpPr>
            <p:cNvPr id="8" name="Google Shape;2667;p47">
              <a:extLst>
                <a:ext uri="{FF2B5EF4-FFF2-40B4-BE49-F238E27FC236}">
                  <a16:creationId xmlns:a16="http://schemas.microsoft.com/office/drawing/2014/main" id="{5A086AEE-F3D6-D5B3-F988-4B168D0C1951}"/>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9" name="Google Shape;2668;p47">
              <a:extLst>
                <a:ext uri="{FF2B5EF4-FFF2-40B4-BE49-F238E27FC236}">
                  <a16:creationId xmlns:a16="http://schemas.microsoft.com/office/drawing/2014/main" id="{DA6A7DAE-99A4-AAE4-8BCA-2E5DD6BF8E08}"/>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0" name="Google Shape;2669;p47">
            <a:extLst>
              <a:ext uri="{FF2B5EF4-FFF2-40B4-BE49-F238E27FC236}">
                <a16:creationId xmlns:a16="http://schemas.microsoft.com/office/drawing/2014/main" id="{AD7CD1BC-F5D8-DD8D-5EA3-5C8AD18F8F1F}"/>
              </a:ext>
            </a:extLst>
          </p:cNvPr>
          <p:cNvGrpSpPr/>
          <p:nvPr/>
        </p:nvGrpSpPr>
        <p:grpSpPr>
          <a:xfrm>
            <a:off x="1011808" y="1648693"/>
            <a:ext cx="155400" cy="155400"/>
            <a:chOff x="1666623" y="2623621"/>
            <a:chExt cx="155400" cy="155400"/>
          </a:xfrm>
        </p:grpSpPr>
        <p:sp>
          <p:nvSpPr>
            <p:cNvPr id="11" name="Google Shape;2670;p47">
              <a:extLst>
                <a:ext uri="{FF2B5EF4-FFF2-40B4-BE49-F238E27FC236}">
                  <a16:creationId xmlns:a16="http://schemas.microsoft.com/office/drawing/2014/main" id="{F161ED32-F0C2-314D-2FDF-AFA04DB8EF75}"/>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 name="Google Shape;2671;p47">
              <a:extLst>
                <a:ext uri="{FF2B5EF4-FFF2-40B4-BE49-F238E27FC236}">
                  <a16:creationId xmlns:a16="http://schemas.microsoft.com/office/drawing/2014/main" id="{5C868187-AB11-057C-BC22-284BB9E27DAF}"/>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pic>
        <p:nvPicPr>
          <p:cNvPr id="13" name="Picture 12">
            <a:extLst>
              <a:ext uri="{FF2B5EF4-FFF2-40B4-BE49-F238E27FC236}">
                <a16:creationId xmlns:a16="http://schemas.microsoft.com/office/drawing/2014/main" id="{CBA0D628-37B8-4125-9883-0E837A0B9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542" y="1918929"/>
            <a:ext cx="687238" cy="687238"/>
          </a:xfrm>
          <a:prstGeom prst="rect">
            <a:avLst/>
          </a:prstGeom>
        </p:spPr>
      </p:pic>
      <p:sp>
        <p:nvSpPr>
          <p:cNvPr id="14" name="Rectangle 13">
            <a:extLst>
              <a:ext uri="{FF2B5EF4-FFF2-40B4-BE49-F238E27FC236}">
                <a16:creationId xmlns:a16="http://schemas.microsoft.com/office/drawing/2014/main" id="{3D861E6E-571A-DBAC-D135-225F49405939}"/>
              </a:ext>
            </a:extLst>
          </p:cNvPr>
          <p:cNvSpPr/>
          <p:nvPr/>
        </p:nvSpPr>
        <p:spPr>
          <a:xfrm>
            <a:off x="1486079" y="2206057"/>
            <a:ext cx="636263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Em</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đồng</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ý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với</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quyết</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định</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của</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bạn</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nào</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Tại</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1" u="none" strike="noStrike" kern="0" cap="none" spc="0" normalizeH="0" baseline="0" noProof="0" dirty="0" err="1">
                <a:ln>
                  <a:noFill/>
                </a:ln>
                <a:solidFill>
                  <a:sysClr val="windowText" lastClr="000000"/>
                </a:solidFill>
                <a:effectLst/>
                <a:uLnTx/>
                <a:uFillTx/>
                <a:latin typeface="UTM Avo" panose="02040603050506020204" pitchFamily="18" charset="0"/>
              </a:rPr>
              <a:t>sao</a:t>
            </a:r>
            <a:r>
              <a:rPr kumimoji="0" lang="en-US" sz="2000" b="0" i="1" u="none" strike="noStrike" kern="0" cap="none" spc="0" normalizeH="0" baseline="0" noProof="0" dirty="0">
                <a:ln>
                  <a:noFill/>
                </a:ln>
                <a:solidFill>
                  <a:sysClr val="windowText" lastClr="000000"/>
                </a:solidFill>
                <a:effectLst/>
                <a:uLnTx/>
                <a:uFillTx/>
                <a:latin typeface="UTM Avo" panose="02040603050506020204" pitchFamily="18" charset="0"/>
              </a:rPr>
              <a:t>? </a:t>
            </a:r>
          </a:p>
        </p:txBody>
      </p:sp>
      <p:pic>
        <p:nvPicPr>
          <p:cNvPr id="16" name="Picture 15">
            <a:extLst>
              <a:ext uri="{FF2B5EF4-FFF2-40B4-BE49-F238E27FC236}">
                <a16:creationId xmlns:a16="http://schemas.microsoft.com/office/drawing/2014/main" id="{984EC7B8-43C0-225B-7A48-A68FDF89E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122" y="3028652"/>
            <a:ext cx="3829348" cy="3829348"/>
          </a:xfrm>
          <a:prstGeom prst="rect">
            <a:avLst/>
          </a:prstGeom>
        </p:spPr>
      </p:pic>
      <p:sp>
        <p:nvSpPr>
          <p:cNvPr id="4" name="Rectangle 3">
            <a:extLst>
              <a:ext uri="{FF2B5EF4-FFF2-40B4-BE49-F238E27FC236}">
                <a16:creationId xmlns:a16="http://schemas.microsoft.com/office/drawing/2014/main" id="{FD10F65E-0E35-EB30-025F-B245A507DCBB}"/>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0389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BDB689DB-54CC-142A-A800-CF17FA74C469}"/>
              </a:ext>
            </a:extLst>
          </p:cNvPr>
          <p:cNvPicPr>
            <a:picLocks noChangeAspect="1"/>
          </p:cNvPicPr>
          <p:nvPr/>
        </p:nvPicPr>
        <p:blipFill rotWithShape="1">
          <a:blip r:embed="rId4"/>
          <a:srcRect l="12004" t="21609" r="50077" b="42993"/>
          <a:stretch/>
        </p:blipFill>
        <p:spPr>
          <a:xfrm>
            <a:off x="1190533" y="2363071"/>
            <a:ext cx="3225106" cy="2089962"/>
          </a:xfrm>
          <a:prstGeom prst="rect">
            <a:avLst/>
          </a:prstGeom>
        </p:spPr>
      </p:pic>
      <p:pic>
        <p:nvPicPr>
          <p:cNvPr id="3" name="Picture 2">
            <a:extLst>
              <a:ext uri="{FF2B5EF4-FFF2-40B4-BE49-F238E27FC236}">
                <a16:creationId xmlns:a16="http://schemas.microsoft.com/office/drawing/2014/main" id="{F0134D80-E097-BB46-3E32-465F93513286}"/>
              </a:ext>
            </a:extLst>
          </p:cNvPr>
          <p:cNvPicPr>
            <a:picLocks noChangeAspect="1"/>
          </p:cNvPicPr>
          <p:nvPr/>
        </p:nvPicPr>
        <p:blipFill rotWithShape="1">
          <a:blip r:embed="rId4"/>
          <a:srcRect l="51544" t="59552" r="10537" b="2861"/>
          <a:stretch/>
        </p:blipFill>
        <p:spPr>
          <a:xfrm>
            <a:off x="5632036" y="2416230"/>
            <a:ext cx="3225106" cy="2219180"/>
          </a:xfrm>
          <a:prstGeom prst="rect">
            <a:avLst/>
          </a:prstGeom>
        </p:spPr>
      </p:pic>
      <p:grpSp>
        <p:nvGrpSpPr>
          <p:cNvPr id="107" name="Google Shape;2002;p43">
            <a:extLst>
              <a:ext uri="{FF2B5EF4-FFF2-40B4-BE49-F238E27FC236}">
                <a16:creationId xmlns:a16="http://schemas.microsoft.com/office/drawing/2014/main" id="{56F999D9-585D-AAF5-43A5-04862E6EEC5E}"/>
              </a:ext>
            </a:extLst>
          </p:cNvPr>
          <p:cNvGrpSpPr/>
          <p:nvPr/>
        </p:nvGrpSpPr>
        <p:grpSpPr>
          <a:xfrm>
            <a:off x="511830" y="3712531"/>
            <a:ext cx="155400" cy="155400"/>
            <a:chOff x="1666623" y="2623621"/>
            <a:chExt cx="155400" cy="155400"/>
          </a:xfrm>
        </p:grpSpPr>
        <p:sp>
          <p:nvSpPr>
            <p:cNvPr id="108" name="Google Shape;2003;p43">
              <a:extLst>
                <a:ext uri="{FF2B5EF4-FFF2-40B4-BE49-F238E27FC236}">
                  <a16:creationId xmlns:a16="http://schemas.microsoft.com/office/drawing/2014/main" id="{103CCEAF-EEAB-7C2E-DC5C-A20A767577AA}"/>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09" name="Google Shape;2004;p43">
              <a:extLst>
                <a:ext uri="{FF2B5EF4-FFF2-40B4-BE49-F238E27FC236}">
                  <a16:creationId xmlns:a16="http://schemas.microsoft.com/office/drawing/2014/main" id="{AFCBFB7E-0DF0-96A3-E268-B300DE6CBAF6}"/>
                </a:ext>
              </a:extLst>
            </p:cNvPr>
            <p:cNvSpPr/>
            <p:nvPr/>
          </p:nvSpPr>
          <p:spPr>
            <a:xfrm>
              <a:off x="1666623" y="2623621"/>
              <a:ext cx="155400" cy="155400"/>
            </a:xfrm>
            <a:prstGeom prst="star4">
              <a:avLst>
                <a:gd name="adj" fmla="val 23855"/>
              </a:avLst>
            </a:prstGeom>
            <a:solidFill>
              <a:srgbClr val="FDBB45"/>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10" name="Google Shape;2005;p43">
            <a:extLst>
              <a:ext uri="{FF2B5EF4-FFF2-40B4-BE49-F238E27FC236}">
                <a16:creationId xmlns:a16="http://schemas.microsoft.com/office/drawing/2014/main" id="{DDB44BFE-5F69-B7AF-3837-D7CC8807E736}"/>
              </a:ext>
            </a:extLst>
          </p:cNvPr>
          <p:cNvGrpSpPr/>
          <p:nvPr/>
        </p:nvGrpSpPr>
        <p:grpSpPr>
          <a:xfrm rot="196739" flipH="1">
            <a:off x="9054896" y="2793687"/>
            <a:ext cx="450626" cy="494109"/>
            <a:chOff x="1584644" y="2497374"/>
            <a:chExt cx="450609" cy="494091"/>
          </a:xfrm>
        </p:grpSpPr>
        <p:sp>
          <p:nvSpPr>
            <p:cNvPr id="111" name="Google Shape;2006;p43">
              <a:extLst>
                <a:ext uri="{FF2B5EF4-FFF2-40B4-BE49-F238E27FC236}">
                  <a16:creationId xmlns:a16="http://schemas.microsoft.com/office/drawing/2014/main" id="{619567EA-A758-BE5A-CB07-F78E49FC788B}"/>
                </a:ext>
              </a:extLst>
            </p:cNvPr>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rgbClr val="FFFFFF"/>
            </a:solidFill>
            <a:ln>
              <a:noFill/>
            </a:ln>
            <a:effectLst>
              <a:outerShdw dist="57150" dir="114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2" name="Google Shape;2007;p43">
              <a:extLst>
                <a:ext uri="{FF2B5EF4-FFF2-40B4-BE49-F238E27FC236}">
                  <a16:creationId xmlns:a16="http://schemas.microsoft.com/office/drawing/2014/main" id="{88E94103-9DA8-39ED-C533-F81BF48E8BE3}"/>
                </a:ext>
              </a:extLst>
            </p:cNvPr>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13" name="Google Shape;2008;p43">
            <a:extLst>
              <a:ext uri="{FF2B5EF4-FFF2-40B4-BE49-F238E27FC236}">
                <a16:creationId xmlns:a16="http://schemas.microsoft.com/office/drawing/2014/main" id="{4F1B1AC7-1802-3187-C287-1DC3E7C91F1A}"/>
              </a:ext>
            </a:extLst>
          </p:cNvPr>
          <p:cNvGrpSpPr/>
          <p:nvPr/>
        </p:nvGrpSpPr>
        <p:grpSpPr>
          <a:xfrm>
            <a:off x="5037166" y="4510676"/>
            <a:ext cx="155400" cy="155400"/>
            <a:chOff x="1666623" y="2623621"/>
            <a:chExt cx="155400" cy="155400"/>
          </a:xfrm>
        </p:grpSpPr>
        <p:sp>
          <p:nvSpPr>
            <p:cNvPr id="114" name="Google Shape;2009;p43">
              <a:extLst>
                <a:ext uri="{FF2B5EF4-FFF2-40B4-BE49-F238E27FC236}">
                  <a16:creationId xmlns:a16="http://schemas.microsoft.com/office/drawing/2014/main" id="{89A8504A-B8B1-C7AA-791E-E4490FF5E493}"/>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5" name="Google Shape;2010;p43">
              <a:extLst>
                <a:ext uri="{FF2B5EF4-FFF2-40B4-BE49-F238E27FC236}">
                  <a16:creationId xmlns:a16="http://schemas.microsoft.com/office/drawing/2014/main" id="{059B7128-95B2-A810-F094-A5E97E1CCC0D}"/>
                </a:ext>
              </a:extLst>
            </p:cNvPr>
            <p:cNvSpPr/>
            <p:nvPr/>
          </p:nvSpPr>
          <p:spPr>
            <a:xfrm>
              <a:off x="1666623" y="2623621"/>
              <a:ext cx="155400" cy="155400"/>
            </a:xfrm>
            <a:prstGeom prst="star4">
              <a:avLst>
                <a:gd name="adj" fmla="val 23855"/>
              </a:avLst>
            </a:prstGeom>
            <a:solidFill>
              <a:srgbClr val="F998B0"/>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16" name="Google Shape;2011;p43">
            <a:extLst>
              <a:ext uri="{FF2B5EF4-FFF2-40B4-BE49-F238E27FC236}">
                <a16:creationId xmlns:a16="http://schemas.microsoft.com/office/drawing/2014/main" id="{04EBA2C6-39F6-7DA1-59DF-9755FB82ECBE}"/>
              </a:ext>
            </a:extLst>
          </p:cNvPr>
          <p:cNvGrpSpPr/>
          <p:nvPr/>
        </p:nvGrpSpPr>
        <p:grpSpPr>
          <a:xfrm>
            <a:off x="7468387" y="2094856"/>
            <a:ext cx="155400" cy="155400"/>
            <a:chOff x="1666623" y="2623621"/>
            <a:chExt cx="155400" cy="155400"/>
          </a:xfrm>
        </p:grpSpPr>
        <p:sp>
          <p:nvSpPr>
            <p:cNvPr id="117" name="Google Shape;2012;p43">
              <a:extLst>
                <a:ext uri="{FF2B5EF4-FFF2-40B4-BE49-F238E27FC236}">
                  <a16:creationId xmlns:a16="http://schemas.microsoft.com/office/drawing/2014/main" id="{44B18D06-7A0C-E120-4AB0-5087F0FD2F73}"/>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18" name="Google Shape;2013;p43">
              <a:extLst>
                <a:ext uri="{FF2B5EF4-FFF2-40B4-BE49-F238E27FC236}">
                  <a16:creationId xmlns:a16="http://schemas.microsoft.com/office/drawing/2014/main" id="{281410B4-5A3A-D5DF-6D52-F43401520BF9}"/>
                </a:ext>
              </a:extLst>
            </p:cNvPr>
            <p:cNvSpPr/>
            <p:nvPr/>
          </p:nvSpPr>
          <p:spPr>
            <a:xfrm>
              <a:off x="1666623" y="2623621"/>
              <a:ext cx="155400" cy="155400"/>
            </a:xfrm>
            <a:prstGeom prst="star4">
              <a:avLst>
                <a:gd name="adj" fmla="val 23855"/>
              </a:avLst>
            </a:prstGeom>
            <a:solidFill>
              <a:srgbClr val="DBBCFF"/>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grpSp>
        <p:nvGrpSpPr>
          <p:cNvPr id="119" name="Google Shape;2014;p43">
            <a:extLst>
              <a:ext uri="{FF2B5EF4-FFF2-40B4-BE49-F238E27FC236}">
                <a16:creationId xmlns:a16="http://schemas.microsoft.com/office/drawing/2014/main" id="{A707EE25-9BE4-96C2-698D-0099C634407B}"/>
              </a:ext>
            </a:extLst>
          </p:cNvPr>
          <p:cNvGrpSpPr/>
          <p:nvPr/>
        </p:nvGrpSpPr>
        <p:grpSpPr>
          <a:xfrm>
            <a:off x="599035" y="1606341"/>
            <a:ext cx="155400" cy="155400"/>
            <a:chOff x="1666623" y="2623621"/>
            <a:chExt cx="155400" cy="155400"/>
          </a:xfrm>
        </p:grpSpPr>
        <p:sp>
          <p:nvSpPr>
            <p:cNvPr id="120" name="Google Shape;2015;p43">
              <a:extLst>
                <a:ext uri="{FF2B5EF4-FFF2-40B4-BE49-F238E27FC236}">
                  <a16:creationId xmlns:a16="http://schemas.microsoft.com/office/drawing/2014/main" id="{5DB45EEE-F55F-1C1B-B876-40798A762F3D}"/>
                </a:ext>
              </a:extLst>
            </p:cNvPr>
            <p:cNvSpPr/>
            <p:nvPr/>
          </p:nvSpPr>
          <p:spPr>
            <a:xfrm>
              <a:off x="1666623" y="2623621"/>
              <a:ext cx="155400" cy="155400"/>
            </a:xfrm>
            <a:prstGeom prst="star4">
              <a:avLst>
                <a:gd name="adj" fmla="val 21474"/>
              </a:avLst>
            </a:prstGeom>
            <a:noFill/>
            <a:ln w="76200" cap="flat" cmpd="sng">
              <a:solidFill>
                <a:srgbClr val="FFFFFF"/>
              </a:solidFill>
              <a:prstDash val="solid"/>
              <a:round/>
              <a:headEnd type="none" w="sm" len="sm"/>
              <a:tailEnd type="none" w="sm" len="sm"/>
            </a:ln>
            <a:effectLst>
              <a:outerShdw dist="57150" dir="960000" algn="bl" rotWithShape="0">
                <a:srgbClr val="383838">
                  <a:alpha val="2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sp>
          <p:nvSpPr>
            <p:cNvPr id="121" name="Google Shape;2016;p43">
              <a:extLst>
                <a:ext uri="{FF2B5EF4-FFF2-40B4-BE49-F238E27FC236}">
                  <a16:creationId xmlns:a16="http://schemas.microsoft.com/office/drawing/2014/main" id="{2E0968C6-BA1C-D92D-BA38-9C7FCD5A60DE}"/>
                </a:ext>
              </a:extLst>
            </p:cNvPr>
            <p:cNvSpPr/>
            <p:nvPr/>
          </p:nvSpPr>
          <p:spPr>
            <a:xfrm>
              <a:off x="1666623" y="2623621"/>
              <a:ext cx="155400" cy="155400"/>
            </a:xfrm>
            <a:prstGeom prst="star4">
              <a:avLst>
                <a:gd name="adj" fmla="val 23855"/>
              </a:avLst>
            </a:prstGeom>
            <a:solidFill>
              <a:srgbClr val="67C7D0"/>
            </a:solidFill>
            <a:ln w="19050" cap="flat" cmpd="sng">
              <a:solidFill>
                <a:srgbClr val="3838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UTM Avo" panose="02040603050506020204" pitchFamily="18" charset="0"/>
              </a:endParaRPr>
            </a:p>
          </p:txBody>
        </p:sp>
      </p:grpSp>
      <p:sp>
        <p:nvSpPr>
          <p:cNvPr id="140" name="TextBox 139">
            <a:extLst>
              <a:ext uri="{FF2B5EF4-FFF2-40B4-BE49-F238E27FC236}">
                <a16:creationId xmlns:a16="http://schemas.microsoft.com/office/drawing/2014/main" id="{302071A3-8F55-9AC4-F1C5-D745E6E71C9F}"/>
              </a:ext>
            </a:extLst>
          </p:cNvPr>
          <p:cNvSpPr txBox="1"/>
          <p:nvPr/>
        </p:nvSpPr>
        <p:spPr>
          <a:xfrm>
            <a:off x="1063909" y="1618029"/>
            <a:ext cx="820621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Em</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đồng</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ý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với</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quyết</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định</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của</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các</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bạn</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ở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tranh</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1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và</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a:t>
            </a:r>
            <a:r>
              <a:rPr kumimoji="0" lang="en-US" sz="2000" b="1" i="0" u="none" strike="noStrike" kern="0" cap="none" spc="0" normalizeH="0" baseline="0" noProof="0" dirty="0" err="1">
                <a:ln>
                  <a:noFill/>
                </a:ln>
                <a:solidFill>
                  <a:srgbClr val="002060"/>
                </a:solidFill>
                <a:effectLst/>
                <a:uLnTx/>
                <a:uFillTx/>
                <a:latin typeface="UTM Avo" panose="02040603050506020204" pitchFamily="18" charset="0"/>
              </a:rPr>
              <a:t>tranh</a:t>
            </a:r>
            <a:r>
              <a:rPr kumimoji="0" lang="en-US" sz="2000" b="1" i="0" u="none" strike="noStrike" kern="0" cap="none" spc="0" normalizeH="0" baseline="0" noProof="0" dirty="0">
                <a:ln>
                  <a:noFill/>
                </a:ln>
                <a:solidFill>
                  <a:srgbClr val="002060"/>
                </a:solidFill>
                <a:effectLst/>
                <a:uLnTx/>
                <a:uFillTx/>
                <a:latin typeface="UTM Avo" panose="02040603050506020204" pitchFamily="18" charset="0"/>
              </a:rPr>
              <a:t> 4</a:t>
            </a:r>
          </a:p>
        </p:txBody>
      </p:sp>
      <p:sp>
        <p:nvSpPr>
          <p:cNvPr id="141" name="Down Arrow 8">
            <a:extLst>
              <a:ext uri="{FF2B5EF4-FFF2-40B4-BE49-F238E27FC236}">
                <a16:creationId xmlns:a16="http://schemas.microsoft.com/office/drawing/2014/main" id="{21710178-5D51-89F6-95DE-1C36ACE1630E}"/>
              </a:ext>
            </a:extLst>
          </p:cNvPr>
          <p:cNvSpPr/>
          <p:nvPr/>
        </p:nvSpPr>
        <p:spPr>
          <a:xfrm>
            <a:off x="2536587" y="4864279"/>
            <a:ext cx="289217" cy="341819"/>
          </a:xfrm>
          <a:prstGeom prst="downArrow">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TM Avo" panose="02040603050506020204" pitchFamily="18" charset="0"/>
              <a:ea typeface="+mn-ea"/>
              <a:cs typeface="+mn-cs"/>
            </a:endParaRPr>
          </a:p>
        </p:txBody>
      </p:sp>
      <p:sp>
        <p:nvSpPr>
          <p:cNvPr id="142" name="Down Arrow 149">
            <a:extLst>
              <a:ext uri="{FF2B5EF4-FFF2-40B4-BE49-F238E27FC236}">
                <a16:creationId xmlns:a16="http://schemas.microsoft.com/office/drawing/2014/main" id="{677CA5AE-470B-C93B-E3DB-B6ECC08BB51D}"/>
              </a:ext>
            </a:extLst>
          </p:cNvPr>
          <p:cNvSpPr/>
          <p:nvPr/>
        </p:nvSpPr>
        <p:spPr>
          <a:xfrm>
            <a:off x="7240884" y="4867823"/>
            <a:ext cx="289217" cy="341819"/>
          </a:xfrm>
          <a:prstGeom prst="downArrow">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TM Avo" panose="02040603050506020204" pitchFamily="18" charset="0"/>
              <a:ea typeface="+mn-ea"/>
              <a:cs typeface="+mn-cs"/>
            </a:endParaRPr>
          </a:p>
        </p:txBody>
      </p:sp>
      <p:sp>
        <p:nvSpPr>
          <p:cNvPr id="143" name="Rectangle 142">
            <a:extLst>
              <a:ext uri="{FF2B5EF4-FFF2-40B4-BE49-F238E27FC236}">
                <a16:creationId xmlns:a16="http://schemas.microsoft.com/office/drawing/2014/main" id="{54B8BB00-9B57-1C1B-FE0F-081799C7564C}"/>
              </a:ext>
            </a:extLst>
          </p:cNvPr>
          <p:cNvSpPr/>
          <p:nvPr/>
        </p:nvSpPr>
        <p:spPr>
          <a:xfrm>
            <a:off x="976352" y="5334073"/>
            <a:ext cx="3748991" cy="950325"/>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Vì</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đội</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mũ</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để</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che</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nắng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và</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đỡ</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bị</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đau</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đầu</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cảm</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nắng</a:t>
            </a:r>
            <a:endPar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4" name="Rectangle 143">
            <a:extLst>
              <a:ext uri="{FF2B5EF4-FFF2-40B4-BE49-F238E27FC236}">
                <a16:creationId xmlns:a16="http://schemas.microsoft.com/office/drawing/2014/main" id="{EEE2EC90-EA2A-6601-5A4F-64A18C4C5084}"/>
              </a:ext>
            </a:extLst>
          </p:cNvPr>
          <p:cNvSpPr/>
          <p:nvPr/>
        </p:nvSpPr>
        <p:spPr>
          <a:xfrm>
            <a:off x="5756680" y="5316289"/>
            <a:ext cx="3257623"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Vì</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sẽ</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không</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bị</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muộn</a:t>
            </a:r>
            <a:r>
              <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rPr>
              <a:t> </a:t>
            </a:r>
            <a:r>
              <a:rPr kumimoji="0" lang="en-US" sz="2000" b="0" i="0" u="none" strike="noStrike" kern="0" cap="none" spc="0" normalizeH="0" baseline="0" noProof="0" dirty="0" err="1">
                <a:ln>
                  <a:noFill/>
                </a:ln>
                <a:solidFill>
                  <a:sysClr val="windowText" lastClr="000000"/>
                </a:solidFill>
                <a:effectLst/>
                <a:uLnTx/>
                <a:uFillTx/>
                <a:latin typeface="UTM Avo" panose="02040603050506020204" pitchFamily="18" charset="0"/>
              </a:rPr>
              <a:t>học</a:t>
            </a:r>
            <a:endParaRPr kumimoji="0" lang="en-US" sz="2000"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nvGrpSpPr>
          <p:cNvPr id="24" name="Group 23">
            <a:extLst>
              <a:ext uri="{FF2B5EF4-FFF2-40B4-BE49-F238E27FC236}">
                <a16:creationId xmlns:a16="http://schemas.microsoft.com/office/drawing/2014/main" id="{31B235BE-71F1-3CAF-4DC8-773BC641B1A0}"/>
              </a:ext>
            </a:extLst>
          </p:cNvPr>
          <p:cNvGrpSpPr/>
          <p:nvPr/>
        </p:nvGrpSpPr>
        <p:grpSpPr>
          <a:xfrm>
            <a:off x="10005190" y="675822"/>
            <a:ext cx="2052286" cy="2065733"/>
            <a:chOff x="6734456" y="1026165"/>
            <a:chExt cx="2052286" cy="1905000"/>
          </a:xfrm>
        </p:grpSpPr>
        <p:pic>
          <p:nvPicPr>
            <p:cNvPr id="25" name="Picture 24" descr="Youtube PNG Free Images with Transparent Background - (410 Free Downloads)">
              <a:hlinkClick r:id="rId5"/>
              <a:extLst>
                <a:ext uri="{FF2B5EF4-FFF2-40B4-BE49-F238E27FC236}">
                  <a16:creationId xmlns:a16="http://schemas.microsoft.com/office/drawing/2014/main" id="{40B7008B-C644-5999-4817-F0C037A411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456" y="102616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30C3381-A1BF-FF01-883E-D497F2624524}"/>
                </a:ext>
              </a:extLst>
            </p:cNvPr>
            <p:cNvSpPr txBox="1"/>
            <p:nvPr/>
          </p:nvSpPr>
          <p:spPr>
            <a:xfrm>
              <a:off x="6753755" y="1217416"/>
              <a:ext cx="2032987" cy="338554"/>
            </a:xfrm>
            <a:prstGeom prst="rect">
              <a:avLst/>
            </a:prstGeom>
            <a:noFill/>
          </p:spPr>
          <p:txBody>
            <a:bodyPr wrap="square" rtlCol="0">
              <a:spAutoFit/>
            </a:bodyPr>
            <a:lstStyle/>
            <a:p>
              <a:r>
                <a:rPr lang="en-US" sz="1600">
                  <a:latin typeface="UTM Avo" panose="02040603050506020204" pitchFamily="18" charset="0"/>
                </a:rPr>
                <a:t>Ấn để xem video</a:t>
              </a:r>
            </a:p>
          </p:txBody>
        </p:sp>
      </p:grpSp>
      <p:sp>
        <p:nvSpPr>
          <p:cNvPr id="4" name="Rectangle 3">
            <a:extLst>
              <a:ext uri="{FF2B5EF4-FFF2-40B4-BE49-F238E27FC236}">
                <a16:creationId xmlns:a16="http://schemas.microsoft.com/office/drawing/2014/main" id="{1DDA3686-6F3F-1248-E4CC-CA6B1C07A654}"/>
              </a:ext>
            </a:extLst>
          </p:cNvPr>
          <p:cNvSpPr/>
          <p:nvPr/>
        </p:nvSpPr>
        <p:spPr>
          <a:xfrm>
            <a:off x="0" y="0"/>
            <a:ext cx="12192000" cy="596900"/>
          </a:xfrm>
          <a:prstGeom prst="rect">
            <a:avLst/>
          </a:prstGeom>
          <a:solidFill>
            <a:srgbClr val="EC7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4747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inVertical)">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wipe(up)">
                                      <p:cBhvr>
                                        <p:cTn id="20" dur="500"/>
                                        <p:tgtEl>
                                          <p:spTgt spid="14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up)">
                                      <p:cBhvr>
                                        <p:cTn id="23" dur="500"/>
                                        <p:tgtEl>
                                          <p:spTgt spid="14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42"/>
                                        </p:tgtEl>
                                        <p:attrNameLst>
                                          <p:attrName>style.visibility</p:attrName>
                                        </p:attrNameLst>
                                      </p:cBhvr>
                                      <p:to>
                                        <p:strVal val="visible"/>
                                      </p:to>
                                    </p:set>
                                    <p:anim calcmode="lin" valueType="num">
                                      <p:cBhvr additive="base">
                                        <p:cTn id="28" dur="500"/>
                                        <p:tgtEl>
                                          <p:spTgt spid="142"/>
                                        </p:tgtEl>
                                        <p:attrNameLst>
                                          <p:attrName>ppt_y</p:attrName>
                                        </p:attrNameLst>
                                      </p:cBhvr>
                                      <p:tavLst>
                                        <p:tav tm="0">
                                          <p:val>
                                            <p:strVal val="#ppt_y-#ppt_h*1.125000"/>
                                          </p:val>
                                        </p:tav>
                                        <p:tav tm="100000">
                                          <p:val>
                                            <p:strVal val="#ppt_y"/>
                                          </p:val>
                                        </p:tav>
                                      </p:tavLst>
                                    </p:anim>
                                    <p:animEffect transition="in" filter="wipe(down)">
                                      <p:cBhvr>
                                        <p:cTn id="29" dur="500"/>
                                        <p:tgtEl>
                                          <p:spTgt spid="142"/>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44"/>
                                        </p:tgtEl>
                                        <p:attrNameLst>
                                          <p:attrName>style.visibility</p:attrName>
                                        </p:attrNameLst>
                                      </p:cBhvr>
                                      <p:to>
                                        <p:strVal val="visible"/>
                                      </p:to>
                                    </p:set>
                                    <p:anim calcmode="lin" valueType="num">
                                      <p:cBhvr additive="base">
                                        <p:cTn id="32" dur="500"/>
                                        <p:tgtEl>
                                          <p:spTgt spid="144"/>
                                        </p:tgtEl>
                                        <p:attrNameLst>
                                          <p:attrName>ppt_y</p:attrName>
                                        </p:attrNameLst>
                                      </p:cBhvr>
                                      <p:tavLst>
                                        <p:tav tm="0">
                                          <p:val>
                                            <p:strVal val="#ppt_y-#ppt_h*1.125000"/>
                                          </p:val>
                                        </p:tav>
                                        <p:tav tm="100000">
                                          <p:val>
                                            <p:strVal val="#ppt_y"/>
                                          </p:val>
                                        </p:tav>
                                      </p:tavLst>
                                    </p:anim>
                                    <p:animEffect transition="in" filter="wipe(down)">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animBg="1"/>
      <p:bldP spid="142" grpId="0" animBg="1"/>
      <p:bldP spid="143" grpId="0"/>
      <p:bldP spid="144"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Template_Tin học 3</Template>
  <TotalTime>60</TotalTime>
  <Words>890</Words>
  <Application>Microsoft Macintosh PowerPoint</Application>
  <PresentationFormat>Widescreen</PresentationFormat>
  <Paragraphs>87</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Londrina Solid</vt:lpstr>
      <vt:lpstr>UTM Avo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Hoa Phạm</cp:lastModifiedBy>
  <cp:revision>22</cp:revision>
  <dcterms:created xsi:type="dcterms:W3CDTF">2023-06-13T03:16:21Z</dcterms:created>
  <dcterms:modified xsi:type="dcterms:W3CDTF">2025-10-12T03:00:27Z</dcterms:modified>
</cp:coreProperties>
</file>