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 id="2147483691" r:id="rId4"/>
  </p:sldMasterIdLst>
  <p:notesMasterIdLst>
    <p:notesMasterId r:id="rId22"/>
  </p:notesMasterIdLst>
  <p:sldIdLst>
    <p:sldId id="287" r:id="rId5"/>
    <p:sldId id="262" r:id="rId6"/>
    <p:sldId id="388" r:id="rId7"/>
    <p:sldId id="383" r:id="rId8"/>
    <p:sldId id="286" r:id="rId9"/>
    <p:sldId id="288" r:id="rId10"/>
    <p:sldId id="389" r:id="rId11"/>
    <p:sldId id="259" r:id="rId12"/>
    <p:sldId id="292" r:id="rId13"/>
    <p:sldId id="261" r:id="rId14"/>
    <p:sldId id="290" r:id="rId15"/>
    <p:sldId id="385" r:id="rId16"/>
    <p:sldId id="269" r:id="rId17"/>
    <p:sldId id="390" r:id="rId18"/>
    <p:sldId id="391" r:id="rId19"/>
    <p:sldId id="296" r:id="rId20"/>
    <p:sldId id="3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0B1"/>
    <a:srgbClr val="DD6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7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6:53.6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78,'124'1,"139"-4,-241 0,-1 0,0-3,38-13,-30 10,32-8,-2 10,1 1,1 3,60 6,-38-2,133 8,9 0,-97-1,222 41,-265-40,-1-3,128-7,-82-1,2274 2,-2392 0,2 0,-2 0,2 2,-1 1,0-2,0 3,17 6,1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39.37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44.61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07.09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1 140,'88'-4,"105"12,-181 1,5-1,0 10,25 32,-21-25,21 22,4-26,-4-4,-1-8,47-18,-25 5,92-21,5-1,-67 5,162-114,-196 110,4 8,88 21,-55 0,1635-4,-1722 0,3 0,-3 0,-1-4,0-4,5 3,-5-3,13-22,0-8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19.29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31.6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3370-30EB-4919-9070-316773A58877}"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E8AB5-CD81-450A-B056-2028DBE3DDAA}" type="slidenum">
              <a:rPr lang="en-US" smtClean="0"/>
              <a:t>‹#›</a:t>
            </a:fld>
            <a:endParaRPr lang="en-US"/>
          </a:p>
        </p:txBody>
      </p:sp>
    </p:spTree>
    <p:extLst>
      <p:ext uri="{BB962C8B-B14F-4D97-AF65-F5344CB8AC3E}">
        <p14:creationId xmlns:p14="http://schemas.microsoft.com/office/powerpoint/2010/main" val="248389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02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816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7942-725B-8C6D-C757-8B8C4B1B3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C56920E-8838-BC8F-3B2A-7725E0D60E0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11FE438-2364-7A36-ED8E-1D8F6903BF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365AF44-E6E8-299F-9C8C-C80C3470613E}"/>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09/06/2025</a:t>
            </a:fld>
            <a:endParaRPr lang="vi-VN"/>
          </a:p>
        </p:txBody>
      </p:sp>
      <p:sp>
        <p:nvSpPr>
          <p:cNvPr id="6" name="Footer Placeholder 5">
            <a:extLst>
              <a:ext uri="{FF2B5EF4-FFF2-40B4-BE49-F238E27FC236}">
                <a16:creationId xmlns:a16="http://schemas.microsoft.com/office/drawing/2014/main" id="{97E5F809-A60B-4214-2F09-09A89323B2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1412DA6-F2A7-4572-CF7A-ECB322C2DC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98193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18EF-FFD8-1149-3009-E99B88042E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C58C04-9C09-B247-D02B-629EEB3DB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20043B-24DF-E5DA-ADAA-30D73656821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9E3A35-311B-BEC7-773F-ED73A48CE9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2E5ED7-681D-5BFD-D7C2-F0C312F8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298298F-E743-1B27-A87D-82844BA2707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09/06/2025</a:t>
            </a:fld>
            <a:endParaRPr lang="vi-VN"/>
          </a:p>
        </p:txBody>
      </p:sp>
      <p:sp>
        <p:nvSpPr>
          <p:cNvPr id="8" name="Footer Placeholder 7">
            <a:extLst>
              <a:ext uri="{FF2B5EF4-FFF2-40B4-BE49-F238E27FC236}">
                <a16:creationId xmlns:a16="http://schemas.microsoft.com/office/drawing/2014/main" id="{4B0AB161-BE30-CB20-5879-939B9BA4B0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07ABB55C-CA50-55B3-312C-39C05678386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16855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8B03-F8FE-5552-CBC0-84CDEE945E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8A9C22-BA43-ADEF-DCBD-3A4897A58326}"/>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09/06/2025</a:t>
            </a:fld>
            <a:endParaRPr lang="vi-VN"/>
          </a:p>
        </p:txBody>
      </p:sp>
      <p:sp>
        <p:nvSpPr>
          <p:cNvPr id="4" name="Footer Placeholder 3">
            <a:extLst>
              <a:ext uri="{FF2B5EF4-FFF2-40B4-BE49-F238E27FC236}">
                <a16:creationId xmlns:a16="http://schemas.microsoft.com/office/drawing/2014/main" id="{71F60952-9300-4BC3-D0EA-AF71C1223FD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EB7F7341-C3D2-382A-97D9-28B769594904}"/>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43657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F0A92-1BCB-91C7-500B-CEC1C6C99F31}"/>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09/06/2025</a:t>
            </a:fld>
            <a:endParaRPr lang="vi-VN"/>
          </a:p>
        </p:txBody>
      </p:sp>
      <p:sp>
        <p:nvSpPr>
          <p:cNvPr id="3" name="Footer Placeholder 2">
            <a:extLst>
              <a:ext uri="{FF2B5EF4-FFF2-40B4-BE49-F238E27FC236}">
                <a16:creationId xmlns:a16="http://schemas.microsoft.com/office/drawing/2014/main" id="{BE779576-7EDB-76A6-F3F1-E9E5A96A40A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D3FA68AF-1283-D277-ACFA-16E03F812FD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8939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7AB1-6E8A-D5D8-A94E-6BDB389631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F850879-54A5-8A38-37B5-101A25EA58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6CD31E2-BE74-5787-748B-491E2A3891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38190-87DC-F641-0240-9E224F28B490}"/>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09/06/2025</a:t>
            </a:fld>
            <a:endParaRPr lang="vi-VN"/>
          </a:p>
        </p:txBody>
      </p:sp>
      <p:sp>
        <p:nvSpPr>
          <p:cNvPr id="6" name="Footer Placeholder 5">
            <a:extLst>
              <a:ext uri="{FF2B5EF4-FFF2-40B4-BE49-F238E27FC236}">
                <a16:creationId xmlns:a16="http://schemas.microsoft.com/office/drawing/2014/main" id="{9928193E-F137-D215-8388-0C551930F6C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12CD49B-93FA-3BF6-0AAB-2A6FEA8C8E1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4006751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03D5-42D5-AA70-5889-F3FE37116F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58D19B-1CE1-C95A-E12A-4509E1CF4A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E948A80-C1D8-86EB-4186-1713E837FD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3EA86-669F-3496-1DC8-C8DFD3BAE027}"/>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09/06/2025</a:t>
            </a:fld>
            <a:endParaRPr lang="vi-VN"/>
          </a:p>
        </p:txBody>
      </p:sp>
      <p:sp>
        <p:nvSpPr>
          <p:cNvPr id="6" name="Footer Placeholder 5">
            <a:extLst>
              <a:ext uri="{FF2B5EF4-FFF2-40B4-BE49-F238E27FC236}">
                <a16:creationId xmlns:a16="http://schemas.microsoft.com/office/drawing/2014/main" id="{B486272F-81B0-6B54-71F6-001938CF695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0C0291B-649F-19CA-CECA-42B7DBBC6D97}"/>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44369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728A-01D2-839E-6B8A-350BABD67A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666E6D7-05C4-313B-0F48-B9DBEC80C4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DB1A5EC-985D-3F3E-7F31-DDA362E0EA6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09/06/2025</a:t>
            </a:fld>
            <a:endParaRPr lang="vi-VN"/>
          </a:p>
        </p:txBody>
      </p:sp>
      <p:sp>
        <p:nvSpPr>
          <p:cNvPr id="5" name="Footer Placeholder 4">
            <a:extLst>
              <a:ext uri="{FF2B5EF4-FFF2-40B4-BE49-F238E27FC236}">
                <a16:creationId xmlns:a16="http://schemas.microsoft.com/office/drawing/2014/main" id="{3770B0A5-D8B4-A2FE-C5BA-40309C190B1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66964DF-0720-8E4F-A203-7A11429E4171}"/>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76508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F1BE8-0F87-3EEA-B860-FF178CA55F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BBA779B-070D-5BF2-5853-E78D8B03E0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48A76B9-F25A-506C-D840-89A8DD64AC9D}"/>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09/06/2025</a:t>
            </a:fld>
            <a:endParaRPr lang="vi-VN"/>
          </a:p>
        </p:txBody>
      </p:sp>
      <p:sp>
        <p:nvSpPr>
          <p:cNvPr id="5" name="Footer Placeholder 4">
            <a:extLst>
              <a:ext uri="{FF2B5EF4-FFF2-40B4-BE49-F238E27FC236}">
                <a16:creationId xmlns:a16="http://schemas.microsoft.com/office/drawing/2014/main" id="{8C87C3B2-5F2D-15E0-7FA0-80EFB8E503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F07B432-A6E4-C9AB-F58F-A63129EC82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33374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232F-419F-E818-24BF-E7F2A9E3B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A270-98FE-E791-4BF0-DEC1AF0B0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0781B7-9B45-4673-E792-3B0F94031598}"/>
              </a:ext>
            </a:extLst>
          </p:cNvPr>
          <p:cNvSpPr>
            <a:spLocks noGrp="1"/>
          </p:cNvSpPr>
          <p:nvPr>
            <p:ph type="dt" sz="half" idx="10"/>
          </p:nvPr>
        </p:nvSpPr>
        <p:spPr/>
        <p:txBody>
          <a:bodyPr/>
          <a:lstStyle/>
          <a:p>
            <a:fld id="{24EDA83C-733F-4AAF-A8AF-B9D79A0A782D}" type="datetimeFigureOut">
              <a:rPr lang="en-US" smtClean="0"/>
              <a:t>6/9/2025</a:t>
            </a:fld>
            <a:endParaRPr lang="en-US"/>
          </a:p>
        </p:txBody>
      </p:sp>
      <p:sp>
        <p:nvSpPr>
          <p:cNvPr id="5" name="Footer Placeholder 4">
            <a:extLst>
              <a:ext uri="{FF2B5EF4-FFF2-40B4-BE49-F238E27FC236}">
                <a16:creationId xmlns:a16="http://schemas.microsoft.com/office/drawing/2014/main" id="{A3A61209-A2F1-3D44-4A06-CD5F1B64C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D33D4-3524-5629-FD6D-6A550606C8A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4131984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D617-BE8E-71EA-6E84-A114FBC6D379}"/>
              </a:ext>
            </a:extLst>
          </p:cNvPr>
          <p:cNvSpPr>
            <a:spLocks noGrp="1"/>
          </p:cNvSpPr>
          <p:nvPr>
            <p:ph type="dt" sz="half" idx="10"/>
          </p:nvPr>
        </p:nvSpPr>
        <p:spPr/>
        <p:txBody>
          <a:bodyPr/>
          <a:lstStyle/>
          <a:p>
            <a:fld id="{24EDA83C-733F-4AAF-A8AF-B9D79A0A782D}" type="datetimeFigureOut">
              <a:rPr lang="en-US" smtClean="0"/>
              <a:t>6/9/2025</a:t>
            </a:fld>
            <a:endParaRPr lang="en-US"/>
          </a:p>
        </p:txBody>
      </p:sp>
      <p:sp>
        <p:nvSpPr>
          <p:cNvPr id="5" name="Footer Placeholder 4">
            <a:extLst>
              <a:ext uri="{FF2B5EF4-FFF2-40B4-BE49-F238E27FC236}">
                <a16:creationId xmlns:a16="http://schemas.microsoft.com/office/drawing/2014/main"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414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3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37DD-91AF-5A8E-B06B-9BE29221A9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B45135-6D8A-295E-74F2-099CE970C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1187A-1FE2-C6AC-ECE3-38CAFE4E1875}"/>
              </a:ext>
            </a:extLst>
          </p:cNvPr>
          <p:cNvSpPr>
            <a:spLocks noGrp="1"/>
          </p:cNvSpPr>
          <p:nvPr>
            <p:ph type="dt" sz="half" idx="10"/>
          </p:nvPr>
        </p:nvSpPr>
        <p:spPr/>
        <p:txBody>
          <a:bodyPr/>
          <a:lstStyle/>
          <a:p>
            <a:fld id="{24EDA83C-733F-4AAF-A8AF-B9D79A0A782D}" type="datetimeFigureOut">
              <a:rPr lang="en-US" smtClean="0"/>
              <a:t>6/9/2025</a:t>
            </a:fld>
            <a:endParaRPr lang="en-US"/>
          </a:p>
        </p:txBody>
      </p:sp>
      <p:sp>
        <p:nvSpPr>
          <p:cNvPr id="5" name="Footer Placeholder 4">
            <a:extLst>
              <a:ext uri="{FF2B5EF4-FFF2-40B4-BE49-F238E27FC236}">
                <a16:creationId xmlns:a16="http://schemas.microsoft.com/office/drawing/2014/main" id="{47935FD6-4204-280D-4D94-6AE6A19A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70718-1B69-BAA0-94EB-5053DF3ADD76}"/>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014804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9DC3-760F-72DA-DDC3-EEAA077D3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6F3BC-C0FD-8A18-A752-3FE2073E8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D1D94-409C-D808-A2D4-86AB01F3B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47DD1-97DA-15DC-0339-72A81455A7B0}"/>
              </a:ext>
            </a:extLst>
          </p:cNvPr>
          <p:cNvSpPr>
            <a:spLocks noGrp="1"/>
          </p:cNvSpPr>
          <p:nvPr>
            <p:ph type="dt" sz="half" idx="10"/>
          </p:nvPr>
        </p:nvSpPr>
        <p:spPr/>
        <p:txBody>
          <a:bodyPr/>
          <a:lstStyle/>
          <a:p>
            <a:fld id="{24EDA83C-733F-4AAF-A8AF-B9D79A0A782D}" type="datetimeFigureOut">
              <a:rPr lang="en-US" smtClean="0"/>
              <a:t>6/9/2025</a:t>
            </a:fld>
            <a:endParaRPr lang="en-US"/>
          </a:p>
        </p:txBody>
      </p:sp>
      <p:sp>
        <p:nvSpPr>
          <p:cNvPr id="6" name="Footer Placeholder 5">
            <a:extLst>
              <a:ext uri="{FF2B5EF4-FFF2-40B4-BE49-F238E27FC236}">
                <a16:creationId xmlns:a16="http://schemas.microsoft.com/office/drawing/2014/main" id="{335EFC5C-5BC2-AF9E-19CD-D3878A52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A36E2-EF4E-3CEA-29CA-D55364E9B42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1142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FA5C-E8BE-4FBB-5D83-5E929A268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366AD-5DD6-9E6D-B753-A1D5C7F7D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07495-8860-C690-5BA3-EDA9A4440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768A5-67DE-0F45-207D-C90A9641E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BC266-A6B7-4CB6-50E6-2E44768C1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211E5-5C7F-371E-CAC4-C456BF08CD86}"/>
              </a:ext>
            </a:extLst>
          </p:cNvPr>
          <p:cNvSpPr>
            <a:spLocks noGrp="1"/>
          </p:cNvSpPr>
          <p:nvPr>
            <p:ph type="dt" sz="half" idx="10"/>
          </p:nvPr>
        </p:nvSpPr>
        <p:spPr/>
        <p:txBody>
          <a:bodyPr/>
          <a:lstStyle/>
          <a:p>
            <a:fld id="{24EDA83C-733F-4AAF-A8AF-B9D79A0A782D}" type="datetimeFigureOut">
              <a:rPr lang="en-US" smtClean="0"/>
              <a:t>6/9/2025</a:t>
            </a:fld>
            <a:endParaRPr lang="en-US"/>
          </a:p>
        </p:txBody>
      </p:sp>
      <p:sp>
        <p:nvSpPr>
          <p:cNvPr id="8" name="Footer Placeholder 7">
            <a:extLst>
              <a:ext uri="{FF2B5EF4-FFF2-40B4-BE49-F238E27FC236}">
                <a16:creationId xmlns:a16="http://schemas.microsoft.com/office/drawing/2014/main" id="{A3685F9A-9383-2933-81E6-26B9CB6BD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231AB2-7203-1DB3-5A58-0E211445E79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253848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42BE-1517-3FC3-EB13-0B4AA7B7A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D9FBB-0326-E63C-0C3D-73D11E1E373F}"/>
              </a:ext>
            </a:extLst>
          </p:cNvPr>
          <p:cNvSpPr>
            <a:spLocks noGrp="1"/>
          </p:cNvSpPr>
          <p:nvPr>
            <p:ph type="dt" sz="half" idx="10"/>
          </p:nvPr>
        </p:nvSpPr>
        <p:spPr/>
        <p:txBody>
          <a:bodyPr/>
          <a:lstStyle/>
          <a:p>
            <a:fld id="{24EDA83C-733F-4AAF-A8AF-B9D79A0A782D}" type="datetimeFigureOut">
              <a:rPr lang="en-US" smtClean="0"/>
              <a:t>6/9/2025</a:t>
            </a:fld>
            <a:endParaRPr lang="en-US"/>
          </a:p>
        </p:txBody>
      </p:sp>
      <p:sp>
        <p:nvSpPr>
          <p:cNvPr id="4" name="Footer Placeholder 3">
            <a:extLst>
              <a:ext uri="{FF2B5EF4-FFF2-40B4-BE49-F238E27FC236}">
                <a16:creationId xmlns:a16="http://schemas.microsoft.com/office/drawing/2014/main" id="{BB318913-4CBD-CBFC-FE61-094F74B80B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CD322-E53B-B932-DB0C-696E424BF86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830951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EDF56-FB74-30BD-116D-1C7F25CB0BAD}"/>
              </a:ext>
            </a:extLst>
          </p:cNvPr>
          <p:cNvSpPr>
            <a:spLocks noGrp="1"/>
          </p:cNvSpPr>
          <p:nvPr>
            <p:ph type="dt" sz="half" idx="10"/>
          </p:nvPr>
        </p:nvSpPr>
        <p:spPr/>
        <p:txBody>
          <a:bodyPr/>
          <a:lstStyle/>
          <a:p>
            <a:fld id="{24EDA83C-733F-4AAF-A8AF-B9D79A0A782D}" type="datetimeFigureOut">
              <a:rPr lang="en-US" smtClean="0"/>
              <a:t>6/9/2025</a:t>
            </a:fld>
            <a:endParaRPr lang="en-US"/>
          </a:p>
        </p:txBody>
      </p:sp>
      <p:sp>
        <p:nvSpPr>
          <p:cNvPr id="3" name="Footer Placeholder 2">
            <a:extLst>
              <a:ext uri="{FF2B5EF4-FFF2-40B4-BE49-F238E27FC236}">
                <a16:creationId xmlns:a16="http://schemas.microsoft.com/office/drawing/2014/main" id="{1E661623-E751-B747-8041-FF1E55126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6D9294-1F3B-3B26-C033-44EFD795363F}"/>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67384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C05E-76DE-1DFF-F726-328342AAD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DE180-74B0-B01A-F7A1-B45B064EE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EA168-3EB4-A6A8-19A4-78E2035B8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8C9E7-9073-A388-18D0-F7F1CCED8363}"/>
              </a:ext>
            </a:extLst>
          </p:cNvPr>
          <p:cNvSpPr>
            <a:spLocks noGrp="1"/>
          </p:cNvSpPr>
          <p:nvPr>
            <p:ph type="dt" sz="half" idx="10"/>
          </p:nvPr>
        </p:nvSpPr>
        <p:spPr/>
        <p:txBody>
          <a:bodyPr/>
          <a:lstStyle/>
          <a:p>
            <a:fld id="{24EDA83C-733F-4AAF-A8AF-B9D79A0A782D}" type="datetimeFigureOut">
              <a:rPr lang="en-US" smtClean="0"/>
              <a:t>6/9/2025</a:t>
            </a:fld>
            <a:endParaRPr lang="en-US"/>
          </a:p>
        </p:txBody>
      </p:sp>
      <p:sp>
        <p:nvSpPr>
          <p:cNvPr id="6" name="Footer Placeholder 5">
            <a:extLst>
              <a:ext uri="{FF2B5EF4-FFF2-40B4-BE49-F238E27FC236}">
                <a16:creationId xmlns:a16="http://schemas.microsoft.com/office/drawing/2014/main" id="{001DD1A3-6AC1-D877-B83D-09CE11096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18E4D-0694-663E-7772-C4B6BEC0AFE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7726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1D13-7DE3-C0B3-54FC-F175604DD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00DD9-DBFB-4948-2396-32774D302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43CAE5-568E-1EC7-50A8-E8D83661C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EC83F-EAAE-F633-857C-EF2DE555E340}"/>
              </a:ext>
            </a:extLst>
          </p:cNvPr>
          <p:cNvSpPr>
            <a:spLocks noGrp="1"/>
          </p:cNvSpPr>
          <p:nvPr>
            <p:ph type="dt" sz="half" idx="10"/>
          </p:nvPr>
        </p:nvSpPr>
        <p:spPr/>
        <p:txBody>
          <a:bodyPr/>
          <a:lstStyle/>
          <a:p>
            <a:fld id="{24EDA83C-733F-4AAF-A8AF-B9D79A0A782D}" type="datetimeFigureOut">
              <a:rPr lang="en-US" smtClean="0"/>
              <a:t>6/9/2025</a:t>
            </a:fld>
            <a:endParaRPr lang="en-US"/>
          </a:p>
        </p:txBody>
      </p:sp>
      <p:sp>
        <p:nvSpPr>
          <p:cNvPr id="6" name="Footer Placeholder 5">
            <a:extLst>
              <a:ext uri="{FF2B5EF4-FFF2-40B4-BE49-F238E27FC236}">
                <a16:creationId xmlns:a16="http://schemas.microsoft.com/office/drawing/2014/main" id="{A21FDACA-3756-162D-AEE9-9CCA40262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84F9-26E5-F515-C313-B8F0EB063887}"/>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508696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9D65-FF34-8089-A3A9-34C3E7EDA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77A23-C5D8-AE81-1322-C2E78D88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D7929-836A-179A-671B-A51BA69081AE}"/>
              </a:ext>
            </a:extLst>
          </p:cNvPr>
          <p:cNvSpPr>
            <a:spLocks noGrp="1"/>
          </p:cNvSpPr>
          <p:nvPr>
            <p:ph type="dt" sz="half" idx="10"/>
          </p:nvPr>
        </p:nvSpPr>
        <p:spPr/>
        <p:txBody>
          <a:bodyPr/>
          <a:lstStyle/>
          <a:p>
            <a:fld id="{24EDA83C-733F-4AAF-A8AF-B9D79A0A782D}" type="datetimeFigureOut">
              <a:rPr lang="en-US" smtClean="0"/>
              <a:t>6/9/2025</a:t>
            </a:fld>
            <a:endParaRPr lang="en-US"/>
          </a:p>
        </p:txBody>
      </p:sp>
      <p:sp>
        <p:nvSpPr>
          <p:cNvPr id="5" name="Footer Placeholder 4">
            <a:extLst>
              <a:ext uri="{FF2B5EF4-FFF2-40B4-BE49-F238E27FC236}">
                <a16:creationId xmlns:a16="http://schemas.microsoft.com/office/drawing/2014/main" id="{825BBD4F-B514-F25C-8B53-CB901F068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4EAE8-EC26-6E3C-E4B9-54DC96DF62EC}"/>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982570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B128D-DFAD-FA79-CF88-13DCD64AB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25354-7646-F5F5-45F1-BCE1603A3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B86F6-694E-B3D8-2916-2DDECC101BF6}"/>
              </a:ext>
            </a:extLst>
          </p:cNvPr>
          <p:cNvSpPr>
            <a:spLocks noGrp="1"/>
          </p:cNvSpPr>
          <p:nvPr>
            <p:ph type="dt" sz="half" idx="10"/>
          </p:nvPr>
        </p:nvSpPr>
        <p:spPr/>
        <p:txBody>
          <a:bodyPr/>
          <a:lstStyle/>
          <a:p>
            <a:fld id="{24EDA83C-733F-4AAF-A8AF-B9D79A0A782D}" type="datetimeFigureOut">
              <a:rPr lang="en-US" smtClean="0"/>
              <a:t>6/9/2025</a:t>
            </a:fld>
            <a:endParaRPr lang="en-US"/>
          </a:p>
        </p:txBody>
      </p:sp>
      <p:sp>
        <p:nvSpPr>
          <p:cNvPr id="5" name="Footer Placeholder 4">
            <a:extLst>
              <a:ext uri="{FF2B5EF4-FFF2-40B4-BE49-F238E27FC236}">
                <a16:creationId xmlns:a16="http://schemas.microsoft.com/office/drawing/2014/main" id="{115529F5-D4D5-C37E-FD0C-F9C56D3D9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C574A-79BE-57CE-B258-3BF560781A0D}"/>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2258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2BA9D-91DC-305E-C4C7-F3AB3242C3E9}"/>
              </a:ext>
            </a:extLst>
          </p:cNvPr>
          <p:cNvSpPr>
            <a:spLocks noGrp="1"/>
          </p:cNvSpPr>
          <p:nvPr>
            <p:ph type="dt" sz="half" idx="10"/>
          </p:nvPr>
        </p:nvSpPr>
        <p:spPr/>
        <p:txBody>
          <a:bodyPr/>
          <a:lstStyle/>
          <a:p>
            <a:fld id="{C1E2D262-0FC0-42C0-818A-41C31B761460}" type="datetimeFigureOut">
              <a:rPr lang="en-US" smtClean="0"/>
              <a:t>6/9/2025</a:t>
            </a:fld>
            <a:endParaRPr lang="en-US"/>
          </a:p>
        </p:txBody>
      </p:sp>
      <p:sp>
        <p:nvSpPr>
          <p:cNvPr id="3" name="Footer Placeholder 2">
            <a:extLst>
              <a:ext uri="{FF2B5EF4-FFF2-40B4-BE49-F238E27FC236}">
                <a16:creationId xmlns:a16="http://schemas.microsoft.com/office/drawing/2014/main" id="{372CF0E6-5BA9-986E-72BC-BD7E4058C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FBBDF-5881-712A-A7D3-F1BC6ED897DA}"/>
              </a:ext>
            </a:extLst>
          </p:cNvPr>
          <p:cNvSpPr>
            <a:spLocks noGrp="1"/>
          </p:cNvSpPr>
          <p:nvPr>
            <p:ph type="sldNum" sz="quarter" idx="12"/>
          </p:nvPr>
        </p:nvSpPr>
        <p:spPr/>
        <p:txBody>
          <a:bodyPr/>
          <a:lstStyle/>
          <a:p>
            <a:fld id="{C531D0ED-892A-42D6-A373-62A0E9431785}" type="slidenum">
              <a:rPr lang="en-US" smtClean="0"/>
              <a:t>‹#›</a:t>
            </a:fld>
            <a:endParaRPr lang="en-US"/>
          </a:p>
        </p:txBody>
      </p:sp>
    </p:spTree>
    <p:extLst>
      <p:ext uri="{BB962C8B-B14F-4D97-AF65-F5344CB8AC3E}">
        <p14:creationId xmlns:p14="http://schemas.microsoft.com/office/powerpoint/2010/main" val="13472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685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1" name="图片占位符 10"/>
          <p:cNvSpPr>
            <a:spLocks noGrp="1"/>
          </p:cNvSpPr>
          <p:nvPr>
            <p:ph type="pic" sz="quarter" idx="11"/>
          </p:nvPr>
        </p:nvSpPr>
        <p:spPr>
          <a:xfrm>
            <a:off x="483235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2" name="图片占位符 11"/>
          <p:cNvSpPr>
            <a:spLocks noGrp="1"/>
          </p:cNvSpPr>
          <p:nvPr>
            <p:ph type="pic" sz="quarter" idx="12"/>
          </p:nvPr>
        </p:nvSpPr>
        <p:spPr>
          <a:xfrm>
            <a:off x="76962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Tree>
    <p:extLst>
      <p:ext uri="{BB962C8B-B14F-4D97-AF65-F5344CB8AC3E}">
        <p14:creationId xmlns:p14="http://schemas.microsoft.com/office/powerpoint/2010/main" val="325916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557422" y="1847566"/>
            <a:ext cx="5531741" cy="3655077"/>
          </a:xfrm>
          <a:custGeom>
            <a:avLst/>
            <a:gdLst>
              <a:gd name="connsiteX0" fmla="*/ 3372352 w 5531741"/>
              <a:gd name="connsiteY0" fmla="*/ 11 h 3655077"/>
              <a:gd name="connsiteX1" fmla="*/ 3714618 w 5531741"/>
              <a:gd name="connsiteY1" fmla="*/ 103117 h 3655077"/>
              <a:gd name="connsiteX2" fmla="*/ 3813224 w 5531741"/>
              <a:gd name="connsiteY2" fmla="*/ 191986 h 3655077"/>
              <a:gd name="connsiteX3" fmla="*/ 3818119 w 5531741"/>
              <a:gd name="connsiteY3" fmla="*/ 185971 h 3655077"/>
              <a:gd name="connsiteX4" fmla="*/ 3813659 w 5531741"/>
              <a:gd name="connsiteY4" fmla="*/ 192378 h 3655077"/>
              <a:gd name="connsiteX5" fmla="*/ 3819781 w 5531741"/>
              <a:gd name="connsiteY5" fmla="*/ 197895 h 3655077"/>
              <a:gd name="connsiteX6" fmla="*/ 4539757 w 5531741"/>
              <a:gd name="connsiteY6" fmla="*/ 46430 h 3655077"/>
              <a:gd name="connsiteX7" fmla="*/ 4904860 w 5531741"/>
              <a:gd name="connsiteY7" fmla="*/ 459641 h 3655077"/>
              <a:gd name="connsiteX8" fmla="*/ 4906835 w 5531741"/>
              <a:gd name="connsiteY8" fmla="*/ 460248 h 3655077"/>
              <a:gd name="connsiteX9" fmla="*/ 4985501 w 5531741"/>
              <a:gd name="connsiteY9" fmla="*/ 484414 h 3655077"/>
              <a:gd name="connsiteX10" fmla="*/ 5373419 w 5531741"/>
              <a:gd name="connsiteY10" fmla="*/ 860674 h 3655077"/>
              <a:gd name="connsiteX11" fmla="*/ 5352446 w 5531741"/>
              <a:gd name="connsiteY11" fmla="*/ 1295534 h 3655077"/>
              <a:gd name="connsiteX12" fmla="*/ 5505649 w 5531741"/>
              <a:gd name="connsiteY12" fmla="*/ 1960427 h 3655077"/>
              <a:gd name="connsiteX13" fmla="*/ 4787975 w 5531741"/>
              <a:gd name="connsiteY13" fmla="*/ 2542440 h 3655077"/>
              <a:gd name="connsiteX14" fmla="*/ 4531061 w 5531741"/>
              <a:gd name="connsiteY14" fmla="*/ 3041152 h 3655077"/>
              <a:gd name="connsiteX15" fmla="*/ 3656348 w 5531741"/>
              <a:gd name="connsiteY15" fmla="*/ 3101535 h 3655077"/>
              <a:gd name="connsiteX16" fmla="*/ 3031261 w 5531741"/>
              <a:gd name="connsiteY16" fmla="*/ 3633568 h 3655077"/>
              <a:gd name="connsiteX17" fmla="*/ 2112174 w 5531741"/>
              <a:gd name="connsiteY17" fmla="*/ 3308817 h 3655077"/>
              <a:gd name="connsiteX18" fmla="*/ 746906 w 5531741"/>
              <a:gd name="connsiteY18" fmla="*/ 2987957 h 3655077"/>
              <a:gd name="connsiteX19" fmla="*/ 146628 w 5531741"/>
              <a:gd name="connsiteY19" fmla="*/ 2630901 h 3655077"/>
              <a:gd name="connsiteX20" fmla="*/ 274894 w 5531741"/>
              <a:gd name="connsiteY20" fmla="*/ 2148934 h 3655077"/>
              <a:gd name="connsiteX21" fmla="*/ 4040 w 5531741"/>
              <a:gd name="connsiteY21" fmla="*/ 1654451 h 3655077"/>
              <a:gd name="connsiteX22" fmla="*/ 498687 w 5531741"/>
              <a:gd name="connsiteY22" fmla="*/ 1214939 h 3655077"/>
              <a:gd name="connsiteX23" fmla="*/ 503419 w 5531741"/>
              <a:gd name="connsiteY23" fmla="*/ 1203353 h 3655077"/>
              <a:gd name="connsiteX24" fmla="*/ 723759 w 5531741"/>
              <a:gd name="connsiteY24" fmla="*/ 572204 h 3655077"/>
              <a:gd name="connsiteX25" fmla="*/ 1795666 w 5531741"/>
              <a:gd name="connsiteY25" fmla="*/ 428011 h 3655077"/>
              <a:gd name="connsiteX26" fmla="*/ 1795872 w 5531741"/>
              <a:gd name="connsiteY26" fmla="*/ 427745 h 3655077"/>
              <a:gd name="connsiteX27" fmla="*/ 1795027 w 5531741"/>
              <a:gd name="connsiteY27" fmla="*/ 427166 h 3655077"/>
              <a:gd name="connsiteX28" fmla="*/ 1795908 w 5531741"/>
              <a:gd name="connsiteY28" fmla="*/ 427698 h 3655077"/>
              <a:gd name="connsiteX29" fmla="*/ 1890196 w 5531741"/>
              <a:gd name="connsiteY29" fmla="*/ 305513 h 3655077"/>
              <a:gd name="connsiteX30" fmla="*/ 2876396 w 5531741"/>
              <a:gd name="connsiteY30" fmla="*/ 278322 h 3655077"/>
              <a:gd name="connsiteX31" fmla="*/ 2881216 w 5531741"/>
              <a:gd name="connsiteY31" fmla="*/ 271761 h 3655077"/>
              <a:gd name="connsiteX32" fmla="*/ 2951223 w 5531741"/>
              <a:gd name="connsiteY32" fmla="*/ 176471 h 3655077"/>
              <a:gd name="connsiteX33" fmla="*/ 3297511 w 5531741"/>
              <a:gd name="connsiteY33" fmla="*/ 4990 h 3655077"/>
              <a:gd name="connsiteX34" fmla="*/ 3372352 w 5531741"/>
              <a:gd name="connsiteY34" fmla="*/ 11 h 36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31741" h="3655077">
                <a:moveTo>
                  <a:pt x="3372352" y="11"/>
                </a:moveTo>
                <a:cubicBezTo>
                  <a:pt x="3496565" y="-715"/>
                  <a:pt x="3616918" y="35959"/>
                  <a:pt x="3714618" y="103117"/>
                </a:cubicBezTo>
                <a:lnTo>
                  <a:pt x="3813224" y="191986"/>
                </a:lnTo>
                <a:lnTo>
                  <a:pt x="3818119" y="185971"/>
                </a:lnTo>
                <a:lnTo>
                  <a:pt x="3813659" y="192378"/>
                </a:lnTo>
                <a:lnTo>
                  <a:pt x="3819781" y="197895"/>
                </a:lnTo>
                <a:cubicBezTo>
                  <a:pt x="3996514" y="10657"/>
                  <a:pt x="4288852" y="-50826"/>
                  <a:pt x="4539757" y="46430"/>
                </a:cubicBezTo>
                <a:cubicBezTo>
                  <a:pt x="4730940" y="120513"/>
                  <a:pt x="4868030" y="275616"/>
                  <a:pt x="4904860" y="459641"/>
                </a:cubicBezTo>
                <a:lnTo>
                  <a:pt x="4906835" y="460248"/>
                </a:lnTo>
                <a:lnTo>
                  <a:pt x="4985501" y="484414"/>
                </a:lnTo>
                <a:cubicBezTo>
                  <a:pt x="5168201" y="552282"/>
                  <a:pt x="5310757" y="688996"/>
                  <a:pt x="5373419" y="860674"/>
                </a:cubicBezTo>
                <a:cubicBezTo>
                  <a:pt x="5425467" y="1003090"/>
                  <a:pt x="5418050" y="1157769"/>
                  <a:pt x="5352446" y="1295534"/>
                </a:cubicBezTo>
                <a:cubicBezTo>
                  <a:pt x="5513706" y="1484465"/>
                  <a:pt x="5570101" y="1729381"/>
                  <a:pt x="5505649" y="1960427"/>
                </a:cubicBezTo>
                <a:cubicBezTo>
                  <a:pt x="5419968" y="2267587"/>
                  <a:pt x="5136326" y="2497618"/>
                  <a:pt x="4787975" y="2542440"/>
                </a:cubicBezTo>
                <a:cubicBezTo>
                  <a:pt x="4786313" y="2734161"/>
                  <a:pt x="4692576" y="2915988"/>
                  <a:pt x="4531061" y="3041152"/>
                </a:cubicBezTo>
                <a:cubicBezTo>
                  <a:pt x="4285655" y="3231351"/>
                  <a:pt x="3931166" y="3255792"/>
                  <a:pt x="3656348" y="3101535"/>
                </a:cubicBezTo>
                <a:cubicBezTo>
                  <a:pt x="3567470" y="3366494"/>
                  <a:pt x="3329482" y="3569040"/>
                  <a:pt x="3031261" y="3633568"/>
                </a:cubicBezTo>
                <a:cubicBezTo>
                  <a:pt x="2679842" y="3709596"/>
                  <a:pt x="2313076" y="3580034"/>
                  <a:pt x="2112174" y="3308817"/>
                </a:cubicBezTo>
                <a:cubicBezTo>
                  <a:pt x="1637988" y="3566249"/>
                  <a:pt x="1022108" y="3421550"/>
                  <a:pt x="746906" y="2987957"/>
                </a:cubicBezTo>
                <a:cubicBezTo>
                  <a:pt x="476564" y="3016457"/>
                  <a:pt x="222718" y="2865499"/>
                  <a:pt x="146628" y="2630901"/>
                </a:cubicBezTo>
                <a:cubicBezTo>
                  <a:pt x="91511" y="2461168"/>
                  <a:pt x="140234" y="2277989"/>
                  <a:pt x="274894" y="2148934"/>
                </a:cubicBezTo>
                <a:cubicBezTo>
                  <a:pt x="83838" y="2047704"/>
                  <a:pt x="-22560" y="1853445"/>
                  <a:pt x="4040" y="1654451"/>
                </a:cubicBezTo>
                <a:cubicBezTo>
                  <a:pt x="35243" y="1421460"/>
                  <a:pt x="240621" y="1238957"/>
                  <a:pt x="498687" y="1214939"/>
                </a:cubicBezTo>
                <a:cubicBezTo>
                  <a:pt x="500222" y="1211049"/>
                  <a:pt x="501884" y="1207243"/>
                  <a:pt x="503419" y="1203353"/>
                </a:cubicBezTo>
                <a:cubicBezTo>
                  <a:pt x="468763" y="973913"/>
                  <a:pt x="549584" y="742529"/>
                  <a:pt x="723759" y="572204"/>
                </a:cubicBezTo>
                <a:cubicBezTo>
                  <a:pt x="998961" y="303185"/>
                  <a:pt x="1445142" y="243225"/>
                  <a:pt x="1795666" y="428011"/>
                </a:cubicBezTo>
                <a:lnTo>
                  <a:pt x="1795872" y="427745"/>
                </a:lnTo>
                <a:lnTo>
                  <a:pt x="1795027" y="427166"/>
                </a:lnTo>
                <a:lnTo>
                  <a:pt x="1795908" y="427698"/>
                </a:lnTo>
                <a:lnTo>
                  <a:pt x="1890196" y="305513"/>
                </a:lnTo>
                <a:cubicBezTo>
                  <a:pt x="2141654" y="51875"/>
                  <a:pt x="2591955" y="25985"/>
                  <a:pt x="2876396" y="278322"/>
                </a:cubicBezTo>
                <a:lnTo>
                  <a:pt x="2881216" y="271761"/>
                </a:lnTo>
                <a:lnTo>
                  <a:pt x="2951223" y="176471"/>
                </a:lnTo>
                <a:cubicBezTo>
                  <a:pt x="3038598" y="84228"/>
                  <a:pt x="3161221" y="22370"/>
                  <a:pt x="3297511" y="4990"/>
                </a:cubicBezTo>
                <a:cubicBezTo>
                  <a:pt x="3322512" y="1798"/>
                  <a:pt x="3347509" y="156"/>
                  <a:pt x="3372352" y="11"/>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237185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765300"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4" name="图片占位符 13"/>
          <p:cNvSpPr>
            <a:spLocks noGrp="1"/>
          </p:cNvSpPr>
          <p:nvPr>
            <p:ph type="pic" sz="quarter" idx="11"/>
          </p:nvPr>
        </p:nvSpPr>
        <p:spPr>
          <a:xfrm>
            <a:off x="1765300"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3" name="图片占位符 12"/>
          <p:cNvSpPr>
            <a:spLocks noGrp="1"/>
          </p:cNvSpPr>
          <p:nvPr>
            <p:ph type="pic" sz="quarter" idx="12"/>
          </p:nvPr>
        </p:nvSpPr>
        <p:spPr>
          <a:xfrm>
            <a:off x="6251878"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5" name="图片占位符 14"/>
          <p:cNvSpPr>
            <a:spLocks noGrp="1"/>
          </p:cNvSpPr>
          <p:nvPr>
            <p:ph type="pic" sz="quarter" idx="13"/>
          </p:nvPr>
        </p:nvSpPr>
        <p:spPr>
          <a:xfrm>
            <a:off x="6251878"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369779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446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0" name="图片占位符 9"/>
          <p:cNvSpPr>
            <a:spLocks noGrp="1"/>
          </p:cNvSpPr>
          <p:nvPr>
            <p:ph type="pic" sz="quarter" idx="11"/>
          </p:nvPr>
        </p:nvSpPr>
        <p:spPr>
          <a:xfrm>
            <a:off x="495300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1" name="图片占位符 10"/>
          <p:cNvSpPr>
            <a:spLocks noGrp="1"/>
          </p:cNvSpPr>
          <p:nvPr>
            <p:ph type="pic" sz="quarter" idx="12"/>
          </p:nvPr>
        </p:nvSpPr>
        <p:spPr>
          <a:xfrm>
            <a:off x="82613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407250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3939-936B-9A23-69BB-9EB49C5268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6576574-A4C6-BB1C-0D28-5AF184244C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E9DD571-C627-87BF-A9AD-55705B015C42}"/>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09/06/2025</a:t>
            </a:fld>
            <a:endParaRPr lang="vi-VN"/>
          </a:p>
        </p:txBody>
      </p:sp>
      <p:sp>
        <p:nvSpPr>
          <p:cNvPr id="5" name="Footer Placeholder 4">
            <a:extLst>
              <a:ext uri="{FF2B5EF4-FFF2-40B4-BE49-F238E27FC236}">
                <a16:creationId xmlns:a16="http://schemas.microsoft.com/office/drawing/2014/main" id="{B6A2930A-2AC3-5A1E-2C9E-11C6F4E9D83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2A96E037-F1CE-F08C-E74D-201EBD62DBC9}"/>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66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1E93-C574-5831-412A-5E53F3D509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58355ED-93D1-D9E4-5459-9CC799CB1F9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FCA1C-4C9A-7D69-1968-C99D45F91EF5}"/>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09/06/2025</a:t>
            </a:fld>
            <a:endParaRPr lang="vi-VN"/>
          </a:p>
        </p:txBody>
      </p:sp>
      <p:sp>
        <p:nvSpPr>
          <p:cNvPr id="5" name="Footer Placeholder 4">
            <a:extLst>
              <a:ext uri="{FF2B5EF4-FFF2-40B4-BE49-F238E27FC236}">
                <a16:creationId xmlns:a16="http://schemas.microsoft.com/office/drawing/2014/main" id="{CAF1D199-647F-B551-FD61-731D59ED45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4222067-9F74-85D9-AAED-19C5343C243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35362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115E-48A3-3627-F508-5128085BEA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9BB5E61-A480-DA49-8216-17DF92C3BA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2EF71-BFE8-15B4-5ED0-05BD49DA513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09/06/2025</a:t>
            </a:fld>
            <a:endParaRPr lang="vi-VN"/>
          </a:p>
        </p:txBody>
      </p:sp>
      <p:sp>
        <p:nvSpPr>
          <p:cNvPr id="5" name="Footer Placeholder 4">
            <a:extLst>
              <a:ext uri="{FF2B5EF4-FFF2-40B4-BE49-F238E27FC236}">
                <a16:creationId xmlns:a16="http://schemas.microsoft.com/office/drawing/2014/main" id="{5C63B71B-C3DC-E68E-6E59-99BB2F952D1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0F525DB-B562-1787-2947-1824AD74C4A3}"/>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364654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69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3224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93A09-4289-D28F-A38D-2D5F09DA3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8AAD5-0958-ABF7-85A2-8F54B699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37CEA-CB8E-E2E7-DEA4-06F8E20FA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A83C-733F-4AAF-A8AF-B9D79A0A782D}" type="datetimeFigureOut">
              <a:rPr lang="en-US" smtClean="0"/>
              <a:t>6/9/2025</a:t>
            </a:fld>
            <a:endParaRPr lang="en-US"/>
          </a:p>
        </p:txBody>
      </p:sp>
      <p:sp>
        <p:nvSpPr>
          <p:cNvPr id="5" name="Footer Placeholder 4">
            <a:extLst>
              <a:ext uri="{FF2B5EF4-FFF2-40B4-BE49-F238E27FC236}">
                <a16:creationId xmlns:a16="http://schemas.microsoft.com/office/drawing/2014/main" id="{00557C72-BCA4-12A5-01B2-7FE5337E6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95CFC-66DF-063F-CD6C-4F198191F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A3D5D-F03B-4334-8133-959DEDAB1904}" type="slidenum">
              <a:rPr lang="en-US" smtClean="0"/>
              <a:t>‹#›</a:t>
            </a:fld>
            <a:endParaRPr lang="en-US"/>
          </a:p>
        </p:txBody>
      </p:sp>
    </p:spTree>
    <p:extLst>
      <p:ext uri="{BB962C8B-B14F-4D97-AF65-F5344CB8AC3E}">
        <p14:creationId xmlns:p14="http://schemas.microsoft.com/office/powerpoint/2010/main" val="15964977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DE2DF-D99E-50E2-6B42-CE9B6264D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46DA2-36F5-BF0E-C52C-2AD8E4D95EC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76D38-4D53-1500-D1A9-B9429D6E5EF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2D262-0FC0-42C0-818A-41C31B761460}" type="datetimeFigureOut">
              <a:rPr lang="en-US" smtClean="0"/>
              <a:t>6/9/2025</a:t>
            </a:fld>
            <a:endParaRPr lang="en-US"/>
          </a:p>
        </p:txBody>
      </p:sp>
      <p:sp>
        <p:nvSpPr>
          <p:cNvPr id="5" name="Footer Placeholder 4">
            <a:extLst>
              <a:ext uri="{FF2B5EF4-FFF2-40B4-BE49-F238E27FC236}">
                <a16:creationId xmlns:a16="http://schemas.microsoft.com/office/drawing/2014/main" id="{DD4FF903-4828-D681-FC0E-B783D901B68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E69AD-03A2-C075-1F78-11A80CD78B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1D0ED-892A-42D6-A373-62A0E9431785}" type="slidenum">
              <a:rPr lang="en-US" smtClean="0"/>
              <a:t>‹#›</a:t>
            </a:fld>
            <a:endParaRPr lang="en-US"/>
          </a:p>
        </p:txBody>
      </p:sp>
    </p:spTree>
    <p:extLst>
      <p:ext uri="{BB962C8B-B14F-4D97-AF65-F5344CB8AC3E}">
        <p14:creationId xmlns:p14="http://schemas.microsoft.com/office/powerpoint/2010/main" val="707913835"/>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svg"/><Relationship Id="rId15" Type="http://schemas.openxmlformats.org/officeDocument/2006/relationships/image" Target="../media/image40.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svg"/><Relationship Id="rId14" Type="http://schemas.openxmlformats.org/officeDocument/2006/relationships/image" Target="../media/image39.sv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4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48.jpg"/><Relationship Id="rId3" Type="http://schemas.microsoft.com/office/2007/relationships/hdphoto" Target="../media/hdphoto1.wdp"/><Relationship Id="rId7" Type="http://schemas.openxmlformats.org/officeDocument/2006/relationships/image" Target="../media/image47.jpe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6.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microsoft.com/office/2007/relationships/hdphoto" Target="../media/hdphoto1.wdp"/><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50.svg"/><Relationship Id="rId4" Type="http://schemas.openxmlformats.org/officeDocument/2006/relationships/image" Target="../media/image1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customXml" Target="../ink/ink3.xml"/><Relationship Id="rId1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customXml" Target="../ink/ink5.xml"/><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customXml" Target="../ink/ink2.xml"/><Relationship Id="rId5" Type="http://schemas.openxmlformats.org/officeDocument/2006/relationships/image" Target="../media/image15.png"/><Relationship Id="rId15" Type="http://schemas.openxmlformats.org/officeDocument/2006/relationships/customXml" Target="../ink/ink4.xml"/><Relationship Id="rId10" Type="http://schemas.openxmlformats.org/officeDocument/2006/relationships/image" Target="../media/image210.png"/><Relationship Id="rId19" Type="http://schemas.openxmlformats.org/officeDocument/2006/relationships/customXml" Target="../ink/ink6.xml"/><Relationship Id="rId4" Type="http://schemas.openxmlformats.org/officeDocument/2006/relationships/image" Target="../media/image14.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3"/>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4"/>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1DA0AD84-3A74-3F4F-988D-978A38F0724E}"/>
              </a:ext>
            </a:extLst>
          </p:cNvPr>
          <p:cNvPicPr>
            <a:picLocks noChangeAspect="1"/>
          </p:cNvPicPr>
          <p:nvPr/>
        </p:nvPicPr>
        <p:blipFill>
          <a:blip r:embed="rId5"/>
          <a:stretch>
            <a:fillRect/>
          </a:stretch>
        </p:blipFill>
        <p:spPr>
          <a:xfrm>
            <a:off x="3853218" y="1942667"/>
            <a:ext cx="4980864" cy="1201016"/>
          </a:xfrm>
          <a:prstGeom prst="rect">
            <a:avLst/>
          </a:prstGeom>
        </p:spPr>
      </p:pic>
    </p:spTree>
    <p:extLst>
      <p:ext uri="{BB962C8B-B14F-4D97-AF65-F5344CB8AC3E}">
        <p14:creationId xmlns:p14="http://schemas.microsoft.com/office/powerpoint/2010/main" val="39073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3"/>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4"/>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4C33A8DC-28C7-0511-8D12-87C016E610C1}"/>
              </a:ext>
            </a:extLst>
          </p:cNvPr>
          <p:cNvPicPr>
            <a:picLocks noChangeAspect="1"/>
          </p:cNvPicPr>
          <p:nvPr/>
        </p:nvPicPr>
        <p:blipFill>
          <a:blip r:embed="rId5"/>
          <a:stretch>
            <a:fillRect/>
          </a:stretch>
        </p:blipFill>
        <p:spPr>
          <a:xfrm>
            <a:off x="3572791" y="1678602"/>
            <a:ext cx="5236918" cy="1938696"/>
          </a:xfrm>
          <a:prstGeom prst="rect">
            <a:avLst/>
          </a:prstGeom>
        </p:spPr>
      </p:pic>
    </p:spTree>
    <p:extLst>
      <p:ext uri="{BB962C8B-B14F-4D97-AF65-F5344CB8AC3E}">
        <p14:creationId xmlns:p14="http://schemas.microsoft.com/office/powerpoint/2010/main" val="283625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838EA7A6-BFF9-6964-B05D-8762489B76CC}"/>
              </a:ext>
            </a:extLst>
          </p:cNvPr>
          <p:cNvGrpSpPr/>
          <p:nvPr/>
        </p:nvGrpSpPr>
        <p:grpSpPr>
          <a:xfrm>
            <a:off x="1021401" y="616320"/>
            <a:ext cx="3978786" cy="5094313"/>
            <a:chOff x="778745" y="3815769"/>
            <a:chExt cx="8052842" cy="922866"/>
          </a:xfrm>
        </p:grpSpPr>
        <p:pic>
          <p:nvPicPr>
            <p:cNvPr id="16" name="Picture 2">
              <a:extLst>
                <a:ext uri="{FF2B5EF4-FFF2-40B4-BE49-F238E27FC236}">
                  <a16:creationId xmlns:a16="http://schemas.microsoft.com/office/drawing/2014/main" id="{4301526A-EA02-9654-7F09-13AF6866B5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8745" y="3815769"/>
              <a:ext cx="8052842" cy="922866"/>
            </a:xfrm>
            <a:prstGeom prst="rect">
              <a:avLst/>
            </a:prstGeom>
          </p:spPr>
        </p:pic>
        <p:sp>
          <p:nvSpPr>
            <p:cNvPr id="28" name="TextBox 27">
              <a:extLst>
                <a:ext uri="{FF2B5EF4-FFF2-40B4-BE49-F238E27FC236}">
                  <a16:creationId xmlns:a16="http://schemas.microsoft.com/office/drawing/2014/main" id="{66852280-E5FE-968E-2409-DD0BEC7534DE}"/>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gia</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lang="en-US" sz="3500" b="1" i="1" u="sng" dirty="0" err="1">
                  <a:solidFill>
                    <a:prstClr val="black"/>
                  </a:solidFill>
                  <a:latin typeface="Calibri (Body)"/>
                </a:rPr>
                <a:t>đình</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a16="http://schemas.microsoft.com/office/drawing/2014/main" id="{9769D62B-AD24-E61A-9786-84828FB868F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307928">
            <a:off x="266213" y="5567508"/>
            <a:ext cx="948129" cy="946277"/>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7DFAAC6C-4844-9C40-6260-E0C4BCA64C9A}"/>
              </a:ext>
            </a:extLst>
          </p:cNvPr>
          <p:cNvGrpSpPr/>
          <p:nvPr/>
        </p:nvGrpSpPr>
        <p:grpSpPr>
          <a:xfrm>
            <a:off x="1133475" y="1608971"/>
            <a:ext cx="1200150" cy="1000879"/>
            <a:chOff x="4390276" y="398934"/>
            <a:chExt cx="2459755" cy="1163536"/>
          </a:xfrm>
        </p:grpSpPr>
        <p:grpSp>
          <p:nvGrpSpPr>
            <p:cNvPr id="60" name="Group 59">
              <a:extLst>
                <a:ext uri="{FF2B5EF4-FFF2-40B4-BE49-F238E27FC236}">
                  <a16:creationId xmlns:a16="http://schemas.microsoft.com/office/drawing/2014/main" id="{A9392969-83EF-6924-F508-D53F7ABA0C45}"/>
                </a:ext>
              </a:extLst>
            </p:cNvPr>
            <p:cNvGrpSpPr/>
            <p:nvPr/>
          </p:nvGrpSpPr>
          <p:grpSpPr>
            <a:xfrm>
              <a:off x="4857290" y="398934"/>
              <a:ext cx="1992741" cy="1163536"/>
              <a:chOff x="2673383" y="398934"/>
              <a:chExt cx="1992741" cy="1163536"/>
            </a:xfrm>
          </p:grpSpPr>
          <p:pic>
            <p:nvPicPr>
              <p:cNvPr id="62" name="Picture 9">
                <a:extLst>
                  <a:ext uri="{FF2B5EF4-FFF2-40B4-BE49-F238E27FC236}">
                    <a16:creationId xmlns:a16="http://schemas.microsoft.com/office/drawing/2014/main" id="{1877813A-C14E-881B-44C6-8844425A8AA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3" y="398934"/>
                <a:ext cx="1864586" cy="1163536"/>
              </a:xfrm>
              <a:prstGeom prst="rect">
                <a:avLst/>
              </a:prstGeom>
            </p:spPr>
          </p:pic>
          <p:sp>
            <p:nvSpPr>
              <p:cNvPr id="63" name="TextBox 62">
                <a:extLst>
                  <a:ext uri="{FF2B5EF4-FFF2-40B4-BE49-F238E27FC236}">
                    <a16:creationId xmlns:a16="http://schemas.microsoft.com/office/drawing/2014/main" id="{A3F6F7ED-14CC-D73C-A52F-681E03BD5A19}"/>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1" name="Picture 2">
              <a:extLst>
                <a:ext uri="{FF2B5EF4-FFF2-40B4-BE49-F238E27FC236}">
                  <a16:creationId xmlns:a16="http://schemas.microsoft.com/office/drawing/2014/main" id="{381DE7D9-2D64-0669-2B9A-532C7542CE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a:extLst>
              <a:ext uri="{FF2B5EF4-FFF2-40B4-BE49-F238E27FC236}">
                <a16:creationId xmlns:a16="http://schemas.microsoft.com/office/drawing/2014/main" id="{87950D41-F594-BDDA-B055-F3540FFF50EC}"/>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20000"/>
                    </a14:imgEffect>
                  </a14:imgLayer>
                </a14:imgProps>
              </a:ext>
            </a:extLst>
          </a:blip>
          <a:stretch>
            <a:fillRect/>
          </a:stretch>
        </p:blipFill>
        <p:spPr>
          <a:xfrm>
            <a:off x="4132100" y="4677930"/>
            <a:ext cx="1520347" cy="1281629"/>
          </a:xfrm>
          <a:prstGeom prst="rect">
            <a:avLst/>
          </a:prstGeom>
          <a:effectLst>
            <a:outerShdw blurRad="76200" dir="18900000" sy="23000" kx="-1200000" algn="bl" rotWithShape="0">
              <a:prstClr val="black">
                <a:alpha val="20000"/>
              </a:prstClr>
            </a:outerShdw>
          </a:effectLst>
        </p:spPr>
      </p:pic>
      <p:grpSp>
        <p:nvGrpSpPr>
          <p:cNvPr id="4" name="Group 3">
            <a:extLst>
              <a:ext uri="{FF2B5EF4-FFF2-40B4-BE49-F238E27FC236}">
                <a16:creationId xmlns:a16="http://schemas.microsoft.com/office/drawing/2014/main" id="{B5263093-A02B-F8EE-40E7-10D7D0056B37}"/>
              </a:ext>
            </a:extLst>
          </p:cNvPr>
          <p:cNvGrpSpPr/>
          <p:nvPr/>
        </p:nvGrpSpPr>
        <p:grpSpPr>
          <a:xfrm>
            <a:off x="2343150" y="1542296"/>
            <a:ext cx="1200150" cy="1000879"/>
            <a:chOff x="4390276" y="398934"/>
            <a:chExt cx="2459755" cy="1163536"/>
          </a:xfrm>
        </p:grpSpPr>
        <p:grpSp>
          <p:nvGrpSpPr>
            <p:cNvPr id="5" name="Group 4">
              <a:extLst>
                <a:ext uri="{FF2B5EF4-FFF2-40B4-BE49-F238E27FC236}">
                  <a16:creationId xmlns:a16="http://schemas.microsoft.com/office/drawing/2014/main" id="{56ED350B-FB3B-318D-0FD9-6D079F24D77E}"/>
                </a:ext>
              </a:extLst>
            </p:cNvPr>
            <p:cNvGrpSpPr/>
            <p:nvPr/>
          </p:nvGrpSpPr>
          <p:grpSpPr>
            <a:xfrm>
              <a:off x="4857290" y="398934"/>
              <a:ext cx="1992741" cy="1163536"/>
              <a:chOff x="2673383" y="398934"/>
              <a:chExt cx="1992741" cy="1163536"/>
            </a:xfrm>
          </p:grpSpPr>
          <p:pic>
            <p:nvPicPr>
              <p:cNvPr id="10" name="Picture 9">
                <a:extLst>
                  <a:ext uri="{FF2B5EF4-FFF2-40B4-BE49-F238E27FC236}">
                    <a16:creationId xmlns:a16="http://schemas.microsoft.com/office/drawing/2014/main" id="{D58142F6-49CB-DEE3-2E43-4DEF6FB41E7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3" y="398934"/>
                <a:ext cx="1864586" cy="1163536"/>
              </a:xfrm>
              <a:prstGeom prst="rect">
                <a:avLst/>
              </a:prstGeom>
            </p:spPr>
          </p:pic>
          <p:sp>
            <p:nvSpPr>
              <p:cNvPr id="11" name="TextBox 10">
                <a:extLst>
                  <a:ext uri="{FF2B5EF4-FFF2-40B4-BE49-F238E27FC236}">
                    <a16:creationId xmlns:a16="http://schemas.microsoft.com/office/drawing/2014/main" id="{1787DEDB-4F1C-D1BB-5F89-C68E252D7210}"/>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Mẹ</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 name="Picture 2">
              <a:extLst>
                <a:ext uri="{FF2B5EF4-FFF2-40B4-BE49-F238E27FC236}">
                  <a16:creationId xmlns:a16="http://schemas.microsoft.com/office/drawing/2014/main" id="{48F1607B-0D83-53A6-B1A0-F995213550B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B3E2AEA-7546-C69A-0677-C04D05E3C63B}"/>
              </a:ext>
            </a:extLst>
          </p:cNvPr>
          <p:cNvGrpSpPr/>
          <p:nvPr/>
        </p:nvGrpSpPr>
        <p:grpSpPr>
          <a:xfrm>
            <a:off x="3552825" y="1561346"/>
            <a:ext cx="1200150" cy="1000879"/>
            <a:chOff x="4390276" y="398934"/>
            <a:chExt cx="2459755" cy="1163536"/>
          </a:xfrm>
        </p:grpSpPr>
        <p:grpSp>
          <p:nvGrpSpPr>
            <p:cNvPr id="17" name="Group 16">
              <a:extLst>
                <a:ext uri="{FF2B5EF4-FFF2-40B4-BE49-F238E27FC236}">
                  <a16:creationId xmlns:a16="http://schemas.microsoft.com/office/drawing/2014/main" id="{322F0880-748B-7936-8B99-63D51AE255F6}"/>
                </a:ext>
              </a:extLst>
            </p:cNvPr>
            <p:cNvGrpSpPr/>
            <p:nvPr/>
          </p:nvGrpSpPr>
          <p:grpSpPr>
            <a:xfrm>
              <a:off x="4857290" y="398934"/>
              <a:ext cx="1992741" cy="1163536"/>
              <a:chOff x="2673383" y="398934"/>
              <a:chExt cx="1992741" cy="1163536"/>
            </a:xfrm>
          </p:grpSpPr>
          <p:pic>
            <p:nvPicPr>
              <p:cNvPr id="31" name="Picture 9">
                <a:extLst>
                  <a:ext uri="{FF2B5EF4-FFF2-40B4-BE49-F238E27FC236}">
                    <a16:creationId xmlns:a16="http://schemas.microsoft.com/office/drawing/2014/main" id="{F4849911-C114-12F9-B13B-84D083F824C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3" y="398934"/>
                <a:ext cx="1864586" cy="1163536"/>
              </a:xfrm>
              <a:prstGeom prst="rect">
                <a:avLst/>
              </a:prstGeom>
            </p:spPr>
          </p:pic>
          <p:sp>
            <p:nvSpPr>
              <p:cNvPr id="32" name="TextBox 31">
                <a:extLst>
                  <a:ext uri="{FF2B5EF4-FFF2-40B4-BE49-F238E27FC236}">
                    <a16:creationId xmlns:a16="http://schemas.microsoft.com/office/drawing/2014/main" id="{50E082E9-E8A7-F458-27EA-ABA6DEAE7171}"/>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 name="Picture 2">
              <a:extLst>
                <a:ext uri="{FF2B5EF4-FFF2-40B4-BE49-F238E27FC236}">
                  <a16:creationId xmlns:a16="http://schemas.microsoft.com/office/drawing/2014/main" id="{00949E12-2FBD-4E7B-CAC4-77FAE9E5738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C76DF85F-BCA8-4026-7038-925C47397229}"/>
              </a:ext>
            </a:extLst>
          </p:cNvPr>
          <p:cNvGrpSpPr/>
          <p:nvPr/>
        </p:nvGrpSpPr>
        <p:grpSpPr>
          <a:xfrm>
            <a:off x="1047750" y="2580521"/>
            <a:ext cx="1200150" cy="1000879"/>
            <a:chOff x="4390276" y="398934"/>
            <a:chExt cx="2459755" cy="1163536"/>
          </a:xfrm>
        </p:grpSpPr>
        <p:grpSp>
          <p:nvGrpSpPr>
            <p:cNvPr id="69" name="Group 68">
              <a:extLst>
                <a:ext uri="{FF2B5EF4-FFF2-40B4-BE49-F238E27FC236}">
                  <a16:creationId xmlns:a16="http://schemas.microsoft.com/office/drawing/2014/main" id="{29E6F7F0-9926-A00F-DE54-7ED41B4860B8}"/>
                </a:ext>
              </a:extLst>
            </p:cNvPr>
            <p:cNvGrpSpPr/>
            <p:nvPr/>
          </p:nvGrpSpPr>
          <p:grpSpPr>
            <a:xfrm>
              <a:off x="4857290" y="398934"/>
              <a:ext cx="1992741" cy="1163536"/>
              <a:chOff x="2673383" y="398934"/>
              <a:chExt cx="1992741" cy="1163536"/>
            </a:xfrm>
          </p:grpSpPr>
          <p:pic>
            <p:nvPicPr>
              <p:cNvPr id="71" name="Picture 9">
                <a:extLst>
                  <a:ext uri="{FF2B5EF4-FFF2-40B4-BE49-F238E27FC236}">
                    <a16:creationId xmlns:a16="http://schemas.microsoft.com/office/drawing/2014/main" id="{CE5365B2-FEEC-FC31-B41B-FA56BBC1702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3" y="398934"/>
                <a:ext cx="1864586" cy="1163536"/>
              </a:xfrm>
              <a:prstGeom prst="rect">
                <a:avLst/>
              </a:prstGeom>
            </p:spPr>
          </p:pic>
          <p:sp>
            <p:nvSpPr>
              <p:cNvPr id="72" name="TextBox 71">
                <a:extLst>
                  <a:ext uri="{FF2B5EF4-FFF2-40B4-BE49-F238E27FC236}">
                    <a16:creationId xmlns:a16="http://schemas.microsoft.com/office/drawing/2014/main" id="{C9025D67-7076-6739-48F6-07976E7CC98D}"/>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Bà</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0" name="Picture 2">
              <a:extLst>
                <a:ext uri="{FF2B5EF4-FFF2-40B4-BE49-F238E27FC236}">
                  <a16:creationId xmlns:a16="http://schemas.microsoft.com/office/drawing/2014/main" id="{67A7DBBD-E9D6-EE80-2E98-91104B0DD77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id="{24008A35-11AD-3E6D-0206-A97FEA69E6AF}"/>
              </a:ext>
            </a:extLst>
          </p:cNvPr>
          <p:cNvGrpSpPr/>
          <p:nvPr/>
        </p:nvGrpSpPr>
        <p:grpSpPr>
          <a:xfrm>
            <a:off x="2247900" y="2551946"/>
            <a:ext cx="1200150" cy="1000879"/>
            <a:chOff x="4390276" y="398934"/>
            <a:chExt cx="2459755" cy="1163536"/>
          </a:xfrm>
        </p:grpSpPr>
        <p:grpSp>
          <p:nvGrpSpPr>
            <p:cNvPr id="74" name="Group 73">
              <a:extLst>
                <a:ext uri="{FF2B5EF4-FFF2-40B4-BE49-F238E27FC236}">
                  <a16:creationId xmlns:a16="http://schemas.microsoft.com/office/drawing/2014/main" id="{AF0B057E-0A73-9D65-33F1-37C55DEF2DB5}"/>
                </a:ext>
              </a:extLst>
            </p:cNvPr>
            <p:cNvGrpSpPr/>
            <p:nvPr/>
          </p:nvGrpSpPr>
          <p:grpSpPr>
            <a:xfrm>
              <a:off x="4857290" y="398934"/>
              <a:ext cx="1992741" cy="1163536"/>
              <a:chOff x="2673383" y="398934"/>
              <a:chExt cx="1992741" cy="1163536"/>
            </a:xfrm>
          </p:grpSpPr>
          <p:pic>
            <p:nvPicPr>
              <p:cNvPr id="76" name="Picture 9">
                <a:extLst>
                  <a:ext uri="{FF2B5EF4-FFF2-40B4-BE49-F238E27FC236}">
                    <a16:creationId xmlns:a16="http://schemas.microsoft.com/office/drawing/2014/main" id="{BB85B837-47CD-332F-4E27-4D9B73D553F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3" y="398934"/>
                <a:ext cx="1864586" cy="1163536"/>
              </a:xfrm>
              <a:prstGeom prst="rect">
                <a:avLst/>
              </a:prstGeom>
            </p:spPr>
          </p:pic>
          <p:sp>
            <p:nvSpPr>
              <p:cNvPr id="77" name="TextBox 76">
                <a:extLst>
                  <a:ext uri="{FF2B5EF4-FFF2-40B4-BE49-F238E27FC236}">
                    <a16:creationId xmlns:a16="http://schemas.microsoft.com/office/drawing/2014/main" id="{91BC94AE-8BA2-6F06-372C-1AE545ACF9FA}"/>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5" name="Picture 2">
              <a:extLst>
                <a:ext uri="{FF2B5EF4-FFF2-40B4-BE49-F238E27FC236}">
                  <a16:creationId xmlns:a16="http://schemas.microsoft.com/office/drawing/2014/main" id="{EA332C79-CD32-D101-CEB1-995EC525D7C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7A89F8D9-0666-CEBF-648C-EB6763F0FAF2}"/>
              </a:ext>
            </a:extLst>
          </p:cNvPr>
          <p:cNvGrpSpPr/>
          <p:nvPr/>
        </p:nvGrpSpPr>
        <p:grpSpPr>
          <a:xfrm>
            <a:off x="3533775" y="2532896"/>
            <a:ext cx="1200150" cy="1000879"/>
            <a:chOff x="4390276" y="398934"/>
            <a:chExt cx="2459755" cy="1163536"/>
          </a:xfrm>
        </p:grpSpPr>
        <p:grpSp>
          <p:nvGrpSpPr>
            <p:cNvPr id="79" name="Group 78">
              <a:extLst>
                <a:ext uri="{FF2B5EF4-FFF2-40B4-BE49-F238E27FC236}">
                  <a16:creationId xmlns:a16="http://schemas.microsoft.com/office/drawing/2014/main" id="{328CC00A-0C8C-33BB-3DEF-103604E12649}"/>
                </a:ext>
              </a:extLst>
            </p:cNvPr>
            <p:cNvGrpSpPr/>
            <p:nvPr/>
          </p:nvGrpSpPr>
          <p:grpSpPr>
            <a:xfrm>
              <a:off x="4857290" y="398934"/>
              <a:ext cx="1992741" cy="1163536"/>
              <a:chOff x="2673383" y="398934"/>
              <a:chExt cx="1992741" cy="1163536"/>
            </a:xfrm>
          </p:grpSpPr>
          <p:pic>
            <p:nvPicPr>
              <p:cNvPr id="81" name="Picture 9">
                <a:extLst>
                  <a:ext uri="{FF2B5EF4-FFF2-40B4-BE49-F238E27FC236}">
                    <a16:creationId xmlns:a16="http://schemas.microsoft.com/office/drawing/2014/main" id="{016AA367-1DED-5DB9-BD96-04AF0BE997E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3" y="398934"/>
                <a:ext cx="1864586" cy="1163536"/>
              </a:xfrm>
              <a:prstGeom prst="rect">
                <a:avLst/>
              </a:prstGeom>
            </p:spPr>
          </p:pic>
          <p:sp>
            <p:nvSpPr>
              <p:cNvPr id="82" name="TextBox 81">
                <a:extLst>
                  <a:ext uri="{FF2B5EF4-FFF2-40B4-BE49-F238E27FC236}">
                    <a16:creationId xmlns:a16="http://schemas.microsoft.com/office/drawing/2014/main" id="{C0C9A2C8-94D1-EBB6-14DB-7D2537209A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Chị</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0" name="Picture 2">
              <a:extLst>
                <a:ext uri="{FF2B5EF4-FFF2-40B4-BE49-F238E27FC236}">
                  <a16:creationId xmlns:a16="http://schemas.microsoft.com/office/drawing/2014/main" id="{C078AF0B-1FB1-23B4-7219-E4C59F908AD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B8FBF2F8-C777-7FD9-73FC-BB360E39AA57}"/>
              </a:ext>
            </a:extLst>
          </p:cNvPr>
          <p:cNvGrpSpPr/>
          <p:nvPr/>
        </p:nvGrpSpPr>
        <p:grpSpPr>
          <a:xfrm>
            <a:off x="1047750" y="3494921"/>
            <a:ext cx="1200150" cy="1000879"/>
            <a:chOff x="4390276" y="398934"/>
            <a:chExt cx="2459755" cy="1163536"/>
          </a:xfrm>
        </p:grpSpPr>
        <p:grpSp>
          <p:nvGrpSpPr>
            <p:cNvPr id="84" name="Group 83">
              <a:extLst>
                <a:ext uri="{FF2B5EF4-FFF2-40B4-BE49-F238E27FC236}">
                  <a16:creationId xmlns:a16="http://schemas.microsoft.com/office/drawing/2014/main" id="{3AC1F6B0-A799-65D0-5359-EF0E16F296B1}"/>
                </a:ext>
              </a:extLst>
            </p:cNvPr>
            <p:cNvGrpSpPr/>
            <p:nvPr/>
          </p:nvGrpSpPr>
          <p:grpSpPr>
            <a:xfrm>
              <a:off x="4857290" y="398934"/>
              <a:ext cx="1992741" cy="1163536"/>
              <a:chOff x="2673383" y="398934"/>
              <a:chExt cx="1992741" cy="1163536"/>
            </a:xfrm>
          </p:grpSpPr>
          <p:pic>
            <p:nvPicPr>
              <p:cNvPr id="86" name="Picture 9">
                <a:extLst>
                  <a:ext uri="{FF2B5EF4-FFF2-40B4-BE49-F238E27FC236}">
                    <a16:creationId xmlns:a16="http://schemas.microsoft.com/office/drawing/2014/main" id="{AC69C057-62F4-158A-6B8C-737F2B42E03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3" y="398934"/>
                <a:ext cx="1864586" cy="1163536"/>
              </a:xfrm>
              <a:prstGeom prst="rect">
                <a:avLst/>
              </a:prstGeom>
            </p:spPr>
          </p:pic>
          <p:sp>
            <p:nvSpPr>
              <p:cNvPr id="87" name="TextBox 86">
                <a:extLst>
                  <a:ext uri="{FF2B5EF4-FFF2-40B4-BE49-F238E27FC236}">
                    <a16:creationId xmlns:a16="http://schemas.microsoft.com/office/drawing/2014/main" id="{AFC09F31-2916-2E5C-CFC3-019865E1D61B}"/>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Chú</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5" name="Picture 2">
              <a:extLst>
                <a:ext uri="{FF2B5EF4-FFF2-40B4-BE49-F238E27FC236}">
                  <a16:creationId xmlns:a16="http://schemas.microsoft.com/office/drawing/2014/main" id="{0273EE1E-F89C-AC9D-A97B-2BAC81E5B40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id="{9DE7033E-447B-7B3F-C6C4-5698FC77F8E3}"/>
              </a:ext>
            </a:extLst>
          </p:cNvPr>
          <p:cNvGrpSpPr/>
          <p:nvPr/>
        </p:nvGrpSpPr>
        <p:grpSpPr>
          <a:xfrm>
            <a:off x="2276475" y="3504446"/>
            <a:ext cx="1200150" cy="1000879"/>
            <a:chOff x="4390276" y="398934"/>
            <a:chExt cx="2459755" cy="1163536"/>
          </a:xfrm>
        </p:grpSpPr>
        <p:grpSp>
          <p:nvGrpSpPr>
            <p:cNvPr id="92" name="Group 91">
              <a:extLst>
                <a:ext uri="{FF2B5EF4-FFF2-40B4-BE49-F238E27FC236}">
                  <a16:creationId xmlns:a16="http://schemas.microsoft.com/office/drawing/2014/main" id="{6221EE9A-2A97-DABB-3D6E-7D51EB70977C}"/>
                </a:ext>
              </a:extLst>
            </p:cNvPr>
            <p:cNvGrpSpPr/>
            <p:nvPr/>
          </p:nvGrpSpPr>
          <p:grpSpPr>
            <a:xfrm>
              <a:off x="4857290" y="398934"/>
              <a:ext cx="1992741" cy="1163536"/>
              <a:chOff x="2673383" y="398934"/>
              <a:chExt cx="1992741" cy="1163536"/>
            </a:xfrm>
          </p:grpSpPr>
          <p:pic>
            <p:nvPicPr>
              <p:cNvPr id="94" name="Picture 9">
                <a:extLst>
                  <a:ext uri="{FF2B5EF4-FFF2-40B4-BE49-F238E27FC236}">
                    <a16:creationId xmlns:a16="http://schemas.microsoft.com/office/drawing/2014/main" id="{D511895A-98A6-B005-A4A7-2B4329E99BC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3" y="398934"/>
                <a:ext cx="1864586" cy="1163536"/>
              </a:xfrm>
              <a:prstGeom prst="rect">
                <a:avLst/>
              </a:prstGeom>
            </p:spPr>
          </p:pic>
          <p:sp>
            <p:nvSpPr>
              <p:cNvPr id="95" name="TextBox 94">
                <a:extLst>
                  <a:ext uri="{FF2B5EF4-FFF2-40B4-BE49-F238E27FC236}">
                    <a16:creationId xmlns:a16="http://schemas.microsoft.com/office/drawing/2014/main" id="{A4A6245C-9D0E-E1E5-748A-589093C387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Bác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3" name="Picture 2">
              <a:extLst>
                <a:ext uri="{FF2B5EF4-FFF2-40B4-BE49-F238E27FC236}">
                  <a16:creationId xmlns:a16="http://schemas.microsoft.com/office/drawing/2014/main" id="{99C4EFCA-F2B4-6AA6-C458-D69A06B51CF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a:extLst>
              <a:ext uri="{FF2B5EF4-FFF2-40B4-BE49-F238E27FC236}">
                <a16:creationId xmlns:a16="http://schemas.microsoft.com/office/drawing/2014/main" id="{BEAEEE91-CD5F-C7F6-AE47-782B5F4B560D}"/>
              </a:ext>
            </a:extLst>
          </p:cNvPr>
          <p:cNvGrpSpPr/>
          <p:nvPr/>
        </p:nvGrpSpPr>
        <p:grpSpPr>
          <a:xfrm>
            <a:off x="3600450" y="3437771"/>
            <a:ext cx="1200150" cy="1000879"/>
            <a:chOff x="4390276" y="398934"/>
            <a:chExt cx="2459755" cy="1163536"/>
          </a:xfrm>
        </p:grpSpPr>
        <p:grpSp>
          <p:nvGrpSpPr>
            <p:cNvPr id="97" name="Group 96">
              <a:extLst>
                <a:ext uri="{FF2B5EF4-FFF2-40B4-BE49-F238E27FC236}">
                  <a16:creationId xmlns:a16="http://schemas.microsoft.com/office/drawing/2014/main" id="{24147569-F530-F6BE-75D0-F8D37CC4EEE9}"/>
                </a:ext>
              </a:extLst>
            </p:cNvPr>
            <p:cNvGrpSpPr/>
            <p:nvPr/>
          </p:nvGrpSpPr>
          <p:grpSpPr>
            <a:xfrm>
              <a:off x="4857290" y="398934"/>
              <a:ext cx="1992741" cy="1163536"/>
              <a:chOff x="2673383" y="398934"/>
              <a:chExt cx="1992741" cy="1163536"/>
            </a:xfrm>
          </p:grpSpPr>
          <p:pic>
            <p:nvPicPr>
              <p:cNvPr id="99" name="Picture 9">
                <a:extLst>
                  <a:ext uri="{FF2B5EF4-FFF2-40B4-BE49-F238E27FC236}">
                    <a16:creationId xmlns:a16="http://schemas.microsoft.com/office/drawing/2014/main" id="{008BC9FE-DB63-4E85-2F79-A4B3559BEBB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3" y="398934"/>
                <a:ext cx="1864586" cy="1163536"/>
              </a:xfrm>
              <a:prstGeom prst="rect">
                <a:avLst/>
              </a:prstGeom>
            </p:spPr>
          </p:pic>
          <p:sp>
            <p:nvSpPr>
              <p:cNvPr id="100" name="TextBox 99">
                <a:extLst>
                  <a:ext uri="{FF2B5EF4-FFF2-40B4-BE49-F238E27FC236}">
                    <a16:creationId xmlns:a16="http://schemas.microsoft.com/office/drawing/2014/main" id="{DEF222D2-9B0D-3A1F-383C-BBDFDFB6C765}"/>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8" name="Picture 2">
              <a:extLst>
                <a:ext uri="{FF2B5EF4-FFF2-40B4-BE49-F238E27FC236}">
                  <a16:creationId xmlns:a16="http://schemas.microsoft.com/office/drawing/2014/main" id="{35A25978-D9B5-EFD4-9D1D-E93618901DA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Group 100">
            <a:extLst>
              <a:ext uri="{FF2B5EF4-FFF2-40B4-BE49-F238E27FC236}">
                <a16:creationId xmlns:a16="http://schemas.microsoft.com/office/drawing/2014/main" id="{E932571A-FF0E-B4EB-914F-66ADAA87CC82}"/>
              </a:ext>
            </a:extLst>
          </p:cNvPr>
          <p:cNvGrpSpPr/>
          <p:nvPr/>
        </p:nvGrpSpPr>
        <p:grpSpPr>
          <a:xfrm>
            <a:off x="1095375" y="4380746"/>
            <a:ext cx="1200150" cy="1000879"/>
            <a:chOff x="4390276" y="398934"/>
            <a:chExt cx="2459755" cy="1163536"/>
          </a:xfrm>
        </p:grpSpPr>
        <p:grpSp>
          <p:nvGrpSpPr>
            <p:cNvPr id="102" name="Group 101">
              <a:extLst>
                <a:ext uri="{FF2B5EF4-FFF2-40B4-BE49-F238E27FC236}">
                  <a16:creationId xmlns:a16="http://schemas.microsoft.com/office/drawing/2014/main" id="{6FD63EC8-7EDA-0220-73CB-B83651DA8EA4}"/>
                </a:ext>
              </a:extLst>
            </p:cNvPr>
            <p:cNvGrpSpPr/>
            <p:nvPr/>
          </p:nvGrpSpPr>
          <p:grpSpPr>
            <a:xfrm>
              <a:off x="4857290" y="398934"/>
              <a:ext cx="1992741" cy="1163536"/>
              <a:chOff x="2673383" y="398934"/>
              <a:chExt cx="1992741" cy="1163536"/>
            </a:xfrm>
          </p:grpSpPr>
          <p:pic>
            <p:nvPicPr>
              <p:cNvPr id="104" name="Picture 9">
                <a:extLst>
                  <a:ext uri="{FF2B5EF4-FFF2-40B4-BE49-F238E27FC236}">
                    <a16:creationId xmlns:a16="http://schemas.microsoft.com/office/drawing/2014/main" id="{2319F17C-3A6B-C46F-BA12-FAC12BFA5EF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3" y="398934"/>
                <a:ext cx="1864586" cy="1163536"/>
              </a:xfrm>
              <a:prstGeom prst="rect">
                <a:avLst/>
              </a:prstGeom>
            </p:spPr>
          </p:pic>
          <p:sp>
            <p:nvSpPr>
              <p:cNvPr id="105" name="TextBox 104">
                <a:extLst>
                  <a:ext uri="{FF2B5EF4-FFF2-40B4-BE49-F238E27FC236}">
                    <a16:creationId xmlns:a16="http://schemas.microsoft.com/office/drawing/2014/main" id="{70BB016A-CDDB-47FA-7787-58BB34CAB19F}"/>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Dì</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3" name="Picture 2">
              <a:extLst>
                <a:ext uri="{FF2B5EF4-FFF2-40B4-BE49-F238E27FC236}">
                  <a16:creationId xmlns:a16="http://schemas.microsoft.com/office/drawing/2014/main" id="{3F95FBB1-7EF9-7374-A009-11DFCD1B3EC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a:extLst>
              <a:ext uri="{FF2B5EF4-FFF2-40B4-BE49-F238E27FC236}">
                <a16:creationId xmlns:a16="http://schemas.microsoft.com/office/drawing/2014/main" id="{8C6664B6-7757-43F8-58EB-89C2C3B063B0}"/>
              </a:ext>
            </a:extLst>
          </p:cNvPr>
          <p:cNvGrpSpPr/>
          <p:nvPr/>
        </p:nvGrpSpPr>
        <p:grpSpPr>
          <a:xfrm>
            <a:off x="2371725" y="4437896"/>
            <a:ext cx="1200150" cy="1000879"/>
            <a:chOff x="4390276" y="398934"/>
            <a:chExt cx="2459755" cy="1163536"/>
          </a:xfrm>
        </p:grpSpPr>
        <p:grpSp>
          <p:nvGrpSpPr>
            <p:cNvPr id="107" name="Group 106">
              <a:extLst>
                <a:ext uri="{FF2B5EF4-FFF2-40B4-BE49-F238E27FC236}">
                  <a16:creationId xmlns:a16="http://schemas.microsoft.com/office/drawing/2014/main" id="{87E6AEE5-6450-7040-707C-30E18CA05DDF}"/>
                </a:ext>
              </a:extLst>
            </p:cNvPr>
            <p:cNvGrpSpPr/>
            <p:nvPr/>
          </p:nvGrpSpPr>
          <p:grpSpPr>
            <a:xfrm>
              <a:off x="4857290" y="398934"/>
              <a:ext cx="1992741" cy="1163536"/>
              <a:chOff x="2673383" y="398934"/>
              <a:chExt cx="1992741" cy="1163536"/>
            </a:xfrm>
          </p:grpSpPr>
          <p:pic>
            <p:nvPicPr>
              <p:cNvPr id="109" name="Picture 9">
                <a:extLst>
                  <a:ext uri="{FF2B5EF4-FFF2-40B4-BE49-F238E27FC236}">
                    <a16:creationId xmlns:a16="http://schemas.microsoft.com/office/drawing/2014/main" id="{31CFDEA1-8344-4A2A-6625-5B2895353AD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3" y="398934"/>
                <a:ext cx="1864586" cy="1163536"/>
              </a:xfrm>
              <a:prstGeom prst="rect">
                <a:avLst/>
              </a:prstGeom>
            </p:spPr>
          </p:pic>
          <p:sp>
            <p:nvSpPr>
              <p:cNvPr id="110" name="TextBox 109">
                <a:extLst>
                  <a:ext uri="{FF2B5EF4-FFF2-40B4-BE49-F238E27FC236}">
                    <a16:creationId xmlns:a16="http://schemas.microsoft.com/office/drawing/2014/main" id="{07358A1D-1769-2688-07D8-6D005F130793}"/>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8" name="Picture 2">
              <a:extLst>
                <a:ext uri="{FF2B5EF4-FFF2-40B4-BE49-F238E27FC236}">
                  <a16:creationId xmlns:a16="http://schemas.microsoft.com/office/drawing/2014/main" id="{AEBD32E7-A714-75BB-F875-8BD4C7746C3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3D548020-80D8-6D4E-7C54-5997E549FC85}"/>
              </a:ext>
            </a:extLst>
          </p:cNvPr>
          <p:cNvGrpSpPr/>
          <p:nvPr/>
        </p:nvGrpSpPr>
        <p:grpSpPr>
          <a:xfrm>
            <a:off x="6022025" y="682995"/>
            <a:ext cx="4872397"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trường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học</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6134100" y="167564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sinh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8229599" y="1628021"/>
            <a:ext cx="1847851" cy="1000879"/>
            <a:chOff x="3726532" y="398934"/>
            <a:chExt cx="378724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396802" cy="1163536"/>
              <a:chOff x="1933067" y="398934"/>
              <a:chExt cx="339680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33067" y="398934"/>
                <a:ext cx="2830668"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245415"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r>
                  <a:rPr lang="en-US" sz="3200" dirty="0">
                    <a:solidFill>
                      <a:prstClr val="black"/>
                    </a:solidFill>
                    <a:latin typeface="Calibri" panose="020F0502020204030204"/>
                  </a:rPr>
                  <a:t> </a:t>
                </a:r>
                <a:r>
                  <a:rPr lang="en-US" sz="3200" dirty="0" err="1">
                    <a:solidFill>
                      <a:prstClr val="black"/>
                    </a:solidFill>
                    <a:latin typeface="Calibri" panose="020F0502020204030204"/>
                  </a:rPr>
                  <a:t>giáo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170" name="Hình ảnh 6" descr="Ảnh có chứa đồ họa véc-tơ&#10;&#10;Mô tả được tạo tự động">
            <a:extLst>
              <a:ext uri="{FF2B5EF4-FFF2-40B4-BE49-F238E27FC236}">
                <a16:creationId xmlns:a16="http://schemas.microsoft.com/office/drawing/2014/main" id="{F2FAEF49-2CF9-17BD-C56B-8FBC115E3D0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31739" y="4393186"/>
            <a:ext cx="1736774" cy="1736774"/>
          </a:xfrm>
          <a:prstGeom prst="rect">
            <a:avLst/>
          </a:prstGeom>
        </p:spPr>
      </p:pic>
      <p:grpSp>
        <p:nvGrpSpPr>
          <p:cNvPr id="171" name="Group 170">
            <a:extLst>
              <a:ext uri="{FF2B5EF4-FFF2-40B4-BE49-F238E27FC236}">
                <a16:creationId xmlns:a16="http://schemas.microsoft.com/office/drawing/2014/main" id="{1F2C2BB0-0DFA-180D-D7AB-9C58B0CDF782}"/>
              </a:ext>
            </a:extLst>
          </p:cNvPr>
          <p:cNvGrpSpPr/>
          <p:nvPr/>
        </p:nvGrpSpPr>
        <p:grpSpPr>
          <a:xfrm>
            <a:off x="6067424" y="2675771"/>
            <a:ext cx="1781176" cy="1000879"/>
            <a:chOff x="3726532" y="398934"/>
            <a:chExt cx="3650591"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4" y="398934"/>
              <a:ext cx="3260149" cy="1163536"/>
              <a:chOff x="1933067" y="398934"/>
              <a:chExt cx="3260149"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33067" y="398934"/>
                <a:ext cx="2830668"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Bạn</a:t>
                </a:r>
                <a:r>
                  <a:rPr lang="en-US" sz="3200" dirty="0">
                    <a:solidFill>
                      <a:prstClr val="black"/>
                    </a:solidFill>
                    <a:latin typeface="Calibri" panose="020F0502020204030204"/>
                  </a:rPr>
                  <a:t> </a:t>
                </a:r>
                <a:r>
                  <a:rPr lang="en-US" sz="3200" dirty="0" err="1">
                    <a:solidFill>
                      <a:prstClr val="black"/>
                    </a:solidFill>
                    <a:latin typeface="Calibri" panose="020F0502020204030204"/>
                  </a:rPr>
                  <a:t>bè</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8041632" y="2618661"/>
            <a:ext cx="2562226"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08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Calibri" panose="020F0502020204030204"/>
                  </a:rPr>
                  <a:t>Hiệu</a:t>
                </a:r>
                <a:r>
                  <a:rPr lang="en-US" sz="2800" dirty="0">
                    <a:solidFill>
                      <a:prstClr val="black"/>
                    </a:solidFill>
                    <a:latin typeface="Calibri" panose="020F0502020204030204"/>
                  </a:rPr>
                  <a:t> </a:t>
                </a:r>
                <a:r>
                  <a:rPr lang="en-US" sz="2800" dirty="0" err="1">
                    <a:solidFill>
                      <a:prstClr val="black"/>
                    </a:solidFill>
                    <a:latin typeface="Calibri" panose="020F0502020204030204"/>
                  </a:rPr>
                  <a:t>trưởng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6086474" y="363779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Bảo</a:t>
                </a:r>
                <a:r>
                  <a:rPr lang="en-US" sz="3200" dirty="0">
                    <a:solidFill>
                      <a:prstClr val="black"/>
                    </a:solidFill>
                    <a:latin typeface="Calibri" panose="020F0502020204030204"/>
                  </a:rPr>
                  <a:t> </a:t>
                </a:r>
                <a:r>
                  <a:rPr lang="en-US" sz="3200" dirty="0" err="1">
                    <a:solidFill>
                      <a:prstClr val="black"/>
                    </a:solidFill>
                    <a:latin typeface="Calibri" panose="020F0502020204030204"/>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8366623" y="3494921"/>
            <a:ext cx="1800226" cy="1000879"/>
            <a:chOff x="3726532" y="398934"/>
            <a:chExt cx="3689635"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299193" cy="1163536"/>
              <a:chOff x="1933067" y="398934"/>
              <a:chExt cx="3299193"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455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11" name="Group 110">
            <a:extLst>
              <a:ext uri="{FF2B5EF4-FFF2-40B4-BE49-F238E27FC236}">
                <a16:creationId xmlns:a16="http://schemas.microsoft.com/office/drawing/2014/main" id="{3D548020-80D8-6D4E-7C54-5997E549FC85}"/>
              </a:ext>
            </a:extLst>
          </p:cNvPr>
          <p:cNvGrpSpPr/>
          <p:nvPr/>
        </p:nvGrpSpPr>
        <p:grpSpPr>
          <a:xfrm>
            <a:off x="3157538" y="727077"/>
            <a:ext cx="5210175"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211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trận</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bóng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đá</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3600449" y="1732954"/>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5743574" y="1685171"/>
            <a:ext cx="2114550" cy="1000879"/>
            <a:chOff x="3726532" y="398934"/>
            <a:chExt cx="433385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943412" cy="1163536"/>
              <a:chOff x="1933067" y="398934"/>
              <a:chExt cx="394341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33067" y="398934"/>
                <a:ext cx="3533455"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147803" y="677241"/>
                <a:ext cx="3728676"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môn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Group 170">
            <a:extLst>
              <a:ext uri="{FF2B5EF4-FFF2-40B4-BE49-F238E27FC236}">
                <a16:creationId xmlns:a16="http://schemas.microsoft.com/office/drawing/2014/main" id="{1F2C2BB0-0DFA-180D-D7AB-9C58B0CDF782}"/>
              </a:ext>
            </a:extLst>
          </p:cNvPr>
          <p:cNvGrpSpPr/>
          <p:nvPr/>
        </p:nvGrpSpPr>
        <p:grpSpPr>
          <a:xfrm>
            <a:off x="3581399" y="2732921"/>
            <a:ext cx="2000250" cy="1000879"/>
            <a:chOff x="3726532" y="398934"/>
            <a:chExt cx="4099592"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2" y="398934"/>
              <a:ext cx="3709152" cy="1163536"/>
              <a:chOff x="1933065" y="398934"/>
              <a:chExt cx="3709152"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33065" y="398934"/>
                <a:ext cx="3357759"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0" y="688314"/>
                <a:ext cx="353345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5734050" y="2685296"/>
            <a:ext cx="2324100"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3600449" y="369494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Hậu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5505449" y="3618746"/>
            <a:ext cx="2009776" cy="1000879"/>
            <a:chOff x="3726532" y="398934"/>
            <a:chExt cx="4119116"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728674" cy="1163536"/>
              <a:chOff x="1933067" y="398934"/>
              <a:chExt cx="3728674"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552979"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Trung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B4D3C93-D883-5BA5-D93C-C1BC1800D879}"/>
              </a:ext>
            </a:extLst>
          </p:cNvPr>
          <p:cNvGrpSpPr/>
          <p:nvPr/>
        </p:nvGrpSpPr>
        <p:grpSpPr>
          <a:xfrm>
            <a:off x="3543299" y="4580771"/>
            <a:ext cx="2238376" cy="1000879"/>
            <a:chOff x="3726532" y="398934"/>
            <a:chExt cx="4587641" cy="1163536"/>
          </a:xfrm>
        </p:grpSpPr>
        <p:grpSp>
          <p:nvGrpSpPr>
            <p:cNvPr id="8" name="Group 7">
              <a:extLst>
                <a:ext uri="{FF2B5EF4-FFF2-40B4-BE49-F238E27FC236}">
                  <a16:creationId xmlns:a16="http://schemas.microsoft.com/office/drawing/2014/main" id="{AAF72D25-E585-D8CD-85BA-5E5B3AA82FF8}"/>
                </a:ext>
              </a:extLst>
            </p:cNvPr>
            <p:cNvGrpSpPr/>
            <p:nvPr/>
          </p:nvGrpSpPr>
          <p:grpSpPr>
            <a:xfrm>
              <a:off x="4116974" y="398934"/>
              <a:ext cx="4197199" cy="1163536"/>
              <a:chOff x="1933067" y="398934"/>
              <a:chExt cx="4197199" cy="1163536"/>
            </a:xfrm>
          </p:grpSpPr>
          <p:pic>
            <p:nvPicPr>
              <p:cNvPr id="13" name="Picture 9">
                <a:extLst>
                  <a:ext uri="{FF2B5EF4-FFF2-40B4-BE49-F238E27FC236}">
                    <a16:creationId xmlns:a16="http://schemas.microsoft.com/office/drawing/2014/main" id="{B7D75952-C610-D357-A53B-5A097E0F184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33067" y="398934"/>
                <a:ext cx="3494412" cy="1163536"/>
              </a:xfrm>
              <a:prstGeom prst="rect">
                <a:avLst/>
              </a:prstGeom>
            </p:spPr>
          </p:pic>
          <p:sp>
            <p:nvSpPr>
              <p:cNvPr id="15" name="TextBox 14">
                <a:extLst>
                  <a:ext uri="{FF2B5EF4-FFF2-40B4-BE49-F238E27FC236}">
                    <a16:creationId xmlns:a16="http://schemas.microsoft.com/office/drawing/2014/main" id="{57AD2CD9-6E62-684D-7CFD-14C9D7AFEB7E}"/>
                  </a:ext>
                </a:extLst>
              </p:cNvPr>
              <p:cNvSpPr txBox="1"/>
              <p:nvPr/>
            </p:nvSpPr>
            <p:spPr>
              <a:xfrm>
                <a:off x="2108762" y="688314"/>
                <a:ext cx="402150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tài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 name="Picture 2">
              <a:extLst>
                <a:ext uri="{FF2B5EF4-FFF2-40B4-BE49-F238E27FC236}">
                  <a16:creationId xmlns:a16="http://schemas.microsoft.com/office/drawing/2014/main" id="{3ACB1DBE-5664-1401-401F-DB9DB61532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037D4DC7-4F04-5E40-2AD2-6E15D9A26FDA}"/>
              </a:ext>
            </a:extLst>
          </p:cNvPr>
          <p:cNvGrpSpPr/>
          <p:nvPr/>
        </p:nvGrpSpPr>
        <p:grpSpPr>
          <a:xfrm>
            <a:off x="5572124" y="4504571"/>
            <a:ext cx="2000251" cy="1000879"/>
            <a:chOff x="3726532" y="398934"/>
            <a:chExt cx="4099594" cy="1163536"/>
          </a:xfrm>
        </p:grpSpPr>
        <p:grpSp>
          <p:nvGrpSpPr>
            <p:cNvPr id="20" name="Group 19">
              <a:extLst>
                <a:ext uri="{FF2B5EF4-FFF2-40B4-BE49-F238E27FC236}">
                  <a16:creationId xmlns:a16="http://schemas.microsoft.com/office/drawing/2014/main" id="{82DA772D-F113-9F5C-F163-D97F130ABD90}"/>
                </a:ext>
              </a:extLst>
            </p:cNvPr>
            <p:cNvGrpSpPr/>
            <p:nvPr/>
          </p:nvGrpSpPr>
          <p:grpSpPr>
            <a:xfrm>
              <a:off x="3804622" y="398934"/>
              <a:ext cx="4021504" cy="1163536"/>
              <a:chOff x="1620715" y="398934"/>
              <a:chExt cx="4021504" cy="1163536"/>
            </a:xfrm>
          </p:grpSpPr>
          <p:pic>
            <p:nvPicPr>
              <p:cNvPr id="22" name="Picture 9">
                <a:extLst>
                  <a:ext uri="{FF2B5EF4-FFF2-40B4-BE49-F238E27FC236}">
                    <a16:creationId xmlns:a16="http://schemas.microsoft.com/office/drawing/2014/main" id="{F3D90964-8677-7F25-7C28-7D1797B1D4B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33067" y="398934"/>
                <a:ext cx="3494412" cy="1163536"/>
              </a:xfrm>
              <a:prstGeom prst="rect">
                <a:avLst/>
              </a:prstGeom>
            </p:spPr>
          </p:pic>
          <p:sp>
            <p:nvSpPr>
              <p:cNvPr id="23" name="TextBox 22">
                <a:extLst>
                  <a:ext uri="{FF2B5EF4-FFF2-40B4-BE49-F238E27FC236}">
                    <a16:creationId xmlns:a16="http://schemas.microsoft.com/office/drawing/2014/main" id="{7CC6E09B-0605-A9B7-CE47-A747EA782796}"/>
                  </a:ext>
                </a:extLst>
              </p:cNvPr>
              <p:cNvSpPr txBox="1"/>
              <p:nvPr/>
            </p:nvSpPr>
            <p:spPr>
              <a:xfrm>
                <a:off x="1620715" y="566512"/>
                <a:ext cx="4021504" cy="822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Huấn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luyện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21" name="Picture 2">
              <a:extLst>
                <a:ext uri="{FF2B5EF4-FFF2-40B4-BE49-F238E27FC236}">
                  <a16:creationId xmlns:a16="http://schemas.microsoft.com/office/drawing/2014/main" id="{D0A6A615-B26B-9E92-9A7D-D0BF8358FC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A child kicking a football ball&#10;&#10;Description automatically generated with medium confidence">
            <a:extLst>
              <a:ext uri="{FF2B5EF4-FFF2-40B4-BE49-F238E27FC236}">
                <a16:creationId xmlns:a16="http://schemas.microsoft.com/office/drawing/2014/main" id="{B977DA47-32DD-5C87-323A-8ED4CDC3F4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0" y="4505325"/>
            <a:ext cx="1790700" cy="1790700"/>
          </a:xfrm>
          <a:prstGeom prst="rect">
            <a:avLst/>
          </a:prstGeom>
        </p:spPr>
      </p:pic>
    </p:spTree>
    <p:extLst>
      <p:ext uri="{BB962C8B-B14F-4D97-AF65-F5344CB8AC3E}">
        <p14:creationId xmlns:p14="http://schemas.microsoft.com/office/powerpoint/2010/main" val="364749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524000"/>
            <a:ext cx="11020538" cy="5095053"/>
          </a:xfrm>
          <a:custGeom>
            <a:avLst/>
            <a:gdLst>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095053" fill="none" extrusionOk="0">
                <a:moveTo>
                  <a:pt x="0" y="476896"/>
                </a:moveTo>
                <a:cubicBezTo>
                  <a:pt x="-62857" y="204523"/>
                  <a:pt x="297209" y="30388"/>
                  <a:pt x="573702" y="0"/>
                </a:cubicBezTo>
                <a:cubicBezTo>
                  <a:pt x="5625296" y="470217"/>
                  <a:pt x="8384003" y="571865"/>
                  <a:pt x="10446835" y="0"/>
                </a:cubicBezTo>
                <a:cubicBezTo>
                  <a:pt x="10804861" y="60846"/>
                  <a:pt x="11055691" y="252642"/>
                  <a:pt x="11020538" y="476896"/>
                </a:cubicBezTo>
                <a:cubicBezTo>
                  <a:pt x="10959487" y="1391953"/>
                  <a:pt x="11135021" y="3858772"/>
                  <a:pt x="11020538" y="4618155"/>
                </a:cubicBezTo>
                <a:cubicBezTo>
                  <a:pt x="10920109" y="4897159"/>
                  <a:pt x="10690978" y="5050649"/>
                  <a:pt x="10446835" y="5095053"/>
                </a:cubicBezTo>
                <a:cubicBezTo>
                  <a:pt x="6763767" y="5202429"/>
                  <a:pt x="2987825" y="4895954"/>
                  <a:pt x="573702" y="5095053"/>
                </a:cubicBezTo>
                <a:cubicBezTo>
                  <a:pt x="267418" y="4963286"/>
                  <a:pt x="-48866" y="4907331"/>
                  <a:pt x="0" y="4618155"/>
                </a:cubicBezTo>
                <a:cubicBezTo>
                  <a:pt x="9337" y="4196551"/>
                  <a:pt x="110762" y="1118688"/>
                  <a:pt x="0" y="476896"/>
                </a:cubicBezTo>
                <a:close/>
              </a:path>
              <a:path w="11020538" h="5095053" stroke="0" extrusionOk="0">
                <a:moveTo>
                  <a:pt x="0" y="476896"/>
                </a:moveTo>
                <a:cubicBezTo>
                  <a:pt x="-48358" y="224247"/>
                  <a:pt x="313280" y="-41769"/>
                  <a:pt x="573702" y="0"/>
                </a:cubicBezTo>
                <a:cubicBezTo>
                  <a:pt x="1162101" y="749731"/>
                  <a:pt x="6048980" y="-20991"/>
                  <a:pt x="10446835" y="0"/>
                </a:cubicBezTo>
                <a:cubicBezTo>
                  <a:pt x="10746740" y="84623"/>
                  <a:pt x="10970675" y="270096"/>
                  <a:pt x="11020538" y="476896"/>
                </a:cubicBezTo>
                <a:cubicBezTo>
                  <a:pt x="11112612" y="828021"/>
                  <a:pt x="10736906" y="3160754"/>
                  <a:pt x="11020538" y="4618155"/>
                </a:cubicBezTo>
                <a:cubicBezTo>
                  <a:pt x="11082255" y="4926412"/>
                  <a:pt x="10756173" y="5122223"/>
                  <a:pt x="10446835" y="5095053"/>
                </a:cubicBezTo>
                <a:cubicBezTo>
                  <a:pt x="6013385" y="5733703"/>
                  <a:pt x="3427788" y="4651060"/>
                  <a:pt x="573702" y="5095053"/>
                </a:cubicBezTo>
                <a:cubicBezTo>
                  <a:pt x="321025" y="5067063"/>
                  <a:pt x="-4619" y="4835868"/>
                  <a:pt x="0" y="4618155"/>
                </a:cubicBezTo>
                <a:cubicBezTo>
                  <a:pt x="219681" y="4255711"/>
                  <a:pt x="-45561" y="1899190"/>
                  <a:pt x="0" y="476896"/>
                </a:cubicBezTo>
                <a:close/>
              </a:path>
              <a:path w="11020538" h="5095053" fill="none" stroke="0" extrusionOk="0">
                <a:moveTo>
                  <a:pt x="0" y="476896"/>
                </a:moveTo>
                <a:cubicBezTo>
                  <a:pt x="-93929" y="216977"/>
                  <a:pt x="214339" y="8313"/>
                  <a:pt x="573702" y="0"/>
                </a:cubicBezTo>
                <a:cubicBezTo>
                  <a:pt x="5881236" y="-41038"/>
                  <a:pt x="8357107" y="-79316"/>
                  <a:pt x="10446835" y="0"/>
                </a:cubicBezTo>
                <a:cubicBezTo>
                  <a:pt x="10729295" y="34553"/>
                  <a:pt x="11028849" y="274305"/>
                  <a:pt x="11020538" y="476896"/>
                </a:cubicBezTo>
                <a:cubicBezTo>
                  <a:pt x="10840085" y="1470435"/>
                  <a:pt x="11117634" y="4043771"/>
                  <a:pt x="11020538" y="4618155"/>
                </a:cubicBezTo>
                <a:cubicBezTo>
                  <a:pt x="11046332" y="4877585"/>
                  <a:pt x="10720282" y="5072277"/>
                  <a:pt x="10446835" y="5095053"/>
                </a:cubicBezTo>
                <a:cubicBezTo>
                  <a:pt x="7034636" y="5244522"/>
                  <a:pt x="2913094" y="4944642"/>
                  <a:pt x="573702" y="5095053"/>
                </a:cubicBezTo>
                <a:cubicBezTo>
                  <a:pt x="287702" y="5042293"/>
                  <a:pt x="-32056" y="4917684"/>
                  <a:pt x="0" y="4618155"/>
                </a:cubicBezTo>
                <a:cubicBezTo>
                  <a:pt x="190983" y="4190706"/>
                  <a:pt x="97724" y="1068831"/>
                  <a:pt x="0" y="476896"/>
                </a:cubicBezTo>
                <a:close/>
              </a:path>
              <a:path w="11020538" h="5095053" fill="none" stroke="0" extrusionOk="0">
                <a:moveTo>
                  <a:pt x="0" y="476896"/>
                </a:moveTo>
                <a:cubicBezTo>
                  <a:pt x="-84074" y="184713"/>
                  <a:pt x="272766" y="26805"/>
                  <a:pt x="573702" y="0"/>
                </a:cubicBezTo>
                <a:cubicBezTo>
                  <a:pt x="5582335" y="218876"/>
                  <a:pt x="8115080" y="228424"/>
                  <a:pt x="10446835" y="0"/>
                </a:cubicBezTo>
                <a:cubicBezTo>
                  <a:pt x="10769355" y="65445"/>
                  <a:pt x="11048711" y="278243"/>
                  <a:pt x="11020538" y="476896"/>
                </a:cubicBezTo>
                <a:cubicBezTo>
                  <a:pt x="10803987" y="1385787"/>
                  <a:pt x="11147430" y="3952716"/>
                  <a:pt x="11020538" y="4618155"/>
                </a:cubicBezTo>
                <a:cubicBezTo>
                  <a:pt x="10972238" y="4895503"/>
                  <a:pt x="10712137" y="5051789"/>
                  <a:pt x="10446835" y="5095053"/>
                </a:cubicBezTo>
                <a:cubicBezTo>
                  <a:pt x="6791433" y="5197073"/>
                  <a:pt x="2929842" y="5210705"/>
                  <a:pt x="573702" y="5095053"/>
                </a:cubicBezTo>
                <a:cubicBezTo>
                  <a:pt x="261889" y="4981347"/>
                  <a:pt x="-59875" y="4930091"/>
                  <a:pt x="0" y="4618155"/>
                </a:cubicBezTo>
                <a:cubicBezTo>
                  <a:pt x="56445" y="4171588"/>
                  <a:pt x="142362" y="1095700"/>
                  <a:pt x="0" y="476896"/>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0"/>
            <a:ext cx="9171718" cy="1107390"/>
            <a:chOff x="825624" y="606089"/>
            <a:chExt cx="10741570" cy="1107390"/>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89"/>
              <a:ext cx="10647284" cy="107072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srgbClr val="0070C0"/>
                  </a:solidFill>
                  <a:effectLst/>
                  <a:uLnTx/>
                  <a:uFillTx/>
                  <a:latin typeface="Calibri" panose="020F0502020204030204"/>
                  <a:ea typeface="+mn-ea"/>
                  <a:cs typeface="+mn-cs"/>
                </a:rPr>
                <a:t>Danh từ chỉ hiện tượng tự nhiên nào có thể thay cho mỗi bông hoa dưới đây?</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sp>
        <p:nvSpPr>
          <p:cNvPr id="8" name="TextBox 7">
            <a:extLst>
              <a:ext uri="{FF2B5EF4-FFF2-40B4-BE49-F238E27FC236}">
                <a16:creationId xmlns:a16="http://schemas.microsoft.com/office/drawing/2014/main" id="{101AF2DA-EAFD-9F1A-A702-8A4D3B711CA5}"/>
              </a:ext>
            </a:extLst>
          </p:cNvPr>
          <p:cNvSpPr txBox="1"/>
          <p:nvPr/>
        </p:nvSpPr>
        <p:spPr>
          <a:xfrm>
            <a:off x="981075" y="2438400"/>
            <a:ext cx="9991725" cy="3785652"/>
          </a:xfrm>
          <a:prstGeom prst="rect">
            <a:avLst/>
          </a:prstGeom>
          <a:noFill/>
        </p:spPr>
        <p:txBody>
          <a:bodyPr wrap="square" rtlCol="0">
            <a:spAutoFit/>
          </a:bodyPr>
          <a:lstStyle/>
          <a:p>
            <a:pPr algn="just"/>
            <a:r>
              <a:rPr lang="en-US" sz="4000" b="0"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Buổi </a:t>
            </a:r>
            <a:r>
              <a:rPr lang="en-US" sz="4000" b="0" i="0" dirty="0" err="1">
                <a:solidFill>
                  <a:srgbClr val="000000"/>
                </a:solidFill>
                <a:effectLst/>
                <a:latin typeface="Calibri" panose="020F0502020204030204" pitchFamily="34" charset="0"/>
                <a:cs typeface="Calibri" panose="020F0502020204030204" pitchFamily="34" charset="0"/>
              </a:rPr>
              <a:t>trưa</a:t>
            </a:r>
            <a:r>
              <a:rPr lang="vi-VN" sz="4000" b="0" i="0" dirty="0">
                <a:solidFill>
                  <a:srgbClr val="000000"/>
                </a:solidFill>
                <a:effectLst/>
                <a:latin typeface="Calibri" panose="020F0502020204030204" pitchFamily="34" charset="0"/>
                <a:cs typeface="Calibri" panose="020F0502020204030204" pitchFamily="34" charset="0"/>
              </a:rPr>
              <a:t>, mặt trời tỏa </a:t>
            </a:r>
            <a:r>
              <a:rPr lang="vi-VN" sz="4000" b="1" i="0" dirty="0">
                <a:solidFill>
                  <a:srgbClr val="FF0000"/>
                </a:solidFill>
                <a:effectLst/>
                <a:latin typeface="Calibri" panose="020F0502020204030204" pitchFamily="34" charset="0"/>
                <a:cs typeface="Calibri" panose="020F0502020204030204" pitchFamily="34" charset="0"/>
              </a:rPr>
              <a:t>nắng</a:t>
            </a:r>
            <a:r>
              <a:rPr lang="vi-VN" sz="4000" b="0" i="0" dirty="0">
                <a:solidFill>
                  <a:srgbClr val="000000"/>
                </a:solidFill>
                <a:effectLst/>
                <a:latin typeface="Calibri" panose="020F0502020204030204" pitchFamily="34" charset="0"/>
                <a:cs typeface="Calibri" panose="020F0502020204030204" pitchFamily="34" charset="0"/>
              </a:rPr>
              <a:t> gay gắt, chói chang. Bỗng từ đâu </a:t>
            </a:r>
            <a:r>
              <a:rPr lang="vi-VN" sz="4000" b="1" i="0" dirty="0">
                <a:solidFill>
                  <a:srgbClr val="FF0000"/>
                </a:solidFill>
                <a:effectLst/>
                <a:latin typeface="Calibri" panose="020F0502020204030204" pitchFamily="34" charset="0"/>
                <a:cs typeface="Calibri" panose="020F0502020204030204" pitchFamily="34" charset="0"/>
              </a:rPr>
              <a:t>mây</a:t>
            </a:r>
            <a:r>
              <a:rPr lang="vi-VN" sz="4000" b="1"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đen kéo tới, che kín</a:t>
            </a:r>
            <a:r>
              <a:rPr lang="en-US" sz="4000" b="0" i="0" dirty="0">
                <a:solidFill>
                  <a:srgbClr val="000000"/>
                </a:solidFill>
                <a:effectLst/>
                <a:latin typeface="Calibri" panose="020F0502020204030204" pitchFamily="34" charset="0"/>
                <a:cs typeface="Calibri" panose="020F0502020204030204" pitchFamily="34" charset="0"/>
              </a:rPr>
              <a:t> </a:t>
            </a:r>
            <a:r>
              <a:rPr lang="en-US" sz="4000" b="0" i="0" dirty="0" err="1">
                <a:solidFill>
                  <a:srgbClr val="000000"/>
                </a:solidFill>
                <a:effectLst/>
                <a:latin typeface="Calibri" panose="020F0502020204030204" pitchFamily="34" charset="0"/>
                <a:cs typeface="Calibri" panose="020F0502020204030204" pitchFamily="34" charset="0"/>
              </a:rPr>
              <a:t>cả</a:t>
            </a:r>
            <a:r>
              <a:rPr lang="vi-VN" sz="4000" b="0" i="0" dirty="0">
                <a:solidFill>
                  <a:srgbClr val="000000"/>
                </a:solidFill>
                <a:effectLst/>
                <a:latin typeface="Calibri" panose="020F0502020204030204" pitchFamily="34" charset="0"/>
                <a:cs typeface="Calibri" panose="020F0502020204030204" pitchFamily="34" charset="0"/>
              </a:rPr>
              <a:t> bầu trời. </a:t>
            </a:r>
            <a:r>
              <a:rPr lang="vi-VN" sz="4000" b="1" i="0" dirty="0">
                <a:solidFill>
                  <a:srgbClr val="FF0000"/>
                </a:solidFill>
                <a:effectLst/>
                <a:latin typeface="Calibri" panose="020F0502020204030204" pitchFamily="34" charset="0"/>
                <a:cs typeface="Calibri" panose="020F0502020204030204" pitchFamily="34" charset="0"/>
              </a:rPr>
              <a:t>Gió</a:t>
            </a:r>
            <a:r>
              <a:rPr lang="vi-VN" sz="4000" b="0" i="0" dirty="0">
                <a:solidFill>
                  <a:srgbClr val="000000"/>
                </a:solidFill>
                <a:effectLst/>
                <a:latin typeface="Calibri" panose="020F0502020204030204" pitchFamily="34" charset="0"/>
                <a:cs typeface="Calibri" panose="020F0502020204030204" pitchFamily="34" charset="0"/>
              </a:rPr>
              <a:t> cuồn cuộn thổi. </a:t>
            </a:r>
            <a:r>
              <a:rPr lang="vi-VN" sz="4000" b="1" i="0" dirty="0">
                <a:solidFill>
                  <a:srgbClr val="FF0000"/>
                </a:solidFill>
                <a:effectLst/>
                <a:latin typeface="Calibri" panose="020F0502020204030204" pitchFamily="34" charset="0"/>
                <a:cs typeface="Calibri" panose="020F0502020204030204" pitchFamily="34" charset="0"/>
              </a:rPr>
              <a:t>Chớp</a:t>
            </a:r>
            <a:r>
              <a:rPr lang="vi-VN" sz="4000" b="0" i="0" dirty="0">
                <a:solidFill>
                  <a:srgbClr val="000000"/>
                </a:solidFill>
                <a:effectLst/>
                <a:latin typeface="Calibri" panose="020F0502020204030204" pitchFamily="34" charset="0"/>
                <a:cs typeface="Calibri" panose="020F0502020204030204" pitchFamily="34" charset="0"/>
              </a:rPr>
              <a:t> lóe lên từng hồi sáng rực. </a:t>
            </a:r>
            <a:r>
              <a:rPr lang="vi-VN" sz="4000" b="1" i="0" dirty="0">
                <a:solidFill>
                  <a:srgbClr val="FF0000"/>
                </a:solidFill>
                <a:effectLst/>
                <a:latin typeface="Calibri" panose="020F0502020204030204" pitchFamily="34" charset="0"/>
                <a:cs typeface="Calibri" panose="020F0502020204030204" pitchFamily="34" charset="0"/>
              </a:rPr>
              <a:t>Sấm</a:t>
            </a:r>
            <a:r>
              <a:rPr lang="vi-VN" sz="4000" b="1"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nổ đì đùng. Rồi </a:t>
            </a:r>
            <a:r>
              <a:rPr lang="vi-VN" sz="4000" b="1" i="0" dirty="0">
                <a:solidFill>
                  <a:srgbClr val="FF0000"/>
                </a:solidFill>
                <a:effectLst/>
                <a:latin typeface="Calibri" panose="020F0502020204030204" pitchFamily="34" charset="0"/>
                <a:cs typeface="Calibri" panose="020F0502020204030204" pitchFamily="34" charset="0"/>
              </a:rPr>
              <a:t>mưa</a:t>
            </a:r>
            <a:r>
              <a:rPr lang="vi-VN" sz="4000" b="0" i="0" dirty="0">
                <a:solidFill>
                  <a:srgbClr val="000000"/>
                </a:solidFill>
                <a:effectLst/>
                <a:latin typeface="Calibri" panose="020F0502020204030204" pitchFamily="34" charset="0"/>
                <a:cs typeface="Calibri" panose="020F0502020204030204" pitchFamily="34" charset="0"/>
              </a:rPr>
              <a:t> ầm ầm trút xuống. Không gian đẫm nước.</a:t>
            </a:r>
            <a:endParaRPr lang="en-US" sz="4000" b="0" i="0" dirty="0">
              <a:solidFill>
                <a:srgbClr val="000000"/>
              </a:solidFill>
              <a:effectLst/>
              <a:latin typeface="Calibri" panose="020F0502020204030204" pitchFamily="34" charset="0"/>
              <a:cs typeface="Calibri" panose="020F0502020204030204" pitchFamily="34" charset="0"/>
            </a:endParaRPr>
          </a:p>
          <a:p>
            <a:pPr algn="just"/>
            <a:r>
              <a:rPr lang="en-US" sz="3600" dirty="0">
                <a:solidFill>
                  <a:srgbClr val="000000"/>
                </a:solidFill>
                <a:latin typeface="Calibri" panose="020F0502020204030204" pitchFamily="34" charset="0"/>
                <a:cs typeface="Calibri" panose="020F0502020204030204" pitchFamily="34" charset="0"/>
              </a:rPr>
              <a:t>                                                   		(</a:t>
            </a:r>
            <a:r>
              <a:rPr lang="en-US" sz="3600" i="1" dirty="0">
                <a:solidFill>
                  <a:srgbClr val="000000"/>
                </a:solidFill>
                <a:latin typeface="Calibri" panose="020F0502020204030204" pitchFamily="34" charset="0"/>
                <a:cs typeface="Calibri" panose="020F0502020204030204" pitchFamily="34" charset="0"/>
              </a:rPr>
              <a:t>Theo </a:t>
            </a:r>
            <a:r>
              <a:rPr lang="en-US" sz="3600" dirty="0">
                <a:solidFill>
                  <a:srgbClr val="000000"/>
                </a:solidFill>
                <a:latin typeface="Calibri" panose="020F0502020204030204" pitchFamily="34" charset="0"/>
                <a:cs typeface="Calibri" panose="020F0502020204030204" pitchFamily="34" charset="0"/>
              </a:rPr>
              <a:t>Phạm Khải)</a:t>
            </a:r>
            <a:endParaRPr lang="en-US" sz="3600"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8AE0981-82F2-7DA2-2708-CC7A841706D0}"/>
              </a:ext>
            </a:extLst>
          </p:cNvPr>
          <p:cNvPicPr>
            <a:picLocks noChangeAspect="1"/>
          </p:cNvPicPr>
          <p:nvPr/>
        </p:nvPicPr>
        <p:blipFill>
          <a:blip r:embed="rId5"/>
          <a:stretch>
            <a:fillRect/>
          </a:stretch>
        </p:blipFill>
        <p:spPr>
          <a:xfrm>
            <a:off x="6749998" y="2391099"/>
            <a:ext cx="1161761" cy="876300"/>
          </a:xfrm>
          <a:prstGeom prst="rect">
            <a:avLst/>
          </a:prstGeom>
        </p:spPr>
      </p:pic>
      <p:pic>
        <p:nvPicPr>
          <p:cNvPr id="19" name="Picture 18">
            <a:extLst>
              <a:ext uri="{FF2B5EF4-FFF2-40B4-BE49-F238E27FC236}">
                <a16:creationId xmlns:a16="http://schemas.microsoft.com/office/drawing/2014/main" id="{664F07FF-3979-1B69-8771-DB931029B1E2}"/>
              </a:ext>
            </a:extLst>
          </p:cNvPr>
          <p:cNvPicPr>
            <a:picLocks noChangeAspect="1"/>
          </p:cNvPicPr>
          <p:nvPr/>
        </p:nvPicPr>
        <p:blipFill>
          <a:blip r:embed="rId5"/>
          <a:stretch>
            <a:fillRect/>
          </a:stretch>
        </p:blipFill>
        <p:spPr>
          <a:xfrm>
            <a:off x="5136028" y="3007702"/>
            <a:ext cx="1117078" cy="842596"/>
          </a:xfrm>
          <a:prstGeom prst="rect">
            <a:avLst/>
          </a:prstGeom>
        </p:spPr>
      </p:pic>
      <p:pic>
        <p:nvPicPr>
          <p:cNvPr id="25" name="Picture 24">
            <a:extLst>
              <a:ext uri="{FF2B5EF4-FFF2-40B4-BE49-F238E27FC236}">
                <a16:creationId xmlns:a16="http://schemas.microsoft.com/office/drawing/2014/main" id="{F69748D5-D1DE-65E8-B6DA-69D114065C48}"/>
              </a:ext>
            </a:extLst>
          </p:cNvPr>
          <p:cNvPicPr>
            <a:picLocks noChangeAspect="1"/>
          </p:cNvPicPr>
          <p:nvPr/>
        </p:nvPicPr>
        <p:blipFill>
          <a:blip r:embed="rId5"/>
          <a:stretch>
            <a:fillRect/>
          </a:stretch>
        </p:blipFill>
        <p:spPr>
          <a:xfrm>
            <a:off x="2813032" y="3641616"/>
            <a:ext cx="934460" cy="704850"/>
          </a:xfrm>
          <a:prstGeom prst="rect">
            <a:avLst/>
          </a:prstGeom>
        </p:spPr>
      </p:pic>
      <p:pic>
        <p:nvPicPr>
          <p:cNvPr id="26" name="Picture 25">
            <a:extLst>
              <a:ext uri="{FF2B5EF4-FFF2-40B4-BE49-F238E27FC236}">
                <a16:creationId xmlns:a16="http://schemas.microsoft.com/office/drawing/2014/main" id="{FC654000-1EC8-69AD-6A1C-75DCF8C78403}"/>
              </a:ext>
            </a:extLst>
          </p:cNvPr>
          <p:cNvPicPr>
            <a:picLocks noChangeAspect="1"/>
          </p:cNvPicPr>
          <p:nvPr/>
        </p:nvPicPr>
        <p:blipFill>
          <a:blip r:embed="rId5"/>
          <a:stretch>
            <a:fillRect/>
          </a:stretch>
        </p:blipFill>
        <p:spPr>
          <a:xfrm>
            <a:off x="3747492" y="4234666"/>
            <a:ext cx="1223294" cy="757001"/>
          </a:xfrm>
          <a:prstGeom prst="rect">
            <a:avLst/>
          </a:prstGeom>
        </p:spPr>
      </p:pic>
      <p:pic>
        <p:nvPicPr>
          <p:cNvPr id="27" name="Picture 26">
            <a:extLst>
              <a:ext uri="{FF2B5EF4-FFF2-40B4-BE49-F238E27FC236}">
                <a16:creationId xmlns:a16="http://schemas.microsoft.com/office/drawing/2014/main" id="{E491117A-7039-D5AA-0184-8C38C5BFB22B}"/>
              </a:ext>
            </a:extLst>
          </p:cNvPr>
          <p:cNvPicPr>
            <a:picLocks noChangeAspect="1"/>
          </p:cNvPicPr>
          <p:nvPr/>
        </p:nvPicPr>
        <p:blipFill>
          <a:blip r:embed="rId5"/>
          <a:stretch>
            <a:fillRect/>
          </a:stretch>
        </p:blipFill>
        <p:spPr>
          <a:xfrm>
            <a:off x="7111478" y="3605716"/>
            <a:ext cx="1287927" cy="769913"/>
          </a:xfrm>
          <a:prstGeom prst="rect">
            <a:avLst/>
          </a:prstGeom>
        </p:spPr>
      </p:pic>
      <p:pic>
        <p:nvPicPr>
          <p:cNvPr id="28" name="Picture 27">
            <a:extLst>
              <a:ext uri="{FF2B5EF4-FFF2-40B4-BE49-F238E27FC236}">
                <a16:creationId xmlns:a16="http://schemas.microsoft.com/office/drawing/2014/main" id="{2BAD064B-EC29-AB0D-A0A2-22C525159BEC}"/>
              </a:ext>
            </a:extLst>
          </p:cNvPr>
          <p:cNvPicPr>
            <a:picLocks noChangeAspect="1"/>
          </p:cNvPicPr>
          <p:nvPr/>
        </p:nvPicPr>
        <p:blipFill>
          <a:blip r:embed="rId5"/>
          <a:stretch>
            <a:fillRect/>
          </a:stretch>
        </p:blipFill>
        <p:spPr>
          <a:xfrm>
            <a:off x="8197754" y="4272329"/>
            <a:ext cx="1110342" cy="744644"/>
          </a:xfrm>
          <a:prstGeom prst="rect">
            <a:avLst/>
          </a:prstGeom>
        </p:spPr>
      </p:pic>
      <p:cxnSp>
        <p:nvCxnSpPr>
          <p:cNvPr id="3" name="Straight Connector 2"/>
          <p:cNvCxnSpPr/>
          <p:nvPr/>
        </p:nvCxnSpPr>
        <p:spPr>
          <a:xfrm>
            <a:off x="1377584" y="705853"/>
            <a:ext cx="55639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18034" y="681790"/>
            <a:ext cx="6745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4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18"/>
                                        </p:tgtEl>
                                      </p:cBhvr>
                                    </p:animEffect>
                                    <p:anim calcmode="lin" valueType="num">
                                      <p:cBhvr>
                                        <p:cTn id="17" dur="1000"/>
                                        <p:tgtEl>
                                          <p:spTgt spid="18"/>
                                        </p:tgtEl>
                                        <p:attrNameLst>
                                          <p:attrName>ppt_x</p:attrName>
                                        </p:attrNameLst>
                                      </p:cBhvr>
                                      <p:tavLst>
                                        <p:tav tm="0">
                                          <p:val>
                                            <p:strVal val="ppt_x"/>
                                          </p:val>
                                        </p:tav>
                                        <p:tav tm="100000">
                                          <p:val>
                                            <p:strVal val="ppt_x"/>
                                          </p:val>
                                        </p:tav>
                                      </p:tavLst>
                                    </p:anim>
                                    <p:anim calcmode="lin" valueType="num">
                                      <p:cBhvr>
                                        <p:cTn id="18" dur="1000"/>
                                        <p:tgtEl>
                                          <p:spTgt spid="18"/>
                                        </p:tgtEl>
                                        <p:attrNameLst>
                                          <p:attrName>ppt_y</p:attrName>
                                        </p:attrNameLst>
                                      </p:cBhvr>
                                      <p:tavLst>
                                        <p:tav tm="0">
                                          <p:val>
                                            <p:strVal val="ppt_y"/>
                                          </p:val>
                                        </p:tav>
                                        <p:tav tm="100000">
                                          <p:val>
                                            <p:strVal val="ppt_y+.1"/>
                                          </p:val>
                                        </p:tav>
                                      </p:tavLst>
                                    </p:anim>
                                    <p:set>
                                      <p:cBhvr>
                                        <p:cTn id="19" dur="1" fill="hold">
                                          <p:stCondLst>
                                            <p:cond delay="999"/>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19"/>
                                        </p:tgtEl>
                                        <p:attrNameLst>
                                          <p:attrName>ppt_x</p:attrName>
                                        </p:attrNameLst>
                                      </p:cBhvr>
                                      <p:tavLst>
                                        <p:tav tm="0">
                                          <p:val>
                                            <p:strVal val="ppt_x"/>
                                          </p:val>
                                        </p:tav>
                                        <p:tav tm="100000">
                                          <p:val>
                                            <p:strVal val="ppt_x"/>
                                          </p:val>
                                        </p:tav>
                                      </p:tavLst>
                                    </p:anim>
                                    <p:anim calcmode="lin" valueType="num">
                                      <p:cBhvr additive="base">
                                        <p:cTn id="24" dur="500"/>
                                        <p:tgtEl>
                                          <p:spTgt spid="19"/>
                                        </p:tgtEl>
                                        <p:attrNameLst>
                                          <p:attrName>ppt_y</p:attrName>
                                        </p:attrNameLst>
                                      </p:cBhvr>
                                      <p:tavLst>
                                        <p:tav tm="0">
                                          <p:val>
                                            <p:strVal val="ppt_y"/>
                                          </p:val>
                                        </p:tav>
                                        <p:tav tm="100000">
                                          <p:val>
                                            <p:strVal val="1+ppt_h/2"/>
                                          </p:val>
                                        </p:tav>
                                      </p:tavLst>
                                    </p:anim>
                                    <p:set>
                                      <p:cBhvr>
                                        <p:cTn id="25" dur="1" fill="hold">
                                          <p:stCondLst>
                                            <p:cond delay="499"/>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25"/>
                                        </p:tgtEl>
                                        <p:attrNameLst>
                                          <p:attrName>ppt_x</p:attrName>
                                        </p:attrNameLst>
                                      </p:cBhvr>
                                      <p:tavLst>
                                        <p:tav tm="0">
                                          <p:val>
                                            <p:strVal val="ppt_x"/>
                                          </p:val>
                                        </p:tav>
                                        <p:tav tm="100000">
                                          <p:val>
                                            <p:strVal val="ppt_x"/>
                                          </p:val>
                                        </p:tav>
                                      </p:tavLst>
                                    </p:anim>
                                    <p:anim calcmode="lin" valueType="num">
                                      <p:cBhvr additive="base">
                                        <p:cTn id="30" dur="500"/>
                                        <p:tgtEl>
                                          <p:spTgt spid="25"/>
                                        </p:tgtEl>
                                        <p:attrNameLst>
                                          <p:attrName>ppt_y</p:attrName>
                                        </p:attrNameLst>
                                      </p:cBhvr>
                                      <p:tavLst>
                                        <p:tav tm="0">
                                          <p:val>
                                            <p:strVal val="ppt_y"/>
                                          </p:val>
                                        </p:tav>
                                        <p:tav tm="100000">
                                          <p:val>
                                            <p:strVal val="1+ppt_h/2"/>
                                          </p:val>
                                        </p:tav>
                                      </p:tavLst>
                                    </p:anim>
                                    <p:set>
                                      <p:cBhvr>
                                        <p:cTn id="31" dur="1" fill="hold">
                                          <p:stCondLst>
                                            <p:cond delay="499"/>
                                          </p:stCondLst>
                                        </p:cTn>
                                        <p:tgtEl>
                                          <p:spTgt spid="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27"/>
                                        </p:tgtEl>
                                        <p:attrNameLst>
                                          <p:attrName>ppt_x</p:attrName>
                                        </p:attrNameLst>
                                      </p:cBhvr>
                                      <p:tavLst>
                                        <p:tav tm="0">
                                          <p:val>
                                            <p:strVal val="ppt_x"/>
                                          </p:val>
                                        </p:tav>
                                        <p:tav tm="100000">
                                          <p:val>
                                            <p:strVal val="ppt_x"/>
                                          </p:val>
                                        </p:tav>
                                      </p:tavLst>
                                    </p:anim>
                                    <p:anim calcmode="lin" valueType="num">
                                      <p:cBhvr additive="base">
                                        <p:cTn id="36" dur="500"/>
                                        <p:tgtEl>
                                          <p:spTgt spid="27"/>
                                        </p:tgtEl>
                                        <p:attrNameLst>
                                          <p:attrName>ppt_y</p:attrName>
                                        </p:attrNameLst>
                                      </p:cBhvr>
                                      <p:tavLst>
                                        <p:tav tm="0">
                                          <p:val>
                                            <p:strVal val="ppt_y"/>
                                          </p:val>
                                        </p:tav>
                                        <p:tav tm="100000">
                                          <p:val>
                                            <p:strVal val="1+ppt_h/2"/>
                                          </p:val>
                                        </p:tav>
                                      </p:tavLst>
                                    </p:anim>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26"/>
                                        </p:tgtEl>
                                      </p:cBhvr>
                                    </p:animEffect>
                                    <p:anim calcmode="lin" valueType="num">
                                      <p:cBhvr>
                                        <p:cTn id="42" dur="1000"/>
                                        <p:tgtEl>
                                          <p:spTgt spid="26"/>
                                        </p:tgtEl>
                                        <p:attrNameLst>
                                          <p:attrName>ppt_x</p:attrName>
                                        </p:attrNameLst>
                                      </p:cBhvr>
                                      <p:tavLst>
                                        <p:tav tm="0">
                                          <p:val>
                                            <p:strVal val="ppt_x"/>
                                          </p:val>
                                        </p:tav>
                                        <p:tav tm="100000">
                                          <p:val>
                                            <p:strVal val="ppt_x"/>
                                          </p:val>
                                        </p:tav>
                                      </p:tavLst>
                                    </p:anim>
                                    <p:anim calcmode="lin" valueType="num">
                                      <p:cBhvr>
                                        <p:cTn id="43" dur="1000"/>
                                        <p:tgtEl>
                                          <p:spTgt spid="26"/>
                                        </p:tgtEl>
                                        <p:attrNameLst>
                                          <p:attrName>ppt_y</p:attrName>
                                        </p:attrNameLst>
                                      </p:cBhvr>
                                      <p:tavLst>
                                        <p:tav tm="0">
                                          <p:val>
                                            <p:strVal val="ppt_y"/>
                                          </p:val>
                                        </p:tav>
                                        <p:tav tm="100000">
                                          <p:val>
                                            <p:strVal val="ppt_y+.1"/>
                                          </p:val>
                                        </p:tav>
                                      </p:tavLst>
                                    </p:anim>
                                    <p:set>
                                      <p:cBhvr>
                                        <p:cTn id="44" dur="1" fill="hold">
                                          <p:stCondLst>
                                            <p:cond delay="999"/>
                                          </p:stCondLst>
                                        </p:cTn>
                                        <p:tgtEl>
                                          <p:spTgt spid="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nodeType="clickEffect">
                                  <p:stCondLst>
                                    <p:cond delay="0"/>
                                  </p:stCondLst>
                                  <p:childTnLst>
                                    <p:animEffect transition="out" filter="fade">
                                      <p:cBhvr>
                                        <p:cTn id="48" dur="1000"/>
                                        <p:tgtEl>
                                          <p:spTgt spid="28"/>
                                        </p:tgtEl>
                                      </p:cBhvr>
                                    </p:animEffect>
                                    <p:anim calcmode="lin" valueType="num">
                                      <p:cBhvr>
                                        <p:cTn id="49" dur="1000"/>
                                        <p:tgtEl>
                                          <p:spTgt spid="28"/>
                                        </p:tgtEl>
                                        <p:attrNameLst>
                                          <p:attrName>ppt_x</p:attrName>
                                        </p:attrNameLst>
                                      </p:cBhvr>
                                      <p:tavLst>
                                        <p:tav tm="0">
                                          <p:val>
                                            <p:strVal val="ppt_x"/>
                                          </p:val>
                                        </p:tav>
                                        <p:tav tm="100000">
                                          <p:val>
                                            <p:strVal val="ppt_x"/>
                                          </p:val>
                                        </p:tav>
                                      </p:tavLst>
                                    </p:anim>
                                    <p:anim calcmode="lin" valueType="num">
                                      <p:cBhvr>
                                        <p:cTn id="50" dur="1000"/>
                                        <p:tgtEl>
                                          <p:spTgt spid="28"/>
                                        </p:tgtEl>
                                        <p:attrNameLst>
                                          <p:attrName>ppt_y</p:attrName>
                                        </p:attrNameLst>
                                      </p:cBhvr>
                                      <p:tavLst>
                                        <p:tav tm="0">
                                          <p:val>
                                            <p:strVal val="ppt_y"/>
                                          </p:val>
                                        </p:tav>
                                        <p:tav tm="100000">
                                          <p:val>
                                            <p:strVal val="ppt_y+.1"/>
                                          </p:val>
                                        </p:tav>
                                      </p:tavLst>
                                    </p:anim>
                                    <p:set>
                                      <p:cBhvr>
                                        <p:cTn id="5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524000"/>
            <a:ext cx="11020538" cy="5095053"/>
          </a:xfrm>
          <a:custGeom>
            <a:avLst/>
            <a:gdLst>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095053" fill="none" extrusionOk="0">
                <a:moveTo>
                  <a:pt x="0" y="476896"/>
                </a:moveTo>
                <a:cubicBezTo>
                  <a:pt x="-62857" y="204523"/>
                  <a:pt x="297209" y="30388"/>
                  <a:pt x="573702" y="0"/>
                </a:cubicBezTo>
                <a:cubicBezTo>
                  <a:pt x="5625296" y="470217"/>
                  <a:pt x="8384003" y="571865"/>
                  <a:pt x="10446835" y="0"/>
                </a:cubicBezTo>
                <a:cubicBezTo>
                  <a:pt x="10804861" y="60846"/>
                  <a:pt x="11055691" y="252642"/>
                  <a:pt x="11020538" y="476896"/>
                </a:cubicBezTo>
                <a:cubicBezTo>
                  <a:pt x="10959487" y="1391953"/>
                  <a:pt x="11135021" y="3858772"/>
                  <a:pt x="11020538" y="4618155"/>
                </a:cubicBezTo>
                <a:cubicBezTo>
                  <a:pt x="10920109" y="4897159"/>
                  <a:pt x="10690978" y="5050649"/>
                  <a:pt x="10446835" y="5095053"/>
                </a:cubicBezTo>
                <a:cubicBezTo>
                  <a:pt x="6763767" y="5202429"/>
                  <a:pt x="2987825" y="4895954"/>
                  <a:pt x="573702" y="5095053"/>
                </a:cubicBezTo>
                <a:cubicBezTo>
                  <a:pt x="267418" y="4963286"/>
                  <a:pt x="-48866" y="4907331"/>
                  <a:pt x="0" y="4618155"/>
                </a:cubicBezTo>
                <a:cubicBezTo>
                  <a:pt x="9337" y="4196551"/>
                  <a:pt x="110762" y="1118688"/>
                  <a:pt x="0" y="476896"/>
                </a:cubicBezTo>
                <a:close/>
              </a:path>
              <a:path w="11020538" h="5095053" stroke="0" extrusionOk="0">
                <a:moveTo>
                  <a:pt x="0" y="476896"/>
                </a:moveTo>
                <a:cubicBezTo>
                  <a:pt x="-48358" y="224247"/>
                  <a:pt x="313280" y="-41769"/>
                  <a:pt x="573702" y="0"/>
                </a:cubicBezTo>
                <a:cubicBezTo>
                  <a:pt x="1162101" y="749731"/>
                  <a:pt x="6048980" y="-20991"/>
                  <a:pt x="10446835" y="0"/>
                </a:cubicBezTo>
                <a:cubicBezTo>
                  <a:pt x="10746740" y="84623"/>
                  <a:pt x="10970675" y="270096"/>
                  <a:pt x="11020538" y="476896"/>
                </a:cubicBezTo>
                <a:cubicBezTo>
                  <a:pt x="11112612" y="828021"/>
                  <a:pt x="10736906" y="3160754"/>
                  <a:pt x="11020538" y="4618155"/>
                </a:cubicBezTo>
                <a:cubicBezTo>
                  <a:pt x="11082255" y="4926412"/>
                  <a:pt x="10756173" y="5122223"/>
                  <a:pt x="10446835" y="5095053"/>
                </a:cubicBezTo>
                <a:cubicBezTo>
                  <a:pt x="6013385" y="5733703"/>
                  <a:pt x="3427788" y="4651060"/>
                  <a:pt x="573702" y="5095053"/>
                </a:cubicBezTo>
                <a:cubicBezTo>
                  <a:pt x="321025" y="5067063"/>
                  <a:pt x="-4619" y="4835868"/>
                  <a:pt x="0" y="4618155"/>
                </a:cubicBezTo>
                <a:cubicBezTo>
                  <a:pt x="219681" y="4255711"/>
                  <a:pt x="-45561" y="1899190"/>
                  <a:pt x="0" y="476896"/>
                </a:cubicBezTo>
                <a:close/>
              </a:path>
              <a:path w="11020538" h="5095053" fill="none" stroke="0" extrusionOk="0">
                <a:moveTo>
                  <a:pt x="0" y="476896"/>
                </a:moveTo>
                <a:cubicBezTo>
                  <a:pt x="-93929" y="216977"/>
                  <a:pt x="214339" y="8313"/>
                  <a:pt x="573702" y="0"/>
                </a:cubicBezTo>
                <a:cubicBezTo>
                  <a:pt x="5881236" y="-41038"/>
                  <a:pt x="8357107" y="-79316"/>
                  <a:pt x="10446835" y="0"/>
                </a:cubicBezTo>
                <a:cubicBezTo>
                  <a:pt x="10729295" y="34553"/>
                  <a:pt x="11028849" y="274305"/>
                  <a:pt x="11020538" y="476896"/>
                </a:cubicBezTo>
                <a:cubicBezTo>
                  <a:pt x="10840085" y="1470435"/>
                  <a:pt x="11117634" y="4043771"/>
                  <a:pt x="11020538" y="4618155"/>
                </a:cubicBezTo>
                <a:cubicBezTo>
                  <a:pt x="11046332" y="4877585"/>
                  <a:pt x="10720282" y="5072277"/>
                  <a:pt x="10446835" y="5095053"/>
                </a:cubicBezTo>
                <a:cubicBezTo>
                  <a:pt x="7034636" y="5244522"/>
                  <a:pt x="2913094" y="4944642"/>
                  <a:pt x="573702" y="5095053"/>
                </a:cubicBezTo>
                <a:cubicBezTo>
                  <a:pt x="287702" y="5042293"/>
                  <a:pt x="-32056" y="4917684"/>
                  <a:pt x="0" y="4618155"/>
                </a:cubicBezTo>
                <a:cubicBezTo>
                  <a:pt x="190983" y="4190706"/>
                  <a:pt x="97724" y="1068831"/>
                  <a:pt x="0" y="476896"/>
                </a:cubicBezTo>
                <a:close/>
              </a:path>
              <a:path w="11020538" h="5095053" fill="none" stroke="0" extrusionOk="0">
                <a:moveTo>
                  <a:pt x="0" y="476896"/>
                </a:moveTo>
                <a:cubicBezTo>
                  <a:pt x="-84074" y="184713"/>
                  <a:pt x="272766" y="26805"/>
                  <a:pt x="573702" y="0"/>
                </a:cubicBezTo>
                <a:cubicBezTo>
                  <a:pt x="5582335" y="218876"/>
                  <a:pt x="8115080" y="228424"/>
                  <a:pt x="10446835" y="0"/>
                </a:cubicBezTo>
                <a:cubicBezTo>
                  <a:pt x="10769355" y="65445"/>
                  <a:pt x="11048711" y="278243"/>
                  <a:pt x="11020538" y="476896"/>
                </a:cubicBezTo>
                <a:cubicBezTo>
                  <a:pt x="10803987" y="1385787"/>
                  <a:pt x="11147430" y="3952716"/>
                  <a:pt x="11020538" y="4618155"/>
                </a:cubicBezTo>
                <a:cubicBezTo>
                  <a:pt x="10972238" y="4895503"/>
                  <a:pt x="10712137" y="5051789"/>
                  <a:pt x="10446835" y="5095053"/>
                </a:cubicBezTo>
                <a:cubicBezTo>
                  <a:pt x="6791433" y="5197073"/>
                  <a:pt x="2929842" y="5210705"/>
                  <a:pt x="573702" y="5095053"/>
                </a:cubicBezTo>
                <a:cubicBezTo>
                  <a:pt x="261889" y="4981347"/>
                  <a:pt x="-59875" y="4930091"/>
                  <a:pt x="0" y="4618155"/>
                </a:cubicBezTo>
                <a:cubicBezTo>
                  <a:pt x="56445" y="4171588"/>
                  <a:pt x="142362" y="1095700"/>
                  <a:pt x="0" y="476896"/>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sp>
        <p:nvSpPr>
          <p:cNvPr id="8" name="TextBox 7">
            <a:extLst>
              <a:ext uri="{FF2B5EF4-FFF2-40B4-BE49-F238E27FC236}">
                <a16:creationId xmlns:a16="http://schemas.microsoft.com/office/drawing/2014/main" id="{101AF2DA-EAFD-9F1A-A702-8A4D3B711CA5}"/>
              </a:ext>
            </a:extLst>
          </p:cNvPr>
          <p:cNvSpPr txBox="1"/>
          <p:nvPr/>
        </p:nvSpPr>
        <p:spPr>
          <a:xfrm>
            <a:off x="846940" y="2156240"/>
            <a:ext cx="9991725" cy="1323439"/>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Buổi </a:t>
            </a:r>
            <a:r>
              <a:rPr lang="en-US" sz="4000" b="0" i="0" dirty="0" err="1">
                <a:solidFill>
                  <a:srgbClr val="000000"/>
                </a:solidFill>
                <a:effectLst/>
                <a:latin typeface="Calibri" panose="020F0502020204030204" pitchFamily="34" charset="0"/>
                <a:cs typeface="Calibri" panose="020F0502020204030204" pitchFamily="34" charset="0"/>
              </a:rPr>
              <a:t>trưa</a:t>
            </a:r>
            <a:r>
              <a:rPr lang="vi-VN" sz="4000" b="0" i="0" dirty="0">
                <a:solidFill>
                  <a:srgbClr val="000000"/>
                </a:solidFill>
                <a:effectLst/>
                <a:latin typeface="Calibri" panose="020F0502020204030204" pitchFamily="34" charset="0"/>
                <a:cs typeface="Calibri" panose="020F0502020204030204" pitchFamily="34" charset="0"/>
              </a:rPr>
              <a:t>, mặt trời tỏa </a:t>
            </a:r>
            <a:r>
              <a:rPr lang="vi-VN" sz="4000" b="1" i="0" dirty="0">
                <a:solidFill>
                  <a:srgbClr val="000000"/>
                </a:solidFill>
                <a:effectLst/>
                <a:latin typeface="Calibri" panose="020F0502020204030204" pitchFamily="34" charset="0"/>
                <a:cs typeface="Calibri" panose="020F0502020204030204" pitchFamily="34" charset="0"/>
              </a:rPr>
              <a:t>nắng</a:t>
            </a:r>
            <a:r>
              <a:rPr lang="vi-VN" sz="4000" b="0" i="0" dirty="0">
                <a:solidFill>
                  <a:srgbClr val="000000"/>
                </a:solidFill>
                <a:effectLst/>
                <a:latin typeface="Calibri" panose="020F0502020204030204" pitchFamily="34" charset="0"/>
                <a:cs typeface="Calibri" panose="020F0502020204030204" pitchFamily="34" charset="0"/>
              </a:rPr>
              <a:t> gay gắt, chói chang. </a:t>
            </a:r>
            <a:endParaRPr lang="en-US" sz="4000" dirty="0">
              <a:latin typeface="Calibri" panose="020F0502020204030204" pitchFamily="34" charset="0"/>
              <a:cs typeface="Calibri" panose="020F0502020204030204" pitchFamily="34" charset="0"/>
            </a:endParaRPr>
          </a:p>
        </p:txBody>
      </p:sp>
      <p:cxnSp>
        <p:nvCxnSpPr>
          <p:cNvPr id="3" name="Straight Connector 2"/>
          <p:cNvCxnSpPr/>
          <p:nvPr/>
        </p:nvCxnSpPr>
        <p:spPr>
          <a:xfrm>
            <a:off x="7939455" y="2728083"/>
            <a:ext cx="15518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996440" y="2728083"/>
            <a:ext cx="6745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Nám do nắng: Nguyên nhân và cách khắc phụ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9777" y="2975925"/>
            <a:ext cx="5032618" cy="335298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1048802" y="3337683"/>
            <a:ext cx="9910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2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211016"/>
            <a:ext cx="11475556" cy="6372664"/>
          </a:xfrm>
          <a:custGeom>
            <a:avLst/>
            <a:gdLst>
              <a:gd name="connsiteX0" fmla="*/ 0 w 11475556"/>
              <a:gd name="connsiteY0" fmla="*/ 596481 h 6372664"/>
              <a:gd name="connsiteX1" fmla="*/ 597389 w 11475556"/>
              <a:gd name="connsiteY1" fmla="*/ 0 h 6372664"/>
              <a:gd name="connsiteX2" fmla="*/ 10878165 w 11475556"/>
              <a:gd name="connsiteY2" fmla="*/ 0 h 6372664"/>
              <a:gd name="connsiteX3" fmla="*/ 11475556 w 11475556"/>
              <a:gd name="connsiteY3" fmla="*/ 596481 h 6372664"/>
              <a:gd name="connsiteX4" fmla="*/ 11475556 w 11475556"/>
              <a:gd name="connsiteY4" fmla="*/ 5776181 h 6372664"/>
              <a:gd name="connsiteX5" fmla="*/ 10878165 w 11475556"/>
              <a:gd name="connsiteY5" fmla="*/ 6372664 h 6372664"/>
              <a:gd name="connsiteX6" fmla="*/ 597389 w 11475556"/>
              <a:gd name="connsiteY6" fmla="*/ 6372664 h 6372664"/>
              <a:gd name="connsiteX7" fmla="*/ 0 w 11475556"/>
              <a:gd name="connsiteY7" fmla="*/ 5776181 h 6372664"/>
              <a:gd name="connsiteX8" fmla="*/ 0 w 11475556"/>
              <a:gd name="connsiteY8" fmla="*/ 596481 h 6372664"/>
              <a:gd name="connsiteX0" fmla="*/ 0 w 11475556"/>
              <a:gd name="connsiteY0" fmla="*/ 596481 h 6372664"/>
              <a:gd name="connsiteX1" fmla="*/ 597389 w 11475556"/>
              <a:gd name="connsiteY1" fmla="*/ 0 h 6372664"/>
              <a:gd name="connsiteX2" fmla="*/ 10878165 w 11475556"/>
              <a:gd name="connsiteY2" fmla="*/ 0 h 6372664"/>
              <a:gd name="connsiteX3" fmla="*/ 11475556 w 11475556"/>
              <a:gd name="connsiteY3" fmla="*/ 596481 h 6372664"/>
              <a:gd name="connsiteX4" fmla="*/ 11475556 w 11475556"/>
              <a:gd name="connsiteY4" fmla="*/ 5776181 h 6372664"/>
              <a:gd name="connsiteX5" fmla="*/ 10878165 w 11475556"/>
              <a:gd name="connsiteY5" fmla="*/ 6372664 h 6372664"/>
              <a:gd name="connsiteX6" fmla="*/ 597389 w 11475556"/>
              <a:gd name="connsiteY6" fmla="*/ 6372664 h 6372664"/>
              <a:gd name="connsiteX7" fmla="*/ 0 w 11475556"/>
              <a:gd name="connsiteY7" fmla="*/ 5776181 h 6372664"/>
              <a:gd name="connsiteX8" fmla="*/ 0 w 11475556"/>
              <a:gd name="connsiteY8" fmla="*/ 596481 h 6372664"/>
              <a:gd name="connsiteX0" fmla="*/ 0 w 11475556"/>
              <a:gd name="connsiteY0" fmla="*/ 596481 h 6372664"/>
              <a:gd name="connsiteX1" fmla="*/ 597389 w 11475556"/>
              <a:gd name="connsiteY1" fmla="*/ 0 h 6372664"/>
              <a:gd name="connsiteX2" fmla="*/ 10878165 w 11475556"/>
              <a:gd name="connsiteY2" fmla="*/ 0 h 6372664"/>
              <a:gd name="connsiteX3" fmla="*/ 11475556 w 11475556"/>
              <a:gd name="connsiteY3" fmla="*/ 596481 h 6372664"/>
              <a:gd name="connsiteX4" fmla="*/ 11475556 w 11475556"/>
              <a:gd name="connsiteY4" fmla="*/ 5776181 h 6372664"/>
              <a:gd name="connsiteX5" fmla="*/ 10878165 w 11475556"/>
              <a:gd name="connsiteY5" fmla="*/ 6372664 h 6372664"/>
              <a:gd name="connsiteX6" fmla="*/ 597389 w 11475556"/>
              <a:gd name="connsiteY6" fmla="*/ 6372664 h 6372664"/>
              <a:gd name="connsiteX7" fmla="*/ 0 w 11475556"/>
              <a:gd name="connsiteY7" fmla="*/ 5776181 h 6372664"/>
              <a:gd name="connsiteX8" fmla="*/ 0 w 11475556"/>
              <a:gd name="connsiteY8" fmla="*/ 596481 h 637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5556" h="6372664" fill="none" extrusionOk="0">
                <a:moveTo>
                  <a:pt x="0" y="596481"/>
                </a:moveTo>
                <a:cubicBezTo>
                  <a:pt x="-80880" y="253813"/>
                  <a:pt x="325460" y="49246"/>
                  <a:pt x="597389" y="0"/>
                </a:cubicBezTo>
                <a:cubicBezTo>
                  <a:pt x="5893791" y="582956"/>
                  <a:pt x="8718228" y="518152"/>
                  <a:pt x="10878165" y="0"/>
                </a:cubicBezTo>
                <a:cubicBezTo>
                  <a:pt x="11265263" y="94258"/>
                  <a:pt x="11528316" y="335291"/>
                  <a:pt x="11475556" y="596481"/>
                </a:cubicBezTo>
                <a:cubicBezTo>
                  <a:pt x="11378214" y="1780732"/>
                  <a:pt x="11591330" y="4859276"/>
                  <a:pt x="11475556" y="5776181"/>
                </a:cubicBezTo>
                <a:cubicBezTo>
                  <a:pt x="11347953" y="6127975"/>
                  <a:pt x="11115600" y="6307893"/>
                  <a:pt x="10878165" y="6372664"/>
                </a:cubicBezTo>
                <a:cubicBezTo>
                  <a:pt x="6796963" y="6491234"/>
                  <a:pt x="3057976" y="6052451"/>
                  <a:pt x="597389" y="6372664"/>
                </a:cubicBezTo>
                <a:cubicBezTo>
                  <a:pt x="276449" y="6243749"/>
                  <a:pt x="-62765" y="6143674"/>
                  <a:pt x="0" y="5776181"/>
                </a:cubicBezTo>
                <a:cubicBezTo>
                  <a:pt x="-16408" y="5287391"/>
                  <a:pt x="153097" y="1417794"/>
                  <a:pt x="0" y="596481"/>
                </a:cubicBezTo>
                <a:close/>
              </a:path>
              <a:path w="11475556" h="6372664" stroke="0" extrusionOk="0">
                <a:moveTo>
                  <a:pt x="0" y="596481"/>
                </a:moveTo>
                <a:cubicBezTo>
                  <a:pt x="-49368" y="250614"/>
                  <a:pt x="337006" y="-54365"/>
                  <a:pt x="597389" y="0"/>
                </a:cubicBezTo>
                <a:cubicBezTo>
                  <a:pt x="1164712" y="977184"/>
                  <a:pt x="6542864" y="-46729"/>
                  <a:pt x="10878165" y="0"/>
                </a:cubicBezTo>
                <a:cubicBezTo>
                  <a:pt x="11184525" y="89430"/>
                  <a:pt x="11419148" y="339340"/>
                  <a:pt x="11475556" y="596481"/>
                </a:cubicBezTo>
                <a:cubicBezTo>
                  <a:pt x="11594550" y="930286"/>
                  <a:pt x="11380813" y="3967649"/>
                  <a:pt x="11475556" y="5776181"/>
                </a:cubicBezTo>
                <a:cubicBezTo>
                  <a:pt x="11511852" y="6132266"/>
                  <a:pt x="11191292" y="6429860"/>
                  <a:pt x="10878165" y="6372664"/>
                </a:cubicBezTo>
                <a:cubicBezTo>
                  <a:pt x="6261653" y="7077189"/>
                  <a:pt x="3404805" y="5624447"/>
                  <a:pt x="597389" y="6372664"/>
                </a:cubicBezTo>
                <a:cubicBezTo>
                  <a:pt x="359519" y="6344356"/>
                  <a:pt x="-4790" y="6056067"/>
                  <a:pt x="0" y="5776181"/>
                </a:cubicBezTo>
                <a:cubicBezTo>
                  <a:pt x="351356" y="5392070"/>
                  <a:pt x="-260697" y="2418515"/>
                  <a:pt x="0" y="596481"/>
                </a:cubicBezTo>
                <a:close/>
              </a:path>
              <a:path w="11475556" h="6372664" fill="none" stroke="0" extrusionOk="0">
                <a:moveTo>
                  <a:pt x="0" y="596481"/>
                </a:moveTo>
                <a:cubicBezTo>
                  <a:pt x="-106124" y="290256"/>
                  <a:pt x="220792" y="7262"/>
                  <a:pt x="597389" y="0"/>
                </a:cubicBezTo>
                <a:cubicBezTo>
                  <a:pt x="5888894" y="165765"/>
                  <a:pt x="8698083" y="-68171"/>
                  <a:pt x="10878165" y="0"/>
                </a:cubicBezTo>
                <a:cubicBezTo>
                  <a:pt x="11150970" y="35487"/>
                  <a:pt x="11496070" y="331939"/>
                  <a:pt x="11475556" y="596481"/>
                </a:cubicBezTo>
                <a:cubicBezTo>
                  <a:pt x="11293464" y="1832584"/>
                  <a:pt x="11612515" y="5150043"/>
                  <a:pt x="11475556" y="5776181"/>
                </a:cubicBezTo>
                <a:cubicBezTo>
                  <a:pt x="11479936" y="6106689"/>
                  <a:pt x="11169281" y="6314764"/>
                  <a:pt x="10878165" y="6372664"/>
                </a:cubicBezTo>
                <a:cubicBezTo>
                  <a:pt x="7538623" y="6613645"/>
                  <a:pt x="3144131" y="6626301"/>
                  <a:pt x="597389" y="6372664"/>
                </a:cubicBezTo>
                <a:cubicBezTo>
                  <a:pt x="305329" y="6306674"/>
                  <a:pt x="-27793" y="6155322"/>
                  <a:pt x="0" y="5776181"/>
                </a:cubicBezTo>
                <a:cubicBezTo>
                  <a:pt x="262733" y="5296392"/>
                  <a:pt x="131662" y="1406125"/>
                  <a:pt x="0" y="596481"/>
                </a:cubicBezTo>
                <a:close/>
              </a:path>
              <a:path w="11475556" h="6372664" fill="none" stroke="0" extrusionOk="0">
                <a:moveTo>
                  <a:pt x="0" y="596481"/>
                </a:moveTo>
                <a:cubicBezTo>
                  <a:pt x="-97760" y="229380"/>
                  <a:pt x="272308" y="36845"/>
                  <a:pt x="597389" y="0"/>
                </a:cubicBezTo>
                <a:cubicBezTo>
                  <a:pt x="6041169" y="315369"/>
                  <a:pt x="8445174" y="284294"/>
                  <a:pt x="10878165" y="0"/>
                </a:cubicBezTo>
                <a:cubicBezTo>
                  <a:pt x="11221283" y="69925"/>
                  <a:pt x="11504519" y="344225"/>
                  <a:pt x="11475556" y="596481"/>
                </a:cubicBezTo>
                <a:cubicBezTo>
                  <a:pt x="11322792" y="1784535"/>
                  <a:pt x="11696960" y="4983593"/>
                  <a:pt x="11475556" y="5776181"/>
                </a:cubicBezTo>
                <a:cubicBezTo>
                  <a:pt x="11439568" y="6124167"/>
                  <a:pt x="11160768" y="6307603"/>
                  <a:pt x="10878165" y="6372664"/>
                </a:cubicBezTo>
                <a:cubicBezTo>
                  <a:pt x="6976403" y="6488510"/>
                  <a:pt x="3168351" y="6378000"/>
                  <a:pt x="597389" y="6372664"/>
                </a:cubicBezTo>
                <a:cubicBezTo>
                  <a:pt x="268594" y="6196192"/>
                  <a:pt x="-47335" y="6139573"/>
                  <a:pt x="0" y="5776181"/>
                </a:cubicBezTo>
                <a:cubicBezTo>
                  <a:pt x="148755" y="5265050"/>
                  <a:pt x="161049" y="1368877"/>
                  <a:pt x="0" y="596481"/>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pic>
        <p:nvPicPr>
          <p:cNvPr id="2050" name="Picture 2" descr="Vì sao trước khi mưa, mây thường có màu đen? - Báo VnExp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039" y="786099"/>
            <a:ext cx="3830290" cy="2642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descr="Nám do nắng: Nguyên nhân và cách khắc phục">
            <a:extLst>
              <a:ext uri="{FF2B5EF4-FFF2-40B4-BE49-F238E27FC236}">
                <a16:creationId xmlns:a16="http://schemas.microsoft.com/office/drawing/2014/main" id="{07381BFD-55F7-C68B-0E73-AA4AA6822D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389" y="754447"/>
            <a:ext cx="3966831" cy="2642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Sự thật bất ngờ về bức ảnh hàng trăm tia sét đánh xuống Hà Nội sáng nay - Ảnh 2.">
            <a:extLst>
              <a:ext uri="{FF2B5EF4-FFF2-40B4-BE49-F238E27FC236}">
                <a16:creationId xmlns:a16="http://schemas.microsoft.com/office/drawing/2014/main" id="{70579AAF-743D-2A44-15C3-9C7F99FD77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1553" y="3608364"/>
            <a:ext cx="3966832" cy="2634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A person walking in the rain&#10;&#10;AI-generated content may be incorrect.">
            <a:extLst>
              <a:ext uri="{FF2B5EF4-FFF2-40B4-BE49-F238E27FC236}">
                <a16:creationId xmlns:a16="http://schemas.microsoft.com/office/drawing/2014/main" id="{3E063C18-07F9-D849-E951-B1D5024D5D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9704" y="3611307"/>
            <a:ext cx="4210050" cy="2631281"/>
          </a:xfrm>
          <a:prstGeom prst="rect">
            <a:avLst/>
          </a:prstGeom>
          <a:ln>
            <a:noFill/>
          </a:ln>
          <a:effectLst>
            <a:softEdge rad="112500"/>
          </a:effectLst>
        </p:spPr>
      </p:pic>
    </p:spTree>
    <p:extLst>
      <p:ext uri="{BB962C8B-B14F-4D97-AF65-F5344CB8AC3E}">
        <p14:creationId xmlns:p14="http://schemas.microsoft.com/office/powerpoint/2010/main" val="97324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321796"/>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1"/>
            <a:ext cx="9171718" cy="826016"/>
            <a:chOff x="825624" y="606090"/>
            <a:chExt cx="10741570" cy="826016"/>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4000" b="1" i="0" u="none" strike="noStrike" kern="1200" cap="none" spc="0" normalizeH="0" baseline="0" noProof="0" dirty="0" err="1">
                  <a:ln>
                    <a:noFill/>
                  </a:ln>
                  <a:solidFill>
                    <a:srgbClr val="0070C0"/>
                  </a:solidFill>
                  <a:effectLst/>
                  <a:uLnTx/>
                  <a:uFillTx/>
                  <a:latin typeface="Calibri" panose="020F0502020204030204"/>
                  <a:ea typeface="+mn-ea"/>
                  <a:cs typeface="+mn-cs"/>
                </a:rPr>
                <a:t>Đặt</a:t>
              </a:r>
              <a:r>
                <a:rPr kumimoji="0" lang="en-US" sz="40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70C0"/>
                  </a:solidFill>
                  <a:effectLst/>
                  <a:uLnTx/>
                  <a:uFillTx/>
                  <a:latin typeface="Calibri" panose="020F0502020204030204"/>
                  <a:ea typeface="+mn-ea"/>
                  <a:cs typeface="+mn-cs"/>
                </a:rPr>
                <a:t>câu</a:t>
              </a:r>
              <a:r>
                <a:rPr kumimoji="0" lang="en-US" sz="40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70C0"/>
                  </a:solidFill>
                  <a:effectLst/>
                  <a:uLnTx/>
                  <a:uFillTx/>
                  <a:latin typeface="Calibri" panose="020F0502020204030204"/>
                  <a:ea typeface="+mn-ea"/>
                  <a:cs typeface="+mn-cs"/>
                </a:rPr>
                <a:t>có</a:t>
              </a:r>
              <a:r>
                <a:rPr kumimoji="0" lang="en-US" sz="40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70C0"/>
                  </a:solidFill>
                  <a:effectLst/>
                  <a:uLnTx/>
                  <a:uFillTx/>
                  <a:latin typeface="Calibri" panose="020F0502020204030204"/>
                  <a:ea typeface="+mn-ea"/>
                  <a:cs typeface="+mn-cs"/>
                </a:rPr>
                <a:t>chứa</a:t>
              </a:r>
              <a:r>
                <a:rPr kumimoji="0" lang="en-US" sz="40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70C0"/>
                  </a:solidFill>
                  <a:effectLst/>
                  <a:uLnTx/>
                  <a:uFillTx/>
                  <a:latin typeface="Calibri" panose="020F0502020204030204"/>
                  <a:ea typeface="+mn-ea"/>
                  <a:cs typeface="+mn-cs"/>
                </a:rPr>
                <a:t>danh</a:t>
              </a:r>
              <a:r>
                <a:rPr kumimoji="0" lang="en-US" sz="40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70C0"/>
                  </a:solidFill>
                  <a:effectLst/>
                  <a:uLnTx/>
                  <a:uFillTx/>
                  <a:latin typeface="Calibri" panose="020F0502020204030204"/>
                  <a:ea typeface="+mn-ea"/>
                  <a:cs typeface="+mn-cs"/>
                </a:rPr>
                <a:t>từ</a:t>
              </a:r>
              <a:r>
                <a:rPr kumimoji="0" lang="en-US" sz="4000" b="1"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vi-VN" sz="40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778744" y="1784991"/>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22" name="Group 21">
            <a:extLst>
              <a:ext uri="{FF2B5EF4-FFF2-40B4-BE49-F238E27FC236}">
                <a16:creationId xmlns:a16="http://schemas.microsoft.com/office/drawing/2014/main" id="{AA1915A4-1739-07EC-1BCC-B99C45D4E9C5}"/>
              </a:ext>
            </a:extLst>
          </p:cNvPr>
          <p:cNvGrpSpPr/>
          <p:nvPr/>
        </p:nvGrpSpPr>
        <p:grpSpPr>
          <a:xfrm>
            <a:off x="624582" y="3057592"/>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8" name="Group 7">
            <a:extLst>
              <a:ext uri="{FF2B5EF4-FFF2-40B4-BE49-F238E27FC236}">
                <a16:creationId xmlns:a16="http://schemas.microsoft.com/office/drawing/2014/main" id="{E00589D9-8504-0C23-3C99-5C6727D25FAD}"/>
              </a:ext>
            </a:extLst>
          </p:cNvPr>
          <p:cNvGrpSpPr/>
          <p:nvPr/>
        </p:nvGrpSpPr>
        <p:grpSpPr>
          <a:xfrm>
            <a:off x="586482" y="4429192"/>
            <a:ext cx="9490670" cy="922866"/>
            <a:chOff x="778745" y="3815769"/>
            <a:chExt cx="8765813" cy="922866"/>
          </a:xfrm>
        </p:grpSpPr>
        <p:pic>
          <p:nvPicPr>
            <p:cNvPr id="9" name="Picture 2">
              <a:extLst>
                <a:ext uri="{FF2B5EF4-FFF2-40B4-BE49-F238E27FC236}">
                  <a16:creationId xmlns:a16="http://schemas.microsoft.com/office/drawing/2014/main" id="{9C4172B5-8476-90CA-E3BF-D85332B95C5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78745" y="3815769"/>
              <a:ext cx="8377029" cy="922866"/>
            </a:xfrm>
            <a:prstGeom prst="rect">
              <a:avLst/>
            </a:prstGeom>
          </p:spPr>
        </p:pic>
        <p:sp>
          <p:nvSpPr>
            <p:cNvPr id="10" name="TextBox 9">
              <a:extLst>
                <a:ext uri="{FF2B5EF4-FFF2-40B4-BE49-F238E27FC236}">
                  <a16:creationId xmlns:a16="http://schemas.microsoft.com/office/drawing/2014/main" id="{6BE37D03-F378-F9AE-A537-D0AC7B05CE8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Tree>
    <p:extLst>
      <p:ext uri="{BB962C8B-B14F-4D97-AF65-F5344CB8AC3E}">
        <p14:creationId xmlns:p14="http://schemas.microsoft.com/office/powerpoint/2010/main" val="664875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163EF-47EA-B35C-C40C-B8B626B3EB09}"/>
              </a:ext>
            </a:extLst>
          </p:cNvPr>
          <p:cNvPicPr>
            <a:picLocks noChangeAspect="1"/>
          </p:cNvPicPr>
          <p:nvPr/>
        </p:nvPicPr>
        <p:blipFill>
          <a:blip r:embed="rId3"/>
          <a:stretch>
            <a:fillRect/>
          </a:stretch>
        </p:blipFill>
        <p:spPr>
          <a:xfrm>
            <a:off x="2211351" y="1629377"/>
            <a:ext cx="8169348" cy="3694496"/>
          </a:xfrm>
          <a:prstGeom prst="rect">
            <a:avLst/>
          </a:prstGeom>
        </p:spPr>
      </p:pic>
    </p:spTree>
    <p:extLst>
      <p:ext uri="{BB962C8B-B14F-4D97-AF65-F5344CB8AC3E}">
        <p14:creationId xmlns:p14="http://schemas.microsoft.com/office/powerpoint/2010/main" val="44510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artoon Classroom Stock Video Footage for Free Download">
            <a:extLst>
              <a:ext uri="{FF2B5EF4-FFF2-40B4-BE49-F238E27FC236}">
                <a16:creationId xmlns:a16="http://schemas.microsoft.com/office/drawing/2014/main" id="{7FF0356A-8D8A-3531-1706-08270F0BF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8836DC-D701-12A0-092C-6A39AFD7D1FB}"/>
              </a:ext>
            </a:extLst>
          </p:cNvPr>
          <p:cNvPicPr>
            <a:picLocks noChangeAspect="1"/>
          </p:cNvPicPr>
          <p:nvPr/>
        </p:nvPicPr>
        <p:blipFill>
          <a:blip r:embed="rId3"/>
          <a:stretch>
            <a:fillRect/>
          </a:stretch>
        </p:blipFill>
        <p:spPr>
          <a:xfrm flipH="1">
            <a:off x="414426" y="1744866"/>
            <a:ext cx="4017612" cy="4749196"/>
          </a:xfrm>
          <a:prstGeom prst="rect">
            <a:avLst/>
          </a:prstGeom>
        </p:spPr>
      </p:pic>
      <p:grpSp>
        <p:nvGrpSpPr>
          <p:cNvPr id="12" name="Group 11">
            <a:extLst>
              <a:ext uri="{FF2B5EF4-FFF2-40B4-BE49-F238E27FC236}">
                <a16:creationId xmlns:a16="http://schemas.microsoft.com/office/drawing/2014/main" id="{989893CC-4751-F58D-8A99-735056C69061}"/>
              </a:ext>
            </a:extLst>
          </p:cNvPr>
          <p:cNvGrpSpPr/>
          <p:nvPr/>
        </p:nvGrpSpPr>
        <p:grpSpPr>
          <a:xfrm>
            <a:off x="4846464" y="2755229"/>
            <a:ext cx="5768373" cy="1727847"/>
            <a:chOff x="4442924" y="2338591"/>
            <a:chExt cx="6419462" cy="1992085"/>
          </a:xfrm>
        </p:grpSpPr>
        <p:sp>
          <p:nvSpPr>
            <p:cNvPr id="11" name="Speech Bubble: Rectangle with Corners Rounded 10">
              <a:extLst>
                <a:ext uri="{FF2B5EF4-FFF2-40B4-BE49-F238E27FC236}">
                  <a16:creationId xmlns:a16="http://schemas.microsoft.com/office/drawing/2014/main" id="{54A3C62E-BF13-4667-9C19-29760E0D9CF4}"/>
                </a:ext>
              </a:extLst>
            </p:cNvPr>
            <p:cNvSpPr/>
            <p:nvPr/>
          </p:nvSpPr>
          <p:spPr>
            <a:xfrm>
              <a:off x="4442924" y="2338591"/>
              <a:ext cx="6419462" cy="1992085"/>
            </a:xfrm>
            <a:prstGeom prst="wedgeRoundRectCallout">
              <a:avLst>
                <a:gd name="adj1" fmla="val -56158"/>
                <a:gd name="adj2" fmla="val 19038"/>
                <a:gd name="adj3" fmla="val 16667"/>
              </a:avLst>
            </a:prstGeom>
            <a:solidFill>
              <a:srgbClr val="CC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951398C8-19F6-2EE7-6DA7-98E0E1D5FBAE}"/>
                </a:ext>
              </a:extLst>
            </p:cNvPr>
            <p:cNvSpPr txBox="1"/>
            <p:nvPr/>
          </p:nvSpPr>
          <p:spPr>
            <a:xfrm>
              <a:off x="4642745" y="2857652"/>
              <a:ext cx="614887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từ</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thế</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là</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danh</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từ</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vi-VN" sz="3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989893CC-4751-F58D-8A99-735056C69061}"/>
              </a:ext>
            </a:extLst>
          </p:cNvPr>
          <p:cNvGrpSpPr/>
          <p:nvPr/>
        </p:nvGrpSpPr>
        <p:grpSpPr>
          <a:xfrm>
            <a:off x="4781937" y="2490991"/>
            <a:ext cx="6419462" cy="1992085"/>
            <a:chOff x="4442924" y="2338591"/>
            <a:chExt cx="6419462" cy="1992085"/>
          </a:xfrm>
        </p:grpSpPr>
        <p:sp>
          <p:nvSpPr>
            <p:cNvPr id="9" name="Speech Bubble: Rectangle with Corners Rounded 10">
              <a:extLst>
                <a:ext uri="{FF2B5EF4-FFF2-40B4-BE49-F238E27FC236}">
                  <a16:creationId xmlns:a16="http://schemas.microsoft.com/office/drawing/2014/main" id="{54A3C62E-BF13-4667-9C19-29760E0D9CF4}"/>
                </a:ext>
              </a:extLst>
            </p:cNvPr>
            <p:cNvSpPr/>
            <p:nvPr/>
          </p:nvSpPr>
          <p:spPr>
            <a:xfrm>
              <a:off x="4442924" y="2338591"/>
              <a:ext cx="6419462" cy="1992085"/>
            </a:xfrm>
            <a:prstGeom prst="wedgeRoundRectCallout">
              <a:avLst>
                <a:gd name="adj1" fmla="val -56158"/>
                <a:gd name="adj2" fmla="val 19038"/>
                <a:gd name="adj3" fmla="val 16667"/>
              </a:avLst>
            </a:prstGeom>
            <a:solidFill>
              <a:srgbClr val="CC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951398C8-19F6-2EE7-6DA7-98E0E1D5FBAE}"/>
                </a:ext>
              </a:extLst>
            </p:cNvPr>
            <p:cNvSpPr txBox="1"/>
            <p:nvPr/>
          </p:nvSpPr>
          <p:spPr>
            <a:xfrm>
              <a:off x="4578219" y="2473604"/>
              <a:ext cx="614887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Nêu </a:t>
              </a:r>
              <a:r>
                <a:rPr lang="en-US" sz="3600" dirty="0">
                  <a:solidFill>
                    <a:prstClr val="black"/>
                  </a:solidFill>
                  <a:latin typeface="Calibri" panose="020F0502020204030204"/>
                </a:rPr>
                <a:t>3</a:t>
              </a: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 danh từ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chỉ</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vật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danh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chỉ</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tượng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tự</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nhiên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mà</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biết</a:t>
              </a:r>
              <a:endParaRPr kumimoji="0" lang="vi-VN" sz="3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0249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7">
            <a:extLst>
              <a:ext uri="{FF2B5EF4-FFF2-40B4-BE49-F238E27FC236}">
                <a16:creationId xmlns:a16="http://schemas.microsoft.com/office/drawing/2014/main" id="{071F403A-5036-5E38-5593-332FD8E878DF}"/>
              </a:ext>
            </a:extLst>
          </p:cNvPr>
          <p:cNvSpPr/>
          <p:nvPr/>
        </p:nvSpPr>
        <p:spPr>
          <a:xfrm>
            <a:off x="790575" y="1143001"/>
            <a:ext cx="7562850" cy="3556612"/>
          </a:xfrm>
          <a:custGeom>
            <a:avLst/>
            <a:gdLst>
              <a:gd name="connsiteX0" fmla="*/ 0 w 7562850"/>
              <a:gd name="connsiteY0" fmla="*/ 354665 h 3556612"/>
              <a:gd name="connsiteX1" fmla="*/ 354665 w 7562850"/>
              <a:gd name="connsiteY1" fmla="*/ 0 h 3556612"/>
              <a:gd name="connsiteX2" fmla="*/ 7208185 w 7562850"/>
              <a:gd name="connsiteY2" fmla="*/ 0 h 3556612"/>
              <a:gd name="connsiteX3" fmla="*/ 7562850 w 7562850"/>
              <a:gd name="connsiteY3" fmla="*/ 354665 h 3556612"/>
              <a:gd name="connsiteX4" fmla="*/ 7562850 w 7562850"/>
              <a:gd name="connsiteY4" fmla="*/ 3201947 h 3556612"/>
              <a:gd name="connsiteX5" fmla="*/ 7208185 w 7562850"/>
              <a:gd name="connsiteY5" fmla="*/ 3556612 h 3556612"/>
              <a:gd name="connsiteX6" fmla="*/ 354665 w 7562850"/>
              <a:gd name="connsiteY6" fmla="*/ 3556612 h 3556612"/>
              <a:gd name="connsiteX7" fmla="*/ 0 w 7562850"/>
              <a:gd name="connsiteY7" fmla="*/ 3201947 h 3556612"/>
              <a:gd name="connsiteX8" fmla="*/ 0 w 7562850"/>
              <a:gd name="connsiteY8" fmla="*/ 354665 h 35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2850" h="3556612" fill="none" extrusionOk="0">
                <a:moveTo>
                  <a:pt x="0" y="354665"/>
                </a:moveTo>
                <a:cubicBezTo>
                  <a:pt x="530" y="173123"/>
                  <a:pt x="168602" y="16470"/>
                  <a:pt x="354665" y="0"/>
                </a:cubicBezTo>
                <a:cubicBezTo>
                  <a:pt x="1835577" y="72427"/>
                  <a:pt x="5471048" y="61419"/>
                  <a:pt x="7208185" y="0"/>
                </a:cubicBezTo>
                <a:cubicBezTo>
                  <a:pt x="7401239" y="-19427"/>
                  <a:pt x="7554167" y="156163"/>
                  <a:pt x="7562850" y="354665"/>
                </a:cubicBezTo>
                <a:cubicBezTo>
                  <a:pt x="7663726" y="1636253"/>
                  <a:pt x="7455537" y="2240536"/>
                  <a:pt x="7562850" y="3201947"/>
                </a:cubicBezTo>
                <a:cubicBezTo>
                  <a:pt x="7569534" y="3363898"/>
                  <a:pt x="7384992" y="3535235"/>
                  <a:pt x="7208185" y="3556612"/>
                </a:cubicBezTo>
                <a:cubicBezTo>
                  <a:pt x="5200959" y="3586439"/>
                  <a:pt x="3134477" y="3477306"/>
                  <a:pt x="354665" y="3556612"/>
                </a:cubicBezTo>
                <a:cubicBezTo>
                  <a:pt x="179474" y="3554274"/>
                  <a:pt x="-10364" y="3399872"/>
                  <a:pt x="0" y="3201947"/>
                </a:cubicBezTo>
                <a:cubicBezTo>
                  <a:pt x="50037" y="1872860"/>
                  <a:pt x="770" y="1718883"/>
                  <a:pt x="0" y="354665"/>
                </a:cubicBezTo>
                <a:close/>
              </a:path>
              <a:path w="7562850" h="3556612" stroke="0" extrusionOk="0">
                <a:moveTo>
                  <a:pt x="0" y="354665"/>
                </a:moveTo>
                <a:cubicBezTo>
                  <a:pt x="4795" y="160096"/>
                  <a:pt x="169535" y="22389"/>
                  <a:pt x="354665" y="0"/>
                </a:cubicBezTo>
                <a:cubicBezTo>
                  <a:pt x="1133415" y="123000"/>
                  <a:pt x="4729211" y="-96860"/>
                  <a:pt x="7208185" y="0"/>
                </a:cubicBezTo>
                <a:cubicBezTo>
                  <a:pt x="7374353" y="-22642"/>
                  <a:pt x="7563926" y="156620"/>
                  <a:pt x="7562850" y="354665"/>
                </a:cubicBezTo>
                <a:cubicBezTo>
                  <a:pt x="7566023" y="1191488"/>
                  <a:pt x="7657117" y="2874801"/>
                  <a:pt x="7562850" y="3201947"/>
                </a:cubicBezTo>
                <a:cubicBezTo>
                  <a:pt x="7559507" y="3399034"/>
                  <a:pt x="7383809" y="3553298"/>
                  <a:pt x="7208185" y="3556612"/>
                </a:cubicBezTo>
                <a:cubicBezTo>
                  <a:pt x="4917524" y="3395905"/>
                  <a:pt x="3000131" y="3596279"/>
                  <a:pt x="354665" y="3556612"/>
                </a:cubicBezTo>
                <a:cubicBezTo>
                  <a:pt x="147673" y="3554367"/>
                  <a:pt x="-7306" y="3394513"/>
                  <a:pt x="0" y="3201947"/>
                </a:cubicBezTo>
                <a:cubicBezTo>
                  <a:pt x="32216" y="2076825"/>
                  <a:pt x="57206" y="1064603"/>
                  <a:pt x="0" y="354665"/>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Arial"/>
              <a:sym typeface="Arial"/>
            </a:endParaRPr>
          </a:p>
        </p:txBody>
      </p:sp>
      <p:pic>
        <p:nvPicPr>
          <p:cNvPr id="6" name="Picture 5">
            <a:extLst>
              <a:ext uri="{FF2B5EF4-FFF2-40B4-BE49-F238E27FC236}">
                <a16:creationId xmlns:a16="http://schemas.microsoft.com/office/drawing/2014/main" id="{EC3DB956-AF59-F1CC-72B7-397014EC276F}"/>
              </a:ext>
            </a:extLst>
          </p:cNvPr>
          <p:cNvPicPr>
            <a:picLocks noChangeAspect="1"/>
          </p:cNvPicPr>
          <p:nvPr/>
        </p:nvPicPr>
        <p:blipFill>
          <a:blip r:embed="rId3"/>
          <a:stretch>
            <a:fillRect/>
          </a:stretch>
        </p:blipFill>
        <p:spPr>
          <a:xfrm>
            <a:off x="2964817" y="1350602"/>
            <a:ext cx="2871465" cy="975445"/>
          </a:xfrm>
          <a:prstGeom prst="rect">
            <a:avLst/>
          </a:prstGeom>
        </p:spPr>
      </p:pic>
      <p:pic>
        <p:nvPicPr>
          <p:cNvPr id="7" name="Picture 6">
            <a:extLst>
              <a:ext uri="{FF2B5EF4-FFF2-40B4-BE49-F238E27FC236}">
                <a16:creationId xmlns:a16="http://schemas.microsoft.com/office/drawing/2014/main" id="{DBB13E67-2B62-73F3-0446-5052B1A09663}"/>
              </a:ext>
            </a:extLst>
          </p:cNvPr>
          <p:cNvPicPr>
            <a:picLocks noChangeAspect="1"/>
          </p:cNvPicPr>
          <p:nvPr/>
        </p:nvPicPr>
        <p:blipFill>
          <a:blip r:embed="rId4"/>
          <a:stretch>
            <a:fillRect/>
          </a:stretch>
        </p:blipFill>
        <p:spPr>
          <a:xfrm>
            <a:off x="500679" y="2125116"/>
            <a:ext cx="7742591" cy="2341067"/>
          </a:xfrm>
          <a:prstGeom prst="rect">
            <a:avLst/>
          </a:prstGeom>
        </p:spPr>
      </p:pic>
    </p:spTree>
    <p:extLst>
      <p:ext uri="{BB962C8B-B14F-4D97-AF65-F5344CB8AC3E}">
        <p14:creationId xmlns:p14="http://schemas.microsoft.com/office/powerpoint/2010/main" val="320305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21F22C93-E210-FA7D-5DC5-F5BD1C6715E6}"/>
              </a:ext>
            </a:extLst>
          </p:cNvPr>
          <p:cNvPicPr>
            <a:picLocks noChangeAspect="1"/>
          </p:cNvPicPr>
          <p:nvPr/>
        </p:nvPicPr>
        <p:blipFill>
          <a:blip r:embed="rId4"/>
          <a:stretch>
            <a:fillRect/>
          </a:stretch>
        </p:blipFill>
        <p:spPr>
          <a:xfrm>
            <a:off x="3753412" y="152740"/>
            <a:ext cx="4608975" cy="932769"/>
          </a:xfrm>
          <a:prstGeom prst="rect">
            <a:avLst/>
          </a:prstGeom>
        </p:spPr>
      </p:pic>
      <p:grpSp>
        <p:nvGrpSpPr>
          <p:cNvPr id="6" name="Group 5">
            <a:extLst>
              <a:ext uri="{FF2B5EF4-FFF2-40B4-BE49-F238E27FC236}">
                <a16:creationId xmlns:a16="http://schemas.microsoft.com/office/drawing/2014/main" id="{5E78CD56-0701-2564-44CC-2B5A181FEE69}"/>
              </a:ext>
            </a:extLst>
          </p:cNvPr>
          <p:cNvGrpSpPr/>
          <p:nvPr/>
        </p:nvGrpSpPr>
        <p:grpSpPr>
          <a:xfrm>
            <a:off x="778744" y="1784990"/>
            <a:ext cx="10927481" cy="1992843"/>
            <a:chOff x="778744" y="1784990"/>
            <a:chExt cx="8377029" cy="1992843"/>
          </a:xfrm>
        </p:grpSpPr>
        <p:pic>
          <p:nvPicPr>
            <p:cNvPr id="10" name="Picture 2">
              <a:extLst>
                <a:ext uri="{FF2B5EF4-FFF2-40B4-BE49-F238E27FC236}">
                  <a16:creationId xmlns:a16="http://schemas.microsoft.com/office/drawing/2014/main" id="{CA7D9E22-DC89-4FA2-AE2A-422565B542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4" y="1784990"/>
              <a:ext cx="8377029" cy="1605909"/>
            </a:xfrm>
            <a:prstGeom prst="rect">
              <a:avLst/>
            </a:prstGeom>
          </p:spPr>
        </p:pic>
        <p:sp>
          <p:nvSpPr>
            <p:cNvPr id="11" name="TextBox 10">
              <a:extLst>
                <a:ext uri="{FF2B5EF4-FFF2-40B4-BE49-F238E27FC236}">
                  <a16:creationId xmlns:a16="http://schemas.microsoft.com/office/drawing/2014/main" id="{A5403680-DAD2-569B-C1E5-7510F7664D2D}"/>
                </a:ext>
              </a:extLst>
            </p:cNvPr>
            <p:cNvSpPr txBox="1"/>
            <p:nvPr/>
          </p:nvSpPr>
          <p:spPr>
            <a:xfrm>
              <a:off x="1141605" y="1838841"/>
              <a:ext cx="712414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Biết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nhận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diện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và</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loại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số</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nhóm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danh</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từ</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theo</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đặc</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điểm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về</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nghĩa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2" name="Group 1">
            <a:extLst>
              <a:ext uri="{FF2B5EF4-FFF2-40B4-BE49-F238E27FC236}">
                <a16:creationId xmlns:a16="http://schemas.microsoft.com/office/drawing/2014/main" id="{9BC0BDEB-0D20-C1B5-B284-1047F06EF587}"/>
              </a:ext>
            </a:extLst>
          </p:cNvPr>
          <p:cNvGrpSpPr/>
          <p:nvPr/>
        </p:nvGrpSpPr>
        <p:grpSpPr>
          <a:xfrm>
            <a:off x="852715" y="3702812"/>
            <a:ext cx="10927481" cy="1605909"/>
            <a:chOff x="778744" y="1784990"/>
            <a:chExt cx="8377029" cy="1605909"/>
          </a:xfrm>
        </p:grpSpPr>
        <p:pic>
          <p:nvPicPr>
            <p:cNvPr id="3" name="Picture 2">
              <a:extLst>
                <a:ext uri="{FF2B5EF4-FFF2-40B4-BE49-F238E27FC236}">
                  <a16:creationId xmlns:a16="http://schemas.microsoft.com/office/drawing/2014/main" id="{1EF07DC4-0803-3240-0A40-0478813C3A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4" y="1784990"/>
              <a:ext cx="8377029" cy="1605909"/>
            </a:xfrm>
            <a:prstGeom prst="rect">
              <a:avLst/>
            </a:prstGeom>
          </p:spPr>
        </p:pic>
        <p:sp>
          <p:nvSpPr>
            <p:cNvPr id="4" name="TextBox 3">
              <a:extLst>
                <a:ext uri="{FF2B5EF4-FFF2-40B4-BE49-F238E27FC236}">
                  <a16:creationId xmlns:a16="http://schemas.microsoft.com/office/drawing/2014/main" id="{56BAEB6C-1DC3-D332-81B1-E24FC1C27642}"/>
                </a:ext>
              </a:extLst>
            </p:cNvPr>
            <p:cNvSpPr txBox="1"/>
            <p:nvPr/>
          </p:nvSpPr>
          <p:spPr>
            <a:xfrm>
              <a:off x="1141605" y="1838841"/>
              <a:ext cx="712414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Tìm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được</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danh</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từ</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và</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lang="en-US" sz="4000" dirty="0" err="1">
                  <a:solidFill>
                    <a:prstClr val="black"/>
                  </a:solidFill>
                  <a:latin typeface="Calibri (Body)"/>
                </a:rPr>
                <a:t>đặt</a:t>
              </a:r>
              <a:r>
                <a:rPr lang="en-US" sz="4000" dirty="0">
                  <a:solidFill>
                    <a:prstClr val="black"/>
                  </a:solidFill>
                  <a:latin typeface="Calibri (Body)"/>
                </a:rPr>
                <a:t> </a:t>
              </a:r>
              <a:r>
                <a:rPr lang="en-US" sz="4000" dirty="0" err="1">
                  <a:solidFill>
                    <a:prstClr val="black"/>
                  </a:solidFill>
                  <a:latin typeface="Calibri (Body)"/>
                </a:rPr>
                <a:t>được</a:t>
              </a:r>
              <a:r>
                <a:rPr lang="en-US" sz="4000" dirty="0">
                  <a:solidFill>
                    <a:prstClr val="black"/>
                  </a:solidFill>
                  <a:latin typeface="Calibri (Body)"/>
                </a:rPr>
                <a:t> </a:t>
              </a:r>
              <a:r>
                <a:rPr lang="en-US" sz="4000" dirty="0" err="1">
                  <a:solidFill>
                    <a:prstClr val="black"/>
                  </a:solidFill>
                  <a:latin typeface="Calibri (Body)"/>
                </a:rPr>
                <a:t>câu</a:t>
              </a:r>
              <a:r>
                <a:rPr lang="en-US" sz="4000" dirty="0">
                  <a:solidFill>
                    <a:prstClr val="black"/>
                  </a:solidFill>
                  <a:latin typeface="Calibri (Body)"/>
                </a:rPr>
                <a:t> </a:t>
              </a:r>
              <a:r>
                <a:rPr lang="en-US" sz="4000" dirty="0" err="1">
                  <a:solidFill>
                    <a:prstClr val="black"/>
                  </a:solidFill>
                  <a:latin typeface="Calibri (Body)"/>
                </a:rPr>
                <a:t>với</a:t>
              </a:r>
              <a:r>
                <a:rPr lang="en-US" sz="4000" dirty="0">
                  <a:solidFill>
                    <a:prstClr val="black"/>
                  </a:solidFill>
                  <a:latin typeface="Calibri (Body)"/>
                </a:rPr>
                <a:t> </a:t>
              </a:r>
              <a:r>
                <a:rPr lang="en-US" sz="4000" dirty="0" err="1">
                  <a:solidFill>
                    <a:prstClr val="black"/>
                  </a:solidFill>
                  <a:latin typeface="Calibri (Body)"/>
                </a:rPr>
                <a:t>danh</a:t>
              </a:r>
              <a:r>
                <a:rPr lang="en-US" sz="4000" dirty="0">
                  <a:solidFill>
                    <a:prstClr val="black"/>
                  </a:solidFill>
                  <a:latin typeface="Calibri (Body)"/>
                </a:rPr>
                <a:t> </a:t>
              </a:r>
              <a:r>
                <a:rPr lang="en-US" sz="4000" dirty="0" err="1">
                  <a:solidFill>
                    <a:prstClr val="black"/>
                  </a:solidFill>
                  <a:latin typeface="Calibri (Body)"/>
                </a:rPr>
                <a:t>từ</a:t>
              </a:r>
              <a:r>
                <a:rPr lang="en-US" sz="4000" dirty="0">
                  <a:solidFill>
                    <a:prstClr val="black"/>
                  </a:solidFill>
                  <a:latin typeface="Calibri (Body)"/>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theo</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yêu</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cầu</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Tree>
    <p:extLst>
      <p:ext uri="{BB962C8B-B14F-4D97-AF65-F5344CB8AC3E}">
        <p14:creationId xmlns:p14="http://schemas.microsoft.com/office/powerpoint/2010/main" val="124688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0347056-A807-5F20-1F3C-02DF63DC9B2F}"/>
              </a:ext>
            </a:extLst>
          </p:cNvPr>
          <p:cNvGrpSpPr/>
          <p:nvPr/>
        </p:nvGrpSpPr>
        <p:grpSpPr>
          <a:xfrm>
            <a:off x="643632" y="141601"/>
            <a:ext cx="9655400" cy="1200329"/>
            <a:chOff x="825624" y="561120"/>
            <a:chExt cx="10908656" cy="1200329"/>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230817" y="561120"/>
              <a:ext cx="10503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a:t>
              </a: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0070C0"/>
                  </a:solidFill>
                  <a:effectLst/>
                  <a:uLnTx/>
                  <a:uFillTx/>
                  <a:latin typeface="Calibri" panose="020F0502020204030204"/>
                  <a:ea typeface="+mn-ea"/>
                  <a:cs typeface="+mn-cs"/>
                </a:rPr>
                <a:t>trong</a:t>
              </a: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0070C0"/>
                  </a:solidFill>
                  <a:effectLst/>
                  <a:uLnTx/>
                  <a:uFillTx/>
                  <a:latin typeface="Calibri" panose="020F0502020204030204"/>
                  <a:ea typeface="+mn-ea"/>
                  <a:cs typeface="+mn-cs"/>
                </a:rPr>
                <a:t>đoạn</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văn</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những</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danh</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từ</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phù</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hợp</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với</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mỗi</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nhóm</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a:t>
              </a:r>
              <a:endPar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7EEBDD1-0D82-FACD-ACE7-D957B1DAFDA1}"/>
              </a:ext>
            </a:extLst>
          </p:cNvPr>
          <p:cNvSpPr txBox="1"/>
          <p:nvPr/>
        </p:nvSpPr>
        <p:spPr>
          <a:xfrm>
            <a:off x="766762" y="1926552"/>
            <a:ext cx="10658475" cy="2769989"/>
          </a:xfrm>
          <a:prstGeom prst="rect">
            <a:avLst/>
          </a:prstGeom>
          <a:noFill/>
        </p:spPr>
        <p:txBody>
          <a:bodyPr wrap="square" rtlCol="0">
            <a:spAutoFit/>
          </a:bodyPr>
          <a:lstStyle/>
          <a:p>
            <a:pPr lvl="0" algn="just"/>
            <a:r>
              <a:rPr lang="en-US" sz="2900" dirty="0">
                <a:solidFill>
                  <a:prstClr val="black"/>
                </a:solidFill>
                <a:latin typeface="Calibri" panose="020F0502020204030204"/>
              </a:rPr>
              <a:t>   </a:t>
            </a:r>
            <a:r>
              <a:rPr lang="vi-VN" sz="2900" dirty="0">
                <a:solidFill>
                  <a:prstClr val="black"/>
                </a:solidFill>
                <a:latin typeface="Calibri" panose="020F0502020204030204"/>
              </a:rPr>
              <a:t>Tổ vành khuyên nhỏ xinh nằm lọt thỏm giữa hai chiếc lá bưởi. Mẹ vành khuyên cẩn thận khâu hai chiếc lá lại rồi tha cỏ khô về đan tổ bên trong. Đêm đêm, mùi cỏ, mùi lá bưởi thơm cả vào những giấc mơ. Mấy anh em vành khuyên nằm gối đầu lên nhau, mơ một ngày khôn lớn sải cánh bay ra trời rộng.</a:t>
            </a:r>
          </a:p>
          <a:p>
            <a:pPr lvl="0" algn="r"/>
            <a:r>
              <a:rPr lang="vi-VN" sz="2900" i="1" dirty="0">
                <a:solidFill>
                  <a:prstClr val="black"/>
                </a:solidFill>
                <a:latin typeface="Calibri" panose="020F0502020204030204"/>
              </a:rPr>
              <a:t>(Theo Trần Đức Tiến)</a:t>
            </a:r>
            <a:endParaRPr kumimoji="0" lang="vi-VN" sz="2600" b="0" i="1"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5" name="Picture 34">
            <a:extLst>
              <a:ext uri="{FF2B5EF4-FFF2-40B4-BE49-F238E27FC236}">
                <a16:creationId xmlns:a16="http://schemas.microsoft.com/office/drawing/2014/main" id="{3EAE73E4-B149-0A09-438E-74D38341E9E5}"/>
              </a:ext>
            </a:extLst>
          </p:cNvPr>
          <p:cNvPicPr>
            <a:picLocks noChangeAspect="1"/>
          </p:cNvPicPr>
          <p:nvPr/>
        </p:nvPicPr>
        <p:blipFill>
          <a:blip r:embed="rId5"/>
          <a:stretch>
            <a:fillRect/>
          </a:stretch>
        </p:blipFill>
        <p:spPr>
          <a:xfrm>
            <a:off x="7636478" y="4826377"/>
            <a:ext cx="1833563" cy="1720886"/>
          </a:xfrm>
          <a:prstGeom prst="rect">
            <a:avLst/>
          </a:prstGeom>
        </p:spPr>
      </p:pic>
      <p:pic>
        <p:nvPicPr>
          <p:cNvPr id="37" name="Picture 36">
            <a:extLst>
              <a:ext uri="{FF2B5EF4-FFF2-40B4-BE49-F238E27FC236}">
                <a16:creationId xmlns:a16="http://schemas.microsoft.com/office/drawing/2014/main" id="{895D4A6E-84CE-CC9F-8210-9168989CBCD7}"/>
              </a:ext>
            </a:extLst>
          </p:cNvPr>
          <p:cNvPicPr>
            <a:picLocks noChangeAspect="1"/>
          </p:cNvPicPr>
          <p:nvPr/>
        </p:nvPicPr>
        <p:blipFill>
          <a:blip r:embed="rId6"/>
          <a:stretch>
            <a:fillRect/>
          </a:stretch>
        </p:blipFill>
        <p:spPr>
          <a:xfrm>
            <a:off x="4719917" y="4923970"/>
            <a:ext cx="1704975" cy="1600200"/>
          </a:xfrm>
          <a:prstGeom prst="rect">
            <a:avLst/>
          </a:prstGeom>
        </p:spPr>
      </p:pic>
      <p:pic>
        <p:nvPicPr>
          <p:cNvPr id="39" name="Picture 38">
            <a:extLst>
              <a:ext uri="{FF2B5EF4-FFF2-40B4-BE49-F238E27FC236}">
                <a16:creationId xmlns:a16="http://schemas.microsoft.com/office/drawing/2014/main" id="{8BA2FAB7-175D-53EB-20AA-1D85031D8844}"/>
              </a:ext>
            </a:extLst>
          </p:cNvPr>
          <p:cNvPicPr>
            <a:picLocks noChangeAspect="1"/>
          </p:cNvPicPr>
          <p:nvPr/>
        </p:nvPicPr>
        <p:blipFill>
          <a:blip r:embed="rId7"/>
          <a:stretch>
            <a:fillRect/>
          </a:stretch>
        </p:blipFill>
        <p:spPr>
          <a:xfrm>
            <a:off x="1886437" y="4672910"/>
            <a:ext cx="1590675" cy="1619250"/>
          </a:xfrm>
          <a:prstGeom prst="rect">
            <a:avLst/>
          </a:prstGeom>
        </p:spPr>
      </p:pic>
      <mc:AlternateContent xmlns:mc="http://schemas.openxmlformats.org/markup-compatibility/2006" xmlns:p14="http://schemas.microsoft.com/office/powerpoint/2010/main">
        <mc:Choice Requires="p14">
          <p:contentPart p14:bwMode="auto" r:id="rId8">
            <p14:nvContentPartPr>
              <p14:cNvPr id="45" name="Viết tay 12">
                <a:extLst>
                  <a:ext uri="{FF2B5EF4-FFF2-40B4-BE49-F238E27FC236}">
                    <a16:creationId xmlns:a16="http://schemas.microsoft.com/office/drawing/2014/main" id="{5AF22BE6-46A8-B217-A655-37801315EFA3}"/>
                  </a:ext>
                </a:extLst>
              </p14:cNvPr>
              <p14:cNvContentPartPr/>
              <p14:nvPr/>
            </p14:nvContentPartPr>
            <p14:xfrm flipV="1">
              <a:off x="1598976" y="2155251"/>
              <a:ext cx="1789651" cy="45719"/>
            </p14:xfrm>
          </p:contentPart>
        </mc:Choice>
        <mc:Fallback xmlns="">
          <p:pic>
            <p:nvPicPr>
              <p:cNvPr id="45" name="Viết tay 12">
                <a:extLst>
                  <a:ext uri="{FF2B5EF4-FFF2-40B4-BE49-F238E27FC236}">
                    <a16:creationId xmlns:a16="http://schemas.microsoft.com/office/drawing/2014/main" id="{5AF22BE6-46A8-B217-A655-37801315EFA3}"/>
                  </a:ext>
                </a:extLst>
              </p:cNvPr>
              <p:cNvPicPr/>
              <p:nvPr/>
            </p:nvPicPr>
            <p:blipFill>
              <a:blip r:embed="rId10"/>
              <a:stretch>
                <a:fillRect/>
              </a:stretch>
            </p:blipFill>
            <p:spPr>
              <a:xfrm flipV="1">
                <a:off x="1508971" y="1974189"/>
                <a:ext cx="1969300"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9" name="Viết tay 6">
                <a:extLst>
                  <a:ext uri="{FF2B5EF4-FFF2-40B4-BE49-F238E27FC236}">
                    <a16:creationId xmlns:a16="http://schemas.microsoft.com/office/drawing/2014/main" id="{BDA93817-150F-2F66-ABDD-6E22DEA92F88}"/>
                  </a:ext>
                </a:extLst>
              </p14:cNvPr>
              <p14:cNvContentPartPr/>
              <p14:nvPr/>
            </p14:nvContentPartPr>
            <p14:xfrm>
              <a:off x="9470041" y="2160812"/>
              <a:ext cx="308004" cy="29880"/>
            </p14:xfrm>
          </p:contentPart>
        </mc:Choice>
        <mc:Fallback xmlns="">
          <p:pic>
            <p:nvPicPr>
              <p:cNvPr id="49" name="Viết tay 6">
                <a:extLst>
                  <a:ext uri="{FF2B5EF4-FFF2-40B4-BE49-F238E27FC236}">
                    <a16:creationId xmlns:a16="http://schemas.microsoft.com/office/drawing/2014/main" id="{BDA93817-150F-2F66-ABDD-6E22DEA92F88}"/>
                  </a:ext>
                </a:extLst>
              </p:cNvPr>
              <p:cNvPicPr/>
              <p:nvPr/>
            </p:nvPicPr>
            <p:blipFill>
              <a:blip r:embed="rId12"/>
              <a:stretch>
                <a:fillRect/>
              </a:stretch>
            </p:blipFill>
            <p:spPr>
              <a:xfrm>
                <a:off x="9380087" y="1980812"/>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Viết tay 6">
                <a:extLst>
                  <a:ext uri="{FF2B5EF4-FFF2-40B4-BE49-F238E27FC236}">
                    <a16:creationId xmlns:a16="http://schemas.microsoft.com/office/drawing/2014/main" id="{E2376BD9-FE0F-303F-CC7A-EE5B3727F5FF}"/>
                  </a:ext>
                </a:extLst>
              </p14:cNvPr>
              <p14:cNvContentPartPr/>
              <p14:nvPr/>
            </p14:nvContentPartPr>
            <p14:xfrm>
              <a:off x="9986875" y="2190629"/>
              <a:ext cx="471273" cy="45719"/>
            </p14:xfrm>
          </p:contentPart>
        </mc:Choice>
        <mc:Fallback xmlns="">
          <p:pic>
            <p:nvPicPr>
              <p:cNvPr id="50" name="Viết tay 6">
                <a:extLst>
                  <a:ext uri="{FF2B5EF4-FFF2-40B4-BE49-F238E27FC236}">
                    <a16:creationId xmlns:a16="http://schemas.microsoft.com/office/drawing/2014/main" id="{E2376BD9-FE0F-303F-CC7A-EE5B3727F5FF}"/>
                  </a:ext>
                </a:extLst>
              </p:cNvPr>
              <p:cNvPicPr/>
              <p:nvPr/>
            </p:nvPicPr>
            <p:blipFill>
              <a:blip r:embed="rId14"/>
              <a:stretch>
                <a:fillRect/>
              </a:stretch>
            </p:blipFill>
            <p:spPr>
              <a:xfrm>
                <a:off x="9896869" y="2009204"/>
                <a:ext cx="650926"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Viết tay 6">
                <a:extLst>
                  <a:ext uri="{FF2B5EF4-FFF2-40B4-BE49-F238E27FC236}">
                    <a16:creationId xmlns:a16="http://schemas.microsoft.com/office/drawing/2014/main" id="{E6BBB083-42C0-3B07-5E80-1D12049C8BBC}"/>
                  </a:ext>
                </a:extLst>
              </p14:cNvPr>
              <p14:cNvContentPartPr/>
              <p14:nvPr/>
            </p14:nvContentPartPr>
            <p14:xfrm>
              <a:off x="2621980" y="3035455"/>
              <a:ext cx="1290442" cy="125188"/>
            </p14:xfrm>
          </p:contentPart>
        </mc:Choice>
        <mc:Fallback xmlns="">
          <p:pic>
            <p:nvPicPr>
              <p:cNvPr id="51" name="Viết tay 6">
                <a:extLst>
                  <a:ext uri="{FF2B5EF4-FFF2-40B4-BE49-F238E27FC236}">
                    <a16:creationId xmlns:a16="http://schemas.microsoft.com/office/drawing/2014/main" id="{E6BBB083-42C0-3B07-5E80-1D12049C8BBC}"/>
                  </a:ext>
                </a:extLst>
              </p:cNvPr>
              <p:cNvPicPr/>
              <p:nvPr/>
            </p:nvPicPr>
            <p:blipFill>
              <a:blip r:embed="rId16"/>
              <a:stretch>
                <a:fillRect/>
              </a:stretch>
            </p:blipFill>
            <p:spPr>
              <a:xfrm>
                <a:off x="2531941" y="2854023"/>
                <a:ext cx="1470160" cy="487689"/>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2" name="Viết tay 6">
                <a:extLst>
                  <a:ext uri="{FF2B5EF4-FFF2-40B4-BE49-F238E27FC236}">
                    <a16:creationId xmlns:a16="http://schemas.microsoft.com/office/drawing/2014/main" id="{57DBFFE1-1ACC-5ED8-5A98-15399B64751B}"/>
                  </a:ext>
                </a:extLst>
              </p14:cNvPr>
              <p14:cNvContentPartPr/>
              <p14:nvPr/>
            </p14:nvContentPartPr>
            <p14:xfrm>
              <a:off x="5076945" y="3105029"/>
              <a:ext cx="308004" cy="29880"/>
            </p14:xfrm>
          </p:contentPart>
        </mc:Choice>
        <mc:Fallback>
          <p:pic>
            <p:nvPicPr>
              <p:cNvPr id="52" name="Viết tay 6">
                <a:extLst>
                  <a:ext uri="{FF2B5EF4-FFF2-40B4-BE49-F238E27FC236}">
                    <a16:creationId xmlns:a16="http://schemas.microsoft.com/office/drawing/2014/main" id="{57DBFFE1-1ACC-5ED8-5A98-15399B64751B}"/>
                  </a:ext>
                </a:extLst>
              </p:cNvPr>
              <p:cNvPicPr/>
              <p:nvPr/>
            </p:nvPicPr>
            <p:blipFill>
              <a:blip r:embed="rId18"/>
              <a:stretch>
                <a:fillRect/>
              </a:stretch>
            </p:blipFill>
            <p:spPr>
              <a:xfrm>
                <a:off x="4986991" y="2925029"/>
                <a:ext cx="487553"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3" name="Viết tay 6">
                <a:extLst>
                  <a:ext uri="{FF2B5EF4-FFF2-40B4-BE49-F238E27FC236}">
                    <a16:creationId xmlns:a16="http://schemas.microsoft.com/office/drawing/2014/main" id="{C92BFC84-0130-FEED-8939-BDE3F5B26C28}"/>
                  </a:ext>
                </a:extLst>
              </p14:cNvPr>
              <p14:cNvContentPartPr/>
              <p14:nvPr/>
            </p14:nvContentPartPr>
            <p14:xfrm>
              <a:off x="10662735" y="3512534"/>
              <a:ext cx="471273" cy="45719"/>
            </p14:xfrm>
          </p:contentPart>
        </mc:Choice>
        <mc:Fallback>
          <p:pic>
            <p:nvPicPr>
              <p:cNvPr id="53" name="Viết tay 6">
                <a:extLst>
                  <a:ext uri="{FF2B5EF4-FFF2-40B4-BE49-F238E27FC236}">
                    <a16:creationId xmlns:a16="http://schemas.microsoft.com/office/drawing/2014/main" id="{C92BFC84-0130-FEED-8939-BDE3F5B26C28}"/>
                  </a:ext>
                </a:extLst>
              </p:cNvPr>
              <p:cNvPicPr/>
              <p:nvPr/>
            </p:nvPicPr>
            <p:blipFill>
              <a:blip r:embed="rId20"/>
              <a:stretch>
                <a:fillRect/>
              </a:stretch>
            </p:blipFill>
            <p:spPr>
              <a:xfrm>
                <a:off x="10572729" y="3331109"/>
                <a:ext cx="650926" cy="408205"/>
              </a:xfrm>
              <a:prstGeom prst="rect">
                <a:avLst/>
              </a:prstGeom>
            </p:spPr>
          </p:pic>
        </mc:Fallback>
      </mc:AlternateContent>
      <p:cxnSp>
        <p:nvCxnSpPr>
          <p:cNvPr id="55" name="Straight Connector 54">
            <a:extLst>
              <a:ext uri="{FF2B5EF4-FFF2-40B4-BE49-F238E27FC236}">
                <a16:creationId xmlns:a16="http://schemas.microsoft.com/office/drawing/2014/main" id="{1F645F1E-AC27-B0E3-D43C-B836B9A21C16}"/>
              </a:ext>
            </a:extLst>
          </p:cNvPr>
          <p:cNvCxnSpPr>
            <a:cxnSpLocks/>
          </p:cNvCxnSpPr>
          <p:nvPr/>
        </p:nvCxnSpPr>
        <p:spPr>
          <a:xfrm>
            <a:off x="6769657" y="675861"/>
            <a:ext cx="14828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drawProgress</p:attrName>
                                        </p:attrNameLst>
                                      </p:cBhvr>
                                      <p:tavLst>
                                        <p:tav tm="0">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63"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drawProgress</p:attrName>
                                        </p:attrNameLst>
                                      </p:cBhvr>
                                      <p:tavLst>
                                        <p:tav tm="0">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63"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drawProgress</p:attrName>
                                        </p:attrNameLst>
                                      </p:cBhvr>
                                      <p:tavLst>
                                        <p:tav tm="0">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63"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drawProgress</p:attrName>
                                        </p:attrNameLst>
                                      </p:cBhvr>
                                      <p:tavLst>
                                        <p:tav tm="0">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63"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D13B6014-B44E-4CAF-3FBB-ED56501D3020}"/>
              </a:ext>
            </a:extLst>
          </p:cNvPr>
          <p:cNvGrpSpPr/>
          <p:nvPr/>
        </p:nvGrpSpPr>
        <p:grpSpPr>
          <a:xfrm>
            <a:off x="305385" y="559606"/>
            <a:ext cx="11263535" cy="5482749"/>
            <a:chOff x="400635" y="1483531"/>
            <a:chExt cx="11263535" cy="5482749"/>
          </a:xfrm>
        </p:grpSpPr>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id="{6BE2DDE7-870F-805F-4E88-E6C3D577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83AAA08A-8499-3A34-8E2C-0B0591021ABC}"/>
              </a:ext>
            </a:extLst>
          </p:cNvPr>
          <p:cNvPicPr>
            <a:picLocks noChangeAspect="1"/>
          </p:cNvPicPr>
          <p:nvPr/>
        </p:nvPicPr>
        <p:blipFill>
          <a:blip r:embed="rId6"/>
          <a:stretch>
            <a:fillRect/>
          </a:stretch>
        </p:blipFill>
        <p:spPr>
          <a:xfrm>
            <a:off x="1321434" y="1194402"/>
            <a:ext cx="1590675" cy="1619250"/>
          </a:xfrm>
          <a:prstGeom prst="rect">
            <a:avLst/>
          </a:prstGeom>
        </p:spPr>
      </p:pic>
      <p:sp>
        <p:nvSpPr>
          <p:cNvPr id="8" name="Hình chữ nhật 8">
            <a:extLst>
              <a:ext uri="{FF2B5EF4-FFF2-40B4-BE49-F238E27FC236}">
                <a16:creationId xmlns:a16="http://schemas.microsoft.com/office/drawing/2014/main" id="{51078341-6F6A-BF33-F33E-FD2529B37408}"/>
              </a:ext>
            </a:extLst>
          </p:cNvPr>
          <p:cNvSpPr/>
          <p:nvPr/>
        </p:nvSpPr>
        <p:spPr>
          <a:xfrm>
            <a:off x="888711" y="2862014"/>
            <a:ext cx="2456122" cy="1200329"/>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đêm</a:t>
            </a:r>
            <a:r>
              <a:rPr lang="en-US" sz="3600" dirty="0">
                <a:ln w="0"/>
              </a:rPr>
              <a:t> </a:t>
            </a:r>
            <a:r>
              <a:rPr lang="en-US" sz="3600" dirty="0" err="1">
                <a:ln w="0"/>
              </a:rPr>
              <a:t>đêm</a:t>
            </a:r>
            <a:endParaRPr lang="vi-VN" sz="3600" dirty="0">
              <a:ln w="0"/>
            </a:endParaRPr>
          </a:p>
          <a:p>
            <a:pPr marL="457200" indent="-457200">
              <a:buFont typeface="Wingdings" panose="05000000000000000000" pitchFamily="2" charset="2"/>
              <a:buChar char="Ø"/>
            </a:pPr>
            <a:r>
              <a:rPr lang="en-US" sz="3600" b="0" cap="none" spc="0" dirty="0" err="1">
                <a:ln w="0"/>
                <a:solidFill>
                  <a:schemeClr val="tx1"/>
                </a:solidFill>
              </a:rPr>
              <a:t>ngày</a:t>
            </a:r>
            <a:endParaRPr lang="vi-VN" sz="3600" dirty="0">
              <a:ln w="0"/>
            </a:endParaRPr>
          </a:p>
        </p:txBody>
      </p:sp>
      <p:pic>
        <p:nvPicPr>
          <p:cNvPr id="11" name="Picture 10">
            <a:extLst>
              <a:ext uri="{FF2B5EF4-FFF2-40B4-BE49-F238E27FC236}">
                <a16:creationId xmlns:a16="http://schemas.microsoft.com/office/drawing/2014/main" id="{4CF5DC3D-7528-CB16-B91B-7EE8586D18E7}"/>
              </a:ext>
            </a:extLst>
          </p:cNvPr>
          <p:cNvPicPr>
            <a:picLocks noChangeAspect="1"/>
          </p:cNvPicPr>
          <p:nvPr/>
        </p:nvPicPr>
        <p:blipFill>
          <a:blip r:embed="rId7"/>
          <a:stretch>
            <a:fillRect/>
          </a:stretch>
        </p:blipFill>
        <p:spPr>
          <a:xfrm>
            <a:off x="4976812" y="1152524"/>
            <a:ext cx="1814513" cy="1703007"/>
          </a:xfrm>
          <a:prstGeom prst="rect">
            <a:avLst/>
          </a:prstGeom>
        </p:spPr>
      </p:pic>
      <p:sp>
        <p:nvSpPr>
          <p:cNvPr id="14" name="Hình chữ nhật 8">
            <a:extLst>
              <a:ext uri="{FF2B5EF4-FFF2-40B4-BE49-F238E27FC236}">
                <a16:creationId xmlns:a16="http://schemas.microsoft.com/office/drawing/2014/main" id="{0BAD84E6-D1F1-3A3D-2F57-395963F0832D}"/>
              </a:ext>
            </a:extLst>
          </p:cNvPr>
          <p:cNvSpPr/>
          <p:nvPr/>
        </p:nvSpPr>
        <p:spPr>
          <a:xfrm>
            <a:off x="4412961" y="2852489"/>
            <a:ext cx="3059556" cy="646331"/>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vành</a:t>
            </a:r>
            <a:r>
              <a:rPr lang="en-US" sz="3600" dirty="0">
                <a:ln w="0"/>
              </a:rPr>
              <a:t> </a:t>
            </a:r>
            <a:r>
              <a:rPr lang="en-US" sz="3600" dirty="0" err="1">
                <a:ln w="0"/>
              </a:rPr>
              <a:t>khuyên</a:t>
            </a:r>
            <a:endParaRPr lang="vi-VN" sz="3600" dirty="0">
              <a:ln w="0"/>
            </a:endParaRPr>
          </a:p>
        </p:txBody>
      </p:sp>
      <p:pic>
        <p:nvPicPr>
          <p:cNvPr id="16" name="Picture 15">
            <a:extLst>
              <a:ext uri="{FF2B5EF4-FFF2-40B4-BE49-F238E27FC236}">
                <a16:creationId xmlns:a16="http://schemas.microsoft.com/office/drawing/2014/main" id="{F275F8DD-6CC4-D069-C22B-255C128254A8}"/>
              </a:ext>
            </a:extLst>
          </p:cNvPr>
          <p:cNvPicPr>
            <a:picLocks noChangeAspect="1"/>
          </p:cNvPicPr>
          <p:nvPr/>
        </p:nvPicPr>
        <p:blipFill>
          <a:blip r:embed="rId8"/>
          <a:stretch>
            <a:fillRect/>
          </a:stretch>
        </p:blipFill>
        <p:spPr>
          <a:xfrm>
            <a:off x="8510587" y="1184239"/>
            <a:ext cx="1833563" cy="1720886"/>
          </a:xfrm>
          <a:prstGeom prst="rect">
            <a:avLst/>
          </a:prstGeom>
        </p:spPr>
      </p:pic>
      <p:sp>
        <p:nvSpPr>
          <p:cNvPr id="17" name="Hình chữ nhật 8">
            <a:extLst>
              <a:ext uri="{FF2B5EF4-FFF2-40B4-BE49-F238E27FC236}">
                <a16:creationId xmlns:a16="http://schemas.microsoft.com/office/drawing/2014/main" id="{11A83918-47DC-8E11-998C-48E2A79A77FF}"/>
              </a:ext>
            </a:extLst>
          </p:cNvPr>
          <p:cNvSpPr/>
          <p:nvPr/>
        </p:nvSpPr>
        <p:spPr>
          <a:xfrm>
            <a:off x="8793726" y="2905125"/>
            <a:ext cx="1550424" cy="1754326"/>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lá</a:t>
            </a:r>
            <a:endParaRPr lang="en-US" sz="3600" dirty="0">
              <a:ln w="0"/>
            </a:endParaRPr>
          </a:p>
          <a:p>
            <a:pPr marL="457200" indent="-457200">
              <a:buFont typeface="Wingdings" panose="05000000000000000000" pitchFamily="2" charset="2"/>
              <a:buChar char="Ø"/>
            </a:pPr>
            <a:r>
              <a:rPr lang="en-US" sz="3600" dirty="0" err="1">
                <a:ln w="0"/>
              </a:rPr>
              <a:t>bưởi</a:t>
            </a:r>
            <a:endParaRPr lang="en-US" sz="3600" dirty="0">
              <a:ln w="0"/>
            </a:endParaRPr>
          </a:p>
          <a:p>
            <a:pPr marL="457200" indent="-457200">
              <a:buFont typeface="Wingdings" panose="05000000000000000000" pitchFamily="2" charset="2"/>
              <a:buChar char="Ø"/>
            </a:pPr>
            <a:r>
              <a:rPr lang="en-US" sz="3600" dirty="0" err="1">
                <a:ln w="0"/>
              </a:rPr>
              <a:t>cỏ</a:t>
            </a:r>
            <a:endParaRPr lang="vi-VN" sz="3600" dirty="0">
              <a:ln w="0"/>
            </a:endParaRPr>
          </a:p>
        </p:txBody>
      </p:sp>
    </p:spTree>
    <p:extLst>
      <p:ext uri="{BB962C8B-B14F-4D97-AF65-F5344CB8AC3E}">
        <p14:creationId xmlns:p14="http://schemas.microsoft.com/office/powerpoint/2010/main" val="2243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wipe(left)">
                                      <p:cBhvr>
                                        <p:cTn id="20" dur="500"/>
                                        <p:tgtEl>
                                          <p:spTgt spid="17">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animEffect transition="in" filter="wipe(left)">
                                      <p:cBhvr>
                                        <p:cTn id="23" dur="500"/>
                                        <p:tgtEl>
                                          <p:spTgt spid="17">
                                            <p:txEl>
                                              <p:pRg st="1" end="1"/>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xEl>
                                              <p:pRg st="2" end="2"/>
                                            </p:txEl>
                                          </p:spTgt>
                                        </p:tgtEl>
                                        <p:attrNameLst>
                                          <p:attrName>style.visibility</p:attrName>
                                        </p:attrNameLst>
                                      </p:cBhvr>
                                      <p:to>
                                        <p:strVal val="visible"/>
                                      </p:to>
                                    </p:set>
                                    <p:animEffect transition="in" filter="wipe(left)">
                                      <p:cBhvr>
                                        <p:cTn id="26"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0347056-A807-5F20-1F3C-02DF63DC9B2F}"/>
              </a:ext>
            </a:extLst>
          </p:cNvPr>
          <p:cNvGrpSpPr/>
          <p:nvPr/>
        </p:nvGrpSpPr>
        <p:grpSpPr>
          <a:xfrm>
            <a:off x="643632" y="131757"/>
            <a:ext cx="9190833" cy="1200329"/>
            <a:chOff x="825624" y="551276"/>
            <a:chExt cx="10647284" cy="1200329"/>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96898" y="551276"/>
              <a:ext cx="103674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a:t>
              </a: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0070C0"/>
                  </a:solidFill>
                  <a:effectLst/>
                  <a:uLnTx/>
                  <a:uFillTx/>
                  <a:latin typeface="Calibri" panose="020F0502020204030204"/>
                  <a:ea typeface="+mn-ea"/>
                  <a:cs typeface="+mn-cs"/>
                </a:rPr>
                <a:t>các</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danh</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từ</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khác</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trong</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câu</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dưới</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đây</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và</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xác</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định</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đó</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là</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danh</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từ</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chỉ</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70C0"/>
                  </a:solidFill>
                  <a:effectLst/>
                  <a:uLnTx/>
                  <a:uFillTx/>
                  <a:latin typeface="Calibri" panose="020F0502020204030204"/>
                  <a:ea typeface="+mn-ea"/>
                  <a:cs typeface="+mn-cs"/>
                </a:rPr>
                <a:t>gì</a:t>
              </a:r>
              <a:r>
                <a:rPr kumimoji="0" lang="en-US" sz="3600" b="1" i="0" u="none" strike="noStrike" kern="1200" cap="none" spc="0" normalizeH="0" noProof="0" dirty="0">
                  <a:ln>
                    <a:noFill/>
                  </a:ln>
                  <a:solidFill>
                    <a:srgbClr val="0070C0"/>
                  </a:solidFill>
                  <a:effectLst/>
                  <a:uLnTx/>
                  <a:uFillTx/>
                  <a:latin typeface="Calibri" panose="020F0502020204030204"/>
                  <a:ea typeface="+mn-ea"/>
                  <a:cs typeface="+mn-cs"/>
                </a:rPr>
                <a:t>? </a:t>
              </a:r>
              <a:endPar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7EEBDD1-0D82-FACD-ACE7-D957B1DAFDA1}"/>
              </a:ext>
            </a:extLst>
          </p:cNvPr>
          <p:cNvSpPr txBox="1"/>
          <p:nvPr/>
        </p:nvSpPr>
        <p:spPr>
          <a:xfrm>
            <a:off x="883741" y="2105561"/>
            <a:ext cx="10393860" cy="1938992"/>
          </a:xfrm>
          <a:prstGeom prst="rect">
            <a:avLst/>
          </a:prstGeom>
          <a:noFill/>
        </p:spPr>
        <p:txBody>
          <a:bodyPr wrap="square" rtlCol="0">
            <a:spAutoFit/>
          </a:bodyPr>
          <a:lstStyle/>
          <a:p>
            <a:pPr lvl="0" algn="just"/>
            <a:r>
              <a:rPr lang="en-US" sz="4000" dirty="0">
                <a:solidFill>
                  <a:prstClr val="black"/>
                </a:solidFill>
                <a:latin typeface="Calibri" panose="020F0502020204030204"/>
              </a:rPr>
              <a:t>     </a:t>
            </a:r>
            <a:r>
              <a:rPr lang="vi-VN" sz="4000" dirty="0">
                <a:solidFill>
                  <a:prstClr val="black"/>
                </a:solidFill>
                <a:latin typeface="Calibri" panose="020F0502020204030204"/>
              </a:rPr>
              <a:t>Mấy anh em vành khuyên nằm gối đầu lên nhau, mơ một ngày khôn lớn sải cánh bay ra trời rộng.</a:t>
            </a:r>
          </a:p>
        </p:txBody>
      </p:sp>
      <p:cxnSp>
        <p:nvCxnSpPr>
          <p:cNvPr id="3" name="Straight Connector 2"/>
          <p:cNvCxnSpPr/>
          <p:nvPr/>
        </p:nvCxnSpPr>
        <p:spPr>
          <a:xfrm>
            <a:off x="2743200" y="2695074"/>
            <a:ext cx="1588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613793" y="2695074"/>
            <a:ext cx="6423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47760" y="3304674"/>
            <a:ext cx="868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497808" y="3304674"/>
            <a:ext cx="7253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67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pSp>
        <p:nvGrpSpPr>
          <p:cNvPr id="1030" name="Group 1029">
            <a:extLst>
              <a:ext uri="{FF2B5EF4-FFF2-40B4-BE49-F238E27FC236}">
                <a16:creationId xmlns:a16="http://schemas.microsoft.com/office/drawing/2014/main" id="{518FD52C-F61F-A4DE-C6D2-D0415AA898ED}"/>
              </a:ext>
            </a:extLst>
          </p:cNvPr>
          <p:cNvGrpSpPr/>
          <p:nvPr/>
        </p:nvGrpSpPr>
        <p:grpSpPr>
          <a:xfrm>
            <a:off x="643631" y="186571"/>
            <a:ext cx="10922492" cy="826016"/>
            <a:chOff x="825624" y="606090"/>
            <a:chExt cx="10647284" cy="826016"/>
          </a:xfrm>
        </p:grpSpPr>
        <p:sp>
          <p:nvSpPr>
            <p:cNvPr id="1029" name="Rectangle: Rounded Corners 1028">
              <a:extLst>
                <a:ext uri="{FF2B5EF4-FFF2-40B4-BE49-F238E27FC236}">
                  <a16:creationId xmlns:a16="http://schemas.microsoft.com/office/drawing/2014/main" id="{129B7313-B343-BD22-E729-A704C5D6E5C4}"/>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A45A6BB1-E6CB-65CD-9913-C35F047ECCA4}"/>
                </a:ext>
              </a:extLst>
            </p:cNvPr>
            <p:cNvSpPr txBox="1"/>
            <p:nvPr/>
          </p:nvSpPr>
          <p:spPr>
            <a:xfrm>
              <a:off x="969446" y="668567"/>
              <a:ext cx="1050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tiếp các danh từ chỉ người cho mỗi nhóm.</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21E04CC-BE8A-B803-2948-E585A889A895}"/>
              </a:ext>
            </a:extLst>
          </p:cNvPr>
          <p:cNvPicPr>
            <a:picLocks noChangeAspect="1"/>
          </p:cNvPicPr>
          <p:nvPr/>
        </p:nvPicPr>
        <p:blipFill>
          <a:blip r:embed="rId4"/>
          <a:stretch>
            <a:fillRect/>
          </a:stretch>
        </p:blipFill>
        <p:spPr>
          <a:xfrm>
            <a:off x="1347787" y="1528762"/>
            <a:ext cx="9451750" cy="2795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Connector 4"/>
          <p:cNvCxnSpPr/>
          <p:nvPr/>
        </p:nvCxnSpPr>
        <p:spPr>
          <a:xfrm>
            <a:off x="4389120" y="807778"/>
            <a:ext cx="342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78339" y="807778"/>
            <a:ext cx="12211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3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84B42E-2C97-1391-4A22-1DC68F3FDB1B}"/>
              </a:ext>
            </a:extLst>
          </p:cNvPr>
          <p:cNvPicPr>
            <a:picLocks noChangeAspect="1"/>
          </p:cNvPicPr>
          <p:nvPr/>
        </p:nvPicPr>
        <p:blipFill>
          <a:blip r:embed="rId2"/>
          <a:stretch>
            <a:fillRect/>
          </a:stretch>
        </p:blipFill>
        <p:spPr>
          <a:xfrm>
            <a:off x="-2614" y="3133"/>
            <a:ext cx="12194613" cy="6861527"/>
          </a:xfrm>
          <a:prstGeom prst="rect">
            <a:avLst/>
          </a:prstGeom>
        </p:spPr>
      </p:pic>
      <p:pic>
        <p:nvPicPr>
          <p:cNvPr id="21" name="Picture 20" descr="A picture containing nature, clouds&#10;&#10;Description automatically generated">
            <a:extLst>
              <a:ext uri="{FF2B5EF4-FFF2-40B4-BE49-F238E27FC236}">
                <a16:creationId xmlns:a16="http://schemas.microsoft.com/office/drawing/2014/main" id="{06BE03D0-DEF4-8A5B-B1D2-A6C69BEB46DF}"/>
              </a:ext>
            </a:extLst>
          </p:cNvPr>
          <p:cNvPicPr>
            <a:picLocks noChangeAspect="1"/>
          </p:cNvPicPr>
          <p:nvPr/>
        </p:nvPicPr>
        <p:blipFill rotWithShape="1">
          <a:blip r:embed="rId3">
            <a:extLst>
              <a:ext uri="{28A0092B-C50C-407E-A947-70E740481C1C}">
                <a14:useLocalDpi xmlns:a14="http://schemas.microsoft.com/office/drawing/2010/main" val="0"/>
              </a:ext>
            </a:extLst>
          </a:blip>
          <a:srcRect t="32898" b="48350"/>
          <a:stretch/>
        </p:blipFill>
        <p:spPr>
          <a:xfrm>
            <a:off x="0" y="0"/>
            <a:ext cx="12192000" cy="3429000"/>
          </a:xfrm>
          <a:prstGeom prst="rect">
            <a:avLst/>
          </a:prstGeom>
        </p:spPr>
      </p:pic>
      <p:pic>
        <p:nvPicPr>
          <p:cNvPr id="22" name="Picture 21" descr="Calendar&#10;&#10;Description automatically generated">
            <a:extLst>
              <a:ext uri="{FF2B5EF4-FFF2-40B4-BE49-F238E27FC236}">
                <a16:creationId xmlns:a16="http://schemas.microsoft.com/office/drawing/2014/main" id="{F2133798-941F-8C6D-530F-572DEF1E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2" y="1143482"/>
            <a:ext cx="5714518" cy="5714518"/>
          </a:xfrm>
          <a:prstGeom prst="rect">
            <a:avLst/>
          </a:prstGeom>
        </p:spPr>
      </p:pic>
      <p:pic>
        <p:nvPicPr>
          <p:cNvPr id="3" name="图片 1">
            <a:extLst>
              <a:ext uri="{FF2B5EF4-FFF2-40B4-BE49-F238E27FC236}">
                <a16:creationId xmlns:a16="http://schemas.microsoft.com/office/drawing/2014/main" id="{7FA310CE-3B46-751A-A176-F9A5475C64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0741" y="1932760"/>
            <a:ext cx="660994" cy="673642"/>
          </a:xfrm>
          <a:prstGeom prst="rect">
            <a:avLst/>
          </a:prstGeom>
        </p:spPr>
      </p:pic>
      <p:sp>
        <p:nvSpPr>
          <p:cNvPr id="4" name="文本框 14">
            <a:extLst>
              <a:ext uri="{FF2B5EF4-FFF2-40B4-BE49-F238E27FC236}">
                <a16:creationId xmlns:a16="http://schemas.microsoft.com/office/drawing/2014/main" id="{259E26BD-C20E-9F72-6DA1-C3084285D84D}"/>
              </a:ext>
            </a:extLst>
          </p:cNvPr>
          <p:cNvSpPr txBox="1"/>
          <p:nvPr/>
        </p:nvSpPr>
        <p:spPr>
          <a:xfrm>
            <a:off x="6579039" y="1894805"/>
            <a:ext cx="449068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Mỗi</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tìm</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từ</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nêu</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ý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kiến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5" name="图片 1">
            <a:extLst>
              <a:ext uri="{FF2B5EF4-FFF2-40B4-BE49-F238E27FC236}">
                <a16:creationId xmlns:a16="http://schemas.microsoft.com/office/drawing/2014/main" id="{27962979-E06A-F178-A784-D60C4B219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046" y="3166784"/>
            <a:ext cx="660994" cy="673642"/>
          </a:xfrm>
          <a:prstGeom prst="rect">
            <a:avLst/>
          </a:prstGeom>
        </p:spPr>
      </p:pic>
      <p:sp>
        <p:nvSpPr>
          <p:cNvPr id="6" name="文本框 13">
            <a:extLst>
              <a:ext uri="{FF2B5EF4-FFF2-40B4-BE49-F238E27FC236}">
                <a16:creationId xmlns:a16="http://schemas.microsoft.com/office/drawing/2014/main" id="{FCBD59FE-70B2-0604-96F5-2A7014264A22}"/>
              </a:ext>
            </a:extLst>
          </p:cNvPr>
          <p:cNvSpPr txBox="1"/>
          <p:nvPr/>
        </p:nvSpPr>
        <p:spPr>
          <a:xfrm>
            <a:off x="6641163" y="3215552"/>
            <a:ext cx="450816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T</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hống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và</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viết</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vào</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phiếu</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TextBox 6">
            <a:extLst>
              <a:ext uri="{FF2B5EF4-FFF2-40B4-BE49-F238E27FC236}">
                <a16:creationId xmlns:a16="http://schemas.microsoft.com/office/drawing/2014/main" id="{92B658E9-1179-7738-67B9-16A4DA27FDA0}"/>
              </a:ext>
            </a:extLst>
          </p:cNvPr>
          <p:cNvSpPr txBox="1"/>
          <p:nvPr/>
        </p:nvSpPr>
        <p:spPr>
          <a:xfrm>
            <a:off x="6567329" y="4589317"/>
            <a:ext cx="44874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图片 1">
            <a:extLst>
              <a:ext uri="{FF2B5EF4-FFF2-40B4-BE49-F238E27FC236}">
                <a16:creationId xmlns:a16="http://schemas.microsoft.com/office/drawing/2014/main" id="{ED583194-6DC7-678D-2A75-656AFFCC0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249" y="4514403"/>
            <a:ext cx="660994" cy="673642"/>
          </a:xfrm>
          <a:prstGeom prst="rect">
            <a:avLst/>
          </a:prstGeom>
        </p:spPr>
      </p:pic>
      <p:pic>
        <p:nvPicPr>
          <p:cNvPr id="9" name="Picture 8">
            <a:extLst>
              <a:ext uri="{FF2B5EF4-FFF2-40B4-BE49-F238E27FC236}">
                <a16:creationId xmlns:a16="http://schemas.microsoft.com/office/drawing/2014/main" id="{3CBD5528-C1DF-A9BB-EBA9-362886D5B5C0}"/>
              </a:ext>
            </a:extLst>
          </p:cNvPr>
          <p:cNvPicPr>
            <a:picLocks noChangeAspect="1"/>
          </p:cNvPicPr>
          <p:nvPr/>
        </p:nvPicPr>
        <p:blipFill>
          <a:blip r:embed="rId6"/>
          <a:stretch>
            <a:fillRect/>
          </a:stretch>
        </p:blipFill>
        <p:spPr>
          <a:xfrm>
            <a:off x="1367259" y="853749"/>
            <a:ext cx="3456732" cy="1664352"/>
          </a:xfrm>
          <a:prstGeom prst="rect">
            <a:avLst/>
          </a:prstGeom>
        </p:spPr>
      </p:pic>
    </p:spTree>
    <p:extLst>
      <p:ext uri="{BB962C8B-B14F-4D97-AF65-F5344CB8AC3E}">
        <p14:creationId xmlns:p14="http://schemas.microsoft.com/office/powerpoint/2010/main" val="2173561643"/>
      </p:ext>
    </p:extLst>
  </p:cSld>
  <p:clrMapOvr>
    <a:masterClrMapping/>
  </p:clrMapOvr>
</p:sld>
</file>

<file path=ppt/theme/theme1.xml><?xml version="1.0" encoding="utf-8"?>
<a:theme xmlns:a="http://schemas.openxmlformats.org/drawingml/2006/main" name="1_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425</Words>
  <Application>Microsoft Office PowerPoint</Application>
  <PresentationFormat>Widescreen</PresentationFormat>
  <Paragraphs>57</Paragraphs>
  <Slides>17</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Calibri (Body)</vt:lpstr>
      <vt:lpstr>等线</vt:lpstr>
      <vt:lpstr>字魂36号-正文宋楷</vt:lpstr>
      <vt:lpstr>Arial</vt:lpstr>
      <vt:lpstr>Calibri</vt:lpstr>
      <vt:lpstr>Calibri Light</vt:lpstr>
      <vt:lpstr>Wingdings</vt:lpstr>
      <vt:lpstr>1_包图主题2</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Huy Đàm</cp:lastModifiedBy>
  <cp:revision>63</cp:revision>
  <dcterms:created xsi:type="dcterms:W3CDTF">2023-07-02T10:47:43Z</dcterms:created>
  <dcterms:modified xsi:type="dcterms:W3CDTF">2025-06-09T06:27:32Z</dcterms:modified>
</cp:coreProperties>
</file>