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258" r:id="rId4"/>
    <p:sldId id="284" r:id="rId5"/>
    <p:sldId id="260" r:id="rId6"/>
    <p:sldId id="289" r:id="rId7"/>
    <p:sldId id="259" r:id="rId8"/>
    <p:sldId id="268" r:id="rId9"/>
    <p:sldId id="263" r:id="rId10"/>
    <p:sldId id="269" r:id="rId11"/>
    <p:sldId id="262" r:id="rId12"/>
    <p:sldId id="270" r:id="rId13"/>
    <p:sldId id="271" r:id="rId14"/>
    <p:sldId id="272" r:id="rId15"/>
    <p:sldId id="273" r:id="rId16"/>
    <p:sldId id="274" r:id="rId17"/>
    <p:sldId id="265" r:id="rId18"/>
    <p:sldId id="266" r:id="rId19"/>
    <p:sldId id="275" r:id="rId20"/>
    <p:sldId id="276" r:id="rId21"/>
    <p:sldId id="279" r:id="rId22"/>
    <p:sldId id="280" r:id="rId23"/>
    <p:sldId id="261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B1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60" d="100"/>
          <a:sy n="60" d="100"/>
        </p:scale>
        <p:origin x="912" y="-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3015A-1C75-4A07-9FE2-7C233B3D8B30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E008F-C421-4E49-89B2-BB96D3217EE1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E008F-C421-4E49-89B2-BB96D3217EE1}" type="slidenum">
              <a:rPr lang="en-SG" smtClean="0"/>
              <a:t>1</a:t>
            </a:fld>
            <a:endParaRPr lang="en-S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4E008F-C421-4E49-89B2-BB96D3217EE1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4E008F-C421-4E49-89B2-BB96D3217EE1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1" spc="300" dirty="0">
              <a:solidFill>
                <a:srgbClr val="D13F3C"/>
              </a:solidFill>
              <a:latin typeface="#9Slide07 SVNMelissa" panose="00000500000000000000" pitchFamily="2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4E008F-C421-4E49-89B2-BB96D3217EE1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C4E2D-FDC1-4869-80A6-8EAB28DF2466}" type="datetimeFigureOut">
              <a:rPr lang="en-SG" smtClean="0"/>
              <a:t>11/9/2025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63B61-6902-485D-964B-8863AE292BC4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am running through a valley&#10;&#10;Description automatically generated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48748" r="2321" b="9072"/>
          <a:stretch>
            <a:fillRect/>
          </a:stretch>
        </p:blipFill>
        <p:spPr>
          <a:xfrm>
            <a:off x="0" y="0"/>
            <a:ext cx="12188952" cy="6922032"/>
          </a:xfrm>
          <a:prstGeom prst="rect">
            <a:avLst/>
          </a:prstGeom>
        </p:spPr>
      </p:pic>
      <p:sp>
        <p:nvSpPr>
          <p:cNvPr id="12" name="TextBox 3"/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FD2B4-CD19-432B-A7E1-3C65E46B9725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B067A-A85F-4453-B73C-9FA20B3252A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>
            <a:fillRect/>
          </a:stretch>
        </p:blipFill>
        <p:spPr>
          <a:xfrm>
            <a:off x="1" y="-594"/>
            <a:ext cx="12191999" cy="6858594"/>
          </a:xfrm>
          <a:prstGeom prst="rect">
            <a:avLst/>
          </a:prstGeom>
        </p:spPr>
      </p:pic>
      <p:sp>
        <p:nvSpPr>
          <p:cNvPr id="10" name="Date Placeholder 3"/>
          <p:cNvSpPr txBox="1"/>
          <p:nvPr userDrawn="1"/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11" name="TextBox 3"/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4" name="Date Placeholder 3"/>
          <p:cNvSpPr txBox="1"/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t>9/11/2025</a:t>
            </a:fld>
            <a:endParaRPr lang="en-US" sz="800"/>
          </a:p>
        </p:txBody>
      </p:sp>
      <p:pic>
        <p:nvPicPr>
          <p:cNvPr id="15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46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19.png"/><Relationship Id="rId26" Type="http://schemas.microsoft.com/office/2007/relationships/hdphoto" Target="../media/hdphoto13.wdp"/><Relationship Id="rId3" Type="http://schemas.openxmlformats.org/officeDocument/2006/relationships/slide" Target="slide5.xml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microsoft.com/office/2007/relationships/hdphoto" Target="../media/hdphoto9.wdp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24" Type="http://schemas.openxmlformats.org/officeDocument/2006/relationships/slide" Target="slide2.xml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5.png"/><Relationship Id="rId19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18" Type="http://schemas.openxmlformats.org/officeDocument/2006/relationships/image" Target="../media/image21.png"/><Relationship Id="rId3" Type="http://schemas.microsoft.com/office/2007/relationships/hdphoto" Target="../media/hdphoto4.wdp"/><Relationship Id="rId21" Type="http://schemas.openxmlformats.org/officeDocument/2006/relationships/image" Target="../media/image25.pn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17" Type="http://schemas.microsoft.com/office/2007/relationships/hdphoto" Target="../media/hdphoto11.wdp"/><Relationship Id="rId25" Type="http://schemas.microsoft.com/office/2007/relationships/hdphoto" Target="../media/hdphoto13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24" Type="http://schemas.openxmlformats.org/officeDocument/2006/relationships/image" Target="../media/image22.png"/><Relationship Id="rId5" Type="http://schemas.microsoft.com/office/2007/relationships/hdphoto" Target="../media/hdphoto5.wdp"/><Relationship Id="rId15" Type="http://schemas.microsoft.com/office/2007/relationships/hdphoto" Target="../media/hdphoto15.wdp"/><Relationship Id="rId23" Type="http://schemas.openxmlformats.org/officeDocument/2006/relationships/slide" Target="slide2.xml"/><Relationship Id="rId10" Type="http://schemas.openxmlformats.org/officeDocument/2006/relationships/image" Target="../media/image23.png"/><Relationship Id="rId19" Type="http://schemas.microsoft.com/office/2007/relationships/hdphoto" Target="../media/hdphoto12.wdp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openxmlformats.org/officeDocument/2006/relationships/image" Target="../media/image24.png"/><Relationship Id="rId22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18" Type="http://schemas.openxmlformats.org/officeDocument/2006/relationships/image" Target="../media/image21.png"/><Relationship Id="rId3" Type="http://schemas.microsoft.com/office/2007/relationships/hdphoto" Target="../media/hdphoto4.wdp"/><Relationship Id="rId21" Type="http://schemas.openxmlformats.org/officeDocument/2006/relationships/image" Target="../media/image26.pn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17" Type="http://schemas.microsoft.com/office/2007/relationships/hdphoto" Target="../media/hdphoto11.wdp"/><Relationship Id="rId25" Type="http://schemas.microsoft.com/office/2007/relationships/hdphoto" Target="../media/hdphoto13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24" Type="http://schemas.openxmlformats.org/officeDocument/2006/relationships/image" Target="../media/image22.png"/><Relationship Id="rId5" Type="http://schemas.microsoft.com/office/2007/relationships/hdphoto" Target="../media/hdphoto5.wdp"/><Relationship Id="rId15" Type="http://schemas.microsoft.com/office/2007/relationships/hdphoto" Target="../media/hdphoto15.wdp"/><Relationship Id="rId23" Type="http://schemas.openxmlformats.org/officeDocument/2006/relationships/slide" Target="slide2.xml"/><Relationship Id="rId10" Type="http://schemas.openxmlformats.org/officeDocument/2006/relationships/image" Target="../media/image23.png"/><Relationship Id="rId19" Type="http://schemas.microsoft.com/office/2007/relationships/hdphoto" Target="../media/hdphoto12.wdp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openxmlformats.org/officeDocument/2006/relationships/image" Target="../media/image24.png"/><Relationship Id="rId22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n a hill&#10;&#10;Description automatically generated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>
            <a:fillRect/>
          </a:stretch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5" name="Picture 4" descr="A couple of kids holding flags&#10;&#10;Description automatically generated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1" y="2730904"/>
            <a:ext cx="3606800" cy="30528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1" y="1133615"/>
            <a:ext cx="11915547" cy="3381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0559" y="4192727"/>
            <a:ext cx="3286029" cy="7498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1279" y="387738"/>
            <a:ext cx="424928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43" y="-33614"/>
            <a:ext cx="1114281" cy="1114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3" y="-80202"/>
            <a:ext cx="11333446" cy="1902117"/>
          </a:xfrm>
          <a:prstGeom prst="rect">
            <a:avLst/>
          </a:prstGeom>
        </p:spPr>
      </p:pic>
      <p:sp>
        <p:nvSpPr>
          <p:cNvPr id="8" name="圆角矩形 17"/>
          <p:cNvSpPr/>
          <p:nvPr/>
        </p:nvSpPr>
        <p:spPr>
          <a:xfrm>
            <a:off x="67682" y="1625972"/>
            <a:ext cx="12124318" cy="5014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191" y="2219134"/>
            <a:ext cx="1150761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3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/>
          <p:cNvSpPr/>
          <p:nvPr/>
        </p:nvSpPr>
        <p:spPr>
          <a:xfrm>
            <a:off x="106325" y="287079"/>
            <a:ext cx="12004159" cy="6315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774" y="959093"/>
            <a:ext cx="666567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endParaRPr 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4245" y="1264361"/>
            <a:ext cx="4358406" cy="4329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/>
          <p:cNvSpPr/>
          <p:nvPr/>
        </p:nvSpPr>
        <p:spPr>
          <a:xfrm>
            <a:off x="1" y="1103160"/>
            <a:ext cx="12192000" cy="57548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396" y="1441423"/>
            <a:ext cx="731808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 bánh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Quốc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huy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khát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vọng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nền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độc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thịnh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quốc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kumimoji="0" lang="en-SG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408" y="1901446"/>
            <a:ext cx="3813196" cy="3786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9" y="107801"/>
            <a:ext cx="13886078" cy="1247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8" y="-116542"/>
            <a:ext cx="11034716" cy="18960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8857" y="1974421"/>
            <a:ext cx="11927351" cy="4885826"/>
            <a:chOff x="1923" y="2826"/>
            <a:chExt cx="14627" cy="2173"/>
          </a:xfrm>
        </p:grpSpPr>
        <p:sp>
          <p:nvSpPr>
            <p:cNvPr id="6" name="圆角矩形 17"/>
            <p:cNvSpPr/>
            <p:nvPr/>
          </p:nvSpPr>
          <p:spPr>
            <a:xfrm>
              <a:off x="1923" y="2826"/>
              <a:ext cx="14627" cy="21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5857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70" y="2999"/>
              <a:ext cx="13216" cy="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ghe bài hát sau và cho biết tên bài hát là gì? Do ai sáng tác?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4959" y="3519718"/>
            <a:ext cx="9756659" cy="1116330"/>
            <a:chOff x="2605" y="5541"/>
            <a:chExt cx="9610" cy="1758"/>
          </a:xfrm>
        </p:grpSpPr>
        <p:sp>
          <p:nvSpPr>
            <p:cNvPr id="2" name="圆角矩形 17"/>
            <p:cNvSpPr/>
            <p:nvPr/>
          </p:nvSpPr>
          <p:spPr>
            <a:xfrm>
              <a:off x="2605" y="5541"/>
              <a:ext cx="9610" cy="1758"/>
            </a:xfrm>
            <a:prstGeom prst="roundRect">
              <a:avLst/>
            </a:prstGeom>
            <a:solidFill>
              <a:schemeClr val="bg1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15" y="5963"/>
              <a:ext cx="9500" cy="1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hát thể hiện điều gì?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1665" y="4788535"/>
            <a:ext cx="10529570" cy="1130300"/>
            <a:chOff x="619" y="7278"/>
            <a:chExt cx="16582" cy="1780"/>
          </a:xfrm>
        </p:grpSpPr>
        <p:sp>
          <p:nvSpPr>
            <p:cNvPr id="4" name="圆角矩形 17"/>
            <p:cNvSpPr/>
            <p:nvPr/>
          </p:nvSpPr>
          <p:spPr>
            <a:xfrm>
              <a:off x="619" y="7300"/>
              <a:ext cx="15837" cy="1758"/>
            </a:xfrm>
            <a:prstGeom prst="roundRect">
              <a:avLst/>
            </a:prstGeom>
            <a:solidFill>
              <a:schemeClr val="bg1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0" y="7278"/>
              <a:ext cx="16441" cy="1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nghe bài hát, em cảm thấy như thế nào?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Quốc Ca Việt Nam { Hát Mẫu } có Lời Karaoke 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49" y="76200"/>
            <a:ext cx="12065951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/>
          <p:cNvSpPr/>
          <p:nvPr/>
        </p:nvSpPr>
        <p:spPr>
          <a:xfrm>
            <a:off x="231131" y="347520"/>
            <a:ext cx="10951821" cy="12095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131" y="299836"/>
            <a:ext cx="1095182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i="1" dirty="0" err="1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SG" sz="3700" b="1" i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700" b="1" i="1" dirty="0">
                <a:solidFill>
                  <a:srgbClr val="EB13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 ca</a:t>
            </a: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8" name="圆角矩形 17"/>
          <p:cNvSpPr/>
          <p:nvPr/>
        </p:nvSpPr>
        <p:spPr>
          <a:xfrm>
            <a:off x="165100" y="2515136"/>
            <a:ext cx="7551697" cy="32207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30" y="2601995"/>
            <a:ext cx="72364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nhạc sĩ Văn Cao sáng tác vào năm 1944, để cổ vũ tinh thần đấu tranh cách mạng của dân tộc. Năm 1946, Quốc hội khoá I đã quyết định chọn "Tiến quân ca" làm Quốc ca của nước Việt Nam Dân chủ Cộng hoà.</a:t>
            </a:r>
          </a:p>
        </p:txBody>
      </p:sp>
      <p:pic>
        <p:nvPicPr>
          <p:cNvPr id="1026" name="Picture 2" descr="Hình ảnh nhạc sĩ Văn Cao trong ký ức của con tra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65" y="1788160"/>
            <a:ext cx="3829050" cy="515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ldLvl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3606800" y="329609"/>
            <a:ext cx="8490857" cy="65283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9743" y="2700178"/>
            <a:ext cx="80336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vinh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20" y="807828"/>
            <a:ext cx="5480883" cy="1414131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43" y="3141971"/>
            <a:ext cx="3606800" cy="305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/>
          <p:cNvSpPr/>
          <p:nvPr/>
        </p:nvSpPr>
        <p:spPr>
          <a:xfrm>
            <a:off x="3701143" y="340242"/>
            <a:ext cx="8396514" cy="6517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2314" y="2106801"/>
            <a:ext cx="779417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3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3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</a:t>
            </a:r>
            <a:endParaRPr lang="en-SG" sz="43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36" y="454089"/>
            <a:ext cx="5311706" cy="1538865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43" y="3116619"/>
            <a:ext cx="3606800" cy="305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514" y="986511"/>
            <a:ext cx="9383486" cy="2442489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14" y="2884715"/>
            <a:ext cx="3906509" cy="3306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7"/>
          <p:cNvSpPr/>
          <p:nvPr/>
        </p:nvSpPr>
        <p:spPr>
          <a:xfrm>
            <a:off x="5092015" y="1418664"/>
            <a:ext cx="6919231" cy="31692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057"/>
            <a:ext cx="4985657" cy="6906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5510" y="1879921"/>
            <a:ext cx="64922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6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n a hill&#10;&#10;Description automatically generated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>
            <a:fillRect/>
          </a:stretch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5" name="Picture 4" descr="A couple of kids holding flags&#10;&#10;Description automatically generated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611" y="3576724"/>
            <a:ext cx="3606800" cy="3052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998" y="1357001"/>
            <a:ext cx="9391297" cy="24656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29" y="1776173"/>
            <a:ext cx="6657277" cy="4458786"/>
          </a:xfrm>
          <a:prstGeom prst="rect">
            <a:avLst/>
          </a:prstGeom>
        </p:spPr>
      </p:pic>
      <p:sp>
        <p:nvSpPr>
          <p:cNvPr id="6" name="圆角矩形 17"/>
          <p:cNvSpPr/>
          <p:nvPr/>
        </p:nvSpPr>
        <p:spPr>
          <a:xfrm>
            <a:off x="580390" y="406287"/>
            <a:ext cx="11031220" cy="11410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390" y="511524"/>
            <a:ext cx="1110869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phố trực thuộc Trung ương</a:t>
            </a:r>
            <a:endParaRPr lang="en-SG" sz="4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81782" y="3867027"/>
            <a:ext cx="769434" cy="373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Oval 9"/>
          <p:cNvSpPr/>
          <p:nvPr/>
        </p:nvSpPr>
        <p:spPr>
          <a:xfrm>
            <a:off x="4059733" y="4053810"/>
            <a:ext cx="769434" cy="373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矩形 16"/>
          <p:cNvSpPr/>
          <p:nvPr/>
        </p:nvSpPr>
        <p:spPr>
          <a:xfrm>
            <a:off x="8829622" y="1550031"/>
            <a:ext cx="2074127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Hà Nội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矩形 16"/>
          <p:cNvSpPr/>
          <p:nvPr/>
        </p:nvSpPr>
        <p:spPr>
          <a:xfrm>
            <a:off x="8140458" y="2436385"/>
            <a:ext cx="3300761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>
                <a:solidFill>
                  <a:srgbClr val="002060"/>
                </a:solidFill>
                <a:latin typeface="Cambria" panose="02040503050406030204" pitchFamily="18" charset="0"/>
              </a:rPr>
              <a:t>Hải Phòng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29" y="1796895"/>
            <a:ext cx="6761480" cy="502856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905013" y="1981387"/>
            <a:ext cx="461486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矩形 16"/>
          <p:cNvSpPr/>
          <p:nvPr/>
        </p:nvSpPr>
        <p:spPr>
          <a:xfrm>
            <a:off x="8140458" y="3396000"/>
            <a:ext cx="3300761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Đà Nẵng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26169" y="4570047"/>
            <a:ext cx="700240" cy="226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矩形 16"/>
          <p:cNvSpPr/>
          <p:nvPr/>
        </p:nvSpPr>
        <p:spPr>
          <a:xfrm>
            <a:off x="7968498" y="4374927"/>
            <a:ext cx="3644679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Hồ Chí Minh 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矩形 16"/>
          <p:cNvSpPr/>
          <p:nvPr/>
        </p:nvSpPr>
        <p:spPr>
          <a:xfrm>
            <a:off x="8172354" y="5307969"/>
            <a:ext cx="3388661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Cần Thơ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59889" y="4918587"/>
            <a:ext cx="543560" cy="187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矩形 16">
            <a:extLst>
              <a:ext uri="{FF2B5EF4-FFF2-40B4-BE49-F238E27FC236}">
                <a16:creationId xmlns:a16="http://schemas.microsoft.com/office/drawing/2014/main" id="{26458883-5842-49BA-86BE-B66BC4C37CB4}"/>
              </a:ext>
            </a:extLst>
          </p:cNvPr>
          <p:cNvSpPr/>
          <p:nvPr/>
        </p:nvSpPr>
        <p:spPr>
          <a:xfrm>
            <a:off x="7966933" y="6223545"/>
            <a:ext cx="364467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TP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Huế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9" grpId="1" animBg="1"/>
      <p:bldP spid="9" grpId="2" animBg="1"/>
      <p:bldP spid="10" grpId="0" animBg="1"/>
      <p:bldP spid="10" grpId="1" animBg="1"/>
      <p:bldP spid="2" grpId="0" bldLvl="0" animBg="1"/>
      <p:bldP spid="3" grpId="0" bldLvl="0" animBg="1"/>
      <p:bldP spid="14" grpId="0" animBg="1"/>
      <p:bldP spid="12" grpId="0" bldLvl="0" animBg="1"/>
      <p:bldP spid="13" grpId="0" animBg="1"/>
      <p:bldP spid="15" grpId="0" bldLvl="0" animBg="1"/>
      <p:bldP spid="16" grpId="0" bldLvl="0" animBg="1"/>
      <p:bldP spid="17" grpId="0" animBg="1"/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/>
          <p:cNvSpPr/>
          <p:nvPr/>
        </p:nvSpPr>
        <p:spPr>
          <a:xfrm>
            <a:off x="7672411" y="934017"/>
            <a:ext cx="3691053" cy="7999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987810"/>
            <a:ext cx="68438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quần đảo</a:t>
            </a:r>
            <a:endParaRPr kumimoji="0" lang="en-SG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矩形 16"/>
          <p:cNvSpPr/>
          <p:nvPr/>
        </p:nvSpPr>
        <p:spPr>
          <a:xfrm>
            <a:off x="7873293" y="2190937"/>
            <a:ext cx="3620566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Hoàng Sa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16"/>
          <p:cNvSpPr/>
          <p:nvPr/>
        </p:nvSpPr>
        <p:spPr>
          <a:xfrm>
            <a:off x="8033196" y="3288692"/>
            <a:ext cx="3300761" cy="8683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Trường Sa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34017"/>
            <a:ext cx="7400505" cy="55036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9877491">
            <a:off x="3961045" y="986737"/>
            <a:ext cx="1474191" cy="1159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rot="19877491">
            <a:off x="3997086" y="3845512"/>
            <a:ext cx="3574769" cy="21295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  <p:bldP spid="3" grpId="0" animBg="1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/>
          <p:cNvSpPr/>
          <p:nvPr/>
        </p:nvSpPr>
        <p:spPr>
          <a:xfrm>
            <a:off x="3986641" y="2748638"/>
            <a:ext cx="7977559" cy="32078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思源黑体 CN Bold" panose="020B0800000000000000"/>
                <a:cs typeface="+mn-cs"/>
              </a:rPr>
              <a:t>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7" name="Picture 6" descr="A flag on a hill&#10;&#10;Description automatically generated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>
            <a:fillRect/>
          </a:stretch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5" name="Picture 4" descr="A couple of kids holding flags&#10;&#10;Description automatically generated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1" y="2730904"/>
            <a:ext cx="3606800" cy="305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335" y="253613"/>
            <a:ext cx="9577879" cy="2484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5032" y="2844471"/>
            <a:ext cx="760648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vi-VN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dirty="0"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  <a:endParaRPr lang="en-SG" sz="3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43" y="1324918"/>
            <a:ext cx="10437257" cy="3688400"/>
          </a:xfrm>
          <a:prstGeom prst="rect">
            <a:avLst/>
          </a:prstGeom>
        </p:spPr>
      </p:pic>
      <p:pic>
        <p:nvPicPr>
          <p:cNvPr id="8" name="Picture 7" descr="A couple of kids holding flags&#10;&#10;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102" y="3169118"/>
            <a:ext cx="3606800" cy="30528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845046" y="239975"/>
            <a:ext cx="8446201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-1" fmla="*/ 0 w 8439150"/>
              <a:gd name="connsiteY0-2" fmla="*/ 993792 h 5200650"/>
              <a:gd name="connsiteX1-3" fmla="*/ 841392 w 8439150"/>
              <a:gd name="connsiteY1-4" fmla="*/ 152400 h 5200650"/>
              <a:gd name="connsiteX2-5" fmla="*/ 2133600 w 8439150"/>
              <a:gd name="connsiteY2-6" fmla="*/ 0 h 5200650"/>
              <a:gd name="connsiteX3-7" fmla="*/ 7597758 w 8439150"/>
              <a:gd name="connsiteY3-8" fmla="*/ 152400 h 5200650"/>
              <a:gd name="connsiteX4-9" fmla="*/ 8439150 w 8439150"/>
              <a:gd name="connsiteY4-10" fmla="*/ 993792 h 5200650"/>
              <a:gd name="connsiteX5-11" fmla="*/ 8439150 w 8439150"/>
              <a:gd name="connsiteY5-12" fmla="*/ 4359258 h 5200650"/>
              <a:gd name="connsiteX6-13" fmla="*/ 7597758 w 8439150"/>
              <a:gd name="connsiteY6-14" fmla="*/ 5200650 h 5200650"/>
              <a:gd name="connsiteX7-15" fmla="*/ 841392 w 8439150"/>
              <a:gd name="connsiteY7-16" fmla="*/ 5200650 h 5200650"/>
              <a:gd name="connsiteX8-17" fmla="*/ 0 w 8439150"/>
              <a:gd name="connsiteY8-18" fmla="*/ 4359258 h 5200650"/>
              <a:gd name="connsiteX9" fmla="*/ 0 w 8439150"/>
              <a:gd name="connsiteY9" fmla="*/ 993792 h 5200650"/>
              <a:gd name="connsiteX0-19" fmla="*/ 0 w 8439150"/>
              <a:gd name="connsiteY0-20" fmla="*/ 993792 h 5200650"/>
              <a:gd name="connsiteX1-21" fmla="*/ 841392 w 8439150"/>
              <a:gd name="connsiteY1-22" fmla="*/ 152400 h 5200650"/>
              <a:gd name="connsiteX2-23" fmla="*/ 2133600 w 8439150"/>
              <a:gd name="connsiteY2-24" fmla="*/ 0 h 5200650"/>
              <a:gd name="connsiteX3-25" fmla="*/ 7597758 w 8439150"/>
              <a:gd name="connsiteY3-26" fmla="*/ 152400 h 5200650"/>
              <a:gd name="connsiteX4-27" fmla="*/ 8439150 w 8439150"/>
              <a:gd name="connsiteY4-28" fmla="*/ 993792 h 5200650"/>
              <a:gd name="connsiteX5-29" fmla="*/ 8439150 w 8439150"/>
              <a:gd name="connsiteY5-30" fmla="*/ 4359258 h 5200650"/>
              <a:gd name="connsiteX6-31" fmla="*/ 7597758 w 8439150"/>
              <a:gd name="connsiteY6-32" fmla="*/ 5200650 h 5200650"/>
              <a:gd name="connsiteX7-33" fmla="*/ 841392 w 8439150"/>
              <a:gd name="connsiteY7-34" fmla="*/ 5200650 h 5200650"/>
              <a:gd name="connsiteX8-35" fmla="*/ 0 w 8439150"/>
              <a:gd name="connsiteY8-36" fmla="*/ 4359258 h 5200650"/>
              <a:gd name="connsiteX9-37" fmla="*/ 0 w 8439150"/>
              <a:gd name="connsiteY9-38" fmla="*/ 993792 h 5200650"/>
              <a:gd name="connsiteX0-39" fmla="*/ 0 w 8439150"/>
              <a:gd name="connsiteY0-40" fmla="*/ 993792 h 5200650"/>
              <a:gd name="connsiteX1-41" fmla="*/ 841392 w 8439150"/>
              <a:gd name="connsiteY1-42" fmla="*/ 152400 h 5200650"/>
              <a:gd name="connsiteX2-43" fmla="*/ 2133600 w 8439150"/>
              <a:gd name="connsiteY2-44" fmla="*/ 0 h 5200650"/>
              <a:gd name="connsiteX3-45" fmla="*/ 5200650 w 8439150"/>
              <a:gd name="connsiteY3-46" fmla="*/ 228600 h 5200650"/>
              <a:gd name="connsiteX4-47" fmla="*/ 7597758 w 8439150"/>
              <a:gd name="connsiteY4-48" fmla="*/ 152400 h 5200650"/>
              <a:gd name="connsiteX5-49" fmla="*/ 8439150 w 8439150"/>
              <a:gd name="connsiteY5-50" fmla="*/ 993792 h 5200650"/>
              <a:gd name="connsiteX6-51" fmla="*/ 8439150 w 8439150"/>
              <a:gd name="connsiteY6-52" fmla="*/ 4359258 h 5200650"/>
              <a:gd name="connsiteX7-53" fmla="*/ 7597758 w 8439150"/>
              <a:gd name="connsiteY7-54" fmla="*/ 5200650 h 5200650"/>
              <a:gd name="connsiteX8-55" fmla="*/ 841392 w 8439150"/>
              <a:gd name="connsiteY8-56" fmla="*/ 5200650 h 5200650"/>
              <a:gd name="connsiteX9-57" fmla="*/ 0 w 8439150"/>
              <a:gd name="connsiteY9-58" fmla="*/ 4359258 h 5200650"/>
              <a:gd name="connsiteX10" fmla="*/ 0 w 8439150"/>
              <a:gd name="connsiteY10" fmla="*/ 993792 h 5200650"/>
              <a:gd name="connsiteX0-59" fmla="*/ 0 w 8724999"/>
              <a:gd name="connsiteY0-60" fmla="*/ 993792 h 5200650"/>
              <a:gd name="connsiteX1-61" fmla="*/ 841392 w 8724999"/>
              <a:gd name="connsiteY1-62" fmla="*/ 152400 h 5200650"/>
              <a:gd name="connsiteX2-63" fmla="*/ 2133600 w 8724999"/>
              <a:gd name="connsiteY2-64" fmla="*/ 0 h 5200650"/>
              <a:gd name="connsiteX3-65" fmla="*/ 5200650 w 8724999"/>
              <a:gd name="connsiteY3-66" fmla="*/ 228600 h 5200650"/>
              <a:gd name="connsiteX4-67" fmla="*/ 7597758 w 8724999"/>
              <a:gd name="connsiteY4-68" fmla="*/ 152400 h 5200650"/>
              <a:gd name="connsiteX5-69" fmla="*/ 8439150 w 8724999"/>
              <a:gd name="connsiteY5-70" fmla="*/ 993792 h 5200650"/>
              <a:gd name="connsiteX6-71" fmla="*/ 8724900 w 8724999"/>
              <a:gd name="connsiteY6-72" fmla="*/ 1504950 h 5200650"/>
              <a:gd name="connsiteX7-73" fmla="*/ 8439150 w 8724999"/>
              <a:gd name="connsiteY7-74" fmla="*/ 4359258 h 5200650"/>
              <a:gd name="connsiteX8-75" fmla="*/ 7597758 w 8724999"/>
              <a:gd name="connsiteY8-76" fmla="*/ 5200650 h 5200650"/>
              <a:gd name="connsiteX9-77" fmla="*/ 841392 w 8724999"/>
              <a:gd name="connsiteY9-78" fmla="*/ 5200650 h 5200650"/>
              <a:gd name="connsiteX10-79" fmla="*/ 0 w 8724999"/>
              <a:gd name="connsiteY10-80" fmla="*/ 4359258 h 5200650"/>
              <a:gd name="connsiteX11" fmla="*/ 0 w 8724999"/>
              <a:gd name="connsiteY11" fmla="*/ 993792 h 5200650"/>
              <a:gd name="connsiteX0-81" fmla="*/ 0 w 8758521"/>
              <a:gd name="connsiteY0-82" fmla="*/ 993792 h 5200650"/>
              <a:gd name="connsiteX1-83" fmla="*/ 841392 w 8758521"/>
              <a:gd name="connsiteY1-84" fmla="*/ 152400 h 5200650"/>
              <a:gd name="connsiteX2-85" fmla="*/ 2133600 w 8758521"/>
              <a:gd name="connsiteY2-86" fmla="*/ 0 h 5200650"/>
              <a:gd name="connsiteX3-87" fmla="*/ 5200650 w 8758521"/>
              <a:gd name="connsiteY3-88" fmla="*/ 228600 h 5200650"/>
              <a:gd name="connsiteX4-89" fmla="*/ 7597758 w 8758521"/>
              <a:gd name="connsiteY4-90" fmla="*/ 152400 h 5200650"/>
              <a:gd name="connsiteX5-91" fmla="*/ 8439150 w 8758521"/>
              <a:gd name="connsiteY5-92" fmla="*/ 993792 h 5200650"/>
              <a:gd name="connsiteX6-93" fmla="*/ 8724900 w 8758521"/>
              <a:gd name="connsiteY6-94" fmla="*/ 1504950 h 5200650"/>
              <a:gd name="connsiteX7-95" fmla="*/ 8743950 w 8758521"/>
              <a:gd name="connsiteY7-96" fmla="*/ 3295650 h 5200650"/>
              <a:gd name="connsiteX8-97" fmla="*/ 8439150 w 8758521"/>
              <a:gd name="connsiteY8-98" fmla="*/ 4359258 h 5200650"/>
              <a:gd name="connsiteX9-99" fmla="*/ 7597758 w 8758521"/>
              <a:gd name="connsiteY9-100" fmla="*/ 5200650 h 5200650"/>
              <a:gd name="connsiteX10-101" fmla="*/ 841392 w 8758521"/>
              <a:gd name="connsiteY10-102" fmla="*/ 5200650 h 5200650"/>
              <a:gd name="connsiteX11-103" fmla="*/ 0 w 8758521"/>
              <a:gd name="connsiteY11-104" fmla="*/ 4359258 h 5200650"/>
              <a:gd name="connsiteX12" fmla="*/ 0 w 8758521"/>
              <a:gd name="connsiteY12" fmla="*/ 993792 h 5200650"/>
              <a:gd name="connsiteX0-105" fmla="*/ 0 w 8752208"/>
              <a:gd name="connsiteY0-106" fmla="*/ 993792 h 5200650"/>
              <a:gd name="connsiteX1-107" fmla="*/ 841392 w 8752208"/>
              <a:gd name="connsiteY1-108" fmla="*/ 152400 h 5200650"/>
              <a:gd name="connsiteX2-109" fmla="*/ 2133600 w 8752208"/>
              <a:gd name="connsiteY2-110" fmla="*/ 0 h 5200650"/>
              <a:gd name="connsiteX3-111" fmla="*/ 5200650 w 8752208"/>
              <a:gd name="connsiteY3-112" fmla="*/ 228600 h 5200650"/>
              <a:gd name="connsiteX4-113" fmla="*/ 7597758 w 8752208"/>
              <a:gd name="connsiteY4-114" fmla="*/ 152400 h 5200650"/>
              <a:gd name="connsiteX5-115" fmla="*/ 8439150 w 8752208"/>
              <a:gd name="connsiteY5-116" fmla="*/ 993792 h 5200650"/>
              <a:gd name="connsiteX6-117" fmla="*/ 8724900 w 8752208"/>
              <a:gd name="connsiteY6-118" fmla="*/ 1504950 h 5200650"/>
              <a:gd name="connsiteX7-119" fmla="*/ 8591550 w 8752208"/>
              <a:gd name="connsiteY7-120" fmla="*/ 2343150 h 5200650"/>
              <a:gd name="connsiteX8-121" fmla="*/ 8743950 w 8752208"/>
              <a:gd name="connsiteY8-122" fmla="*/ 3295650 h 5200650"/>
              <a:gd name="connsiteX9-123" fmla="*/ 8439150 w 8752208"/>
              <a:gd name="connsiteY9-124" fmla="*/ 4359258 h 5200650"/>
              <a:gd name="connsiteX10-125" fmla="*/ 7597758 w 8752208"/>
              <a:gd name="connsiteY10-126" fmla="*/ 5200650 h 5200650"/>
              <a:gd name="connsiteX11-127" fmla="*/ 841392 w 8752208"/>
              <a:gd name="connsiteY11-128" fmla="*/ 5200650 h 5200650"/>
              <a:gd name="connsiteX12-129" fmla="*/ 0 w 8752208"/>
              <a:gd name="connsiteY12-130" fmla="*/ 4359258 h 5200650"/>
              <a:gd name="connsiteX13" fmla="*/ 0 w 8752208"/>
              <a:gd name="connsiteY13" fmla="*/ 993792 h 5200650"/>
              <a:gd name="connsiteX0-131" fmla="*/ 0 w 8752208"/>
              <a:gd name="connsiteY0-132" fmla="*/ 993792 h 5200650"/>
              <a:gd name="connsiteX1-133" fmla="*/ 841392 w 8752208"/>
              <a:gd name="connsiteY1-134" fmla="*/ 152400 h 5200650"/>
              <a:gd name="connsiteX2-135" fmla="*/ 2133600 w 8752208"/>
              <a:gd name="connsiteY2-136" fmla="*/ 0 h 5200650"/>
              <a:gd name="connsiteX3-137" fmla="*/ 5200650 w 8752208"/>
              <a:gd name="connsiteY3-138" fmla="*/ 228600 h 5200650"/>
              <a:gd name="connsiteX4-139" fmla="*/ 7597758 w 8752208"/>
              <a:gd name="connsiteY4-140" fmla="*/ 152400 h 5200650"/>
              <a:gd name="connsiteX5-141" fmla="*/ 8439150 w 8752208"/>
              <a:gd name="connsiteY5-142" fmla="*/ 993792 h 5200650"/>
              <a:gd name="connsiteX6-143" fmla="*/ 8724900 w 8752208"/>
              <a:gd name="connsiteY6-144" fmla="*/ 1504950 h 5200650"/>
              <a:gd name="connsiteX7-145" fmla="*/ 8591550 w 8752208"/>
              <a:gd name="connsiteY7-146" fmla="*/ 2343150 h 5200650"/>
              <a:gd name="connsiteX8-147" fmla="*/ 8743950 w 8752208"/>
              <a:gd name="connsiteY8-148" fmla="*/ 3295650 h 5200650"/>
              <a:gd name="connsiteX9-149" fmla="*/ 8439150 w 8752208"/>
              <a:gd name="connsiteY9-150" fmla="*/ 4359258 h 5200650"/>
              <a:gd name="connsiteX10-151" fmla="*/ 7597758 w 8752208"/>
              <a:gd name="connsiteY10-152" fmla="*/ 5200650 h 5200650"/>
              <a:gd name="connsiteX11-153" fmla="*/ 6781800 w 8752208"/>
              <a:gd name="connsiteY11-154" fmla="*/ 5029200 h 5200650"/>
              <a:gd name="connsiteX12-155" fmla="*/ 841392 w 8752208"/>
              <a:gd name="connsiteY12-156" fmla="*/ 5200650 h 5200650"/>
              <a:gd name="connsiteX13-157" fmla="*/ 0 w 8752208"/>
              <a:gd name="connsiteY13-158" fmla="*/ 4359258 h 5200650"/>
              <a:gd name="connsiteX14" fmla="*/ 0 w 8752208"/>
              <a:gd name="connsiteY14" fmla="*/ 993792 h 5200650"/>
              <a:gd name="connsiteX0-159" fmla="*/ 0 w 8752208"/>
              <a:gd name="connsiteY0-160" fmla="*/ 993792 h 5276850"/>
              <a:gd name="connsiteX1-161" fmla="*/ 841392 w 8752208"/>
              <a:gd name="connsiteY1-162" fmla="*/ 152400 h 5276850"/>
              <a:gd name="connsiteX2-163" fmla="*/ 2133600 w 8752208"/>
              <a:gd name="connsiteY2-164" fmla="*/ 0 h 5276850"/>
              <a:gd name="connsiteX3-165" fmla="*/ 5200650 w 8752208"/>
              <a:gd name="connsiteY3-166" fmla="*/ 228600 h 5276850"/>
              <a:gd name="connsiteX4-167" fmla="*/ 7597758 w 8752208"/>
              <a:gd name="connsiteY4-168" fmla="*/ 152400 h 5276850"/>
              <a:gd name="connsiteX5-169" fmla="*/ 8439150 w 8752208"/>
              <a:gd name="connsiteY5-170" fmla="*/ 993792 h 5276850"/>
              <a:gd name="connsiteX6-171" fmla="*/ 8724900 w 8752208"/>
              <a:gd name="connsiteY6-172" fmla="*/ 1504950 h 5276850"/>
              <a:gd name="connsiteX7-173" fmla="*/ 8591550 w 8752208"/>
              <a:gd name="connsiteY7-174" fmla="*/ 2343150 h 5276850"/>
              <a:gd name="connsiteX8-175" fmla="*/ 8743950 w 8752208"/>
              <a:gd name="connsiteY8-176" fmla="*/ 3295650 h 5276850"/>
              <a:gd name="connsiteX9-177" fmla="*/ 8439150 w 8752208"/>
              <a:gd name="connsiteY9-178" fmla="*/ 4359258 h 5276850"/>
              <a:gd name="connsiteX10-179" fmla="*/ 7597758 w 8752208"/>
              <a:gd name="connsiteY10-180" fmla="*/ 5200650 h 5276850"/>
              <a:gd name="connsiteX11-181" fmla="*/ 6781800 w 8752208"/>
              <a:gd name="connsiteY11-182" fmla="*/ 5029200 h 5276850"/>
              <a:gd name="connsiteX12-183" fmla="*/ 5962650 w 8752208"/>
              <a:gd name="connsiteY12-184" fmla="*/ 5276850 h 5276850"/>
              <a:gd name="connsiteX13-185" fmla="*/ 841392 w 8752208"/>
              <a:gd name="connsiteY13-186" fmla="*/ 5200650 h 5276850"/>
              <a:gd name="connsiteX14-187" fmla="*/ 0 w 8752208"/>
              <a:gd name="connsiteY14-188" fmla="*/ 4359258 h 5276850"/>
              <a:gd name="connsiteX15" fmla="*/ 0 w 8752208"/>
              <a:gd name="connsiteY15" fmla="*/ 993792 h 5276850"/>
              <a:gd name="connsiteX0-189" fmla="*/ 0 w 8752208"/>
              <a:gd name="connsiteY0-190" fmla="*/ 993792 h 5276850"/>
              <a:gd name="connsiteX1-191" fmla="*/ 841392 w 8752208"/>
              <a:gd name="connsiteY1-192" fmla="*/ 152400 h 5276850"/>
              <a:gd name="connsiteX2-193" fmla="*/ 2133600 w 8752208"/>
              <a:gd name="connsiteY2-194" fmla="*/ 0 h 5276850"/>
              <a:gd name="connsiteX3-195" fmla="*/ 5200650 w 8752208"/>
              <a:gd name="connsiteY3-196" fmla="*/ 228600 h 5276850"/>
              <a:gd name="connsiteX4-197" fmla="*/ 7597758 w 8752208"/>
              <a:gd name="connsiteY4-198" fmla="*/ 152400 h 5276850"/>
              <a:gd name="connsiteX5-199" fmla="*/ 8439150 w 8752208"/>
              <a:gd name="connsiteY5-200" fmla="*/ 993792 h 5276850"/>
              <a:gd name="connsiteX6-201" fmla="*/ 8724900 w 8752208"/>
              <a:gd name="connsiteY6-202" fmla="*/ 1504950 h 5276850"/>
              <a:gd name="connsiteX7-203" fmla="*/ 8591550 w 8752208"/>
              <a:gd name="connsiteY7-204" fmla="*/ 2343150 h 5276850"/>
              <a:gd name="connsiteX8-205" fmla="*/ 8743950 w 8752208"/>
              <a:gd name="connsiteY8-206" fmla="*/ 3295650 h 5276850"/>
              <a:gd name="connsiteX9-207" fmla="*/ 8439150 w 8752208"/>
              <a:gd name="connsiteY9-208" fmla="*/ 4359258 h 5276850"/>
              <a:gd name="connsiteX10-209" fmla="*/ 7597758 w 8752208"/>
              <a:gd name="connsiteY10-210" fmla="*/ 5200650 h 5276850"/>
              <a:gd name="connsiteX11-211" fmla="*/ 6781800 w 8752208"/>
              <a:gd name="connsiteY11-212" fmla="*/ 5029200 h 5276850"/>
              <a:gd name="connsiteX12-213" fmla="*/ 5962650 w 8752208"/>
              <a:gd name="connsiteY12-214" fmla="*/ 5276850 h 5276850"/>
              <a:gd name="connsiteX13-215" fmla="*/ 4705350 w 8752208"/>
              <a:gd name="connsiteY13-216" fmla="*/ 5048250 h 5276850"/>
              <a:gd name="connsiteX14-217" fmla="*/ 841392 w 8752208"/>
              <a:gd name="connsiteY14-218" fmla="*/ 5200650 h 5276850"/>
              <a:gd name="connsiteX15-219" fmla="*/ 0 w 8752208"/>
              <a:gd name="connsiteY15-220" fmla="*/ 4359258 h 5276850"/>
              <a:gd name="connsiteX16" fmla="*/ 0 w 8752208"/>
              <a:gd name="connsiteY16" fmla="*/ 993792 h 5276850"/>
              <a:gd name="connsiteX0-221" fmla="*/ 0 w 8752208"/>
              <a:gd name="connsiteY0-222" fmla="*/ 993792 h 5276850"/>
              <a:gd name="connsiteX1-223" fmla="*/ 841392 w 8752208"/>
              <a:gd name="connsiteY1-224" fmla="*/ 152400 h 5276850"/>
              <a:gd name="connsiteX2-225" fmla="*/ 2133600 w 8752208"/>
              <a:gd name="connsiteY2-226" fmla="*/ 0 h 5276850"/>
              <a:gd name="connsiteX3-227" fmla="*/ 5200650 w 8752208"/>
              <a:gd name="connsiteY3-228" fmla="*/ 228600 h 5276850"/>
              <a:gd name="connsiteX4-229" fmla="*/ 7597758 w 8752208"/>
              <a:gd name="connsiteY4-230" fmla="*/ 152400 h 5276850"/>
              <a:gd name="connsiteX5-231" fmla="*/ 8439150 w 8752208"/>
              <a:gd name="connsiteY5-232" fmla="*/ 993792 h 5276850"/>
              <a:gd name="connsiteX6-233" fmla="*/ 8724900 w 8752208"/>
              <a:gd name="connsiteY6-234" fmla="*/ 1504950 h 5276850"/>
              <a:gd name="connsiteX7-235" fmla="*/ 8591550 w 8752208"/>
              <a:gd name="connsiteY7-236" fmla="*/ 2343150 h 5276850"/>
              <a:gd name="connsiteX8-237" fmla="*/ 8743950 w 8752208"/>
              <a:gd name="connsiteY8-238" fmla="*/ 3295650 h 5276850"/>
              <a:gd name="connsiteX9-239" fmla="*/ 8439150 w 8752208"/>
              <a:gd name="connsiteY9-240" fmla="*/ 4359258 h 5276850"/>
              <a:gd name="connsiteX10-241" fmla="*/ 7597758 w 8752208"/>
              <a:gd name="connsiteY10-242" fmla="*/ 5200650 h 5276850"/>
              <a:gd name="connsiteX11-243" fmla="*/ 6781800 w 8752208"/>
              <a:gd name="connsiteY11-244" fmla="*/ 5029200 h 5276850"/>
              <a:gd name="connsiteX12-245" fmla="*/ 5962650 w 8752208"/>
              <a:gd name="connsiteY12-246" fmla="*/ 5276850 h 5276850"/>
              <a:gd name="connsiteX13-247" fmla="*/ 4705350 w 8752208"/>
              <a:gd name="connsiteY13-248" fmla="*/ 5048250 h 5276850"/>
              <a:gd name="connsiteX14-249" fmla="*/ 3733800 w 8752208"/>
              <a:gd name="connsiteY14-250" fmla="*/ 5238750 h 5276850"/>
              <a:gd name="connsiteX15-251" fmla="*/ 841392 w 8752208"/>
              <a:gd name="connsiteY15-252" fmla="*/ 5200650 h 5276850"/>
              <a:gd name="connsiteX16-253" fmla="*/ 0 w 8752208"/>
              <a:gd name="connsiteY16-254" fmla="*/ 4359258 h 5276850"/>
              <a:gd name="connsiteX17" fmla="*/ 0 w 8752208"/>
              <a:gd name="connsiteY17" fmla="*/ 993792 h 5276850"/>
              <a:gd name="connsiteX0-255" fmla="*/ 0 w 8752208"/>
              <a:gd name="connsiteY0-256" fmla="*/ 993792 h 5276850"/>
              <a:gd name="connsiteX1-257" fmla="*/ 841392 w 8752208"/>
              <a:gd name="connsiteY1-258" fmla="*/ 152400 h 5276850"/>
              <a:gd name="connsiteX2-259" fmla="*/ 2133600 w 8752208"/>
              <a:gd name="connsiteY2-260" fmla="*/ 0 h 5276850"/>
              <a:gd name="connsiteX3-261" fmla="*/ 5200650 w 8752208"/>
              <a:gd name="connsiteY3-262" fmla="*/ 228600 h 5276850"/>
              <a:gd name="connsiteX4-263" fmla="*/ 7597758 w 8752208"/>
              <a:gd name="connsiteY4-264" fmla="*/ 152400 h 5276850"/>
              <a:gd name="connsiteX5-265" fmla="*/ 8439150 w 8752208"/>
              <a:gd name="connsiteY5-266" fmla="*/ 993792 h 5276850"/>
              <a:gd name="connsiteX6-267" fmla="*/ 8724900 w 8752208"/>
              <a:gd name="connsiteY6-268" fmla="*/ 1504950 h 5276850"/>
              <a:gd name="connsiteX7-269" fmla="*/ 8591550 w 8752208"/>
              <a:gd name="connsiteY7-270" fmla="*/ 2343150 h 5276850"/>
              <a:gd name="connsiteX8-271" fmla="*/ 8743950 w 8752208"/>
              <a:gd name="connsiteY8-272" fmla="*/ 3295650 h 5276850"/>
              <a:gd name="connsiteX9-273" fmla="*/ 8439150 w 8752208"/>
              <a:gd name="connsiteY9-274" fmla="*/ 4359258 h 5276850"/>
              <a:gd name="connsiteX10-275" fmla="*/ 7597758 w 8752208"/>
              <a:gd name="connsiteY10-276" fmla="*/ 5200650 h 5276850"/>
              <a:gd name="connsiteX11-277" fmla="*/ 6781800 w 8752208"/>
              <a:gd name="connsiteY11-278" fmla="*/ 5029200 h 5276850"/>
              <a:gd name="connsiteX12-279" fmla="*/ 5962650 w 8752208"/>
              <a:gd name="connsiteY12-280" fmla="*/ 5276850 h 5276850"/>
              <a:gd name="connsiteX13-281" fmla="*/ 4705350 w 8752208"/>
              <a:gd name="connsiteY13-282" fmla="*/ 5048250 h 5276850"/>
              <a:gd name="connsiteX14-283" fmla="*/ 3733800 w 8752208"/>
              <a:gd name="connsiteY14-284" fmla="*/ 5238750 h 5276850"/>
              <a:gd name="connsiteX15-285" fmla="*/ 3067050 w 8752208"/>
              <a:gd name="connsiteY15-286" fmla="*/ 5010150 h 5276850"/>
              <a:gd name="connsiteX16-287" fmla="*/ 841392 w 8752208"/>
              <a:gd name="connsiteY16-288" fmla="*/ 5200650 h 5276850"/>
              <a:gd name="connsiteX17-289" fmla="*/ 0 w 8752208"/>
              <a:gd name="connsiteY17-290" fmla="*/ 4359258 h 5276850"/>
              <a:gd name="connsiteX18" fmla="*/ 0 w 8752208"/>
              <a:gd name="connsiteY18" fmla="*/ 993792 h 5276850"/>
              <a:gd name="connsiteX0-291" fmla="*/ 0 w 8752208"/>
              <a:gd name="connsiteY0-292" fmla="*/ 993792 h 5276850"/>
              <a:gd name="connsiteX1-293" fmla="*/ 841392 w 8752208"/>
              <a:gd name="connsiteY1-294" fmla="*/ 152400 h 5276850"/>
              <a:gd name="connsiteX2-295" fmla="*/ 2133600 w 8752208"/>
              <a:gd name="connsiteY2-296" fmla="*/ 0 h 5276850"/>
              <a:gd name="connsiteX3-297" fmla="*/ 5200650 w 8752208"/>
              <a:gd name="connsiteY3-298" fmla="*/ 228600 h 5276850"/>
              <a:gd name="connsiteX4-299" fmla="*/ 7597758 w 8752208"/>
              <a:gd name="connsiteY4-300" fmla="*/ 152400 h 5276850"/>
              <a:gd name="connsiteX5-301" fmla="*/ 8439150 w 8752208"/>
              <a:gd name="connsiteY5-302" fmla="*/ 993792 h 5276850"/>
              <a:gd name="connsiteX6-303" fmla="*/ 8724900 w 8752208"/>
              <a:gd name="connsiteY6-304" fmla="*/ 1504950 h 5276850"/>
              <a:gd name="connsiteX7-305" fmla="*/ 8591550 w 8752208"/>
              <a:gd name="connsiteY7-306" fmla="*/ 2343150 h 5276850"/>
              <a:gd name="connsiteX8-307" fmla="*/ 8743950 w 8752208"/>
              <a:gd name="connsiteY8-308" fmla="*/ 3295650 h 5276850"/>
              <a:gd name="connsiteX9-309" fmla="*/ 8439150 w 8752208"/>
              <a:gd name="connsiteY9-310" fmla="*/ 4359258 h 5276850"/>
              <a:gd name="connsiteX10-311" fmla="*/ 7597758 w 8752208"/>
              <a:gd name="connsiteY10-312" fmla="*/ 5200650 h 5276850"/>
              <a:gd name="connsiteX11-313" fmla="*/ 6781800 w 8752208"/>
              <a:gd name="connsiteY11-314" fmla="*/ 5029200 h 5276850"/>
              <a:gd name="connsiteX12-315" fmla="*/ 5962650 w 8752208"/>
              <a:gd name="connsiteY12-316" fmla="*/ 5276850 h 5276850"/>
              <a:gd name="connsiteX13-317" fmla="*/ 4705350 w 8752208"/>
              <a:gd name="connsiteY13-318" fmla="*/ 5048250 h 5276850"/>
              <a:gd name="connsiteX14-319" fmla="*/ 3733800 w 8752208"/>
              <a:gd name="connsiteY14-320" fmla="*/ 5238750 h 5276850"/>
              <a:gd name="connsiteX15-321" fmla="*/ 3067050 w 8752208"/>
              <a:gd name="connsiteY15-322" fmla="*/ 5010150 h 5276850"/>
              <a:gd name="connsiteX16-323" fmla="*/ 2133600 w 8752208"/>
              <a:gd name="connsiteY16-324" fmla="*/ 5238750 h 5276850"/>
              <a:gd name="connsiteX17-325" fmla="*/ 841392 w 8752208"/>
              <a:gd name="connsiteY17-326" fmla="*/ 5200650 h 5276850"/>
              <a:gd name="connsiteX18-327" fmla="*/ 0 w 8752208"/>
              <a:gd name="connsiteY18-328" fmla="*/ 4359258 h 5276850"/>
              <a:gd name="connsiteX19" fmla="*/ 0 w 8752208"/>
              <a:gd name="connsiteY19" fmla="*/ 993792 h 5276850"/>
              <a:gd name="connsiteX0-329" fmla="*/ 0 w 8752208"/>
              <a:gd name="connsiteY0-330" fmla="*/ 993792 h 5276850"/>
              <a:gd name="connsiteX1-331" fmla="*/ 841392 w 8752208"/>
              <a:gd name="connsiteY1-332" fmla="*/ 152400 h 5276850"/>
              <a:gd name="connsiteX2-333" fmla="*/ 2133600 w 8752208"/>
              <a:gd name="connsiteY2-334" fmla="*/ 0 h 5276850"/>
              <a:gd name="connsiteX3-335" fmla="*/ 5200650 w 8752208"/>
              <a:gd name="connsiteY3-336" fmla="*/ 228600 h 5276850"/>
              <a:gd name="connsiteX4-337" fmla="*/ 7597758 w 8752208"/>
              <a:gd name="connsiteY4-338" fmla="*/ 152400 h 5276850"/>
              <a:gd name="connsiteX5-339" fmla="*/ 8439150 w 8752208"/>
              <a:gd name="connsiteY5-340" fmla="*/ 993792 h 5276850"/>
              <a:gd name="connsiteX6-341" fmla="*/ 8724900 w 8752208"/>
              <a:gd name="connsiteY6-342" fmla="*/ 1504950 h 5276850"/>
              <a:gd name="connsiteX7-343" fmla="*/ 8591550 w 8752208"/>
              <a:gd name="connsiteY7-344" fmla="*/ 2343150 h 5276850"/>
              <a:gd name="connsiteX8-345" fmla="*/ 8743950 w 8752208"/>
              <a:gd name="connsiteY8-346" fmla="*/ 3295650 h 5276850"/>
              <a:gd name="connsiteX9-347" fmla="*/ 8439150 w 8752208"/>
              <a:gd name="connsiteY9-348" fmla="*/ 4359258 h 5276850"/>
              <a:gd name="connsiteX10-349" fmla="*/ 7597758 w 8752208"/>
              <a:gd name="connsiteY10-350" fmla="*/ 5200650 h 5276850"/>
              <a:gd name="connsiteX11-351" fmla="*/ 6781800 w 8752208"/>
              <a:gd name="connsiteY11-352" fmla="*/ 5029200 h 5276850"/>
              <a:gd name="connsiteX12-353" fmla="*/ 5962650 w 8752208"/>
              <a:gd name="connsiteY12-354" fmla="*/ 5276850 h 5276850"/>
              <a:gd name="connsiteX13-355" fmla="*/ 4705350 w 8752208"/>
              <a:gd name="connsiteY13-356" fmla="*/ 5048250 h 5276850"/>
              <a:gd name="connsiteX14-357" fmla="*/ 3733800 w 8752208"/>
              <a:gd name="connsiteY14-358" fmla="*/ 5238750 h 5276850"/>
              <a:gd name="connsiteX15-359" fmla="*/ 3067050 w 8752208"/>
              <a:gd name="connsiteY15-360" fmla="*/ 5010150 h 5276850"/>
              <a:gd name="connsiteX16-361" fmla="*/ 2133600 w 8752208"/>
              <a:gd name="connsiteY16-362" fmla="*/ 5238750 h 5276850"/>
              <a:gd name="connsiteX17-363" fmla="*/ 822342 w 8752208"/>
              <a:gd name="connsiteY17-364" fmla="*/ 5067300 h 5276850"/>
              <a:gd name="connsiteX18-365" fmla="*/ 0 w 8752208"/>
              <a:gd name="connsiteY18-366" fmla="*/ 4359258 h 5276850"/>
              <a:gd name="connsiteX19-367" fmla="*/ 0 w 8752208"/>
              <a:gd name="connsiteY19-368" fmla="*/ 993792 h 5276850"/>
              <a:gd name="connsiteX0-369" fmla="*/ 8606 w 8760814"/>
              <a:gd name="connsiteY0-370" fmla="*/ 993792 h 5276850"/>
              <a:gd name="connsiteX1-371" fmla="*/ 849998 w 8760814"/>
              <a:gd name="connsiteY1-372" fmla="*/ 152400 h 5276850"/>
              <a:gd name="connsiteX2-373" fmla="*/ 2142206 w 8760814"/>
              <a:gd name="connsiteY2-374" fmla="*/ 0 h 5276850"/>
              <a:gd name="connsiteX3-375" fmla="*/ 5209256 w 8760814"/>
              <a:gd name="connsiteY3-376" fmla="*/ 228600 h 5276850"/>
              <a:gd name="connsiteX4-377" fmla="*/ 7606364 w 8760814"/>
              <a:gd name="connsiteY4-378" fmla="*/ 152400 h 5276850"/>
              <a:gd name="connsiteX5-379" fmla="*/ 8447756 w 8760814"/>
              <a:gd name="connsiteY5-380" fmla="*/ 993792 h 5276850"/>
              <a:gd name="connsiteX6-381" fmla="*/ 8733506 w 8760814"/>
              <a:gd name="connsiteY6-382" fmla="*/ 1504950 h 5276850"/>
              <a:gd name="connsiteX7-383" fmla="*/ 8600156 w 8760814"/>
              <a:gd name="connsiteY7-384" fmla="*/ 2343150 h 5276850"/>
              <a:gd name="connsiteX8-385" fmla="*/ 8752556 w 8760814"/>
              <a:gd name="connsiteY8-386" fmla="*/ 3295650 h 5276850"/>
              <a:gd name="connsiteX9-387" fmla="*/ 8447756 w 8760814"/>
              <a:gd name="connsiteY9-388" fmla="*/ 4359258 h 5276850"/>
              <a:gd name="connsiteX10-389" fmla="*/ 7606364 w 8760814"/>
              <a:gd name="connsiteY10-390" fmla="*/ 5200650 h 5276850"/>
              <a:gd name="connsiteX11-391" fmla="*/ 6790406 w 8760814"/>
              <a:gd name="connsiteY11-392" fmla="*/ 5029200 h 5276850"/>
              <a:gd name="connsiteX12-393" fmla="*/ 5971256 w 8760814"/>
              <a:gd name="connsiteY12-394" fmla="*/ 5276850 h 5276850"/>
              <a:gd name="connsiteX13-395" fmla="*/ 4713956 w 8760814"/>
              <a:gd name="connsiteY13-396" fmla="*/ 5048250 h 5276850"/>
              <a:gd name="connsiteX14-397" fmla="*/ 3742406 w 8760814"/>
              <a:gd name="connsiteY14-398" fmla="*/ 5238750 h 5276850"/>
              <a:gd name="connsiteX15-399" fmla="*/ 3075656 w 8760814"/>
              <a:gd name="connsiteY15-400" fmla="*/ 5010150 h 5276850"/>
              <a:gd name="connsiteX16-401" fmla="*/ 2142206 w 8760814"/>
              <a:gd name="connsiteY16-402" fmla="*/ 5238750 h 5276850"/>
              <a:gd name="connsiteX17-403" fmla="*/ 830948 w 8760814"/>
              <a:gd name="connsiteY17-404" fmla="*/ 5067300 h 5276850"/>
              <a:gd name="connsiteX18-405" fmla="*/ 65756 w 8760814"/>
              <a:gd name="connsiteY18-406" fmla="*/ 5067300 h 5276850"/>
              <a:gd name="connsiteX19-407" fmla="*/ 8606 w 8760814"/>
              <a:gd name="connsiteY19-408" fmla="*/ 4359258 h 5276850"/>
              <a:gd name="connsiteX20" fmla="*/ 8606 w 8760814"/>
              <a:gd name="connsiteY20" fmla="*/ 993792 h 5276850"/>
              <a:gd name="connsiteX0-409" fmla="*/ 8606 w 8760814"/>
              <a:gd name="connsiteY0-410" fmla="*/ 993792 h 5276850"/>
              <a:gd name="connsiteX1-411" fmla="*/ 849998 w 8760814"/>
              <a:gd name="connsiteY1-412" fmla="*/ 152400 h 5276850"/>
              <a:gd name="connsiteX2-413" fmla="*/ 2142206 w 8760814"/>
              <a:gd name="connsiteY2-414" fmla="*/ 0 h 5276850"/>
              <a:gd name="connsiteX3-415" fmla="*/ 5209256 w 8760814"/>
              <a:gd name="connsiteY3-416" fmla="*/ 228600 h 5276850"/>
              <a:gd name="connsiteX4-417" fmla="*/ 7606364 w 8760814"/>
              <a:gd name="connsiteY4-418" fmla="*/ 152400 h 5276850"/>
              <a:gd name="connsiteX5-419" fmla="*/ 8447756 w 8760814"/>
              <a:gd name="connsiteY5-420" fmla="*/ 993792 h 5276850"/>
              <a:gd name="connsiteX6-421" fmla="*/ 8733506 w 8760814"/>
              <a:gd name="connsiteY6-422" fmla="*/ 1504950 h 5276850"/>
              <a:gd name="connsiteX7-423" fmla="*/ 8600156 w 8760814"/>
              <a:gd name="connsiteY7-424" fmla="*/ 2343150 h 5276850"/>
              <a:gd name="connsiteX8-425" fmla="*/ 8752556 w 8760814"/>
              <a:gd name="connsiteY8-426" fmla="*/ 3295650 h 5276850"/>
              <a:gd name="connsiteX9-427" fmla="*/ 8447756 w 8760814"/>
              <a:gd name="connsiteY9-428" fmla="*/ 4359258 h 5276850"/>
              <a:gd name="connsiteX10-429" fmla="*/ 7606364 w 8760814"/>
              <a:gd name="connsiteY10-430" fmla="*/ 5200650 h 5276850"/>
              <a:gd name="connsiteX11-431" fmla="*/ 6790406 w 8760814"/>
              <a:gd name="connsiteY11-432" fmla="*/ 5029200 h 5276850"/>
              <a:gd name="connsiteX12-433" fmla="*/ 5971256 w 8760814"/>
              <a:gd name="connsiteY12-434" fmla="*/ 5276850 h 5276850"/>
              <a:gd name="connsiteX13-435" fmla="*/ 4713956 w 8760814"/>
              <a:gd name="connsiteY13-436" fmla="*/ 5048250 h 5276850"/>
              <a:gd name="connsiteX14-437" fmla="*/ 3742406 w 8760814"/>
              <a:gd name="connsiteY14-438" fmla="*/ 5238750 h 5276850"/>
              <a:gd name="connsiteX15-439" fmla="*/ 3075656 w 8760814"/>
              <a:gd name="connsiteY15-440" fmla="*/ 5010150 h 5276850"/>
              <a:gd name="connsiteX16-441" fmla="*/ 2142206 w 8760814"/>
              <a:gd name="connsiteY16-442" fmla="*/ 5238750 h 5276850"/>
              <a:gd name="connsiteX17-443" fmla="*/ 1113506 w 8760814"/>
              <a:gd name="connsiteY17-444" fmla="*/ 4991100 h 5276850"/>
              <a:gd name="connsiteX18-445" fmla="*/ 830948 w 8760814"/>
              <a:gd name="connsiteY18-446" fmla="*/ 5067300 h 5276850"/>
              <a:gd name="connsiteX19-447" fmla="*/ 65756 w 8760814"/>
              <a:gd name="connsiteY19-448" fmla="*/ 5067300 h 5276850"/>
              <a:gd name="connsiteX20-449" fmla="*/ 8606 w 8760814"/>
              <a:gd name="connsiteY20-450" fmla="*/ 4359258 h 5276850"/>
              <a:gd name="connsiteX21" fmla="*/ 8606 w 8760814"/>
              <a:gd name="connsiteY21" fmla="*/ 993792 h 5276850"/>
              <a:gd name="connsiteX0-451" fmla="*/ 8606 w 8760814"/>
              <a:gd name="connsiteY0-452" fmla="*/ 995218 h 5278276"/>
              <a:gd name="connsiteX1-453" fmla="*/ 849998 w 8760814"/>
              <a:gd name="connsiteY1-454" fmla="*/ 153826 h 5278276"/>
              <a:gd name="connsiteX2-455" fmla="*/ 1685006 w 8760814"/>
              <a:gd name="connsiteY2-456" fmla="*/ 249076 h 5278276"/>
              <a:gd name="connsiteX3-457" fmla="*/ 2142206 w 8760814"/>
              <a:gd name="connsiteY3-458" fmla="*/ 1426 h 5278276"/>
              <a:gd name="connsiteX4-459" fmla="*/ 5209256 w 8760814"/>
              <a:gd name="connsiteY4-460" fmla="*/ 230026 h 5278276"/>
              <a:gd name="connsiteX5-461" fmla="*/ 7606364 w 8760814"/>
              <a:gd name="connsiteY5-462" fmla="*/ 153826 h 5278276"/>
              <a:gd name="connsiteX6-463" fmla="*/ 8447756 w 8760814"/>
              <a:gd name="connsiteY6-464" fmla="*/ 995218 h 5278276"/>
              <a:gd name="connsiteX7-465" fmla="*/ 8733506 w 8760814"/>
              <a:gd name="connsiteY7-466" fmla="*/ 1506376 h 5278276"/>
              <a:gd name="connsiteX8-467" fmla="*/ 8600156 w 8760814"/>
              <a:gd name="connsiteY8-468" fmla="*/ 2344576 h 5278276"/>
              <a:gd name="connsiteX9-469" fmla="*/ 8752556 w 8760814"/>
              <a:gd name="connsiteY9-470" fmla="*/ 3297076 h 5278276"/>
              <a:gd name="connsiteX10-471" fmla="*/ 8447756 w 8760814"/>
              <a:gd name="connsiteY10-472" fmla="*/ 4360684 h 5278276"/>
              <a:gd name="connsiteX11-473" fmla="*/ 7606364 w 8760814"/>
              <a:gd name="connsiteY11-474" fmla="*/ 5202076 h 5278276"/>
              <a:gd name="connsiteX12-475" fmla="*/ 6790406 w 8760814"/>
              <a:gd name="connsiteY12-476" fmla="*/ 5030626 h 5278276"/>
              <a:gd name="connsiteX13-477" fmla="*/ 5971256 w 8760814"/>
              <a:gd name="connsiteY13-478" fmla="*/ 5278276 h 5278276"/>
              <a:gd name="connsiteX14-479" fmla="*/ 4713956 w 8760814"/>
              <a:gd name="connsiteY14-480" fmla="*/ 5049676 h 5278276"/>
              <a:gd name="connsiteX15-481" fmla="*/ 3742406 w 8760814"/>
              <a:gd name="connsiteY15-482" fmla="*/ 5240176 h 5278276"/>
              <a:gd name="connsiteX16-483" fmla="*/ 3075656 w 8760814"/>
              <a:gd name="connsiteY16-484" fmla="*/ 5011576 h 5278276"/>
              <a:gd name="connsiteX17-485" fmla="*/ 2142206 w 8760814"/>
              <a:gd name="connsiteY17-486" fmla="*/ 5240176 h 5278276"/>
              <a:gd name="connsiteX18-487" fmla="*/ 1113506 w 8760814"/>
              <a:gd name="connsiteY18-488" fmla="*/ 4992526 h 5278276"/>
              <a:gd name="connsiteX19-489" fmla="*/ 830948 w 8760814"/>
              <a:gd name="connsiteY19-490" fmla="*/ 5068726 h 5278276"/>
              <a:gd name="connsiteX20-491" fmla="*/ 65756 w 8760814"/>
              <a:gd name="connsiteY20-492" fmla="*/ 5068726 h 5278276"/>
              <a:gd name="connsiteX21-493" fmla="*/ 8606 w 8760814"/>
              <a:gd name="connsiteY21-494" fmla="*/ 4360684 h 5278276"/>
              <a:gd name="connsiteX22" fmla="*/ 8606 w 8760814"/>
              <a:gd name="connsiteY22" fmla="*/ 995218 h 5278276"/>
              <a:gd name="connsiteX0-495" fmla="*/ 8606 w 8760814"/>
              <a:gd name="connsiteY0-496" fmla="*/ 938470 h 5221528"/>
              <a:gd name="connsiteX1-497" fmla="*/ 849998 w 8760814"/>
              <a:gd name="connsiteY1-498" fmla="*/ 97078 h 5221528"/>
              <a:gd name="connsiteX2-499" fmla="*/ 1685006 w 8760814"/>
              <a:gd name="connsiteY2-500" fmla="*/ 192328 h 5221528"/>
              <a:gd name="connsiteX3-501" fmla="*/ 2599406 w 8760814"/>
              <a:gd name="connsiteY3-502" fmla="*/ 1828 h 5221528"/>
              <a:gd name="connsiteX4-503" fmla="*/ 5209256 w 8760814"/>
              <a:gd name="connsiteY4-504" fmla="*/ 173278 h 5221528"/>
              <a:gd name="connsiteX5-505" fmla="*/ 7606364 w 8760814"/>
              <a:gd name="connsiteY5-506" fmla="*/ 97078 h 5221528"/>
              <a:gd name="connsiteX6-507" fmla="*/ 8447756 w 8760814"/>
              <a:gd name="connsiteY6-508" fmla="*/ 938470 h 5221528"/>
              <a:gd name="connsiteX7-509" fmla="*/ 8733506 w 8760814"/>
              <a:gd name="connsiteY7-510" fmla="*/ 1449628 h 5221528"/>
              <a:gd name="connsiteX8-511" fmla="*/ 8600156 w 8760814"/>
              <a:gd name="connsiteY8-512" fmla="*/ 2287828 h 5221528"/>
              <a:gd name="connsiteX9-513" fmla="*/ 8752556 w 8760814"/>
              <a:gd name="connsiteY9-514" fmla="*/ 3240328 h 5221528"/>
              <a:gd name="connsiteX10-515" fmla="*/ 8447756 w 8760814"/>
              <a:gd name="connsiteY10-516" fmla="*/ 4303936 h 5221528"/>
              <a:gd name="connsiteX11-517" fmla="*/ 7606364 w 8760814"/>
              <a:gd name="connsiteY11-518" fmla="*/ 5145328 h 5221528"/>
              <a:gd name="connsiteX12-519" fmla="*/ 6790406 w 8760814"/>
              <a:gd name="connsiteY12-520" fmla="*/ 4973878 h 5221528"/>
              <a:gd name="connsiteX13-521" fmla="*/ 5971256 w 8760814"/>
              <a:gd name="connsiteY13-522" fmla="*/ 5221528 h 5221528"/>
              <a:gd name="connsiteX14-523" fmla="*/ 4713956 w 8760814"/>
              <a:gd name="connsiteY14-524" fmla="*/ 4992928 h 5221528"/>
              <a:gd name="connsiteX15-525" fmla="*/ 3742406 w 8760814"/>
              <a:gd name="connsiteY15-526" fmla="*/ 5183428 h 5221528"/>
              <a:gd name="connsiteX16-527" fmla="*/ 3075656 w 8760814"/>
              <a:gd name="connsiteY16-528" fmla="*/ 4954828 h 5221528"/>
              <a:gd name="connsiteX17-529" fmla="*/ 2142206 w 8760814"/>
              <a:gd name="connsiteY17-530" fmla="*/ 5183428 h 5221528"/>
              <a:gd name="connsiteX18-531" fmla="*/ 1113506 w 8760814"/>
              <a:gd name="connsiteY18-532" fmla="*/ 4935778 h 5221528"/>
              <a:gd name="connsiteX19-533" fmla="*/ 830948 w 8760814"/>
              <a:gd name="connsiteY19-534" fmla="*/ 5011978 h 5221528"/>
              <a:gd name="connsiteX20-535" fmla="*/ 65756 w 8760814"/>
              <a:gd name="connsiteY20-536" fmla="*/ 5011978 h 5221528"/>
              <a:gd name="connsiteX21-537" fmla="*/ 8606 w 8760814"/>
              <a:gd name="connsiteY21-538" fmla="*/ 4303936 h 5221528"/>
              <a:gd name="connsiteX22-539" fmla="*/ 8606 w 8760814"/>
              <a:gd name="connsiteY22-540" fmla="*/ 938470 h 5221528"/>
              <a:gd name="connsiteX0-541" fmla="*/ 8606 w 8760814"/>
              <a:gd name="connsiteY0-542" fmla="*/ 938470 h 5221528"/>
              <a:gd name="connsiteX1-543" fmla="*/ 849998 w 8760814"/>
              <a:gd name="connsiteY1-544" fmla="*/ 97078 h 5221528"/>
              <a:gd name="connsiteX2-545" fmla="*/ 1685006 w 8760814"/>
              <a:gd name="connsiteY2-546" fmla="*/ 192328 h 5221528"/>
              <a:gd name="connsiteX3-547" fmla="*/ 2599406 w 8760814"/>
              <a:gd name="connsiteY3-548" fmla="*/ 1828 h 5221528"/>
              <a:gd name="connsiteX4-549" fmla="*/ 5209256 w 8760814"/>
              <a:gd name="connsiteY4-550" fmla="*/ 173278 h 5221528"/>
              <a:gd name="connsiteX5-551" fmla="*/ 7606364 w 8760814"/>
              <a:gd name="connsiteY5-552" fmla="*/ 97078 h 5221528"/>
              <a:gd name="connsiteX6-553" fmla="*/ 8447756 w 8760814"/>
              <a:gd name="connsiteY6-554" fmla="*/ 938470 h 5221528"/>
              <a:gd name="connsiteX7-555" fmla="*/ 8733506 w 8760814"/>
              <a:gd name="connsiteY7-556" fmla="*/ 1449628 h 5221528"/>
              <a:gd name="connsiteX8-557" fmla="*/ 8600156 w 8760814"/>
              <a:gd name="connsiteY8-558" fmla="*/ 2287828 h 5221528"/>
              <a:gd name="connsiteX9-559" fmla="*/ 8752556 w 8760814"/>
              <a:gd name="connsiteY9-560" fmla="*/ 3240328 h 5221528"/>
              <a:gd name="connsiteX10-561" fmla="*/ 8447756 w 8760814"/>
              <a:gd name="connsiteY10-562" fmla="*/ 4303936 h 5221528"/>
              <a:gd name="connsiteX11-563" fmla="*/ 7606364 w 8760814"/>
              <a:gd name="connsiteY11-564" fmla="*/ 5145328 h 5221528"/>
              <a:gd name="connsiteX12-565" fmla="*/ 6790406 w 8760814"/>
              <a:gd name="connsiteY12-566" fmla="*/ 4973878 h 5221528"/>
              <a:gd name="connsiteX13-567" fmla="*/ 5971256 w 8760814"/>
              <a:gd name="connsiteY13-568" fmla="*/ 5221528 h 5221528"/>
              <a:gd name="connsiteX14-569" fmla="*/ 4713956 w 8760814"/>
              <a:gd name="connsiteY14-570" fmla="*/ 4992928 h 5221528"/>
              <a:gd name="connsiteX15-571" fmla="*/ 3742406 w 8760814"/>
              <a:gd name="connsiteY15-572" fmla="*/ 5183428 h 5221528"/>
              <a:gd name="connsiteX16-573" fmla="*/ 3075656 w 8760814"/>
              <a:gd name="connsiteY16-574" fmla="*/ 4954828 h 5221528"/>
              <a:gd name="connsiteX17-575" fmla="*/ 2142206 w 8760814"/>
              <a:gd name="connsiteY17-576" fmla="*/ 5183428 h 5221528"/>
              <a:gd name="connsiteX18-577" fmla="*/ 1113506 w 8760814"/>
              <a:gd name="connsiteY18-578" fmla="*/ 4935778 h 5221528"/>
              <a:gd name="connsiteX19-579" fmla="*/ 830948 w 8760814"/>
              <a:gd name="connsiteY19-580" fmla="*/ 5011978 h 5221528"/>
              <a:gd name="connsiteX20-581" fmla="*/ 65756 w 8760814"/>
              <a:gd name="connsiteY20-582" fmla="*/ 5011978 h 5221528"/>
              <a:gd name="connsiteX21-583" fmla="*/ 8606 w 8760814"/>
              <a:gd name="connsiteY21-584" fmla="*/ 4303936 h 5221528"/>
              <a:gd name="connsiteX22-585" fmla="*/ 8606 w 8760814"/>
              <a:gd name="connsiteY22-586" fmla="*/ 938470 h 5221528"/>
              <a:gd name="connsiteX0-587" fmla="*/ 8606 w 8760814"/>
              <a:gd name="connsiteY0-588" fmla="*/ 937157 h 5220215"/>
              <a:gd name="connsiteX1-589" fmla="*/ 849998 w 8760814"/>
              <a:gd name="connsiteY1-590" fmla="*/ 95765 h 5220215"/>
              <a:gd name="connsiteX2-591" fmla="*/ 1685006 w 8760814"/>
              <a:gd name="connsiteY2-592" fmla="*/ 191015 h 5220215"/>
              <a:gd name="connsiteX3-593" fmla="*/ 2599406 w 8760814"/>
              <a:gd name="connsiteY3-594" fmla="*/ 515 h 5220215"/>
              <a:gd name="connsiteX4-595" fmla="*/ 4237706 w 8760814"/>
              <a:gd name="connsiteY4-596" fmla="*/ 76715 h 5220215"/>
              <a:gd name="connsiteX5-597" fmla="*/ 5209256 w 8760814"/>
              <a:gd name="connsiteY5-598" fmla="*/ 171965 h 5220215"/>
              <a:gd name="connsiteX6-599" fmla="*/ 7606364 w 8760814"/>
              <a:gd name="connsiteY6-600" fmla="*/ 95765 h 5220215"/>
              <a:gd name="connsiteX7-601" fmla="*/ 8447756 w 8760814"/>
              <a:gd name="connsiteY7-602" fmla="*/ 937157 h 5220215"/>
              <a:gd name="connsiteX8-603" fmla="*/ 8733506 w 8760814"/>
              <a:gd name="connsiteY8-604" fmla="*/ 1448315 h 5220215"/>
              <a:gd name="connsiteX9-605" fmla="*/ 8600156 w 8760814"/>
              <a:gd name="connsiteY9-606" fmla="*/ 2286515 h 5220215"/>
              <a:gd name="connsiteX10-607" fmla="*/ 8752556 w 8760814"/>
              <a:gd name="connsiteY10-608" fmla="*/ 3239015 h 5220215"/>
              <a:gd name="connsiteX11-609" fmla="*/ 8447756 w 8760814"/>
              <a:gd name="connsiteY11-610" fmla="*/ 4302623 h 5220215"/>
              <a:gd name="connsiteX12-611" fmla="*/ 7606364 w 8760814"/>
              <a:gd name="connsiteY12-612" fmla="*/ 5144015 h 5220215"/>
              <a:gd name="connsiteX13-613" fmla="*/ 6790406 w 8760814"/>
              <a:gd name="connsiteY13-614" fmla="*/ 4972565 h 5220215"/>
              <a:gd name="connsiteX14-615" fmla="*/ 5971256 w 8760814"/>
              <a:gd name="connsiteY14-616" fmla="*/ 5220215 h 5220215"/>
              <a:gd name="connsiteX15-617" fmla="*/ 4713956 w 8760814"/>
              <a:gd name="connsiteY15-618" fmla="*/ 4991615 h 5220215"/>
              <a:gd name="connsiteX16-619" fmla="*/ 3742406 w 8760814"/>
              <a:gd name="connsiteY16-620" fmla="*/ 5182115 h 5220215"/>
              <a:gd name="connsiteX17-621" fmla="*/ 3075656 w 8760814"/>
              <a:gd name="connsiteY17-622" fmla="*/ 4953515 h 5220215"/>
              <a:gd name="connsiteX18-623" fmla="*/ 2142206 w 8760814"/>
              <a:gd name="connsiteY18-624" fmla="*/ 5182115 h 5220215"/>
              <a:gd name="connsiteX19-625" fmla="*/ 1113506 w 8760814"/>
              <a:gd name="connsiteY19-626" fmla="*/ 4934465 h 5220215"/>
              <a:gd name="connsiteX20-627" fmla="*/ 830948 w 8760814"/>
              <a:gd name="connsiteY20-628" fmla="*/ 5010665 h 5220215"/>
              <a:gd name="connsiteX21-629" fmla="*/ 65756 w 8760814"/>
              <a:gd name="connsiteY21-630" fmla="*/ 5010665 h 5220215"/>
              <a:gd name="connsiteX22-631" fmla="*/ 8606 w 8760814"/>
              <a:gd name="connsiteY22-632" fmla="*/ 4302623 h 5220215"/>
              <a:gd name="connsiteX23" fmla="*/ 8606 w 8760814"/>
              <a:gd name="connsiteY23" fmla="*/ 937157 h 5220215"/>
              <a:gd name="connsiteX0-633" fmla="*/ 8606 w 8760814"/>
              <a:gd name="connsiteY0-634" fmla="*/ 938530 h 5221588"/>
              <a:gd name="connsiteX1-635" fmla="*/ 849998 w 8760814"/>
              <a:gd name="connsiteY1-636" fmla="*/ 97138 h 5221588"/>
              <a:gd name="connsiteX2-637" fmla="*/ 1685006 w 8760814"/>
              <a:gd name="connsiteY2-638" fmla="*/ 192388 h 5221588"/>
              <a:gd name="connsiteX3-639" fmla="*/ 2599406 w 8760814"/>
              <a:gd name="connsiteY3-640" fmla="*/ 1888 h 5221588"/>
              <a:gd name="connsiteX4-641" fmla="*/ 3590006 w 8760814"/>
              <a:gd name="connsiteY4-642" fmla="*/ 173338 h 5221588"/>
              <a:gd name="connsiteX5-643" fmla="*/ 4237706 w 8760814"/>
              <a:gd name="connsiteY5-644" fmla="*/ 78088 h 5221588"/>
              <a:gd name="connsiteX6-645" fmla="*/ 5209256 w 8760814"/>
              <a:gd name="connsiteY6-646" fmla="*/ 173338 h 5221588"/>
              <a:gd name="connsiteX7-647" fmla="*/ 7606364 w 8760814"/>
              <a:gd name="connsiteY7-648" fmla="*/ 97138 h 5221588"/>
              <a:gd name="connsiteX8-649" fmla="*/ 8447756 w 8760814"/>
              <a:gd name="connsiteY8-650" fmla="*/ 938530 h 5221588"/>
              <a:gd name="connsiteX9-651" fmla="*/ 8733506 w 8760814"/>
              <a:gd name="connsiteY9-652" fmla="*/ 1449688 h 5221588"/>
              <a:gd name="connsiteX10-653" fmla="*/ 8600156 w 8760814"/>
              <a:gd name="connsiteY10-654" fmla="*/ 2287888 h 5221588"/>
              <a:gd name="connsiteX11-655" fmla="*/ 8752556 w 8760814"/>
              <a:gd name="connsiteY11-656" fmla="*/ 3240388 h 5221588"/>
              <a:gd name="connsiteX12-657" fmla="*/ 8447756 w 8760814"/>
              <a:gd name="connsiteY12-658" fmla="*/ 4303996 h 5221588"/>
              <a:gd name="connsiteX13-659" fmla="*/ 7606364 w 8760814"/>
              <a:gd name="connsiteY13-660" fmla="*/ 5145388 h 5221588"/>
              <a:gd name="connsiteX14-661" fmla="*/ 6790406 w 8760814"/>
              <a:gd name="connsiteY14-662" fmla="*/ 4973938 h 5221588"/>
              <a:gd name="connsiteX15-663" fmla="*/ 5971256 w 8760814"/>
              <a:gd name="connsiteY15-664" fmla="*/ 5221588 h 5221588"/>
              <a:gd name="connsiteX16-665" fmla="*/ 4713956 w 8760814"/>
              <a:gd name="connsiteY16-666" fmla="*/ 4992988 h 5221588"/>
              <a:gd name="connsiteX17-667" fmla="*/ 3742406 w 8760814"/>
              <a:gd name="connsiteY17-668" fmla="*/ 5183488 h 5221588"/>
              <a:gd name="connsiteX18-669" fmla="*/ 3075656 w 8760814"/>
              <a:gd name="connsiteY18-670" fmla="*/ 4954888 h 5221588"/>
              <a:gd name="connsiteX19-671" fmla="*/ 2142206 w 8760814"/>
              <a:gd name="connsiteY19-672" fmla="*/ 5183488 h 5221588"/>
              <a:gd name="connsiteX20-673" fmla="*/ 1113506 w 8760814"/>
              <a:gd name="connsiteY20-674" fmla="*/ 4935838 h 5221588"/>
              <a:gd name="connsiteX21-675" fmla="*/ 830948 w 8760814"/>
              <a:gd name="connsiteY21-676" fmla="*/ 5012038 h 5221588"/>
              <a:gd name="connsiteX22-677" fmla="*/ 65756 w 8760814"/>
              <a:gd name="connsiteY22-678" fmla="*/ 5012038 h 5221588"/>
              <a:gd name="connsiteX23-679" fmla="*/ 8606 w 8760814"/>
              <a:gd name="connsiteY23-680" fmla="*/ 4303996 h 5221588"/>
              <a:gd name="connsiteX24" fmla="*/ 8606 w 8760814"/>
              <a:gd name="connsiteY24" fmla="*/ 938530 h 5221588"/>
              <a:gd name="connsiteX0-681" fmla="*/ 19967 w 8772175"/>
              <a:gd name="connsiteY0-682" fmla="*/ 938530 h 5221588"/>
              <a:gd name="connsiteX1-683" fmla="*/ 861359 w 8772175"/>
              <a:gd name="connsiteY1-684" fmla="*/ 97138 h 5221588"/>
              <a:gd name="connsiteX2-685" fmla="*/ 1696367 w 8772175"/>
              <a:gd name="connsiteY2-686" fmla="*/ 192388 h 5221588"/>
              <a:gd name="connsiteX3-687" fmla="*/ 2610767 w 8772175"/>
              <a:gd name="connsiteY3-688" fmla="*/ 1888 h 5221588"/>
              <a:gd name="connsiteX4-689" fmla="*/ 3601367 w 8772175"/>
              <a:gd name="connsiteY4-690" fmla="*/ 173338 h 5221588"/>
              <a:gd name="connsiteX5-691" fmla="*/ 4249067 w 8772175"/>
              <a:gd name="connsiteY5-692" fmla="*/ 78088 h 5221588"/>
              <a:gd name="connsiteX6-693" fmla="*/ 5220617 w 8772175"/>
              <a:gd name="connsiteY6-694" fmla="*/ 173338 h 5221588"/>
              <a:gd name="connsiteX7-695" fmla="*/ 7617725 w 8772175"/>
              <a:gd name="connsiteY7-696" fmla="*/ 97138 h 5221588"/>
              <a:gd name="connsiteX8-697" fmla="*/ 8459117 w 8772175"/>
              <a:gd name="connsiteY8-698" fmla="*/ 938530 h 5221588"/>
              <a:gd name="connsiteX9-699" fmla="*/ 8744867 w 8772175"/>
              <a:gd name="connsiteY9-700" fmla="*/ 1449688 h 5221588"/>
              <a:gd name="connsiteX10-701" fmla="*/ 8611517 w 8772175"/>
              <a:gd name="connsiteY10-702" fmla="*/ 2287888 h 5221588"/>
              <a:gd name="connsiteX11-703" fmla="*/ 8763917 w 8772175"/>
              <a:gd name="connsiteY11-704" fmla="*/ 3240388 h 5221588"/>
              <a:gd name="connsiteX12-705" fmla="*/ 8459117 w 8772175"/>
              <a:gd name="connsiteY12-706" fmla="*/ 4303996 h 5221588"/>
              <a:gd name="connsiteX13-707" fmla="*/ 7617725 w 8772175"/>
              <a:gd name="connsiteY13-708" fmla="*/ 5145388 h 5221588"/>
              <a:gd name="connsiteX14-709" fmla="*/ 6801767 w 8772175"/>
              <a:gd name="connsiteY14-710" fmla="*/ 4973938 h 5221588"/>
              <a:gd name="connsiteX15-711" fmla="*/ 5982617 w 8772175"/>
              <a:gd name="connsiteY15-712" fmla="*/ 5221588 h 5221588"/>
              <a:gd name="connsiteX16-713" fmla="*/ 4725317 w 8772175"/>
              <a:gd name="connsiteY16-714" fmla="*/ 4992988 h 5221588"/>
              <a:gd name="connsiteX17-715" fmla="*/ 3753767 w 8772175"/>
              <a:gd name="connsiteY17-716" fmla="*/ 5183488 h 5221588"/>
              <a:gd name="connsiteX18-717" fmla="*/ 3087017 w 8772175"/>
              <a:gd name="connsiteY18-718" fmla="*/ 4954888 h 5221588"/>
              <a:gd name="connsiteX19-719" fmla="*/ 2153567 w 8772175"/>
              <a:gd name="connsiteY19-720" fmla="*/ 5183488 h 5221588"/>
              <a:gd name="connsiteX20-721" fmla="*/ 1124867 w 8772175"/>
              <a:gd name="connsiteY20-722" fmla="*/ 4935838 h 5221588"/>
              <a:gd name="connsiteX21-723" fmla="*/ 842309 w 8772175"/>
              <a:gd name="connsiteY21-724" fmla="*/ 5012038 h 5221588"/>
              <a:gd name="connsiteX22-725" fmla="*/ 77117 w 8772175"/>
              <a:gd name="connsiteY22-726" fmla="*/ 5012038 h 5221588"/>
              <a:gd name="connsiteX23-727" fmla="*/ 19967 w 8772175"/>
              <a:gd name="connsiteY23-728" fmla="*/ 4303996 h 5221588"/>
              <a:gd name="connsiteX24-729" fmla="*/ 158910 w 8772175"/>
              <a:gd name="connsiteY24-730" fmla="*/ 1665655 h 5221588"/>
              <a:gd name="connsiteX25" fmla="*/ 19967 w 8772175"/>
              <a:gd name="connsiteY25" fmla="*/ 938530 h 5221588"/>
              <a:gd name="connsiteX0-731" fmla="*/ 26791 w 8778999"/>
              <a:gd name="connsiteY0-732" fmla="*/ 938530 h 5221588"/>
              <a:gd name="connsiteX1-733" fmla="*/ 868183 w 8778999"/>
              <a:gd name="connsiteY1-734" fmla="*/ 97138 h 5221588"/>
              <a:gd name="connsiteX2-735" fmla="*/ 1703191 w 8778999"/>
              <a:gd name="connsiteY2-736" fmla="*/ 192388 h 5221588"/>
              <a:gd name="connsiteX3-737" fmla="*/ 2617591 w 8778999"/>
              <a:gd name="connsiteY3-738" fmla="*/ 1888 h 5221588"/>
              <a:gd name="connsiteX4-739" fmla="*/ 3608191 w 8778999"/>
              <a:gd name="connsiteY4-740" fmla="*/ 173338 h 5221588"/>
              <a:gd name="connsiteX5-741" fmla="*/ 4255891 w 8778999"/>
              <a:gd name="connsiteY5-742" fmla="*/ 78088 h 5221588"/>
              <a:gd name="connsiteX6-743" fmla="*/ 5227441 w 8778999"/>
              <a:gd name="connsiteY6-744" fmla="*/ 173338 h 5221588"/>
              <a:gd name="connsiteX7-745" fmla="*/ 7624549 w 8778999"/>
              <a:gd name="connsiteY7-746" fmla="*/ 97138 h 5221588"/>
              <a:gd name="connsiteX8-747" fmla="*/ 8465941 w 8778999"/>
              <a:gd name="connsiteY8-748" fmla="*/ 938530 h 5221588"/>
              <a:gd name="connsiteX9-749" fmla="*/ 8751691 w 8778999"/>
              <a:gd name="connsiteY9-750" fmla="*/ 1449688 h 5221588"/>
              <a:gd name="connsiteX10-751" fmla="*/ 8618341 w 8778999"/>
              <a:gd name="connsiteY10-752" fmla="*/ 2287888 h 5221588"/>
              <a:gd name="connsiteX11-753" fmla="*/ 8770741 w 8778999"/>
              <a:gd name="connsiteY11-754" fmla="*/ 3240388 h 5221588"/>
              <a:gd name="connsiteX12-755" fmla="*/ 8465941 w 8778999"/>
              <a:gd name="connsiteY12-756" fmla="*/ 4303996 h 5221588"/>
              <a:gd name="connsiteX13-757" fmla="*/ 7624549 w 8778999"/>
              <a:gd name="connsiteY13-758" fmla="*/ 5145388 h 5221588"/>
              <a:gd name="connsiteX14-759" fmla="*/ 6808591 w 8778999"/>
              <a:gd name="connsiteY14-760" fmla="*/ 4973938 h 5221588"/>
              <a:gd name="connsiteX15-761" fmla="*/ 5989441 w 8778999"/>
              <a:gd name="connsiteY15-762" fmla="*/ 5221588 h 5221588"/>
              <a:gd name="connsiteX16-763" fmla="*/ 4732141 w 8778999"/>
              <a:gd name="connsiteY16-764" fmla="*/ 4992988 h 5221588"/>
              <a:gd name="connsiteX17-765" fmla="*/ 3760591 w 8778999"/>
              <a:gd name="connsiteY17-766" fmla="*/ 5183488 h 5221588"/>
              <a:gd name="connsiteX18-767" fmla="*/ 3093841 w 8778999"/>
              <a:gd name="connsiteY18-768" fmla="*/ 4954888 h 5221588"/>
              <a:gd name="connsiteX19-769" fmla="*/ 2160391 w 8778999"/>
              <a:gd name="connsiteY19-770" fmla="*/ 5183488 h 5221588"/>
              <a:gd name="connsiteX20-771" fmla="*/ 1131691 w 8778999"/>
              <a:gd name="connsiteY20-772" fmla="*/ 4935838 h 5221588"/>
              <a:gd name="connsiteX21-773" fmla="*/ 849133 w 8778999"/>
              <a:gd name="connsiteY21-774" fmla="*/ 5012038 h 5221588"/>
              <a:gd name="connsiteX22-775" fmla="*/ 83941 w 8778999"/>
              <a:gd name="connsiteY22-776" fmla="*/ 5012038 h 5221588"/>
              <a:gd name="connsiteX23-777" fmla="*/ 26791 w 8778999"/>
              <a:gd name="connsiteY23-778" fmla="*/ 4303996 h 5221588"/>
              <a:gd name="connsiteX24-779" fmla="*/ 7329 w 8778999"/>
              <a:gd name="connsiteY24-780" fmla="*/ 2247913 h 5221588"/>
              <a:gd name="connsiteX25-781" fmla="*/ 165734 w 8778999"/>
              <a:gd name="connsiteY25-782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03" y="connsiteY11-104"/>
              </a:cxn>
              <a:cxn ang="0">
                <a:pos x="connsiteX12-129" y="connsiteY12-130"/>
              </a:cxn>
              <a:cxn ang="0">
                <a:pos x="connsiteX13-157" y="connsiteY13-158"/>
              </a:cxn>
              <a:cxn ang="0">
                <a:pos x="connsiteX14-187" y="connsiteY14-188"/>
              </a:cxn>
              <a:cxn ang="0">
                <a:pos x="connsiteX15-219" y="connsiteY15-220"/>
              </a:cxn>
              <a:cxn ang="0">
                <a:pos x="connsiteX16-253" y="connsiteY16-254"/>
              </a:cxn>
              <a:cxn ang="0">
                <a:pos x="connsiteX17-289" y="connsiteY17-290"/>
              </a:cxn>
              <a:cxn ang="0">
                <a:pos x="connsiteX18-327" y="connsiteY18-328"/>
              </a:cxn>
              <a:cxn ang="0">
                <a:pos x="connsiteX19-367" y="connsiteY19-368"/>
              </a:cxn>
              <a:cxn ang="0">
                <a:pos x="connsiteX20-449" y="connsiteY20-450"/>
              </a:cxn>
              <a:cxn ang="0">
                <a:pos x="connsiteX21-493" y="connsiteY21-494"/>
              </a:cxn>
              <a:cxn ang="0">
                <a:pos x="connsiteX22-539" y="connsiteY22-540"/>
              </a:cxn>
              <a:cxn ang="0">
                <a:pos x="connsiteX23-679" y="connsiteY23-680"/>
              </a:cxn>
              <a:cxn ang="0">
                <a:pos x="connsiteX24-729" y="connsiteY24-730"/>
              </a:cxn>
              <a:cxn ang="0">
                <a:pos x="connsiteX25-781" y="connsiteY25-782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>
            <a:fillRect/>
          </a:stretch>
        </p:blipFill>
        <p:spPr>
          <a:xfrm>
            <a:off x="1678675" y="239975"/>
            <a:ext cx="1965277" cy="1815154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660998" y="362722"/>
            <a:ext cx="6888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Lãnh thổ Việt Nam chúng ta gồm?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A"/>
          <p:cNvGrpSpPr/>
          <p:nvPr/>
        </p:nvGrpSpPr>
        <p:grpSpPr>
          <a:xfrm>
            <a:off x="2002083" y="1928582"/>
            <a:ext cx="8255024" cy="1905069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>
              <a:fillRect/>
            </a:stretch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97813" y="2249137"/>
              <a:ext cx="63934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trời, vùng đất,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biển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B"/>
          <p:cNvGrpSpPr/>
          <p:nvPr/>
        </p:nvGrpSpPr>
        <p:grpSpPr>
          <a:xfrm>
            <a:off x="2249427" y="3040641"/>
            <a:ext cx="8007680" cy="2806925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>
              <a:fillRect/>
            </a:stretch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44352" y="4047924"/>
              <a:ext cx="63092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trời, vùng đất</a:t>
              </a:r>
              <a:endPara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C"/>
          <p:cNvGrpSpPr/>
          <p:nvPr/>
        </p:nvGrpSpPr>
        <p:grpSpPr>
          <a:xfrm>
            <a:off x="2521807" y="5143499"/>
            <a:ext cx="8254307" cy="1714501"/>
            <a:chOff x="2180613" y="5143499"/>
            <a:chExt cx="8254307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>
              <a:fillRect/>
            </a:stretch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5556" y="5582973"/>
              <a:ext cx="7089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Vùng đất, vùng biển</a:t>
              </a:r>
              <a:endPara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9157294" y="1854443"/>
            <a:ext cx="2482900" cy="2045541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>
              <a:fillRect/>
            </a:stretch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9072395" y="3575238"/>
            <a:ext cx="2476857" cy="172569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>
              <a:fillRect/>
            </a:stretch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258339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>
              <a:fillRect/>
            </a:stretch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98" y="3134507"/>
            <a:ext cx="3901161" cy="401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712399" y="239975"/>
            <a:ext cx="8446201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-1" fmla="*/ 0 w 8439150"/>
              <a:gd name="connsiteY0-2" fmla="*/ 993792 h 5200650"/>
              <a:gd name="connsiteX1-3" fmla="*/ 841392 w 8439150"/>
              <a:gd name="connsiteY1-4" fmla="*/ 152400 h 5200650"/>
              <a:gd name="connsiteX2-5" fmla="*/ 2133600 w 8439150"/>
              <a:gd name="connsiteY2-6" fmla="*/ 0 h 5200650"/>
              <a:gd name="connsiteX3-7" fmla="*/ 7597758 w 8439150"/>
              <a:gd name="connsiteY3-8" fmla="*/ 152400 h 5200650"/>
              <a:gd name="connsiteX4-9" fmla="*/ 8439150 w 8439150"/>
              <a:gd name="connsiteY4-10" fmla="*/ 993792 h 5200650"/>
              <a:gd name="connsiteX5-11" fmla="*/ 8439150 w 8439150"/>
              <a:gd name="connsiteY5-12" fmla="*/ 4359258 h 5200650"/>
              <a:gd name="connsiteX6-13" fmla="*/ 7597758 w 8439150"/>
              <a:gd name="connsiteY6-14" fmla="*/ 5200650 h 5200650"/>
              <a:gd name="connsiteX7-15" fmla="*/ 841392 w 8439150"/>
              <a:gd name="connsiteY7-16" fmla="*/ 5200650 h 5200650"/>
              <a:gd name="connsiteX8-17" fmla="*/ 0 w 8439150"/>
              <a:gd name="connsiteY8-18" fmla="*/ 4359258 h 5200650"/>
              <a:gd name="connsiteX9" fmla="*/ 0 w 8439150"/>
              <a:gd name="connsiteY9" fmla="*/ 993792 h 5200650"/>
              <a:gd name="connsiteX0-19" fmla="*/ 0 w 8439150"/>
              <a:gd name="connsiteY0-20" fmla="*/ 993792 h 5200650"/>
              <a:gd name="connsiteX1-21" fmla="*/ 841392 w 8439150"/>
              <a:gd name="connsiteY1-22" fmla="*/ 152400 h 5200650"/>
              <a:gd name="connsiteX2-23" fmla="*/ 2133600 w 8439150"/>
              <a:gd name="connsiteY2-24" fmla="*/ 0 h 5200650"/>
              <a:gd name="connsiteX3-25" fmla="*/ 7597758 w 8439150"/>
              <a:gd name="connsiteY3-26" fmla="*/ 152400 h 5200650"/>
              <a:gd name="connsiteX4-27" fmla="*/ 8439150 w 8439150"/>
              <a:gd name="connsiteY4-28" fmla="*/ 993792 h 5200650"/>
              <a:gd name="connsiteX5-29" fmla="*/ 8439150 w 8439150"/>
              <a:gd name="connsiteY5-30" fmla="*/ 4359258 h 5200650"/>
              <a:gd name="connsiteX6-31" fmla="*/ 7597758 w 8439150"/>
              <a:gd name="connsiteY6-32" fmla="*/ 5200650 h 5200650"/>
              <a:gd name="connsiteX7-33" fmla="*/ 841392 w 8439150"/>
              <a:gd name="connsiteY7-34" fmla="*/ 5200650 h 5200650"/>
              <a:gd name="connsiteX8-35" fmla="*/ 0 w 8439150"/>
              <a:gd name="connsiteY8-36" fmla="*/ 4359258 h 5200650"/>
              <a:gd name="connsiteX9-37" fmla="*/ 0 w 8439150"/>
              <a:gd name="connsiteY9-38" fmla="*/ 993792 h 5200650"/>
              <a:gd name="connsiteX0-39" fmla="*/ 0 w 8439150"/>
              <a:gd name="connsiteY0-40" fmla="*/ 993792 h 5200650"/>
              <a:gd name="connsiteX1-41" fmla="*/ 841392 w 8439150"/>
              <a:gd name="connsiteY1-42" fmla="*/ 152400 h 5200650"/>
              <a:gd name="connsiteX2-43" fmla="*/ 2133600 w 8439150"/>
              <a:gd name="connsiteY2-44" fmla="*/ 0 h 5200650"/>
              <a:gd name="connsiteX3-45" fmla="*/ 5200650 w 8439150"/>
              <a:gd name="connsiteY3-46" fmla="*/ 228600 h 5200650"/>
              <a:gd name="connsiteX4-47" fmla="*/ 7597758 w 8439150"/>
              <a:gd name="connsiteY4-48" fmla="*/ 152400 h 5200650"/>
              <a:gd name="connsiteX5-49" fmla="*/ 8439150 w 8439150"/>
              <a:gd name="connsiteY5-50" fmla="*/ 993792 h 5200650"/>
              <a:gd name="connsiteX6-51" fmla="*/ 8439150 w 8439150"/>
              <a:gd name="connsiteY6-52" fmla="*/ 4359258 h 5200650"/>
              <a:gd name="connsiteX7-53" fmla="*/ 7597758 w 8439150"/>
              <a:gd name="connsiteY7-54" fmla="*/ 5200650 h 5200650"/>
              <a:gd name="connsiteX8-55" fmla="*/ 841392 w 8439150"/>
              <a:gd name="connsiteY8-56" fmla="*/ 5200650 h 5200650"/>
              <a:gd name="connsiteX9-57" fmla="*/ 0 w 8439150"/>
              <a:gd name="connsiteY9-58" fmla="*/ 4359258 h 5200650"/>
              <a:gd name="connsiteX10" fmla="*/ 0 w 8439150"/>
              <a:gd name="connsiteY10" fmla="*/ 993792 h 5200650"/>
              <a:gd name="connsiteX0-59" fmla="*/ 0 w 8724999"/>
              <a:gd name="connsiteY0-60" fmla="*/ 993792 h 5200650"/>
              <a:gd name="connsiteX1-61" fmla="*/ 841392 w 8724999"/>
              <a:gd name="connsiteY1-62" fmla="*/ 152400 h 5200650"/>
              <a:gd name="connsiteX2-63" fmla="*/ 2133600 w 8724999"/>
              <a:gd name="connsiteY2-64" fmla="*/ 0 h 5200650"/>
              <a:gd name="connsiteX3-65" fmla="*/ 5200650 w 8724999"/>
              <a:gd name="connsiteY3-66" fmla="*/ 228600 h 5200650"/>
              <a:gd name="connsiteX4-67" fmla="*/ 7597758 w 8724999"/>
              <a:gd name="connsiteY4-68" fmla="*/ 152400 h 5200650"/>
              <a:gd name="connsiteX5-69" fmla="*/ 8439150 w 8724999"/>
              <a:gd name="connsiteY5-70" fmla="*/ 993792 h 5200650"/>
              <a:gd name="connsiteX6-71" fmla="*/ 8724900 w 8724999"/>
              <a:gd name="connsiteY6-72" fmla="*/ 1504950 h 5200650"/>
              <a:gd name="connsiteX7-73" fmla="*/ 8439150 w 8724999"/>
              <a:gd name="connsiteY7-74" fmla="*/ 4359258 h 5200650"/>
              <a:gd name="connsiteX8-75" fmla="*/ 7597758 w 8724999"/>
              <a:gd name="connsiteY8-76" fmla="*/ 5200650 h 5200650"/>
              <a:gd name="connsiteX9-77" fmla="*/ 841392 w 8724999"/>
              <a:gd name="connsiteY9-78" fmla="*/ 5200650 h 5200650"/>
              <a:gd name="connsiteX10-79" fmla="*/ 0 w 8724999"/>
              <a:gd name="connsiteY10-80" fmla="*/ 4359258 h 5200650"/>
              <a:gd name="connsiteX11" fmla="*/ 0 w 8724999"/>
              <a:gd name="connsiteY11" fmla="*/ 993792 h 5200650"/>
              <a:gd name="connsiteX0-81" fmla="*/ 0 w 8758521"/>
              <a:gd name="connsiteY0-82" fmla="*/ 993792 h 5200650"/>
              <a:gd name="connsiteX1-83" fmla="*/ 841392 w 8758521"/>
              <a:gd name="connsiteY1-84" fmla="*/ 152400 h 5200650"/>
              <a:gd name="connsiteX2-85" fmla="*/ 2133600 w 8758521"/>
              <a:gd name="connsiteY2-86" fmla="*/ 0 h 5200650"/>
              <a:gd name="connsiteX3-87" fmla="*/ 5200650 w 8758521"/>
              <a:gd name="connsiteY3-88" fmla="*/ 228600 h 5200650"/>
              <a:gd name="connsiteX4-89" fmla="*/ 7597758 w 8758521"/>
              <a:gd name="connsiteY4-90" fmla="*/ 152400 h 5200650"/>
              <a:gd name="connsiteX5-91" fmla="*/ 8439150 w 8758521"/>
              <a:gd name="connsiteY5-92" fmla="*/ 993792 h 5200650"/>
              <a:gd name="connsiteX6-93" fmla="*/ 8724900 w 8758521"/>
              <a:gd name="connsiteY6-94" fmla="*/ 1504950 h 5200650"/>
              <a:gd name="connsiteX7-95" fmla="*/ 8743950 w 8758521"/>
              <a:gd name="connsiteY7-96" fmla="*/ 3295650 h 5200650"/>
              <a:gd name="connsiteX8-97" fmla="*/ 8439150 w 8758521"/>
              <a:gd name="connsiteY8-98" fmla="*/ 4359258 h 5200650"/>
              <a:gd name="connsiteX9-99" fmla="*/ 7597758 w 8758521"/>
              <a:gd name="connsiteY9-100" fmla="*/ 5200650 h 5200650"/>
              <a:gd name="connsiteX10-101" fmla="*/ 841392 w 8758521"/>
              <a:gd name="connsiteY10-102" fmla="*/ 5200650 h 5200650"/>
              <a:gd name="connsiteX11-103" fmla="*/ 0 w 8758521"/>
              <a:gd name="connsiteY11-104" fmla="*/ 4359258 h 5200650"/>
              <a:gd name="connsiteX12" fmla="*/ 0 w 8758521"/>
              <a:gd name="connsiteY12" fmla="*/ 993792 h 5200650"/>
              <a:gd name="connsiteX0-105" fmla="*/ 0 w 8752208"/>
              <a:gd name="connsiteY0-106" fmla="*/ 993792 h 5200650"/>
              <a:gd name="connsiteX1-107" fmla="*/ 841392 w 8752208"/>
              <a:gd name="connsiteY1-108" fmla="*/ 152400 h 5200650"/>
              <a:gd name="connsiteX2-109" fmla="*/ 2133600 w 8752208"/>
              <a:gd name="connsiteY2-110" fmla="*/ 0 h 5200650"/>
              <a:gd name="connsiteX3-111" fmla="*/ 5200650 w 8752208"/>
              <a:gd name="connsiteY3-112" fmla="*/ 228600 h 5200650"/>
              <a:gd name="connsiteX4-113" fmla="*/ 7597758 w 8752208"/>
              <a:gd name="connsiteY4-114" fmla="*/ 152400 h 5200650"/>
              <a:gd name="connsiteX5-115" fmla="*/ 8439150 w 8752208"/>
              <a:gd name="connsiteY5-116" fmla="*/ 993792 h 5200650"/>
              <a:gd name="connsiteX6-117" fmla="*/ 8724900 w 8752208"/>
              <a:gd name="connsiteY6-118" fmla="*/ 1504950 h 5200650"/>
              <a:gd name="connsiteX7-119" fmla="*/ 8591550 w 8752208"/>
              <a:gd name="connsiteY7-120" fmla="*/ 2343150 h 5200650"/>
              <a:gd name="connsiteX8-121" fmla="*/ 8743950 w 8752208"/>
              <a:gd name="connsiteY8-122" fmla="*/ 3295650 h 5200650"/>
              <a:gd name="connsiteX9-123" fmla="*/ 8439150 w 8752208"/>
              <a:gd name="connsiteY9-124" fmla="*/ 4359258 h 5200650"/>
              <a:gd name="connsiteX10-125" fmla="*/ 7597758 w 8752208"/>
              <a:gd name="connsiteY10-126" fmla="*/ 5200650 h 5200650"/>
              <a:gd name="connsiteX11-127" fmla="*/ 841392 w 8752208"/>
              <a:gd name="connsiteY11-128" fmla="*/ 5200650 h 5200650"/>
              <a:gd name="connsiteX12-129" fmla="*/ 0 w 8752208"/>
              <a:gd name="connsiteY12-130" fmla="*/ 4359258 h 5200650"/>
              <a:gd name="connsiteX13" fmla="*/ 0 w 8752208"/>
              <a:gd name="connsiteY13" fmla="*/ 993792 h 5200650"/>
              <a:gd name="connsiteX0-131" fmla="*/ 0 w 8752208"/>
              <a:gd name="connsiteY0-132" fmla="*/ 993792 h 5200650"/>
              <a:gd name="connsiteX1-133" fmla="*/ 841392 w 8752208"/>
              <a:gd name="connsiteY1-134" fmla="*/ 152400 h 5200650"/>
              <a:gd name="connsiteX2-135" fmla="*/ 2133600 w 8752208"/>
              <a:gd name="connsiteY2-136" fmla="*/ 0 h 5200650"/>
              <a:gd name="connsiteX3-137" fmla="*/ 5200650 w 8752208"/>
              <a:gd name="connsiteY3-138" fmla="*/ 228600 h 5200650"/>
              <a:gd name="connsiteX4-139" fmla="*/ 7597758 w 8752208"/>
              <a:gd name="connsiteY4-140" fmla="*/ 152400 h 5200650"/>
              <a:gd name="connsiteX5-141" fmla="*/ 8439150 w 8752208"/>
              <a:gd name="connsiteY5-142" fmla="*/ 993792 h 5200650"/>
              <a:gd name="connsiteX6-143" fmla="*/ 8724900 w 8752208"/>
              <a:gd name="connsiteY6-144" fmla="*/ 1504950 h 5200650"/>
              <a:gd name="connsiteX7-145" fmla="*/ 8591550 w 8752208"/>
              <a:gd name="connsiteY7-146" fmla="*/ 2343150 h 5200650"/>
              <a:gd name="connsiteX8-147" fmla="*/ 8743950 w 8752208"/>
              <a:gd name="connsiteY8-148" fmla="*/ 3295650 h 5200650"/>
              <a:gd name="connsiteX9-149" fmla="*/ 8439150 w 8752208"/>
              <a:gd name="connsiteY9-150" fmla="*/ 4359258 h 5200650"/>
              <a:gd name="connsiteX10-151" fmla="*/ 7597758 w 8752208"/>
              <a:gd name="connsiteY10-152" fmla="*/ 5200650 h 5200650"/>
              <a:gd name="connsiteX11-153" fmla="*/ 6781800 w 8752208"/>
              <a:gd name="connsiteY11-154" fmla="*/ 5029200 h 5200650"/>
              <a:gd name="connsiteX12-155" fmla="*/ 841392 w 8752208"/>
              <a:gd name="connsiteY12-156" fmla="*/ 5200650 h 5200650"/>
              <a:gd name="connsiteX13-157" fmla="*/ 0 w 8752208"/>
              <a:gd name="connsiteY13-158" fmla="*/ 4359258 h 5200650"/>
              <a:gd name="connsiteX14" fmla="*/ 0 w 8752208"/>
              <a:gd name="connsiteY14" fmla="*/ 993792 h 5200650"/>
              <a:gd name="connsiteX0-159" fmla="*/ 0 w 8752208"/>
              <a:gd name="connsiteY0-160" fmla="*/ 993792 h 5276850"/>
              <a:gd name="connsiteX1-161" fmla="*/ 841392 w 8752208"/>
              <a:gd name="connsiteY1-162" fmla="*/ 152400 h 5276850"/>
              <a:gd name="connsiteX2-163" fmla="*/ 2133600 w 8752208"/>
              <a:gd name="connsiteY2-164" fmla="*/ 0 h 5276850"/>
              <a:gd name="connsiteX3-165" fmla="*/ 5200650 w 8752208"/>
              <a:gd name="connsiteY3-166" fmla="*/ 228600 h 5276850"/>
              <a:gd name="connsiteX4-167" fmla="*/ 7597758 w 8752208"/>
              <a:gd name="connsiteY4-168" fmla="*/ 152400 h 5276850"/>
              <a:gd name="connsiteX5-169" fmla="*/ 8439150 w 8752208"/>
              <a:gd name="connsiteY5-170" fmla="*/ 993792 h 5276850"/>
              <a:gd name="connsiteX6-171" fmla="*/ 8724900 w 8752208"/>
              <a:gd name="connsiteY6-172" fmla="*/ 1504950 h 5276850"/>
              <a:gd name="connsiteX7-173" fmla="*/ 8591550 w 8752208"/>
              <a:gd name="connsiteY7-174" fmla="*/ 2343150 h 5276850"/>
              <a:gd name="connsiteX8-175" fmla="*/ 8743950 w 8752208"/>
              <a:gd name="connsiteY8-176" fmla="*/ 3295650 h 5276850"/>
              <a:gd name="connsiteX9-177" fmla="*/ 8439150 w 8752208"/>
              <a:gd name="connsiteY9-178" fmla="*/ 4359258 h 5276850"/>
              <a:gd name="connsiteX10-179" fmla="*/ 7597758 w 8752208"/>
              <a:gd name="connsiteY10-180" fmla="*/ 5200650 h 5276850"/>
              <a:gd name="connsiteX11-181" fmla="*/ 6781800 w 8752208"/>
              <a:gd name="connsiteY11-182" fmla="*/ 5029200 h 5276850"/>
              <a:gd name="connsiteX12-183" fmla="*/ 5962650 w 8752208"/>
              <a:gd name="connsiteY12-184" fmla="*/ 5276850 h 5276850"/>
              <a:gd name="connsiteX13-185" fmla="*/ 841392 w 8752208"/>
              <a:gd name="connsiteY13-186" fmla="*/ 5200650 h 5276850"/>
              <a:gd name="connsiteX14-187" fmla="*/ 0 w 8752208"/>
              <a:gd name="connsiteY14-188" fmla="*/ 4359258 h 5276850"/>
              <a:gd name="connsiteX15" fmla="*/ 0 w 8752208"/>
              <a:gd name="connsiteY15" fmla="*/ 993792 h 5276850"/>
              <a:gd name="connsiteX0-189" fmla="*/ 0 w 8752208"/>
              <a:gd name="connsiteY0-190" fmla="*/ 993792 h 5276850"/>
              <a:gd name="connsiteX1-191" fmla="*/ 841392 w 8752208"/>
              <a:gd name="connsiteY1-192" fmla="*/ 152400 h 5276850"/>
              <a:gd name="connsiteX2-193" fmla="*/ 2133600 w 8752208"/>
              <a:gd name="connsiteY2-194" fmla="*/ 0 h 5276850"/>
              <a:gd name="connsiteX3-195" fmla="*/ 5200650 w 8752208"/>
              <a:gd name="connsiteY3-196" fmla="*/ 228600 h 5276850"/>
              <a:gd name="connsiteX4-197" fmla="*/ 7597758 w 8752208"/>
              <a:gd name="connsiteY4-198" fmla="*/ 152400 h 5276850"/>
              <a:gd name="connsiteX5-199" fmla="*/ 8439150 w 8752208"/>
              <a:gd name="connsiteY5-200" fmla="*/ 993792 h 5276850"/>
              <a:gd name="connsiteX6-201" fmla="*/ 8724900 w 8752208"/>
              <a:gd name="connsiteY6-202" fmla="*/ 1504950 h 5276850"/>
              <a:gd name="connsiteX7-203" fmla="*/ 8591550 w 8752208"/>
              <a:gd name="connsiteY7-204" fmla="*/ 2343150 h 5276850"/>
              <a:gd name="connsiteX8-205" fmla="*/ 8743950 w 8752208"/>
              <a:gd name="connsiteY8-206" fmla="*/ 3295650 h 5276850"/>
              <a:gd name="connsiteX9-207" fmla="*/ 8439150 w 8752208"/>
              <a:gd name="connsiteY9-208" fmla="*/ 4359258 h 5276850"/>
              <a:gd name="connsiteX10-209" fmla="*/ 7597758 w 8752208"/>
              <a:gd name="connsiteY10-210" fmla="*/ 5200650 h 5276850"/>
              <a:gd name="connsiteX11-211" fmla="*/ 6781800 w 8752208"/>
              <a:gd name="connsiteY11-212" fmla="*/ 5029200 h 5276850"/>
              <a:gd name="connsiteX12-213" fmla="*/ 5962650 w 8752208"/>
              <a:gd name="connsiteY12-214" fmla="*/ 5276850 h 5276850"/>
              <a:gd name="connsiteX13-215" fmla="*/ 4705350 w 8752208"/>
              <a:gd name="connsiteY13-216" fmla="*/ 5048250 h 5276850"/>
              <a:gd name="connsiteX14-217" fmla="*/ 841392 w 8752208"/>
              <a:gd name="connsiteY14-218" fmla="*/ 5200650 h 5276850"/>
              <a:gd name="connsiteX15-219" fmla="*/ 0 w 8752208"/>
              <a:gd name="connsiteY15-220" fmla="*/ 4359258 h 5276850"/>
              <a:gd name="connsiteX16" fmla="*/ 0 w 8752208"/>
              <a:gd name="connsiteY16" fmla="*/ 993792 h 5276850"/>
              <a:gd name="connsiteX0-221" fmla="*/ 0 w 8752208"/>
              <a:gd name="connsiteY0-222" fmla="*/ 993792 h 5276850"/>
              <a:gd name="connsiteX1-223" fmla="*/ 841392 w 8752208"/>
              <a:gd name="connsiteY1-224" fmla="*/ 152400 h 5276850"/>
              <a:gd name="connsiteX2-225" fmla="*/ 2133600 w 8752208"/>
              <a:gd name="connsiteY2-226" fmla="*/ 0 h 5276850"/>
              <a:gd name="connsiteX3-227" fmla="*/ 5200650 w 8752208"/>
              <a:gd name="connsiteY3-228" fmla="*/ 228600 h 5276850"/>
              <a:gd name="connsiteX4-229" fmla="*/ 7597758 w 8752208"/>
              <a:gd name="connsiteY4-230" fmla="*/ 152400 h 5276850"/>
              <a:gd name="connsiteX5-231" fmla="*/ 8439150 w 8752208"/>
              <a:gd name="connsiteY5-232" fmla="*/ 993792 h 5276850"/>
              <a:gd name="connsiteX6-233" fmla="*/ 8724900 w 8752208"/>
              <a:gd name="connsiteY6-234" fmla="*/ 1504950 h 5276850"/>
              <a:gd name="connsiteX7-235" fmla="*/ 8591550 w 8752208"/>
              <a:gd name="connsiteY7-236" fmla="*/ 2343150 h 5276850"/>
              <a:gd name="connsiteX8-237" fmla="*/ 8743950 w 8752208"/>
              <a:gd name="connsiteY8-238" fmla="*/ 3295650 h 5276850"/>
              <a:gd name="connsiteX9-239" fmla="*/ 8439150 w 8752208"/>
              <a:gd name="connsiteY9-240" fmla="*/ 4359258 h 5276850"/>
              <a:gd name="connsiteX10-241" fmla="*/ 7597758 w 8752208"/>
              <a:gd name="connsiteY10-242" fmla="*/ 5200650 h 5276850"/>
              <a:gd name="connsiteX11-243" fmla="*/ 6781800 w 8752208"/>
              <a:gd name="connsiteY11-244" fmla="*/ 5029200 h 5276850"/>
              <a:gd name="connsiteX12-245" fmla="*/ 5962650 w 8752208"/>
              <a:gd name="connsiteY12-246" fmla="*/ 5276850 h 5276850"/>
              <a:gd name="connsiteX13-247" fmla="*/ 4705350 w 8752208"/>
              <a:gd name="connsiteY13-248" fmla="*/ 5048250 h 5276850"/>
              <a:gd name="connsiteX14-249" fmla="*/ 3733800 w 8752208"/>
              <a:gd name="connsiteY14-250" fmla="*/ 5238750 h 5276850"/>
              <a:gd name="connsiteX15-251" fmla="*/ 841392 w 8752208"/>
              <a:gd name="connsiteY15-252" fmla="*/ 5200650 h 5276850"/>
              <a:gd name="connsiteX16-253" fmla="*/ 0 w 8752208"/>
              <a:gd name="connsiteY16-254" fmla="*/ 4359258 h 5276850"/>
              <a:gd name="connsiteX17" fmla="*/ 0 w 8752208"/>
              <a:gd name="connsiteY17" fmla="*/ 993792 h 5276850"/>
              <a:gd name="connsiteX0-255" fmla="*/ 0 w 8752208"/>
              <a:gd name="connsiteY0-256" fmla="*/ 993792 h 5276850"/>
              <a:gd name="connsiteX1-257" fmla="*/ 841392 w 8752208"/>
              <a:gd name="connsiteY1-258" fmla="*/ 152400 h 5276850"/>
              <a:gd name="connsiteX2-259" fmla="*/ 2133600 w 8752208"/>
              <a:gd name="connsiteY2-260" fmla="*/ 0 h 5276850"/>
              <a:gd name="connsiteX3-261" fmla="*/ 5200650 w 8752208"/>
              <a:gd name="connsiteY3-262" fmla="*/ 228600 h 5276850"/>
              <a:gd name="connsiteX4-263" fmla="*/ 7597758 w 8752208"/>
              <a:gd name="connsiteY4-264" fmla="*/ 152400 h 5276850"/>
              <a:gd name="connsiteX5-265" fmla="*/ 8439150 w 8752208"/>
              <a:gd name="connsiteY5-266" fmla="*/ 993792 h 5276850"/>
              <a:gd name="connsiteX6-267" fmla="*/ 8724900 w 8752208"/>
              <a:gd name="connsiteY6-268" fmla="*/ 1504950 h 5276850"/>
              <a:gd name="connsiteX7-269" fmla="*/ 8591550 w 8752208"/>
              <a:gd name="connsiteY7-270" fmla="*/ 2343150 h 5276850"/>
              <a:gd name="connsiteX8-271" fmla="*/ 8743950 w 8752208"/>
              <a:gd name="connsiteY8-272" fmla="*/ 3295650 h 5276850"/>
              <a:gd name="connsiteX9-273" fmla="*/ 8439150 w 8752208"/>
              <a:gd name="connsiteY9-274" fmla="*/ 4359258 h 5276850"/>
              <a:gd name="connsiteX10-275" fmla="*/ 7597758 w 8752208"/>
              <a:gd name="connsiteY10-276" fmla="*/ 5200650 h 5276850"/>
              <a:gd name="connsiteX11-277" fmla="*/ 6781800 w 8752208"/>
              <a:gd name="connsiteY11-278" fmla="*/ 5029200 h 5276850"/>
              <a:gd name="connsiteX12-279" fmla="*/ 5962650 w 8752208"/>
              <a:gd name="connsiteY12-280" fmla="*/ 5276850 h 5276850"/>
              <a:gd name="connsiteX13-281" fmla="*/ 4705350 w 8752208"/>
              <a:gd name="connsiteY13-282" fmla="*/ 5048250 h 5276850"/>
              <a:gd name="connsiteX14-283" fmla="*/ 3733800 w 8752208"/>
              <a:gd name="connsiteY14-284" fmla="*/ 5238750 h 5276850"/>
              <a:gd name="connsiteX15-285" fmla="*/ 3067050 w 8752208"/>
              <a:gd name="connsiteY15-286" fmla="*/ 5010150 h 5276850"/>
              <a:gd name="connsiteX16-287" fmla="*/ 841392 w 8752208"/>
              <a:gd name="connsiteY16-288" fmla="*/ 5200650 h 5276850"/>
              <a:gd name="connsiteX17-289" fmla="*/ 0 w 8752208"/>
              <a:gd name="connsiteY17-290" fmla="*/ 4359258 h 5276850"/>
              <a:gd name="connsiteX18" fmla="*/ 0 w 8752208"/>
              <a:gd name="connsiteY18" fmla="*/ 993792 h 5276850"/>
              <a:gd name="connsiteX0-291" fmla="*/ 0 w 8752208"/>
              <a:gd name="connsiteY0-292" fmla="*/ 993792 h 5276850"/>
              <a:gd name="connsiteX1-293" fmla="*/ 841392 w 8752208"/>
              <a:gd name="connsiteY1-294" fmla="*/ 152400 h 5276850"/>
              <a:gd name="connsiteX2-295" fmla="*/ 2133600 w 8752208"/>
              <a:gd name="connsiteY2-296" fmla="*/ 0 h 5276850"/>
              <a:gd name="connsiteX3-297" fmla="*/ 5200650 w 8752208"/>
              <a:gd name="connsiteY3-298" fmla="*/ 228600 h 5276850"/>
              <a:gd name="connsiteX4-299" fmla="*/ 7597758 w 8752208"/>
              <a:gd name="connsiteY4-300" fmla="*/ 152400 h 5276850"/>
              <a:gd name="connsiteX5-301" fmla="*/ 8439150 w 8752208"/>
              <a:gd name="connsiteY5-302" fmla="*/ 993792 h 5276850"/>
              <a:gd name="connsiteX6-303" fmla="*/ 8724900 w 8752208"/>
              <a:gd name="connsiteY6-304" fmla="*/ 1504950 h 5276850"/>
              <a:gd name="connsiteX7-305" fmla="*/ 8591550 w 8752208"/>
              <a:gd name="connsiteY7-306" fmla="*/ 2343150 h 5276850"/>
              <a:gd name="connsiteX8-307" fmla="*/ 8743950 w 8752208"/>
              <a:gd name="connsiteY8-308" fmla="*/ 3295650 h 5276850"/>
              <a:gd name="connsiteX9-309" fmla="*/ 8439150 w 8752208"/>
              <a:gd name="connsiteY9-310" fmla="*/ 4359258 h 5276850"/>
              <a:gd name="connsiteX10-311" fmla="*/ 7597758 w 8752208"/>
              <a:gd name="connsiteY10-312" fmla="*/ 5200650 h 5276850"/>
              <a:gd name="connsiteX11-313" fmla="*/ 6781800 w 8752208"/>
              <a:gd name="connsiteY11-314" fmla="*/ 5029200 h 5276850"/>
              <a:gd name="connsiteX12-315" fmla="*/ 5962650 w 8752208"/>
              <a:gd name="connsiteY12-316" fmla="*/ 5276850 h 5276850"/>
              <a:gd name="connsiteX13-317" fmla="*/ 4705350 w 8752208"/>
              <a:gd name="connsiteY13-318" fmla="*/ 5048250 h 5276850"/>
              <a:gd name="connsiteX14-319" fmla="*/ 3733800 w 8752208"/>
              <a:gd name="connsiteY14-320" fmla="*/ 5238750 h 5276850"/>
              <a:gd name="connsiteX15-321" fmla="*/ 3067050 w 8752208"/>
              <a:gd name="connsiteY15-322" fmla="*/ 5010150 h 5276850"/>
              <a:gd name="connsiteX16-323" fmla="*/ 2133600 w 8752208"/>
              <a:gd name="connsiteY16-324" fmla="*/ 5238750 h 5276850"/>
              <a:gd name="connsiteX17-325" fmla="*/ 841392 w 8752208"/>
              <a:gd name="connsiteY17-326" fmla="*/ 5200650 h 5276850"/>
              <a:gd name="connsiteX18-327" fmla="*/ 0 w 8752208"/>
              <a:gd name="connsiteY18-328" fmla="*/ 4359258 h 5276850"/>
              <a:gd name="connsiteX19" fmla="*/ 0 w 8752208"/>
              <a:gd name="connsiteY19" fmla="*/ 993792 h 5276850"/>
              <a:gd name="connsiteX0-329" fmla="*/ 0 w 8752208"/>
              <a:gd name="connsiteY0-330" fmla="*/ 993792 h 5276850"/>
              <a:gd name="connsiteX1-331" fmla="*/ 841392 w 8752208"/>
              <a:gd name="connsiteY1-332" fmla="*/ 152400 h 5276850"/>
              <a:gd name="connsiteX2-333" fmla="*/ 2133600 w 8752208"/>
              <a:gd name="connsiteY2-334" fmla="*/ 0 h 5276850"/>
              <a:gd name="connsiteX3-335" fmla="*/ 5200650 w 8752208"/>
              <a:gd name="connsiteY3-336" fmla="*/ 228600 h 5276850"/>
              <a:gd name="connsiteX4-337" fmla="*/ 7597758 w 8752208"/>
              <a:gd name="connsiteY4-338" fmla="*/ 152400 h 5276850"/>
              <a:gd name="connsiteX5-339" fmla="*/ 8439150 w 8752208"/>
              <a:gd name="connsiteY5-340" fmla="*/ 993792 h 5276850"/>
              <a:gd name="connsiteX6-341" fmla="*/ 8724900 w 8752208"/>
              <a:gd name="connsiteY6-342" fmla="*/ 1504950 h 5276850"/>
              <a:gd name="connsiteX7-343" fmla="*/ 8591550 w 8752208"/>
              <a:gd name="connsiteY7-344" fmla="*/ 2343150 h 5276850"/>
              <a:gd name="connsiteX8-345" fmla="*/ 8743950 w 8752208"/>
              <a:gd name="connsiteY8-346" fmla="*/ 3295650 h 5276850"/>
              <a:gd name="connsiteX9-347" fmla="*/ 8439150 w 8752208"/>
              <a:gd name="connsiteY9-348" fmla="*/ 4359258 h 5276850"/>
              <a:gd name="connsiteX10-349" fmla="*/ 7597758 w 8752208"/>
              <a:gd name="connsiteY10-350" fmla="*/ 5200650 h 5276850"/>
              <a:gd name="connsiteX11-351" fmla="*/ 6781800 w 8752208"/>
              <a:gd name="connsiteY11-352" fmla="*/ 5029200 h 5276850"/>
              <a:gd name="connsiteX12-353" fmla="*/ 5962650 w 8752208"/>
              <a:gd name="connsiteY12-354" fmla="*/ 5276850 h 5276850"/>
              <a:gd name="connsiteX13-355" fmla="*/ 4705350 w 8752208"/>
              <a:gd name="connsiteY13-356" fmla="*/ 5048250 h 5276850"/>
              <a:gd name="connsiteX14-357" fmla="*/ 3733800 w 8752208"/>
              <a:gd name="connsiteY14-358" fmla="*/ 5238750 h 5276850"/>
              <a:gd name="connsiteX15-359" fmla="*/ 3067050 w 8752208"/>
              <a:gd name="connsiteY15-360" fmla="*/ 5010150 h 5276850"/>
              <a:gd name="connsiteX16-361" fmla="*/ 2133600 w 8752208"/>
              <a:gd name="connsiteY16-362" fmla="*/ 5238750 h 5276850"/>
              <a:gd name="connsiteX17-363" fmla="*/ 822342 w 8752208"/>
              <a:gd name="connsiteY17-364" fmla="*/ 5067300 h 5276850"/>
              <a:gd name="connsiteX18-365" fmla="*/ 0 w 8752208"/>
              <a:gd name="connsiteY18-366" fmla="*/ 4359258 h 5276850"/>
              <a:gd name="connsiteX19-367" fmla="*/ 0 w 8752208"/>
              <a:gd name="connsiteY19-368" fmla="*/ 993792 h 5276850"/>
              <a:gd name="connsiteX0-369" fmla="*/ 8606 w 8760814"/>
              <a:gd name="connsiteY0-370" fmla="*/ 993792 h 5276850"/>
              <a:gd name="connsiteX1-371" fmla="*/ 849998 w 8760814"/>
              <a:gd name="connsiteY1-372" fmla="*/ 152400 h 5276850"/>
              <a:gd name="connsiteX2-373" fmla="*/ 2142206 w 8760814"/>
              <a:gd name="connsiteY2-374" fmla="*/ 0 h 5276850"/>
              <a:gd name="connsiteX3-375" fmla="*/ 5209256 w 8760814"/>
              <a:gd name="connsiteY3-376" fmla="*/ 228600 h 5276850"/>
              <a:gd name="connsiteX4-377" fmla="*/ 7606364 w 8760814"/>
              <a:gd name="connsiteY4-378" fmla="*/ 152400 h 5276850"/>
              <a:gd name="connsiteX5-379" fmla="*/ 8447756 w 8760814"/>
              <a:gd name="connsiteY5-380" fmla="*/ 993792 h 5276850"/>
              <a:gd name="connsiteX6-381" fmla="*/ 8733506 w 8760814"/>
              <a:gd name="connsiteY6-382" fmla="*/ 1504950 h 5276850"/>
              <a:gd name="connsiteX7-383" fmla="*/ 8600156 w 8760814"/>
              <a:gd name="connsiteY7-384" fmla="*/ 2343150 h 5276850"/>
              <a:gd name="connsiteX8-385" fmla="*/ 8752556 w 8760814"/>
              <a:gd name="connsiteY8-386" fmla="*/ 3295650 h 5276850"/>
              <a:gd name="connsiteX9-387" fmla="*/ 8447756 w 8760814"/>
              <a:gd name="connsiteY9-388" fmla="*/ 4359258 h 5276850"/>
              <a:gd name="connsiteX10-389" fmla="*/ 7606364 w 8760814"/>
              <a:gd name="connsiteY10-390" fmla="*/ 5200650 h 5276850"/>
              <a:gd name="connsiteX11-391" fmla="*/ 6790406 w 8760814"/>
              <a:gd name="connsiteY11-392" fmla="*/ 5029200 h 5276850"/>
              <a:gd name="connsiteX12-393" fmla="*/ 5971256 w 8760814"/>
              <a:gd name="connsiteY12-394" fmla="*/ 5276850 h 5276850"/>
              <a:gd name="connsiteX13-395" fmla="*/ 4713956 w 8760814"/>
              <a:gd name="connsiteY13-396" fmla="*/ 5048250 h 5276850"/>
              <a:gd name="connsiteX14-397" fmla="*/ 3742406 w 8760814"/>
              <a:gd name="connsiteY14-398" fmla="*/ 5238750 h 5276850"/>
              <a:gd name="connsiteX15-399" fmla="*/ 3075656 w 8760814"/>
              <a:gd name="connsiteY15-400" fmla="*/ 5010150 h 5276850"/>
              <a:gd name="connsiteX16-401" fmla="*/ 2142206 w 8760814"/>
              <a:gd name="connsiteY16-402" fmla="*/ 5238750 h 5276850"/>
              <a:gd name="connsiteX17-403" fmla="*/ 830948 w 8760814"/>
              <a:gd name="connsiteY17-404" fmla="*/ 5067300 h 5276850"/>
              <a:gd name="connsiteX18-405" fmla="*/ 65756 w 8760814"/>
              <a:gd name="connsiteY18-406" fmla="*/ 5067300 h 5276850"/>
              <a:gd name="connsiteX19-407" fmla="*/ 8606 w 8760814"/>
              <a:gd name="connsiteY19-408" fmla="*/ 4359258 h 5276850"/>
              <a:gd name="connsiteX20" fmla="*/ 8606 w 8760814"/>
              <a:gd name="connsiteY20" fmla="*/ 993792 h 5276850"/>
              <a:gd name="connsiteX0-409" fmla="*/ 8606 w 8760814"/>
              <a:gd name="connsiteY0-410" fmla="*/ 993792 h 5276850"/>
              <a:gd name="connsiteX1-411" fmla="*/ 849998 w 8760814"/>
              <a:gd name="connsiteY1-412" fmla="*/ 152400 h 5276850"/>
              <a:gd name="connsiteX2-413" fmla="*/ 2142206 w 8760814"/>
              <a:gd name="connsiteY2-414" fmla="*/ 0 h 5276850"/>
              <a:gd name="connsiteX3-415" fmla="*/ 5209256 w 8760814"/>
              <a:gd name="connsiteY3-416" fmla="*/ 228600 h 5276850"/>
              <a:gd name="connsiteX4-417" fmla="*/ 7606364 w 8760814"/>
              <a:gd name="connsiteY4-418" fmla="*/ 152400 h 5276850"/>
              <a:gd name="connsiteX5-419" fmla="*/ 8447756 w 8760814"/>
              <a:gd name="connsiteY5-420" fmla="*/ 993792 h 5276850"/>
              <a:gd name="connsiteX6-421" fmla="*/ 8733506 w 8760814"/>
              <a:gd name="connsiteY6-422" fmla="*/ 1504950 h 5276850"/>
              <a:gd name="connsiteX7-423" fmla="*/ 8600156 w 8760814"/>
              <a:gd name="connsiteY7-424" fmla="*/ 2343150 h 5276850"/>
              <a:gd name="connsiteX8-425" fmla="*/ 8752556 w 8760814"/>
              <a:gd name="connsiteY8-426" fmla="*/ 3295650 h 5276850"/>
              <a:gd name="connsiteX9-427" fmla="*/ 8447756 w 8760814"/>
              <a:gd name="connsiteY9-428" fmla="*/ 4359258 h 5276850"/>
              <a:gd name="connsiteX10-429" fmla="*/ 7606364 w 8760814"/>
              <a:gd name="connsiteY10-430" fmla="*/ 5200650 h 5276850"/>
              <a:gd name="connsiteX11-431" fmla="*/ 6790406 w 8760814"/>
              <a:gd name="connsiteY11-432" fmla="*/ 5029200 h 5276850"/>
              <a:gd name="connsiteX12-433" fmla="*/ 5971256 w 8760814"/>
              <a:gd name="connsiteY12-434" fmla="*/ 5276850 h 5276850"/>
              <a:gd name="connsiteX13-435" fmla="*/ 4713956 w 8760814"/>
              <a:gd name="connsiteY13-436" fmla="*/ 5048250 h 5276850"/>
              <a:gd name="connsiteX14-437" fmla="*/ 3742406 w 8760814"/>
              <a:gd name="connsiteY14-438" fmla="*/ 5238750 h 5276850"/>
              <a:gd name="connsiteX15-439" fmla="*/ 3075656 w 8760814"/>
              <a:gd name="connsiteY15-440" fmla="*/ 5010150 h 5276850"/>
              <a:gd name="connsiteX16-441" fmla="*/ 2142206 w 8760814"/>
              <a:gd name="connsiteY16-442" fmla="*/ 5238750 h 5276850"/>
              <a:gd name="connsiteX17-443" fmla="*/ 1113506 w 8760814"/>
              <a:gd name="connsiteY17-444" fmla="*/ 4991100 h 5276850"/>
              <a:gd name="connsiteX18-445" fmla="*/ 830948 w 8760814"/>
              <a:gd name="connsiteY18-446" fmla="*/ 5067300 h 5276850"/>
              <a:gd name="connsiteX19-447" fmla="*/ 65756 w 8760814"/>
              <a:gd name="connsiteY19-448" fmla="*/ 5067300 h 5276850"/>
              <a:gd name="connsiteX20-449" fmla="*/ 8606 w 8760814"/>
              <a:gd name="connsiteY20-450" fmla="*/ 4359258 h 5276850"/>
              <a:gd name="connsiteX21" fmla="*/ 8606 w 8760814"/>
              <a:gd name="connsiteY21" fmla="*/ 993792 h 5276850"/>
              <a:gd name="connsiteX0-451" fmla="*/ 8606 w 8760814"/>
              <a:gd name="connsiteY0-452" fmla="*/ 995218 h 5278276"/>
              <a:gd name="connsiteX1-453" fmla="*/ 849998 w 8760814"/>
              <a:gd name="connsiteY1-454" fmla="*/ 153826 h 5278276"/>
              <a:gd name="connsiteX2-455" fmla="*/ 1685006 w 8760814"/>
              <a:gd name="connsiteY2-456" fmla="*/ 249076 h 5278276"/>
              <a:gd name="connsiteX3-457" fmla="*/ 2142206 w 8760814"/>
              <a:gd name="connsiteY3-458" fmla="*/ 1426 h 5278276"/>
              <a:gd name="connsiteX4-459" fmla="*/ 5209256 w 8760814"/>
              <a:gd name="connsiteY4-460" fmla="*/ 230026 h 5278276"/>
              <a:gd name="connsiteX5-461" fmla="*/ 7606364 w 8760814"/>
              <a:gd name="connsiteY5-462" fmla="*/ 153826 h 5278276"/>
              <a:gd name="connsiteX6-463" fmla="*/ 8447756 w 8760814"/>
              <a:gd name="connsiteY6-464" fmla="*/ 995218 h 5278276"/>
              <a:gd name="connsiteX7-465" fmla="*/ 8733506 w 8760814"/>
              <a:gd name="connsiteY7-466" fmla="*/ 1506376 h 5278276"/>
              <a:gd name="connsiteX8-467" fmla="*/ 8600156 w 8760814"/>
              <a:gd name="connsiteY8-468" fmla="*/ 2344576 h 5278276"/>
              <a:gd name="connsiteX9-469" fmla="*/ 8752556 w 8760814"/>
              <a:gd name="connsiteY9-470" fmla="*/ 3297076 h 5278276"/>
              <a:gd name="connsiteX10-471" fmla="*/ 8447756 w 8760814"/>
              <a:gd name="connsiteY10-472" fmla="*/ 4360684 h 5278276"/>
              <a:gd name="connsiteX11-473" fmla="*/ 7606364 w 8760814"/>
              <a:gd name="connsiteY11-474" fmla="*/ 5202076 h 5278276"/>
              <a:gd name="connsiteX12-475" fmla="*/ 6790406 w 8760814"/>
              <a:gd name="connsiteY12-476" fmla="*/ 5030626 h 5278276"/>
              <a:gd name="connsiteX13-477" fmla="*/ 5971256 w 8760814"/>
              <a:gd name="connsiteY13-478" fmla="*/ 5278276 h 5278276"/>
              <a:gd name="connsiteX14-479" fmla="*/ 4713956 w 8760814"/>
              <a:gd name="connsiteY14-480" fmla="*/ 5049676 h 5278276"/>
              <a:gd name="connsiteX15-481" fmla="*/ 3742406 w 8760814"/>
              <a:gd name="connsiteY15-482" fmla="*/ 5240176 h 5278276"/>
              <a:gd name="connsiteX16-483" fmla="*/ 3075656 w 8760814"/>
              <a:gd name="connsiteY16-484" fmla="*/ 5011576 h 5278276"/>
              <a:gd name="connsiteX17-485" fmla="*/ 2142206 w 8760814"/>
              <a:gd name="connsiteY17-486" fmla="*/ 5240176 h 5278276"/>
              <a:gd name="connsiteX18-487" fmla="*/ 1113506 w 8760814"/>
              <a:gd name="connsiteY18-488" fmla="*/ 4992526 h 5278276"/>
              <a:gd name="connsiteX19-489" fmla="*/ 830948 w 8760814"/>
              <a:gd name="connsiteY19-490" fmla="*/ 5068726 h 5278276"/>
              <a:gd name="connsiteX20-491" fmla="*/ 65756 w 8760814"/>
              <a:gd name="connsiteY20-492" fmla="*/ 5068726 h 5278276"/>
              <a:gd name="connsiteX21-493" fmla="*/ 8606 w 8760814"/>
              <a:gd name="connsiteY21-494" fmla="*/ 4360684 h 5278276"/>
              <a:gd name="connsiteX22" fmla="*/ 8606 w 8760814"/>
              <a:gd name="connsiteY22" fmla="*/ 995218 h 5278276"/>
              <a:gd name="connsiteX0-495" fmla="*/ 8606 w 8760814"/>
              <a:gd name="connsiteY0-496" fmla="*/ 938470 h 5221528"/>
              <a:gd name="connsiteX1-497" fmla="*/ 849998 w 8760814"/>
              <a:gd name="connsiteY1-498" fmla="*/ 97078 h 5221528"/>
              <a:gd name="connsiteX2-499" fmla="*/ 1685006 w 8760814"/>
              <a:gd name="connsiteY2-500" fmla="*/ 192328 h 5221528"/>
              <a:gd name="connsiteX3-501" fmla="*/ 2599406 w 8760814"/>
              <a:gd name="connsiteY3-502" fmla="*/ 1828 h 5221528"/>
              <a:gd name="connsiteX4-503" fmla="*/ 5209256 w 8760814"/>
              <a:gd name="connsiteY4-504" fmla="*/ 173278 h 5221528"/>
              <a:gd name="connsiteX5-505" fmla="*/ 7606364 w 8760814"/>
              <a:gd name="connsiteY5-506" fmla="*/ 97078 h 5221528"/>
              <a:gd name="connsiteX6-507" fmla="*/ 8447756 w 8760814"/>
              <a:gd name="connsiteY6-508" fmla="*/ 938470 h 5221528"/>
              <a:gd name="connsiteX7-509" fmla="*/ 8733506 w 8760814"/>
              <a:gd name="connsiteY7-510" fmla="*/ 1449628 h 5221528"/>
              <a:gd name="connsiteX8-511" fmla="*/ 8600156 w 8760814"/>
              <a:gd name="connsiteY8-512" fmla="*/ 2287828 h 5221528"/>
              <a:gd name="connsiteX9-513" fmla="*/ 8752556 w 8760814"/>
              <a:gd name="connsiteY9-514" fmla="*/ 3240328 h 5221528"/>
              <a:gd name="connsiteX10-515" fmla="*/ 8447756 w 8760814"/>
              <a:gd name="connsiteY10-516" fmla="*/ 4303936 h 5221528"/>
              <a:gd name="connsiteX11-517" fmla="*/ 7606364 w 8760814"/>
              <a:gd name="connsiteY11-518" fmla="*/ 5145328 h 5221528"/>
              <a:gd name="connsiteX12-519" fmla="*/ 6790406 w 8760814"/>
              <a:gd name="connsiteY12-520" fmla="*/ 4973878 h 5221528"/>
              <a:gd name="connsiteX13-521" fmla="*/ 5971256 w 8760814"/>
              <a:gd name="connsiteY13-522" fmla="*/ 5221528 h 5221528"/>
              <a:gd name="connsiteX14-523" fmla="*/ 4713956 w 8760814"/>
              <a:gd name="connsiteY14-524" fmla="*/ 4992928 h 5221528"/>
              <a:gd name="connsiteX15-525" fmla="*/ 3742406 w 8760814"/>
              <a:gd name="connsiteY15-526" fmla="*/ 5183428 h 5221528"/>
              <a:gd name="connsiteX16-527" fmla="*/ 3075656 w 8760814"/>
              <a:gd name="connsiteY16-528" fmla="*/ 4954828 h 5221528"/>
              <a:gd name="connsiteX17-529" fmla="*/ 2142206 w 8760814"/>
              <a:gd name="connsiteY17-530" fmla="*/ 5183428 h 5221528"/>
              <a:gd name="connsiteX18-531" fmla="*/ 1113506 w 8760814"/>
              <a:gd name="connsiteY18-532" fmla="*/ 4935778 h 5221528"/>
              <a:gd name="connsiteX19-533" fmla="*/ 830948 w 8760814"/>
              <a:gd name="connsiteY19-534" fmla="*/ 5011978 h 5221528"/>
              <a:gd name="connsiteX20-535" fmla="*/ 65756 w 8760814"/>
              <a:gd name="connsiteY20-536" fmla="*/ 5011978 h 5221528"/>
              <a:gd name="connsiteX21-537" fmla="*/ 8606 w 8760814"/>
              <a:gd name="connsiteY21-538" fmla="*/ 4303936 h 5221528"/>
              <a:gd name="connsiteX22-539" fmla="*/ 8606 w 8760814"/>
              <a:gd name="connsiteY22-540" fmla="*/ 938470 h 5221528"/>
              <a:gd name="connsiteX0-541" fmla="*/ 8606 w 8760814"/>
              <a:gd name="connsiteY0-542" fmla="*/ 938470 h 5221528"/>
              <a:gd name="connsiteX1-543" fmla="*/ 849998 w 8760814"/>
              <a:gd name="connsiteY1-544" fmla="*/ 97078 h 5221528"/>
              <a:gd name="connsiteX2-545" fmla="*/ 1685006 w 8760814"/>
              <a:gd name="connsiteY2-546" fmla="*/ 192328 h 5221528"/>
              <a:gd name="connsiteX3-547" fmla="*/ 2599406 w 8760814"/>
              <a:gd name="connsiteY3-548" fmla="*/ 1828 h 5221528"/>
              <a:gd name="connsiteX4-549" fmla="*/ 5209256 w 8760814"/>
              <a:gd name="connsiteY4-550" fmla="*/ 173278 h 5221528"/>
              <a:gd name="connsiteX5-551" fmla="*/ 7606364 w 8760814"/>
              <a:gd name="connsiteY5-552" fmla="*/ 97078 h 5221528"/>
              <a:gd name="connsiteX6-553" fmla="*/ 8447756 w 8760814"/>
              <a:gd name="connsiteY6-554" fmla="*/ 938470 h 5221528"/>
              <a:gd name="connsiteX7-555" fmla="*/ 8733506 w 8760814"/>
              <a:gd name="connsiteY7-556" fmla="*/ 1449628 h 5221528"/>
              <a:gd name="connsiteX8-557" fmla="*/ 8600156 w 8760814"/>
              <a:gd name="connsiteY8-558" fmla="*/ 2287828 h 5221528"/>
              <a:gd name="connsiteX9-559" fmla="*/ 8752556 w 8760814"/>
              <a:gd name="connsiteY9-560" fmla="*/ 3240328 h 5221528"/>
              <a:gd name="connsiteX10-561" fmla="*/ 8447756 w 8760814"/>
              <a:gd name="connsiteY10-562" fmla="*/ 4303936 h 5221528"/>
              <a:gd name="connsiteX11-563" fmla="*/ 7606364 w 8760814"/>
              <a:gd name="connsiteY11-564" fmla="*/ 5145328 h 5221528"/>
              <a:gd name="connsiteX12-565" fmla="*/ 6790406 w 8760814"/>
              <a:gd name="connsiteY12-566" fmla="*/ 4973878 h 5221528"/>
              <a:gd name="connsiteX13-567" fmla="*/ 5971256 w 8760814"/>
              <a:gd name="connsiteY13-568" fmla="*/ 5221528 h 5221528"/>
              <a:gd name="connsiteX14-569" fmla="*/ 4713956 w 8760814"/>
              <a:gd name="connsiteY14-570" fmla="*/ 4992928 h 5221528"/>
              <a:gd name="connsiteX15-571" fmla="*/ 3742406 w 8760814"/>
              <a:gd name="connsiteY15-572" fmla="*/ 5183428 h 5221528"/>
              <a:gd name="connsiteX16-573" fmla="*/ 3075656 w 8760814"/>
              <a:gd name="connsiteY16-574" fmla="*/ 4954828 h 5221528"/>
              <a:gd name="connsiteX17-575" fmla="*/ 2142206 w 8760814"/>
              <a:gd name="connsiteY17-576" fmla="*/ 5183428 h 5221528"/>
              <a:gd name="connsiteX18-577" fmla="*/ 1113506 w 8760814"/>
              <a:gd name="connsiteY18-578" fmla="*/ 4935778 h 5221528"/>
              <a:gd name="connsiteX19-579" fmla="*/ 830948 w 8760814"/>
              <a:gd name="connsiteY19-580" fmla="*/ 5011978 h 5221528"/>
              <a:gd name="connsiteX20-581" fmla="*/ 65756 w 8760814"/>
              <a:gd name="connsiteY20-582" fmla="*/ 5011978 h 5221528"/>
              <a:gd name="connsiteX21-583" fmla="*/ 8606 w 8760814"/>
              <a:gd name="connsiteY21-584" fmla="*/ 4303936 h 5221528"/>
              <a:gd name="connsiteX22-585" fmla="*/ 8606 w 8760814"/>
              <a:gd name="connsiteY22-586" fmla="*/ 938470 h 5221528"/>
              <a:gd name="connsiteX0-587" fmla="*/ 8606 w 8760814"/>
              <a:gd name="connsiteY0-588" fmla="*/ 937157 h 5220215"/>
              <a:gd name="connsiteX1-589" fmla="*/ 849998 w 8760814"/>
              <a:gd name="connsiteY1-590" fmla="*/ 95765 h 5220215"/>
              <a:gd name="connsiteX2-591" fmla="*/ 1685006 w 8760814"/>
              <a:gd name="connsiteY2-592" fmla="*/ 191015 h 5220215"/>
              <a:gd name="connsiteX3-593" fmla="*/ 2599406 w 8760814"/>
              <a:gd name="connsiteY3-594" fmla="*/ 515 h 5220215"/>
              <a:gd name="connsiteX4-595" fmla="*/ 4237706 w 8760814"/>
              <a:gd name="connsiteY4-596" fmla="*/ 76715 h 5220215"/>
              <a:gd name="connsiteX5-597" fmla="*/ 5209256 w 8760814"/>
              <a:gd name="connsiteY5-598" fmla="*/ 171965 h 5220215"/>
              <a:gd name="connsiteX6-599" fmla="*/ 7606364 w 8760814"/>
              <a:gd name="connsiteY6-600" fmla="*/ 95765 h 5220215"/>
              <a:gd name="connsiteX7-601" fmla="*/ 8447756 w 8760814"/>
              <a:gd name="connsiteY7-602" fmla="*/ 937157 h 5220215"/>
              <a:gd name="connsiteX8-603" fmla="*/ 8733506 w 8760814"/>
              <a:gd name="connsiteY8-604" fmla="*/ 1448315 h 5220215"/>
              <a:gd name="connsiteX9-605" fmla="*/ 8600156 w 8760814"/>
              <a:gd name="connsiteY9-606" fmla="*/ 2286515 h 5220215"/>
              <a:gd name="connsiteX10-607" fmla="*/ 8752556 w 8760814"/>
              <a:gd name="connsiteY10-608" fmla="*/ 3239015 h 5220215"/>
              <a:gd name="connsiteX11-609" fmla="*/ 8447756 w 8760814"/>
              <a:gd name="connsiteY11-610" fmla="*/ 4302623 h 5220215"/>
              <a:gd name="connsiteX12-611" fmla="*/ 7606364 w 8760814"/>
              <a:gd name="connsiteY12-612" fmla="*/ 5144015 h 5220215"/>
              <a:gd name="connsiteX13-613" fmla="*/ 6790406 w 8760814"/>
              <a:gd name="connsiteY13-614" fmla="*/ 4972565 h 5220215"/>
              <a:gd name="connsiteX14-615" fmla="*/ 5971256 w 8760814"/>
              <a:gd name="connsiteY14-616" fmla="*/ 5220215 h 5220215"/>
              <a:gd name="connsiteX15-617" fmla="*/ 4713956 w 8760814"/>
              <a:gd name="connsiteY15-618" fmla="*/ 4991615 h 5220215"/>
              <a:gd name="connsiteX16-619" fmla="*/ 3742406 w 8760814"/>
              <a:gd name="connsiteY16-620" fmla="*/ 5182115 h 5220215"/>
              <a:gd name="connsiteX17-621" fmla="*/ 3075656 w 8760814"/>
              <a:gd name="connsiteY17-622" fmla="*/ 4953515 h 5220215"/>
              <a:gd name="connsiteX18-623" fmla="*/ 2142206 w 8760814"/>
              <a:gd name="connsiteY18-624" fmla="*/ 5182115 h 5220215"/>
              <a:gd name="connsiteX19-625" fmla="*/ 1113506 w 8760814"/>
              <a:gd name="connsiteY19-626" fmla="*/ 4934465 h 5220215"/>
              <a:gd name="connsiteX20-627" fmla="*/ 830948 w 8760814"/>
              <a:gd name="connsiteY20-628" fmla="*/ 5010665 h 5220215"/>
              <a:gd name="connsiteX21-629" fmla="*/ 65756 w 8760814"/>
              <a:gd name="connsiteY21-630" fmla="*/ 5010665 h 5220215"/>
              <a:gd name="connsiteX22-631" fmla="*/ 8606 w 8760814"/>
              <a:gd name="connsiteY22-632" fmla="*/ 4302623 h 5220215"/>
              <a:gd name="connsiteX23" fmla="*/ 8606 w 8760814"/>
              <a:gd name="connsiteY23" fmla="*/ 937157 h 5220215"/>
              <a:gd name="connsiteX0-633" fmla="*/ 8606 w 8760814"/>
              <a:gd name="connsiteY0-634" fmla="*/ 938530 h 5221588"/>
              <a:gd name="connsiteX1-635" fmla="*/ 849998 w 8760814"/>
              <a:gd name="connsiteY1-636" fmla="*/ 97138 h 5221588"/>
              <a:gd name="connsiteX2-637" fmla="*/ 1685006 w 8760814"/>
              <a:gd name="connsiteY2-638" fmla="*/ 192388 h 5221588"/>
              <a:gd name="connsiteX3-639" fmla="*/ 2599406 w 8760814"/>
              <a:gd name="connsiteY3-640" fmla="*/ 1888 h 5221588"/>
              <a:gd name="connsiteX4-641" fmla="*/ 3590006 w 8760814"/>
              <a:gd name="connsiteY4-642" fmla="*/ 173338 h 5221588"/>
              <a:gd name="connsiteX5-643" fmla="*/ 4237706 w 8760814"/>
              <a:gd name="connsiteY5-644" fmla="*/ 78088 h 5221588"/>
              <a:gd name="connsiteX6-645" fmla="*/ 5209256 w 8760814"/>
              <a:gd name="connsiteY6-646" fmla="*/ 173338 h 5221588"/>
              <a:gd name="connsiteX7-647" fmla="*/ 7606364 w 8760814"/>
              <a:gd name="connsiteY7-648" fmla="*/ 97138 h 5221588"/>
              <a:gd name="connsiteX8-649" fmla="*/ 8447756 w 8760814"/>
              <a:gd name="connsiteY8-650" fmla="*/ 938530 h 5221588"/>
              <a:gd name="connsiteX9-651" fmla="*/ 8733506 w 8760814"/>
              <a:gd name="connsiteY9-652" fmla="*/ 1449688 h 5221588"/>
              <a:gd name="connsiteX10-653" fmla="*/ 8600156 w 8760814"/>
              <a:gd name="connsiteY10-654" fmla="*/ 2287888 h 5221588"/>
              <a:gd name="connsiteX11-655" fmla="*/ 8752556 w 8760814"/>
              <a:gd name="connsiteY11-656" fmla="*/ 3240388 h 5221588"/>
              <a:gd name="connsiteX12-657" fmla="*/ 8447756 w 8760814"/>
              <a:gd name="connsiteY12-658" fmla="*/ 4303996 h 5221588"/>
              <a:gd name="connsiteX13-659" fmla="*/ 7606364 w 8760814"/>
              <a:gd name="connsiteY13-660" fmla="*/ 5145388 h 5221588"/>
              <a:gd name="connsiteX14-661" fmla="*/ 6790406 w 8760814"/>
              <a:gd name="connsiteY14-662" fmla="*/ 4973938 h 5221588"/>
              <a:gd name="connsiteX15-663" fmla="*/ 5971256 w 8760814"/>
              <a:gd name="connsiteY15-664" fmla="*/ 5221588 h 5221588"/>
              <a:gd name="connsiteX16-665" fmla="*/ 4713956 w 8760814"/>
              <a:gd name="connsiteY16-666" fmla="*/ 4992988 h 5221588"/>
              <a:gd name="connsiteX17-667" fmla="*/ 3742406 w 8760814"/>
              <a:gd name="connsiteY17-668" fmla="*/ 5183488 h 5221588"/>
              <a:gd name="connsiteX18-669" fmla="*/ 3075656 w 8760814"/>
              <a:gd name="connsiteY18-670" fmla="*/ 4954888 h 5221588"/>
              <a:gd name="connsiteX19-671" fmla="*/ 2142206 w 8760814"/>
              <a:gd name="connsiteY19-672" fmla="*/ 5183488 h 5221588"/>
              <a:gd name="connsiteX20-673" fmla="*/ 1113506 w 8760814"/>
              <a:gd name="connsiteY20-674" fmla="*/ 4935838 h 5221588"/>
              <a:gd name="connsiteX21-675" fmla="*/ 830948 w 8760814"/>
              <a:gd name="connsiteY21-676" fmla="*/ 5012038 h 5221588"/>
              <a:gd name="connsiteX22-677" fmla="*/ 65756 w 8760814"/>
              <a:gd name="connsiteY22-678" fmla="*/ 5012038 h 5221588"/>
              <a:gd name="connsiteX23-679" fmla="*/ 8606 w 8760814"/>
              <a:gd name="connsiteY23-680" fmla="*/ 4303996 h 5221588"/>
              <a:gd name="connsiteX24" fmla="*/ 8606 w 8760814"/>
              <a:gd name="connsiteY24" fmla="*/ 938530 h 5221588"/>
              <a:gd name="connsiteX0-681" fmla="*/ 19967 w 8772175"/>
              <a:gd name="connsiteY0-682" fmla="*/ 938530 h 5221588"/>
              <a:gd name="connsiteX1-683" fmla="*/ 861359 w 8772175"/>
              <a:gd name="connsiteY1-684" fmla="*/ 97138 h 5221588"/>
              <a:gd name="connsiteX2-685" fmla="*/ 1696367 w 8772175"/>
              <a:gd name="connsiteY2-686" fmla="*/ 192388 h 5221588"/>
              <a:gd name="connsiteX3-687" fmla="*/ 2610767 w 8772175"/>
              <a:gd name="connsiteY3-688" fmla="*/ 1888 h 5221588"/>
              <a:gd name="connsiteX4-689" fmla="*/ 3601367 w 8772175"/>
              <a:gd name="connsiteY4-690" fmla="*/ 173338 h 5221588"/>
              <a:gd name="connsiteX5-691" fmla="*/ 4249067 w 8772175"/>
              <a:gd name="connsiteY5-692" fmla="*/ 78088 h 5221588"/>
              <a:gd name="connsiteX6-693" fmla="*/ 5220617 w 8772175"/>
              <a:gd name="connsiteY6-694" fmla="*/ 173338 h 5221588"/>
              <a:gd name="connsiteX7-695" fmla="*/ 7617725 w 8772175"/>
              <a:gd name="connsiteY7-696" fmla="*/ 97138 h 5221588"/>
              <a:gd name="connsiteX8-697" fmla="*/ 8459117 w 8772175"/>
              <a:gd name="connsiteY8-698" fmla="*/ 938530 h 5221588"/>
              <a:gd name="connsiteX9-699" fmla="*/ 8744867 w 8772175"/>
              <a:gd name="connsiteY9-700" fmla="*/ 1449688 h 5221588"/>
              <a:gd name="connsiteX10-701" fmla="*/ 8611517 w 8772175"/>
              <a:gd name="connsiteY10-702" fmla="*/ 2287888 h 5221588"/>
              <a:gd name="connsiteX11-703" fmla="*/ 8763917 w 8772175"/>
              <a:gd name="connsiteY11-704" fmla="*/ 3240388 h 5221588"/>
              <a:gd name="connsiteX12-705" fmla="*/ 8459117 w 8772175"/>
              <a:gd name="connsiteY12-706" fmla="*/ 4303996 h 5221588"/>
              <a:gd name="connsiteX13-707" fmla="*/ 7617725 w 8772175"/>
              <a:gd name="connsiteY13-708" fmla="*/ 5145388 h 5221588"/>
              <a:gd name="connsiteX14-709" fmla="*/ 6801767 w 8772175"/>
              <a:gd name="connsiteY14-710" fmla="*/ 4973938 h 5221588"/>
              <a:gd name="connsiteX15-711" fmla="*/ 5982617 w 8772175"/>
              <a:gd name="connsiteY15-712" fmla="*/ 5221588 h 5221588"/>
              <a:gd name="connsiteX16-713" fmla="*/ 4725317 w 8772175"/>
              <a:gd name="connsiteY16-714" fmla="*/ 4992988 h 5221588"/>
              <a:gd name="connsiteX17-715" fmla="*/ 3753767 w 8772175"/>
              <a:gd name="connsiteY17-716" fmla="*/ 5183488 h 5221588"/>
              <a:gd name="connsiteX18-717" fmla="*/ 3087017 w 8772175"/>
              <a:gd name="connsiteY18-718" fmla="*/ 4954888 h 5221588"/>
              <a:gd name="connsiteX19-719" fmla="*/ 2153567 w 8772175"/>
              <a:gd name="connsiteY19-720" fmla="*/ 5183488 h 5221588"/>
              <a:gd name="connsiteX20-721" fmla="*/ 1124867 w 8772175"/>
              <a:gd name="connsiteY20-722" fmla="*/ 4935838 h 5221588"/>
              <a:gd name="connsiteX21-723" fmla="*/ 842309 w 8772175"/>
              <a:gd name="connsiteY21-724" fmla="*/ 5012038 h 5221588"/>
              <a:gd name="connsiteX22-725" fmla="*/ 77117 w 8772175"/>
              <a:gd name="connsiteY22-726" fmla="*/ 5012038 h 5221588"/>
              <a:gd name="connsiteX23-727" fmla="*/ 19967 w 8772175"/>
              <a:gd name="connsiteY23-728" fmla="*/ 4303996 h 5221588"/>
              <a:gd name="connsiteX24-729" fmla="*/ 158910 w 8772175"/>
              <a:gd name="connsiteY24-730" fmla="*/ 1665655 h 5221588"/>
              <a:gd name="connsiteX25" fmla="*/ 19967 w 8772175"/>
              <a:gd name="connsiteY25" fmla="*/ 938530 h 5221588"/>
              <a:gd name="connsiteX0-731" fmla="*/ 26791 w 8778999"/>
              <a:gd name="connsiteY0-732" fmla="*/ 938530 h 5221588"/>
              <a:gd name="connsiteX1-733" fmla="*/ 868183 w 8778999"/>
              <a:gd name="connsiteY1-734" fmla="*/ 97138 h 5221588"/>
              <a:gd name="connsiteX2-735" fmla="*/ 1703191 w 8778999"/>
              <a:gd name="connsiteY2-736" fmla="*/ 192388 h 5221588"/>
              <a:gd name="connsiteX3-737" fmla="*/ 2617591 w 8778999"/>
              <a:gd name="connsiteY3-738" fmla="*/ 1888 h 5221588"/>
              <a:gd name="connsiteX4-739" fmla="*/ 3608191 w 8778999"/>
              <a:gd name="connsiteY4-740" fmla="*/ 173338 h 5221588"/>
              <a:gd name="connsiteX5-741" fmla="*/ 4255891 w 8778999"/>
              <a:gd name="connsiteY5-742" fmla="*/ 78088 h 5221588"/>
              <a:gd name="connsiteX6-743" fmla="*/ 5227441 w 8778999"/>
              <a:gd name="connsiteY6-744" fmla="*/ 173338 h 5221588"/>
              <a:gd name="connsiteX7-745" fmla="*/ 7624549 w 8778999"/>
              <a:gd name="connsiteY7-746" fmla="*/ 97138 h 5221588"/>
              <a:gd name="connsiteX8-747" fmla="*/ 8465941 w 8778999"/>
              <a:gd name="connsiteY8-748" fmla="*/ 938530 h 5221588"/>
              <a:gd name="connsiteX9-749" fmla="*/ 8751691 w 8778999"/>
              <a:gd name="connsiteY9-750" fmla="*/ 1449688 h 5221588"/>
              <a:gd name="connsiteX10-751" fmla="*/ 8618341 w 8778999"/>
              <a:gd name="connsiteY10-752" fmla="*/ 2287888 h 5221588"/>
              <a:gd name="connsiteX11-753" fmla="*/ 8770741 w 8778999"/>
              <a:gd name="connsiteY11-754" fmla="*/ 3240388 h 5221588"/>
              <a:gd name="connsiteX12-755" fmla="*/ 8465941 w 8778999"/>
              <a:gd name="connsiteY12-756" fmla="*/ 4303996 h 5221588"/>
              <a:gd name="connsiteX13-757" fmla="*/ 7624549 w 8778999"/>
              <a:gd name="connsiteY13-758" fmla="*/ 5145388 h 5221588"/>
              <a:gd name="connsiteX14-759" fmla="*/ 6808591 w 8778999"/>
              <a:gd name="connsiteY14-760" fmla="*/ 4973938 h 5221588"/>
              <a:gd name="connsiteX15-761" fmla="*/ 5989441 w 8778999"/>
              <a:gd name="connsiteY15-762" fmla="*/ 5221588 h 5221588"/>
              <a:gd name="connsiteX16-763" fmla="*/ 4732141 w 8778999"/>
              <a:gd name="connsiteY16-764" fmla="*/ 4992988 h 5221588"/>
              <a:gd name="connsiteX17-765" fmla="*/ 3760591 w 8778999"/>
              <a:gd name="connsiteY17-766" fmla="*/ 5183488 h 5221588"/>
              <a:gd name="connsiteX18-767" fmla="*/ 3093841 w 8778999"/>
              <a:gd name="connsiteY18-768" fmla="*/ 4954888 h 5221588"/>
              <a:gd name="connsiteX19-769" fmla="*/ 2160391 w 8778999"/>
              <a:gd name="connsiteY19-770" fmla="*/ 5183488 h 5221588"/>
              <a:gd name="connsiteX20-771" fmla="*/ 1131691 w 8778999"/>
              <a:gd name="connsiteY20-772" fmla="*/ 4935838 h 5221588"/>
              <a:gd name="connsiteX21-773" fmla="*/ 849133 w 8778999"/>
              <a:gd name="connsiteY21-774" fmla="*/ 5012038 h 5221588"/>
              <a:gd name="connsiteX22-775" fmla="*/ 83941 w 8778999"/>
              <a:gd name="connsiteY22-776" fmla="*/ 5012038 h 5221588"/>
              <a:gd name="connsiteX23-777" fmla="*/ 26791 w 8778999"/>
              <a:gd name="connsiteY23-778" fmla="*/ 4303996 h 5221588"/>
              <a:gd name="connsiteX24-779" fmla="*/ 7329 w 8778999"/>
              <a:gd name="connsiteY24-780" fmla="*/ 2247913 h 5221588"/>
              <a:gd name="connsiteX25-781" fmla="*/ 165734 w 8778999"/>
              <a:gd name="connsiteY25-782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03" y="connsiteY11-104"/>
              </a:cxn>
              <a:cxn ang="0">
                <a:pos x="connsiteX12-129" y="connsiteY12-130"/>
              </a:cxn>
              <a:cxn ang="0">
                <a:pos x="connsiteX13-157" y="connsiteY13-158"/>
              </a:cxn>
              <a:cxn ang="0">
                <a:pos x="connsiteX14-187" y="connsiteY14-188"/>
              </a:cxn>
              <a:cxn ang="0">
                <a:pos x="connsiteX15-219" y="connsiteY15-220"/>
              </a:cxn>
              <a:cxn ang="0">
                <a:pos x="connsiteX16-253" y="connsiteY16-254"/>
              </a:cxn>
              <a:cxn ang="0">
                <a:pos x="connsiteX17-289" y="connsiteY17-290"/>
              </a:cxn>
              <a:cxn ang="0">
                <a:pos x="connsiteX18-327" y="connsiteY18-328"/>
              </a:cxn>
              <a:cxn ang="0">
                <a:pos x="connsiteX19-367" y="connsiteY19-368"/>
              </a:cxn>
              <a:cxn ang="0">
                <a:pos x="connsiteX20-449" y="connsiteY20-450"/>
              </a:cxn>
              <a:cxn ang="0">
                <a:pos x="connsiteX21-493" y="connsiteY21-494"/>
              </a:cxn>
              <a:cxn ang="0">
                <a:pos x="connsiteX22-539" y="connsiteY22-540"/>
              </a:cxn>
              <a:cxn ang="0">
                <a:pos x="connsiteX23-679" y="connsiteY23-680"/>
              </a:cxn>
              <a:cxn ang="0">
                <a:pos x="connsiteX24-729" y="connsiteY24-730"/>
              </a:cxn>
              <a:cxn ang="0">
                <a:pos x="connsiteX25-781" y="connsiteY25-782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800345" y="401599"/>
            <a:ext cx="6620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 đất của nước ta bao gồm?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555480" y="1851504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 liền, các đảo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>
              <a:fillRect/>
            </a:stretch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</p:grpSp>
      <p:grpSp>
        <p:nvGrpSpPr>
          <p:cNvPr id="10" name="B"/>
          <p:cNvGrpSpPr/>
          <p:nvPr/>
        </p:nvGrpSpPr>
        <p:grpSpPr>
          <a:xfrm>
            <a:off x="2116780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>
              <a:fillRect/>
            </a:stretch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403700" y="3863864"/>
              <a:ext cx="6024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 liền, các đảo,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quần đảo trên Biển Đông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389160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>
              <a:fillRect/>
            </a:stretch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57277" y="5703635"/>
              <a:ext cx="5043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 liền, quần đảo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247661" y="331702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>
              <a:fillRect/>
            </a:stretch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221767" y="2107952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>
              <a:fillRect/>
            </a:stretch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25692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>
              <a:fillRect/>
            </a:stretch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>
            <a:fillRect/>
          </a:stretch>
        </p:blipFill>
        <p:spPr>
          <a:xfrm>
            <a:off x="2304048" y="337737"/>
            <a:ext cx="1659457" cy="1567264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652" y="2652996"/>
            <a:ext cx="4193768" cy="4505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349830" y="223933"/>
            <a:ext cx="9937108" cy="173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-1" fmla="*/ 0 w 8439150"/>
              <a:gd name="connsiteY0-2" fmla="*/ 993792 h 5200650"/>
              <a:gd name="connsiteX1-3" fmla="*/ 841392 w 8439150"/>
              <a:gd name="connsiteY1-4" fmla="*/ 152400 h 5200650"/>
              <a:gd name="connsiteX2-5" fmla="*/ 2133600 w 8439150"/>
              <a:gd name="connsiteY2-6" fmla="*/ 0 h 5200650"/>
              <a:gd name="connsiteX3-7" fmla="*/ 7597758 w 8439150"/>
              <a:gd name="connsiteY3-8" fmla="*/ 152400 h 5200650"/>
              <a:gd name="connsiteX4-9" fmla="*/ 8439150 w 8439150"/>
              <a:gd name="connsiteY4-10" fmla="*/ 993792 h 5200650"/>
              <a:gd name="connsiteX5-11" fmla="*/ 8439150 w 8439150"/>
              <a:gd name="connsiteY5-12" fmla="*/ 4359258 h 5200650"/>
              <a:gd name="connsiteX6-13" fmla="*/ 7597758 w 8439150"/>
              <a:gd name="connsiteY6-14" fmla="*/ 5200650 h 5200650"/>
              <a:gd name="connsiteX7-15" fmla="*/ 841392 w 8439150"/>
              <a:gd name="connsiteY7-16" fmla="*/ 5200650 h 5200650"/>
              <a:gd name="connsiteX8-17" fmla="*/ 0 w 8439150"/>
              <a:gd name="connsiteY8-18" fmla="*/ 4359258 h 5200650"/>
              <a:gd name="connsiteX9" fmla="*/ 0 w 8439150"/>
              <a:gd name="connsiteY9" fmla="*/ 993792 h 5200650"/>
              <a:gd name="connsiteX0-19" fmla="*/ 0 w 8439150"/>
              <a:gd name="connsiteY0-20" fmla="*/ 993792 h 5200650"/>
              <a:gd name="connsiteX1-21" fmla="*/ 841392 w 8439150"/>
              <a:gd name="connsiteY1-22" fmla="*/ 152400 h 5200650"/>
              <a:gd name="connsiteX2-23" fmla="*/ 2133600 w 8439150"/>
              <a:gd name="connsiteY2-24" fmla="*/ 0 h 5200650"/>
              <a:gd name="connsiteX3-25" fmla="*/ 7597758 w 8439150"/>
              <a:gd name="connsiteY3-26" fmla="*/ 152400 h 5200650"/>
              <a:gd name="connsiteX4-27" fmla="*/ 8439150 w 8439150"/>
              <a:gd name="connsiteY4-28" fmla="*/ 993792 h 5200650"/>
              <a:gd name="connsiteX5-29" fmla="*/ 8439150 w 8439150"/>
              <a:gd name="connsiteY5-30" fmla="*/ 4359258 h 5200650"/>
              <a:gd name="connsiteX6-31" fmla="*/ 7597758 w 8439150"/>
              <a:gd name="connsiteY6-32" fmla="*/ 5200650 h 5200650"/>
              <a:gd name="connsiteX7-33" fmla="*/ 841392 w 8439150"/>
              <a:gd name="connsiteY7-34" fmla="*/ 5200650 h 5200650"/>
              <a:gd name="connsiteX8-35" fmla="*/ 0 w 8439150"/>
              <a:gd name="connsiteY8-36" fmla="*/ 4359258 h 5200650"/>
              <a:gd name="connsiteX9-37" fmla="*/ 0 w 8439150"/>
              <a:gd name="connsiteY9-38" fmla="*/ 993792 h 5200650"/>
              <a:gd name="connsiteX0-39" fmla="*/ 0 w 8439150"/>
              <a:gd name="connsiteY0-40" fmla="*/ 993792 h 5200650"/>
              <a:gd name="connsiteX1-41" fmla="*/ 841392 w 8439150"/>
              <a:gd name="connsiteY1-42" fmla="*/ 152400 h 5200650"/>
              <a:gd name="connsiteX2-43" fmla="*/ 2133600 w 8439150"/>
              <a:gd name="connsiteY2-44" fmla="*/ 0 h 5200650"/>
              <a:gd name="connsiteX3-45" fmla="*/ 5200650 w 8439150"/>
              <a:gd name="connsiteY3-46" fmla="*/ 228600 h 5200650"/>
              <a:gd name="connsiteX4-47" fmla="*/ 7597758 w 8439150"/>
              <a:gd name="connsiteY4-48" fmla="*/ 152400 h 5200650"/>
              <a:gd name="connsiteX5-49" fmla="*/ 8439150 w 8439150"/>
              <a:gd name="connsiteY5-50" fmla="*/ 993792 h 5200650"/>
              <a:gd name="connsiteX6-51" fmla="*/ 8439150 w 8439150"/>
              <a:gd name="connsiteY6-52" fmla="*/ 4359258 h 5200650"/>
              <a:gd name="connsiteX7-53" fmla="*/ 7597758 w 8439150"/>
              <a:gd name="connsiteY7-54" fmla="*/ 5200650 h 5200650"/>
              <a:gd name="connsiteX8-55" fmla="*/ 841392 w 8439150"/>
              <a:gd name="connsiteY8-56" fmla="*/ 5200650 h 5200650"/>
              <a:gd name="connsiteX9-57" fmla="*/ 0 w 8439150"/>
              <a:gd name="connsiteY9-58" fmla="*/ 4359258 h 5200650"/>
              <a:gd name="connsiteX10" fmla="*/ 0 w 8439150"/>
              <a:gd name="connsiteY10" fmla="*/ 993792 h 5200650"/>
              <a:gd name="connsiteX0-59" fmla="*/ 0 w 8724999"/>
              <a:gd name="connsiteY0-60" fmla="*/ 993792 h 5200650"/>
              <a:gd name="connsiteX1-61" fmla="*/ 841392 w 8724999"/>
              <a:gd name="connsiteY1-62" fmla="*/ 152400 h 5200650"/>
              <a:gd name="connsiteX2-63" fmla="*/ 2133600 w 8724999"/>
              <a:gd name="connsiteY2-64" fmla="*/ 0 h 5200650"/>
              <a:gd name="connsiteX3-65" fmla="*/ 5200650 w 8724999"/>
              <a:gd name="connsiteY3-66" fmla="*/ 228600 h 5200650"/>
              <a:gd name="connsiteX4-67" fmla="*/ 7597758 w 8724999"/>
              <a:gd name="connsiteY4-68" fmla="*/ 152400 h 5200650"/>
              <a:gd name="connsiteX5-69" fmla="*/ 8439150 w 8724999"/>
              <a:gd name="connsiteY5-70" fmla="*/ 993792 h 5200650"/>
              <a:gd name="connsiteX6-71" fmla="*/ 8724900 w 8724999"/>
              <a:gd name="connsiteY6-72" fmla="*/ 1504950 h 5200650"/>
              <a:gd name="connsiteX7-73" fmla="*/ 8439150 w 8724999"/>
              <a:gd name="connsiteY7-74" fmla="*/ 4359258 h 5200650"/>
              <a:gd name="connsiteX8-75" fmla="*/ 7597758 w 8724999"/>
              <a:gd name="connsiteY8-76" fmla="*/ 5200650 h 5200650"/>
              <a:gd name="connsiteX9-77" fmla="*/ 841392 w 8724999"/>
              <a:gd name="connsiteY9-78" fmla="*/ 5200650 h 5200650"/>
              <a:gd name="connsiteX10-79" fmla="*/ 0 w 8724999"/>
              <a:gd name="connsiteY10-80" fmla="*/ 4359258 h 5200650"/>
              <a:gd name="connsiteX11" fmla="*/ 0 w 8724999"/>
              <a:gd name="connsiteY11" fmla="*/ 993792 h 5200650"/>
              <a:gd name="connsiteX0-81" fmla="*/ 0 w 8758521"/>
              <a:gd name="connsiteY0-82" fmla="*/ 993792 h 5200650"/>
              <a:gd name="connsiteX1-83" fmla="*/ 841392 w 8758521"/>
              <a:gd name="connsiteY1-84" fmla="*/ 152400 h 5200650"/>
              <a:gd name="connsiteX2-85" fmla="*/ 2133600 w 8758521"/>
              <a:gd name="connsiteY2-86" fmla="*/ 0 h 5200650"/>
              <a:gd name="connsiteX3-87" fmla="*/ 5200650 w 8758521"/>
              <a:gd name="connsiteY3-88" fmla="*/ 228600 h 5200650"/>
              <a:gd name="connsiteX4-89" fmla="*/ 7597758 w 8758521"/>
              <a:gd name="connsiteY4-90" fmla="*/ 152400 h 5200650"/>
              <a:gd name="connsiteX5-91" fmla="*/ 8439150 w 8758521"/>
              <a:gd name="connsiteY5-92" fmla="*/ 993792 h 5200650"/>
              <a:gd name="connsiteX6-93" fmla="*/ 8724900 w 8758521"/>
              <a:gd name="connsiteY6-94" fmla="*/ 1504950 h 5200650"/>
              <a:gd name="connsiteX7-95" fmla="*/ 8743950 w 8758521"/>
              <a:gd name="connsiteY7-96" fmla="*/ 3295650 h 5200650"/>
              <a:gd name="connsiteX8-97" fmla="*/ 8439150 w 8758521"/>
              <a:gd name="connsiteY8-98" fmla="*/ 4359258 h 5200650"/>
              <a:gd name="connsiteX9-99" fmla="*/ 7597758 w 8758521"/>
              <a:gd name="connsiteY9-100" fmla="*/ 5200650 h 5200650"/>
              <a:gd name="connsiteX10-101" fmla="*/ 841392 w 8758521"/>
              <a:gd name="connsiteY10-102" fmla="*/ 5200650 h 5200650"/>
              <a:gd name="connsiteX11-103" fmla="*/ 0 w 8758521"/>
              <a:gd name="connsiteY11-104" fmla="*/ 4359258 h 5200650"/>
              <a:gd name="connsiteX12" fmla="*/ 0 w 8758521"/>
              <a:gd name="connsiteY12" fmla="*/ 993792 h 5200650"/>
              <a:gd name="connsiteX0-105" fmla="*/ 0 w 8752208"/>
              <a:gd name="connsiteY0-106" fmla="*/ 993792 h 5200650"/>
              <a:gd name="connsiteX1-107" fmla="*/ 841392 w 8752208"/>
              <a:gd name="connsiteY1-108" fmla="*/ 152400 h 5200650"/>
              <a:gd name="connsiteX2-109" fmla="*/ 2133600 w 8752208"/>
              <a:gd name="connsiteY2-110" fmla="*/ 0 h 5200650"/>
              <a:gd name="connsiteX3-111" fmla="*/ 5200650 w 8752208"/>
              <a:gd name="connsiteY3-112" fmla="*/ 228600 h 5200650"/>
              <a:gd name="connsiteX4-113" fmla="*/ 7597758 w 8752208"/>
              <a:gd name="connsiteY4-114" fmla="*/ 152400 h 5200650"/>
              <a:gd name="connsiteX5-115" fmla="*/ 8439150 w 8752208"/>
              <a:gd name="connsiteY5-116" fmla="*/ 993792 h 5200650"/>
              <a:gd name="connsiteX6-117" fmla="*/ 8724900 w 8752208"/>
              <a:gd name="connsiteY6-118" fmla="*/ 1504950 h 5200650"/>
              <a:gd name="connsiteX7-119" fmla="*/ 8591550 w 8752208"/>
              <a:gd name="connsiteY7-120" fmla="*/ 2343150 h 5200650"/>
              <a:gd name="connsiteX8-121" fmla="*/ 8743950 w 8752208"/>
              <a:gd name="connsiteY8-122" fmla="*/ 3295650 h 5200650"/>
              <a:gd name="connsiteX9-123" fmla="*/ 8439150 w 8752208"/>
              <a:gd name="connsiteY9-124" fmla="*/ 4359258 h 5200650"/>
              <a:gd name="connsiteX10-125" fmla="*/ 7597758 w 8752208"/>
              <a:gd name="connsiteY10-126" fmla="*/ 5200650 h 5200650"/>
              <a:gd name="connsiteX11-127" fmla="*/ 841392 w 8752208"/>
              <a:gd name="connsiteY11-128" fmla="*/ 5200650 h 5200650"/>
              <a:gd name="connsiteX12-129" fmla="*/ 0 w 8752208"/>
              <a:gd name="connsiteY12-130" fmla="*/ 4359258 h 5200650"/>
              <a:gd name="connsiteX13" fmla="*/ 0 w 8752208"/>
              <a:gd name="connsiteY13" fmla="*/ 993792 h 5200650"/>
              <a:gd name="connsiteX0-131" fmla="*/ 0 w 8752208"/>
              <a:gd name="connsiteY0-132" fmla="*/ 993792 h 5200650"/>
              <a:gd name="connsiteX1-133" fmla="*/ 841392 w 8752208"/>
              <a:gd name="connsiteY1-134" fmla="*/ 152400 h 5200650"/>
              <a:gd name="connsiteX2-135" fmla="*/ 2133600 w 8752208"/>
              <a:gd name="connsiteY2-136" fmla="*/ 0 h 5200650"/>
              <a:gd name="connsiteX3-137" fmla="*/ 5200650 w 8752208"/>
              <a:gd name="connsiteY3-138" fmla="*/ 228600 h 5200650"/>
              <a:gd name="connsiteX4-139" fmla="*/ 7597758 w 8752208"/>
              <a:gd name="connsiteY4-140" fmla="*/ 152400 h 5200650"/>
              <a:gd name="connsiteX5-141" fmla="*/ 8439150 w 8752208"/>
              <a:gd name="connsiteY5-142" fmla="*/ 993792 h 5200650"/>
              <a:gd name="connsiteX6-143" fmla="*/ 8724900 w 8752208"/>
              <a:gd name="connsiteY6-144" fmla="*/ 1504950 h 5200650"/>
              <a:gd name="connsiteX7-145" fmla="*/ 8591550 w 8752208"/>
              <a:gd name="connsiteY7-146" fmla="*/ 2343150 h 5200650"/>
              <a:gd name="connsiteX8-147" fmla="*/ 8743950 w 8752208"/>
              <a:gd name="connsiteY8-148" fmla="*/ 3295650 h 5200650"/>
              <a:gd name="connsiteX9-149" fmla="*/ 8439150 w 8752208"/>
              <a:gd name="connsiteY9-150" fmla="*/ 4359258 h 5200650"/>
              <a:gd name="connsiteX10-151" fmla="*/ 7597758 w 8752208"/>
              <a:gd name="connsiteY10-152" fmla="*/ 5200650 h 5200650"/>
              <a:gd name="connsiteX11-153" fmla="*/ 6781800 w 8752208"/>
              <a:gd name="connsiteY11-154" fmla="*/ 5029200 h 5200650"/>
              <a:gd name="connsiteX12-155" fmla="*/ 841392 w 8752208"/>
              <a:gd name="connsiteY12-156" fmla="*/ 5200650 h 5200650"/>
              <a:gd name="connsiteX13-157" fmla="*/ 0 w 8752208"/>
              <a:gd name="connsiteY13-158" fmla="*/ 4359258 h 5200650"/>
              <a:gd name="connsiteX14" fmla="*/ 0 w 8752208"/>
              <a:gd name="connsiteY14" fmla="*/ 993792 h 5200650"/>
              <a:gd name="connsiteX0-159" fmla="*/ 0 w 8752208"/>
              <a:gd name="connsiteY0-160" fmla="*/ 993792 h 5276850"/>
              <a:gd name="connsiteX1-161" fmla="*/ 841392 w 8752208"/>
              <a:gd name="connsiteY1-162" fmla="*/ 152400 h 5276850"/>
              <a:gd name="connsiteX2-163" fmla="*/ 2133600 w 8752208"/>
              <a:gd name="connsiteY2-164" fmla="*/ 0 h 5276850"/>
              <a:gd name="connsiteX3-165" fmla="*/ 5200650 w 8752208"/>
              <a:gd name="connsiteY3-166" fmla="*/ 228600 h 5276850"/>
              <a:gd name="connsiteX4-167" fmla="*/ 7597758 w 8752208"/>
              <a:gd name="connsiteY4-168" fmla="*/ 152400 h 5276850"/>
              <a:gd name="connsiteX5-169" fmla="*/ 8439150 w 8752208"/>
              <a:gd name="connsiteY5-170" fmla="*/ 993792 h 5276850"/>
              <a:gd name="connsiteX6-171" fmla="*/ 8724900 w 8752208"/>
              <a:gd name="connsiteY6-172" fmla="*/ 1504950 h 5276850"/>
              <a:gd name="connsiteX7-173" fmla="*/ 8591550 w 8752208"/>
              <a:gd name="connsiteY7-174" fmla="*/ 2343150 h 5276850"/>
              <a:gd name="connsiteX8-175" fmla="*/ 8743950 w 8752208"/>
              <a:gd name="connsiteY8-176" fmla="*/ 3295650 h 5276850"/>
              <a:gd name="connsiteX9-177" fmla="*/ 8439150 w 8752208"/>
              <a:gd name="connsiteY9-178" fmla="*/ 4359258 h 5276850"/>
              <a:gd name="connsiteX10-179" fmla="*/ 7597758 w 8752208"/>
              <a:gd name="connsiteY10-180" fmla="*/ 5200650 h 5276850"/>
              <a:gd name="connsiteX11-181" fmla="*/ 6781800 w 8752208"/>
              <a:gd name="connsiteY11-182" fmla="*/ 5029200 h 5276850"/>
              <a:gd name="connsiteX12-183" fmla="*/ 5962650 w 8752208"/>
              <a:gd name="connsiteY12-184" fmla="*/ 5276850 h 5276850"/>
              <a:gd name="connsiteX13-185" fmla="*/ 841392 w 8752208"/>
              <a:gd name="connsiteY13-186" fmla="*/ 5200650 h 5276850"/>
              <a:gd name="connsiteX14-187" fmla="*/ 0 w 8752208"/>
              <a:gd name="connsiteY14-188" fmla="*/ 4359258 h 5276850"/>
              <a:gd name="connsiteX15" fmla="*/ 0 w 8752208"/>
              <a:gd name="connsiteY15" fmla="*/ 993792 h 5276850"/>
              <a:gd name="connsiteX0-189" fmla="*/ 0 w 8752208"/>
              <a:gd name="connsiteY0-190" fmla="*/ 993792 h 5276850"/>
              <a:gd name="connsiteX1-191" fmla="*/ 841392 w 8752208"/>
              <a:gd name="connsiteY1-192" fmla="*/ 152400 h 5276850"/>
              <a:gd name="connsiteX2-193" fmla="*/ 2133600 w 8752208"/>
              <a:gd name="connsiteY2-194" fmla="*/ 0 h 5276850"/>
              <a:gd name="connsiteX3-195" fmla="*/ 5200650 w 8752208"/>
              <a:gd name="connsiteY3-196" fmla="*/ 228600 h 5276850"/>
              <a:gd name="connsiteX4-197" fmla="*/ 7597758 w 8752208"/>
              <a:gd name="connsiteY4-198" fmla="*/ 152400 h 5276850"/>
              <a:gd name="connsiteX5-199" fmla="*/ 8439150 w 8752208"/>
              <a:gd name="connsiteY5-200" fmla="*/ 993792 h 5276850"/>
              <a:gd name="connsiteX6-201" fmla="*/ 8724900 w 8752208"/>
              <a:gd name="connsiteY6-202" fmla="*/ 1504950 h 5276850"/>
              <a:gd name="connsiteX7-203" fmla="*/ 8591550 w 8752208"/>
              <a:gd name="connsiteY7-204" fmla="*/ 2343150 h 5276850"/>
              <a:gd name="connsiteX8-205" fmla="*/ 8743950 w 8752208"/>
              <a:gd name="connsiteY8-206" fmla="*/ 3295650 h 5276850"/>
              <a:gd name="connsiteX9-207" fmla="*/ 8439150 w 8752208"/>
              <a:gd name="connsiteY9-208" fmla="*/ 4359258 h 5276850"/>
              <a:gd name="connsiteX10-209" fmla="*/ 7597758 w 8752208"/>
              <a:gd name="connsiteY10-210" fmla="*/ 5200650 h 5276850"/>
              <a:gd name="connsiteX11-211" fmla="*/ 6781800 w 8752208"/>
              <a:gd name="connsiteY11-212" fmla="*/ 5029200 h 5276850"/>
              <a:gd name="connsiteX12-213" fmla="*/ 5962650 w 8752208"/>
              <a:gd name="connsiteY12-214" fmla="*/ 5276850 h 5276850"/>
              <a:gd name="connsiteX13-215" fmla="*/ 4705350 w 8752208"/>
              <a:gd name="connsiteY13-216" fmla="*/ 5048250 h 5276850"/>
              <a:gd name="connsiteX14-217" fmla="*/ 841392 w 8752208"/>
              <a:gd name="connsiteY14-218" fmla="*/ 5200650 h 5276850"/>
              <a:gd name="connsiteX15-219" fmla="*/ 0 w 8752208"/>
              <a:gd name="connsiteY15-220" fmla="*/ 4359258 h 5276850"/>
              <a:gd name="connsiteX16" fmla="*/ 0 w 8752208"/>
              <a:gd name="connsiteY16" fmla="*/ 993792 h 5276850"/>
              <a:gd name="connsiteX0-221" fmla="*/ 0 w 8752208"/>
              <a:gd name="connsiteY0-222" fmla="*/ 993792 h 5276850"/>
              <a:gd name="connsiteX1-223" fmla="*/ 841392 w 8752208"/>
              <a:gd name="connsiteY1-224" fmla="*/ 152400 h 5276850"/>
              <a:gd name="connsiteX2-225" fmla="*/ 2133600 w 8752208"/>
              <a:gd name="connsiteY2-226" fmla="*/ 0 h 5276850"/>
              <a:gd name="connsiteX3-227" fmla="*/ 5200650 w 8752208"/>
              <a:gd name="connsiteY3-228" fmla="*/ 228600 h 5276850"/>
              <a:gd name="connsiteX4-229" fmla="*/ 7597758 w 8752208"/>
              <a:gd name="connsiteY4-230" fmla="*/ 152400 h 5276850"/>
              <a:gd name="connsiteX5-231" fmla="*/ 8439150 w 8752208"/>
              <a:gd name="connsiteY5-232" fmla="*/ 993792 h 5276850"/>
              <a:gd name="connsiteX6-233" fmla="*/ 8724900 w 8752208"/>
              <a:gd name="connsiteY6-234" fmla="*/ 1504950 h 5276850"/>
              <a:gd name="connsiteX7-235" fmla="*/ 8591550 w 8752208"/>
              <a:gd name="connsiteY7-236" fmla="*/ 2343150 h 5276850"/>
              <a:gd name="connsiteX8-237" fmla="*/ 8743950 w 8752208"/>
              <a:gd name="connsiteY8-238" fmla="*/ 3295650 h 5276850"/>
              <a:gd name="connsiteX9-239" fmla="*/ 8439150 w 8752208"/>
              <a:gd name="connsiteY9-240" fmla="*/ 4359258 h 5276850"/>
              <a:gd name="connsiteX10-241" fmla="*/ 7597758 w 8752208"/>
              <a:gd name="connsiteY10-242" fmla="*/ 5200650 h 5276850"/>
              <a:gd name="connsiteX11-243" fmla="*/ 6781800 w 8752208"/>
              <a:gd name="connsiteY11-244" fmla="*/ 5029200 h 5276850"/>
              <a:gd name="connsiteX12-245" fmla="*/ 5962650 w 8752208"/>
              <a:gd name="connsiteY12-246" fmla="*/ 5276850 h 5276850"/>
              <a:gd name="connsiteX13-247" fmla="*/ 4705350 w 8752208"/>
              <a:gd name="connsiteY13-248" fmla="*/ 5048250 h 5276850"/>
              <a:gd name="connsiteX14-249" fmla="*/ 3733800 w 8752208"/>
              <a:gd name="connsiteY14-250" fmla="*/ 5238750 h 5276850"/>
              <a:gd name="connsiteX15-251" fmla="*/ 841392 w 8752208"/>
              <a:gd name="connsiteY15-252" fmla="*/ 5200650 h 5276850"/>
              <a:gd name="connsiteX16-253" fmla="*/ 0 w 8752208"/>
              <a:gd name="connsiteY16-254" fmla="*/ 4359258 h 5276850"/>
              <a:gd name="connsiteX17" fmla="*/ 0 w 8752208"/>
              <a:gd name="connsiteY17" fmla="*/ 993792 h 5276850"/>
              <a:gd name="connsiteX0-255" fmla="*/ 0 w 8752208"/>
              <a:gd name="connsiteY0-256" fmla="*/ 993792 h 5276850"/>
              <a:gd name="connsiteX1-257" fmla="*/ 841392 w 8752208"/>
              <a:gd name="connsiteY1-258" fmla="*/ 152400 h 5276850"/>
              <a:gd name="connsiteX2-259" fmla="*/ 2133600 w 8752208"/>
              <a:gd name="connsiteY2-260" fmla="*/ 0 h 5276850"/>
              <a:gd name="connsiteX3-261" fmla="*/ 5200650 w 8752208"/>
              <a:gd name="connsiteY3-262" fmla="*/ 228600 h 5276850"/>
              <a:gd name="connsiteX4-263" fmla="*/ 7597758 w 8752208"/>
              <a:gd name="connsiteY4-264" fmla="*/ 152400 h 5276850"/>
              <a:gd name="connsiteX5-265" fmla="*/ 8439150 w 8752208"/>
              <a:gd name="connsiteY5-266" fmla="*/ 993792 h 5276850"/>
              <a:gd name="connsiteX6-267" fmla="*/ 8724900 w 8752208"/>
              <a:gd name="connsiteY6-268" fmla="*/ 1504950 h 5276850"/>
              <a:gd name="connsiteX7-269" fmla="*/ 8591550 w 8752208"/>
              <a:gd name="connsiteY7-270" fmla="*/ 2343150 h 5276850"/>
              <a:gd name="connsiteX8-271" fmla="*/ 8743950 w 8752208"/>
              <a:gd name="connsiteY8-272" fmla="*/ 3295650 h 5276850"/>
              <a:gd name="connsiteX9-273" fmla="*/ 8439150 w 8752208"/>
              <a:gd name="connsiteY9-274" fmla="*/ 4359258 h 5276850"/>
              <a:gd name="connsiteX10-275" fmla="*/ 7597758 w 8752208"/>
              <a:gd name="connsiteY10-276" fmla="*/ 5200650 h 5276850"/>
              <a:gd name="connsiteX11-277" fmla="*/ 6781800 w 8752208"/>
              <a:gd name="connsiteY11-278" fmla="*/ 5029200 h 5276850"/>
              <a:gd name="connsiteX12-279" fmla="*/ 5962650 w 8752208"/>
              <a:gd name="connsiteY12-280" fmla="*/ 5276850 h 5276850"/>
              <a:gd name="connsiteX13-281" fmla="*/ 4705350 w 8752208"/>
              <a:gd name="connsiteY13-282" fmla="*/ 5048250 h 5276850"/>
              <a:gd name="connsiteX14-283" fmla="*/ 3733800 w 8752208"/>
              <a:gd name="connsiteY14-284" fmla="*/ 5238750 h 5276850"/>
              <a:gd name="connsiteX15-285" fmla="*/ 3067050 w 8752208"/>
              <a:gd name="connsiteY15-286" fmla="*/ 5010150 h 5276850"/>
              <a:gd name="connsiteX16-287" fmla="*/ 841392 w 8752208"/>
              <a:gd name="connsiteY16-288" fmla="*/ 5200650 h 5276850"/>
              <a:gd name="connsiteX17-289" fmla="*/ 0 w 8752208"/>
              <a:gd name="connsiteY17-290" fmla="*/ 4359258 h 5276850"/>
              <a:gd name="connsiteX18" fmla="*/ 0 w 8752208"/>
              <a:gd name="connsiteY18" fmla="*/ 993792 h 5276850"/>
              <a:gd name="connsiteX0-291" fmla="*/ 0 w 8752208"/>
              <a:gd name="connsiteY0-292" fmla="*/ 993792 h 5276850"/>
              <a:gd name="connsiteX1-293" fmla="*/ 841392 w 8752208"/>
              <a:gd name="connsiteY1-294" fmla="*/ 152400 h 5276850"/>
              <a:gd name="connsiteX2-295" fmla="*/ 2133600 w 8752208"/>
              <a:gd name="connsiteY2-296" fmla="*/ 0 h 5276850"/>
              <a:gd name="connsiteX3-297" fmla="*/ 5200650 w 8752208"/>
              <a:gd name="connsiteY3-298" fmla="*/ 228600 h 5276850"/>
              <a:gd name="connsiteX4-299" fmla="*/ 7597758 w 8752208"/>
              <a:gd name="connsiteY4-300" fmla="*/ 152400 h 5276850"/>
              <a:gd name="connsiteX5-301" fmla="*/ 8439150 w 8752208"/>
              <a:gd name="connsiteY5-302" fmla="*/ 993792 h 5276850"/>
              <a:gd name="connsiteX6-303" fmla="*/ 8724900 w 8752208"/>
              <a:gd name="connsiteY6-304" fmla="*/ 1504950 h 5276850"/>
              <a:gd name="connsiteX7-305" fmla="*/ 8591550 w 8752208"/>
              <a:gd name="connsiteY7-306" fmla="*/ 2343150 h 5276850"/>
              <a:gd name="connsiteX8-307" fmla="*/ 8743950 w 8752208"/>
              <a:gd name="connsiteY8-308" fmla="*/ 3295650 h 5276850"/>
              <a:gd name="connsiteX9-309" fmla="*/ 8439150 w 8752208"/>
              <a:gd name="connsiteY9-310" fmla="*/ 4359258 h 5276850"/>
              <a:gd name="connsiteX10-311" fmla="*/ 7597758 w 8752208"/>
              <a:gd name="connsiteY10-312" fmla="*/ 5200650 h 5276850"/>
              <a:gd name="connsiteX11-313" fmla="*/ 6781800 w 8752208"/>
              <a:gd name="connsiteY11-314" fmla="*/ 5029200 h 5276850"/>
              <a:gd name="connsiteX12-315" fmla="*/ 5962650 w 8752208"/>
              <a:gd name="connsiteY12-316" fmla="*/ 5276850 h 5276850"/>
              <a:gd name="connsiteX13-317" fmla="*/ 4705350 w 8752208"/>
              <a:gd name="connsiteY13-318" fmla="*/ 5048250 h 5276850"/>
              <a:gd name="connsiteX14-319" fmla="*/ 3733800 w 8752208"/>
              <a:gd name="connsiteY14-320" fmla="*/ 5238750 h 5276850"/>
              <a:gd name="connsiteX15-321" fmla="*/ 3067050 w 8752208"/>
              <a:gd name="connsiteY15-322" fmla="*/ 5010150 h 5276850"/>
              <a:gd name="connsiteX16-323" fmla="*/ 2133600 w 8752208"/>
              <a:gd name="connsiteY16-324" fmla="*/ 5238750 h 5276850"/>
              <a:gd name="connsiteX17-325" fmla="*/ 841392 w 8752208"/>
              <a:gd name="connsiteY17-326" fmla="*/ 5200650 h 5276850"/>
              <a:gd name="connsiteX18-327" fmla="*/ 0 w 8752208"/>
              <a:gd name="connsiteY18-328" fmla="*/ 4359258 h 5276850"/>
              <a:gd name="connsiteX19" fmla="*/ 0 w 8752208"/>
              <a:gd name="connsiteY19" fmla="*/ 993792 h 5276850"/>
              <a:gd name="connsiteX0-329" fmla="*/ 0 w 8752208"/>
              <a:gd name="connsiteY0-330" fmla="*/ 993792 h 5276850"/>
              <a:gd name="connsiteX1-331" fmla="*/ 841392 w 8752208"/>
              <a:gd name="connsiteY1-332" fmla="*/ 152400 h 5276850"/>
              <a:gd name="connsiteX2-333" fmla="*/ 2133600 w 8752208"/>
              <a:gd name="connsiteY2-334" fmla="*/ 0 h 5276850"/>
              <a:gd name="connsiteX3-335" fmla="*/ 5200650 w 8752208"/>
              <a:gd name="connsiteY3-336" fmla="*/ 228600 h 5276850"/>
              <a:gd name="connsiteX4-337" fmla="*/ 7597758 w 8752208"/>
              <a:gd name="connsiteY4-338" fmla="*/ 152400 h 5276850"/>
              <a:gd name="connsiteX5-339" fmla="*/ 8439150 w 8752208"/>
              <a:gd name="connsiteY5-340" fmla="*/ 993792 h 5276850"/>
              <a:gd name="connsiteX6-341" fmla="*/ 8724900 w 8752208"/>
              <a:gd name="connsiteY6-342" fmla="*/ 1504950 h 5276850"/>
              <a:gd name="connsiteX7-343" fmla="*/ 8591550 w 8752208"/>
              <a:gd name="connsiteY7-344" fmla="*/ 2343150 h 5276850"/>
              <a:gd name="connsiteX8-345" fmla="*/ 8743950 w 8752208"/>
              <a:gd name="connsiteY8-346" fmla="*/ 3295650 h 5276850"/>
              <a:gd name="connsiteX9-347" fmla="*/ 8439150 w 8752208"/>
              <a:gd name="connsiteY9-348" fmla="*/ 4359258 h 5276850"/>
              <a:gd name="connsiteX10-349" fmla="*/ 7597758 w 8752208"/>
              <a:gd name="connsiteY10-350" fmla="*/ 5200650 h 5276850"/>
              <a:gd name="connsiteX11-351" fmla="*/ 6781800 w 8752208"/>
              <a:gd name="connsiteY11-352" fmla="*/ 5029200 h 5276850"/>
              <a:gd name="connsiteX12-353" fmla="*/ 5962650 w 8752208"/>
              <a:gd name="connsiteY12-354" fmla="*/ 5276850 h 5276850"/>
              <a:gd name="connsiteX13-355" fmla="*/ 4705350 w 8752208"/>
              <a:gd name="connsiteY13-356" fmla="*/ 5048250 h 5276850"/>
              <a:gd name="connsiteX14-357" fmla="*/ 3733800 w 8752208"/>
              <a:gd name="connsiteY14-358" fmla="*/ 5238750 h 5276850"/>
              <a:gd name="connsiteX15-359" fmla="*/ 3067050 w 8752208"/>
              <a:gd name="connsiteY15-360" fmla="*/ 5010150 h 5276850"/>
              <a:gd name="connsiteX16-361" fmla="*/ 2133600 w 8752208"/>
              <a:gd name="connsiteY16-362" fmla="*/ 5238750 h 5276850"/>
              <a:gd name="connsiteX17-363" fmla="*/ 822342 w 8752208"/>
              <a:gd name="connsiteY17-364" fmla="*/ 5067300 h 5276850"/>
              <a:gd name="connsiteX18-365" fmla="*/ 0 w 8752208"/>
              <a:gd name="connsiteY18-366" fmla="*/ 4359258 h 5276850"/>
              <a:gd name="connsiteX19-367" fmla="*/ 0 w 8752208"/>
              <a:gd name="connsiteY19-368" fmla="*/ 993792 h 5276850"/>
              <a:gd name="connsiteX0-369" fmla="*/ 8606 w 8760814"/>
              <a:gd name="connsiteY0-370" fmla="*/ 993792 h 5276850"/>
              <a:gd name="connsiteX1-371" fmla="*/ 849998 w 8760814"/>
              <a:gd name="connsiteY1-372" fmla="*/ 152400 h 5276850"/>
              <a:gd name="connsiteX2-373" fmla="*/ 2142206 w 8760814"/>
              <a:gd name="connsiteY2-374" fmla="*/ 0 h 5276850"/>
              <a:gd name="connsiteX3-375" fmla="*/ 5209256 w 8760814"/>
              <a:gd name="connsiteY3-376" fmla="*/ 228600 h 5276850"/>
              <a:gd name="connsiteX4-377" fmla="*/ 7606364 w 8760814"/>
              <a:gd name="connsiteY4-378" fmla="*/ 152400 h 5276850"/>
              <a:gd name="connsiteX5-379" fmla="*/ 8447756 w 8760814"/>
              <a:gd name="connsiteY5-380" fmla="*/ 993792 h 5276850"/>
              <a:gd name="connsiteX6-381" fmla="*/ 8733506 w 8760814"/>
              <a:gd name="connsiteY6-382" fmla="*/ 1504950 h 5276850"/>
              <a:gd name="connsiteX7-383" fmla="*/ 8600156 w 8760814"/>
              <a:gd name="connsiteY7-384" fmla="*/ 2343150 h 5276850"/>
              <a:gd name="connsiteX8-385" fmla="*/ 8752556 w 8760814"/>
              <a:gd name="connsiteY8-386" fmla="*/ 3295650 h 5276850"/>
              <a:gd name="connsiteX9-387" fmla="*/ 8447756 w 8760814"/>
              <a:gd name="connsiteY9-388" fmla="*/ 4359258 h 5276850"/>
              <a:gd name="connsiteX10-389" fmla="*/ 7606364 w 8760814"/>
              <a:gd name="connsiteY10-390" fmla="*/ 5200650 h 5276850"/>
              <a:gd name="connsiteX11-391" fmla="*/ 6790406 w 8760814"/>
              <a:gd name="connsiteY11-392" fmla="*/ 5029200 h 5276850"/>
              <a:gd name="connsiteX12-393" fmla="*/ 5971256 w 8760814"/>
              <a:gd name="connsiteY12-394" fmla="*/ 5276850 h 5276850"/>
              <a:gd name="connsiteX13-395" fmla="*/ 4713956 w 8760814"/>
              <a:gd name="connsiteY13-396" fmla="*/ 5048250 h 5276850"/>
              <a:gd name="connsiteX14-397" fmla="*/ 3742406 w 8760814"/>
              <a:gd name="connsiteY14-398" fmla="*/ 5238750 h 5276850"/>
              <a:gd name="connsiteX15-399" fmla="*/ 3075656 w 8760814"/>
              <a:gd name="connsiteY15-400" fmla="*/ 5010150 h 5276850"/>
              <a:gd name="connsiteX16-401" fmla="*/ 2142206 w 8760814"/>
              <a:gd name="connsiteY16-402" fmla="*/ 5238750 h 5276850"/>
              <a:gd name="connsiteX17-403" fmla="*/ 830948 w 8760814"/>
              <a:gd name="connsiteY17-404" fmla="*/ 5067300 h 5276850"/>
              <a:gd name="connsiteX18-405" fmla="*/ 65756 w 8760814"/>
              <a:gd name="connsiteY18-406" fmla="*/ 5067300 h 5276850"/>
              <a:gd name="connsiteX19-407" fmla="*/ 8606 w 8760814"/>
              <a:gd name="connsiteY19-408" fmla="*/ 4359258 h 5276850"/>
              <a:gd name="connsiteX20" fmla="*/ 8606 w 8760814"/>
              <a:gd name="connsiteY20" fmla="*/ 993792 h 5276850"/>
              <a:gd name="connsiteX0-409" fmla="*/ 8606 w 8760814"/>
              <a:gd name="connsiteY0-410" fmla="*/ 993792 h 5276850"/>
              <a:gd name="connsiteX1-411" fmla="*/ 849998 w 8760814"/>
              <a:gd name="connsiteY1-412" fmla="*/ 152400 h 5276850"/>
              <a:gd name="connsiteX2-413" fmla="*/ 2142206 w 8760814"/>
              <a:gd name="connsiteY2-414" fmla="*/ 0 h 5276850"/>
              <a:gd name="connsiteX3-415" fmla="*/ 5209256 w 8760814"/>
              <a:gd name="connsiteY3-416" fmla="*/ 228600 h 5276850"/>
              <a:gd name="connsiteX4-417" fmla="*/ 7606364 w 8760814"/>
              <a:gd name="connsiteY4-418" fmla="*/ 152400 h 5276850"/>
              <a:gd name="connsiteX5-419" fmla="*/ 8447756 w 8760814"/>
              <a:gd name="connsiteY5-420" fmla="*/ 993792 h 5276850"/>
              <a:gd name="connsiteX6-421" fmla="*/ 8733506 w 8760814"/>
              <a:gd name="connsiteY6-422" fmla="*/ 1504950 h 5276850"/>
              <a:gd name="connsiteX7-423" fmla="*/ 8600156 w 8760814"/>
              <a:gd name="connsiteY7-424" fmla="*/ 2343150 h 5276850"/>
              <a:gd name="connsiteX8-425" fmla="*/ 8752556 w 8760814"/>
              <a:gd name="connsiteY8-426" fmla="*/ 3295650 h 5276850"/>
              <a:gd name="connsiteX9-427" fmla="*/ 8447756 w 8760814"/>
              <a:gd name="connsiteY9-428" fmla="*/ 4359258 h 5276850"/>
              <a:gd name="connsiteX10-429" fmla="*/ 7606364 w 8760814"/>
              <a:gd name="connsiteY10-430" fmla="*/ 5200650 h 5276850"/>
              <a:gd name="connsiteX11-431" fmla="*/ 6790406 w 8760814"/>
              <a:gd name="connsiteY11-432" fmla="*/ 5029200 h 5276850"/>
              <a:gd name="connsiteX12-433" fmla="*/ 5971256 w 8760814"/>
              <a:gd name="connsiteY12-434" fmla="*/ 5276850 h 5276850"/>
              <a:gd name="connsiteX13-435" fmla="*/ 4713956 w 8760814"/>
              <a:gd name="connsiteY13-436" fmla="*/ 5048250 h 5276850"/>
              <a:gd name="connsiteX14-437" fmla="*/ 3742406 w 8760814"/>
              <a:gd name="connsiteY14-438" fmla="*/ 5238750 h 5276850"/>
              <a:gd name="connsiteX15-439" fmla="*/ 3075656 w 8760814"/>
              <a:gd name="connsiteY15-440" fmla="*/ 5010150 h 5276850"/>
              <a:gd name="connsiteX16-441" fmla="*/ 2142206 w 8760814"/>
              <a:gd name="connsiteY16-442" fmla="*/ 5238750 h 5276850"/>
              <a:gd name="connsiteX17-443" fmla="*/ 1113506 w 8760814"/>
              <a:gd name="connsiteY17-444" fmla="*/ 4991100 h 5276850"/>
              <a:gd name="connsiteX18-445" fmla="*/ 830948 w 8760814"/>
              <a:gd name="connsiteY18-446" fmla="*/ 5067300 h 5276850"/>
              <a:gd name="connsiteX19-447" fmla="*/ 65756 w 8760814"/>
              <a:gd name="connsiteY19-448" fmla="*/ 5067300 h 5276850"/>
              <a:gd name="connsiteX20-449" fmla="*/ 8606 w 8760814"/>
              <a:gd name="connsiteY20-450" fmla="*/ 4359258 h 5276850"/>
              <a:gd name="connsiteX21" fmla="*/ 8606 w 8760814"/>
              <a:gd name="connsiteY21" fmla="*/ 993792 h 5276850"/>
              <a:gd name="connsiteX0-451" fmla="*/ 8606 w 8760814"/>
              <a:gd name="connsiteY0-452" fmla="*/ 995218 h 5278276"/>
              <a:gd name="connsiteX1-453" fmla="*/ 849998 w 8760814"/>
              <a:gd name="connsiteY1-454" fmla="*/ 153826 h 5278276"/>
              <a:gd name="connsiteX2-455" fmla="*/ 1685006 w 8760814"/>
              <a:gd name="connsiteY2-456" fmla="*/ 249076 h 5278276"/>
              <a:gd name="connsiteX3-457" fmla="*/ 2142206 w 8760814"/>
              <a:gd name="connsiteY3-458" fmla="*/ 1426 h 5278276"/>
              <a:gd name="connsiteX4-459" fmla="*/ 5209256 w 8760814"/>
              <a:gd name="connsiteY4-460" fmla="*/ 230026 h 5278276"/>
              <a:gd name="connsiteX5-461" fmla="*/ 7606364 w 8760814"/>
              <a:gd name="connsiteY5-462" fmla="*/ 153826 h 5278276"/>
              <a:gd name="connsiteX6-463" fmla="*/ 8447756 w 8760814"/>
              <a:gd name="connsiteY6-464" fmla="*/ 995218 h 5278276"/>
              <a:gd name="connsiteX7-465" fmla="*/ 8733506 w 8760814"/>
              <a:gd name="connsiteY7-466" fmla="*/ 1506376 h 5278276"/>
              <a:gd name="connsiteX8-467" fmla="*/ 8600156 w 8760814"/>
              <a:gd name="connsiteY8-468" fmla="*/ 2344576 h 5278276"/>
              <a:gd name="connsiteX9-469" fmla="*/ 8752556 w 8760814"/>
              <a:gd name="connsiteY9-470" fmla="*/ 3297076 h 5278276"/>
              <a:gd name="connsiteX10-471" fmla="*/ 8447756 w 8760814"/>
              <a:gd name="connsiteY10-472" fmla="*/ 4360684 h 5278276"/>
              <a:gd name="connsiteX11-473" fmla="*/ 7606364 w 8760814"/>
              <a:gd name="connsiteY11-474" fmla="*/ 5202076 h 5278276"/>
              <a:gd name="connsiteX12-475" fmla="*/ 6790406 w 8760814"/>
              <a:gd name="connsiteY12-476" fmla="*/ 5030626 h 5278276"/>
              <a:gd name="connsiteX13-477" fmla="*/ 5971256 w 8760814"/>
              <a:gd name="connsiteY13-478" fmla="*/ 5278276 h 5278276"/>
              <a:gd name="connsiteX14-479" fmla="*/ 4713956 w 8760814"/>
              <a:gd name="connsiteY14-480" fmla="*/ 5049676 h 5278276"/>
              <a:gd name="connsiteX15-481" fmla="*/ 3742406 w 8760814"/>
              <a:gd name="connsiteY15-482" fmla="*/ 5240176 h 5278276"/>
              <a:gd name="connsiteX16-483" fmla="*/ 3075656 w 8760814"/>
              <a:gd name="connsiteY16-484" fmla="*/ 5011576 h 5278276"/>
              <a:gd name="connsiteX17-485" fmla="*/ 2142206 w 8760814"/>
              <a:gd name="connsiteY17-486" fmla="*/ 5240176 h 5278276"/>
              <a:gd name="connsiteX18-487" fmla="*/ 1113506 w 8760814"/>
              <a:gd name="connsiteY18-488" fmla="*/ 4992526 h 5278276"/>
              <a:gd name="connsiteX19-489" fmla="*/ 830948 w 8760814"/>
              <a:gd name="connsiteY19-490" fmla="*/ 5068726 h 5278276"/>
              <a:gd name="connsiteX20-491" fmla="*/ 65756 w 8760814"/>
              <a:gd name="connsiteY20-492" fmla="*/ 5068726 h 5278276"/>
              <a:gd name="connsiteX21-493" fmla="*/ 8606 w 8760814"/>
              <a:gd name="connsiteY21-494" fmla="*/ 4360684 h 5278276"/>
              <a:gd name="connsiteX22" fmla="*/ 8606 w 8760814"/>
              <a:gd name="connsiteY22" fmla="*/ 995218 h 5278276"/>
              <a:gd name="connsiteX0-495" fmla="*/ 8606 w 8760814"/>
              <a:gd name="connsiteY0-496" fmla="*/ 938470 h 5221528"/>
              <a:gd name="connsiteX1-497" fmla="*/ 849998 w 8760814"/>
              <a:gd name="connsiteY1-498" fmla="*/ 97078 h 5221528"/>
              <a:gd name="connsiteX2-499" fmla="*/ 1685006 w 8760814"/>
              <a:gd name="connsiteY2-500" fmla="*/ 192328 h 5221528"/>
              <a:gd name="connsiteX3-501" fmla="*/ 2599406 w 8760814"/>
              <a:gd name="connsiteY3-502" fmla="*/ 1828 h 5221528"/>
              <a:gd name="connsiteX4-503" fmla="*/ 5209256 w 8760814"/>
              <a:gd name="connsiteY4-504" fmla="*/ 173278 h 5221528"/>
              <a:gd name="connsiteX5-505" fmla="*/ 7606364 w 8760814"/>
              <a:gd name="connsiteY5-506" fmla="*/ 97078 h 5221528"/>
              <a:gd name="connsiteX6-507" fmla="*/ 8447756 w 8760814"/>
              <a:gd name="connsiteY6-508" fmla="*/ 938470 h 5221528"/>
              <a:gd name="connsiteX7-509" fmla="*/ 8733506 w 8760814"/>
              <a:gd name="connsiteY7-510" fmla="*/ 1449628 h 5221528"/>
              <a:gd name="connsiteX8-511" fmla="*/ 8600156 w 8760814"/>
              <a:gd name="connsiteY8-512" fmla="*/ 2287828 h 5221528"/>
              <a:gd name="connsiteX9-513" fmla="*/ 8752556 w 8760814"/>
              <a:gd name="connsiteY9-514" fmla="*/ 3240328 h 5221528"/>
              <a:gd name="connsiteX10-515" fmla="*/ 8447756 w 8760814"/>
              <a:gd name="connsiteY10-516" fmla="*/ 4303936 h 5221528"/>
              <a:gd name="connsiteX11-517" fmla="*/ 7606364 w 8760814"/>
              <a:gd name="connsiteY11-518" fmla="*/ 5145328 h 5221528"/>
              <a:gd name="connsiteX12-519" fmla="*/ 6790406 w 8760814"/>
              <a:gd name="connsiteY12-520" fmla="*/ 4973878 h 5221528"/>
              <a:gd name="connsiteX13-521" fmla="*/ 5971256 w 8760814"/>
              <a:gd name="connsiteY13-522" fmla="*/ 5221528 h 5221528"/>
              <a:gd name="connsiteX14-523" fmla="*/ 4713956 w 8760814"/>
              <a:gd name="connsiteY14-524" fmla="*/ 4992928 h 5221528"/>
              <a:gd name="connsiteX15-525" fmla="*/ 3742406 w 8760814"/>
              <a:gd name="connsiteY15-526" fmla="*/ 5183428 h 5221528"/>
              <a:gd name="connsiteX16-527" fmla="*/ 3075656 w 8760814"/>
              <a:gd name="connsiteY16-528" fmla="*/ 4954828 h 5221528"/>
              <a:gd name="connsiteX17-529" fmla="*/ 2142206 w 8760814"/>
              <a:gd name="connsiteY17-530" fmla="*/ 5183428 h 5221528"/>
              <a:gd name="connsiteX18-531" fmla="*/ 1113506 w 8760814"/>
              <a:gd name="connsiteY18-532" fmla="*/ 4935778 h 5221528"/>
              <a:gd name="connsiteX19-533" fmla="*/ 830948 w 8760814"/>
              <a:gd name="connsiteY19-534" fmla="*/ 5011978 h 5221528"/>
              <a:gd name="connsiteX20-535" fmla="*/ 65756 w 8760814"/>
              <a:gd name="connsiteY20-536" fmla="*/ 5011978 h 5221528"/>
              <a:gd name="connsiteX21-537" fmla="*/ 8606 w 8760814"/>
              <a:gd name="connsiteY21-538" fmla="*/ 4303936 h 5221528"/>
              <a:gd name="connsiteX22-539" fmla="*/ 8606 w 8760814"/>
              <a:gd name="connsiteY22-540" fmla="*/ 938470 h 5221528"/>
              <a:gd name="connsiteX0-541" fmla="*/ 8606 w 8760814"/>
              <a:gd name="connsiteY0-542" fmla="*/ 938470 h 5221528"/>
              <a:gd name="connsiteX1-543" fmla="*/ 849998 w 8760814"/>
              <a:gd name="connsiteY1-544" fmla="*/ 97078 h 5221528"/>
              <a:gd name="connsiteX2-545" fmla="*/ 1685006 w 8760814"/>
              <a:gd name="connsiteY2-546" fmla="*/ 192328 h 5221528"/>
              <a:gd name="connsiteX3-547" fmla="*/ 2599406 w 8760814"/>
              <a:gd name="connsiteY3-548" fmla="*/ 1828 h 5221528"/>
              <a:gd name="connsiteX4-549" fmla="*/ 5209256 w 8760814"/>
              <a:gd name="connsiteY4-550" fmla="*/ 173278 h 5221528"/>
              <a:gd name="connsiteX5-551" fmla="*/ 7606364 w 8760814"/>
              <a:gd name="connsiteY5-552" fmla="*/ 97078 h 5221528"/>
              <a:gd name="connsiteX6-553" fmla="*/ 8447756 w 8760814"/>
              <a:gd name="connsiteY6-554" fmla="*/ 938470 h 5221528"/>
              <a:gd name="connsiteX7-555" fmla="*/ 8733506 w 8760814"/>
              <a:gd name="connsiteY7-556" fmla="*/ 1449628 h 5221528"/>
              <a:gd name="connsiteX8-557" fmla="*/ 8600156 w 8760814"/>
              <a:gd name="connsiteY8-558" fmla="*/ 2287828 h 5221528"/>
              <a:gd name="connsiteX9-559" fmla="*/ 8752556 w 8760814"/>
              <a:gd name="connsiteY9-560" fmla="*/ 3240328 h 5221528"/>
              <a:gd name="connsiteX10-561" fmla="*/ 8447756 w 8760814"/>
              <a:gd name="connsiteY10-562" fmla="*/ 4303936 h 5221528"/>
              <a:gd name="connsiteX11-563" fmla="*/ 7606364 w 8760814"/>
              <a:gd name="connsiteY11-564" fmla="*/ 5145328 h 5221528"/>
              <a:gd name="connsiteX12-565" fmla="*/ 6790406 w 8760814"/>
              <a:gd name="connsiteY12-566" fmla="*/ 4973878 h 5221528"/>
              <a:gd name="connsiteX13-567" fmla="*/ 5971256 w 8760814"/>
              <a:gd name="connsiteY13-568" fmla="*/ 5221528 h 5221528"/>
              <a:gd name="connsiteX14-569" fmla="*/ 4713956 w 8760814"/>
              <a:gd name="connsiteY14-570" fmla="*/ 4992928 h 5221528"/>
              <a:gd name="connsiteX15-571" fmla="*/ 3742406 w 8760814"/>
              <a:gd name="connsiteY15-572" fmla="*/ 5183428 h 5221528"/>
              <a:gd name="connsiteX16-573" fmla="*/ 3075656 w 8760814"/>
              <a:gd name="connsiteY16-574" fmla="*/ 4954828 h 5221528"/>
              <a:gd name="connsiteX17-575" fmla="*/ 2142206 w 8760814"/>
              <a:gd name="connsiteY17-576" fmla="*/ 5183428 h 5221528"/>
              <a:gd name="connsiteX18-577" fmla="*/ 1113506 w 8760814"/>
              <a:gd name="connsiteY18-578" fmla="*/ 4935778 h 5221528"/>
              <a:gd name="connsiteX19-579" fmla="*/ 830948 w 8760814"/>
              <a:gd name="connsiteY19-580" fmla="*/ 5011978 h 5221528"/>
              <a:gd name="connsiteX20-581" fmla="*/ 65756 w 8760814"/>
              <a:gd name="connsiteY20-582" fmla="*/ 5011978 h 5221528"/>
              <a:gd name="connsiteX21-583" fmla="*/ 8606 w 8760814"/>
              <a:gd name="connsiteY21-584" fmla="*/ 4303936 h 5221528"/>
              <a:gd name="connsiteX22-585" fmla="*/ 8606 w 8760814"/>
              <a:gd name="connsiteY22-586" fmla="*/ 938470 h 5221528"/>
              <a:gd name="connsiteX0-587" fmla="*/ 8606 w 8760814"/>
              <a:gd name="connsiteY0-588" fmla="*/ 937157 h 5220215"/>
              <a:gd name="connsiteX1-589" fmla="*/ 849998 w 8760814"/>
              <a:gd name="connsiteY1-590" fmla="*/ 95765 h 5220215"/>
              <a:gd name="connsiteX2-591" fmla="*/ 1685006 w 8760814"/>
              <a:gd name="connsiteY2-592" fmla="*/ 191015 h 5220215"/>
              <a:gd name="connsiteX3-593" fmla="*/ 2599406 w 8760814"/>
              <a:gd name="connsiteY3-594" fmla="*/ 515 h 5220215"/>
              <a:gd name="connsiteX4-595" fmla="*/ 4237706 w 8760814"/>
              <a:gd name="connsiteY4-596" fmla="*/ 76715 h 5220215"/>
              <a:gd name="connsiteX5-597" fmla="*/ 5209256 w 8760814"/>
              <a:gd name="connsiteY5-598" fmla="*/ 171965 h 5220215"/>
              <a:gd name="connsiteX6-599" fmla="*/ 7606364 w 8760814"/>
              <a:gd name="connsiteY6-600" fmla="*/ 95765 h 5220215"/>
              <a:gd name="connsiteX7-601" fmla="*/ 8447756 w 8760814"/>
              <a:gd name="connsiteY7-602" fmla="*/ 937157 h 5220215"/>
              <a:gd name="connsiteX8-603" fmla="*/ 8733506 w 8760814"/>
              <a:gd name="connsiteY8-604" fmla="*/ 1448315 h 5220215"/>
              <a:gd name="connsiteX9-605" fmla="*/ 8600156 w 8760814"/>
              <a:gd name="connsiteY9-606" fmla="*/ 2286515 h 5220215"/>
              <a:gd name="connsiteX10-607" fmla="*/ 8752556 w 8760814"/>
              <a:gd name="connsiteY10-608" fmla="*/ 3239015 h 5220215"/>
              <a:gd name="connsiteX11-609" fmla="*/ 8447756 w 8760814"/>
              <a:gd name="connsiteY11-610" fmla="*/ 4302623 h 5220215"/>
              <a:gd name="connsiteX12-611" fmla="*/ 7606364 w 8760814"/>
              <a:gd name="connsiteY12-612" fmla="*/ 5144015 h 5220215"/>
              <a:gd name="connsiteX13-613" fmla="*/ 6790406 w 8760814"/>
              <a:gd name="connsiteY13-614" fmla="*/ 4972565 h 5220215"/>
              <a:gd name="connsiteX14-615" fmla="*/ 5971256 w 8760814"/>
              <a:gd name="connsiteY14-616" fmla="*/ 5220215 h 5220215"/>
              <a:gd name="connsiteX15-617" fmla="*/ 4713956 w 8760814"/>
              <a:gd name="connsiteY15-618" fmla="*/ 4991615 h 5220215"/>
              <a:gd name="connsiteX16-619" fmla="*/ 3742406 w 8760814"/>
              <a:gd name="connsiteY16-620" fmla="*/ 5182115 h 5220215"/>
              <a:gd name="connsiteX17-621" fmla="*/ 3075656 w 8760814"/>
              <a:gd name="connsiteY17-622" fmla="*/ 4953515 h 5220215"/>
              <a:gd name="connsiteX18-623" fmla="*/ 2142206 w 8760814"/>
              <a:gd name="connsiteY18-624" fmla="*/ 5182115 h 5220215"/>
              <a:gd name="connsiteX19-625" fmla="*/ 1113506 w 8760814"/>
              <a:gd name="connsiteY19-626" fmla="*/ 4934465 h 5220215"/>
              <a:gd name="connsiteX20-627" fmla="*/ 830948 w 8760814"/>
              <a:gd name="connsiteY20-628" fmla="*/ 5010665 h 5220215"/>
              <a:gd name="connsiteX21-629" fmla="*/ 65756 w 8760814"/>
              <a:gd name="connsiteY21-630" fmla="*/ 5010665 h 5220215"/>
              <a:gd name="connsiteX22-631" fmla="*/ 8606 w 8760814"/>
              <a:gd name="connsiteY22-632" fmla="*/ 4302623 h 5220215"/>
              <a:gd name="connsiteX23" fmla="*/ 8606 w 8760814"/>
              <a:gd name="connsiteY23" fmla="*/ 937157 h 5220215"/>
              <a:gd name="connsiteX0-633" fmla="*/ 8606 w 8760814"/>
              <a:gd name="connsiteY0-634" fmla="*/ 938530 h 5221588"/>
              <a:gd name="connsiteX1-635" fmla="*/ 849998 w 8760814"/>
              <a:gd name="connsiteY1-636" fmla="*/ 97138 h 5221588"/>
              <a:gd name="connsiteX2-637" fmla="*/ 1685006 w 8760814"/>
              <a:gd name="connsiteY2-638" fmla="*/ 192388 h 5221588"/>
              <a:gd name="connsiteX3-639" fmla="*/ 2599406 w 8760814"/>
              <a:gd name="connsiteY3-640" fmla="*/ 1888 h 5221588"/>
              <a:gd name="connsiteX4-641" fmla="*/ 3590006 w 8760814"/>
              <a:gd name="connsiteY4-642" fmla="*/ 173338 h 5221588"/>
              <a:gd name="connsiteX5-643" fmla="*/ 4237706 w 8760814"/>
              <a:gd name="connsiteY5-644" fmla="*/ 78088 h 5221588"/>
              <a:gd name="connsiteX6-645" fmla="*/ 5209256 w 8760814"/>
              <a:gd name="connsiteY6-646" fmla="*/ 173338 h 5221588"/>
              <a:gd name="connsiteX7-647" fmla="*/ 7606364 w 8760814"/>
              <a:gd name="connsiteY7-648" fmla="*/ 97138 h 5221588"/>
              <a:gd name="connsiteX8-649" fmla="*/ 8447756 w 8760814"/>
              <a:gd name="connsiteY8-650" fmla="*/ 938530 h 5221588"/>
              <a:gd name="connsiteX9-651" fmla="*/ 8733506 w 8760814"/>
              <a:gd name="connsiteY9-652" fmla="*/ 1449688 h 5221588"/>
              <a:gd name="connsiteX10-653" fmla="*/ 8600156 w 8760814"/>
              <a:gd name="connsiteY10-654" fmla="*/ 2287888 h 5221588"/>
              <a:gd name="connsiteX11-655" fmla="*/ 8752556 w 8760814"/>
              <a:gd name="connsiteY11-656" fmla="*/ 3240388 h 5221588"/>
              <a:gd name="connsiteX12-657" fmla="*/ 8447756 w 8760814"/>
              <a:gd name="connsiteY12-658" fmla="*/ 4303996 h 5221588"/>
              <a:gd name="connsiteX13-659" fmla="*/ 7606364 w 8760814"/>
              <a:gd name="connsiteY13-660" fmla="*/ 5145388 h 5221588"/>
              <a:gd name="connsiteX14-661" fmla="*/ 6790406 w 8760814"/>
              <a:gd name="connsiteY14-662" fmla="*/ 4973938 h 5221588"/>
              <a:gd name="connsiteX15-663" fmla="*/ 5971256 w 8760814"/>
              <a:gd name="connsiteY15-664" fmla="*/ 5221588 h 5221588"/>
              <a:gd name="connsiteX16-665" fmla="*/ 4713956 w 8760814"/>
              <a:gd name="connsiteY16-666" fmla="*/ 4992988 h 5221588"/>
              <a:gd name="connsiteX17-667" fmla="*/ 3742406 w 8760814"/>
              <a:gd name="connsiteY17-668" fmla="*/ 5183488 h 5221588"/>
              <a:gd name="connsiteX18-669" fmla="*/ 3075656 w 8760814"/>
              <a:gd name="connsiteY18-670" fmla="*/ 4954888 h 5221588"/>
              <a:gd name="connsiteX19-671" fmla="*/ 2142206 w 8760814"/>
              <a:gd name="connsiteY19-672" fmla="*/ 5183488 h 5221588"/>
              <a:gd name="connsiteX20-673" fmla="*/ 1113506 w 8760814"/>
              <a:gd name="connsiteY20-674" fmla="*/ 4935838 h 5221588"/>
              <a:gd name="connsiteX21-675" fmla="*/ 830948 w 8760814"/>
              <a:gd name="connsiteY21-676" fmla="*/ 5012038 h 5221588"/>
              <a:gd name="connsiteX22-677" fmla="*/ 65756 w 8760814"/>
              <a:gd name="connsiteY22-678" fmla="*/ 5012038 h 5221588"/>
              <a:gd name="connsiteX23-679" fmla="*/ 8606 w 8760814"/>
              <a:gd name="connsiteY23-680" fmla="*/ 4303996 h 5221588"/>
              <a:gd name="connsiteX24" fmla="*/ 8606 w 8760814"/>
              <a:gd name="connsiteY24" fmla="*/ 938530 h 5221588"/>
              <a:gd name="connsiteX0-681" fmla="*/ 19967 w 8772175"/>
              <a:gd name="connsiteY0-682" fmla="*/ 938530 h 5221588"/>
              <a:gd name="connsiteX1-683" fmla="*/ 861359 w 8772175"/>
              <a:gd name="connsiteY1-684" fmla="*/ 97138 h 5221588"/>
              <a:gd name="connsiteX2-685" fmla="*/ 1696367 w 8772175"/>
              <a:gd name="connsiteY2-686" fmla="*/ 192388 h 5221588"/>
              <a:gd name="connsiteX3-687" fmla="*/ 2610767 w 8772175"/>
              <a:gd name="connsiteY3-688" fmla="*/ 1888 h 5221588"/>
              <a:gd name="connsiteX4-689" fmla="*/ 3601367 w 8772175"/>
              <a:gd name="connsiteY4-690" fmla="*/ 173338 h 5221588"/>
              <a:gd name="connsiteX5-691" fmla="*/ 4249067 w 8772175"/>
              <a:gd name="connsiteY5-692" fmla="*/ 78088 h 5221588"/>
              <a:gd name="connsiteX6-693" fmla="*/ 5220617 w 8772175"/>
              <a:gd name="connsiteY6-694" fmla="*/ 173338 h 5221588"/>
              <a:gd name="connsiteX7-695" fmla="*/ 7617725 w 8772175"/>
              <a:gd name="connsiteY7-696" fmla="*/ 97138 h 5221588"/>
              <a:gd name="connsiteX8-697" fmla="*/ 8459117 w 8772175"/>
              <a:gd name="connsiteY8-698" fmla="*/ 938530 h 5221588"/>
              <a:gd name="connsiteX9-699" fmla="*/ 8744867 w 8772175"/>
              <a:gd name="connsiteY9-700" fmla="*/ 1449688 h 5221588"/>
              <a:gd name="connsiteX10-701" fmla="*/ 8611517 w 8772175"/>
              <a:gd name="connsiteY10-702" fmla="*/ 2287888 h 5221588"/>
              <a:gd name="connsiteX11-703" fmla="*/ 8763917 w 8772175"/>
              <a:gd name="connsiteY11-704" fmla="*/ 3240388 h 5221588"/>
              <a:gd name="connsiteX12-705" fmla="*/ 8459117 w 8772175"/>
              <a:gd name="connsiteY12-706" fmla="*/ 4303996 h 5221588"/>
              <a:gd name="connsiteX13-707" fmla="*/ 7617725 w 8772175"/>
              <a:gd name="connsiteY13-708" fmla="*/ 5145388 h 5221588"/>
              <a:gd name="connsiteX14-709" fmla="*/ 6801767 w 8772175"/>
              <a:gd name="connsiteY14-710" fmla="*/ 4973938 h 5221588"/>
              <a:gd name="connsiteX15-711" fmla="*/ 5982617 w 8772175"/>
              <a:gd name="connsiteY15-712" fmla="*/ 5221588 h 5221588"/>
              <a:gd name="connsiteX16-713" fmla="*/ 4725317 w 8772175"/>
              <a:gd name="connsiteY16-714" fmla="*/ 4992988 h 5221588"/>
              <a:gd name="connsiteX17-715" fmla="*/ 3753767 w 8772175"/>
              <a:gd name="connsiteY17-716" fmla="*/ 5183488 h 5221588"/>
              <a:gd name="connsiteX18-717" fmla="*/ 3087017 w 8772175"/>
              <a:gd name="connsiteY18-718" fmla="*/ 4954888 h 5221588"/>
              <a:gd name="connsiteX19-719" fmla="*/ 2153567 w 8772175"/>
              <a:gd name="connsiteY19-720" fmla="*/ 5183488 h 5221588"/>
              <a:gd name="connsiteX20-721" fmla="*/ 1124867 w 8772175"/>
              <a:gd name="connsiteY20-722" fmla="*/ 4935838 h 5221588"/>
              <a:gd name="connsiteX21-723" fmla="*/ 842309 w 8772175"/>
              <a:gd name="connsiteY21-724" fmla="*/ 5012038 h 5221588"/>
              <a:gd name="connsiteX22-725" fmla="*/ 77117 w 8772175"/>
              <a:gd name="connsiteY22-726" fmla="*/ 5012038 h 5221588"/>
              <a:gd name="connsiteX23-727" fmla="*/ 19967 w 8772175"/>
              <a:gd name="connsiteY23-728" fmla="*/ 4303996 h 5221588"/>
              <a:gd name="connsiteX24-729" fmla="*/ 158910 w 8772175"/>
              <a:gd name="connsiteY24-730" fmla="*/ 1665655 h 5221588"/>
              <a:gd name="connsiteX25" fmla="*/ 19967 w 8772175"/>
              <a:gd name="connsiteY25" fmla="*/ 938530 h 5221588"/>
              <a:gd name="connsiteX0-731" fmla="*/ 26791 w 8778999"/>
              <a:gd name="connsiteY0-732" fmla="*/ 938530 h 5221588"/>
              <a:gd name="connsiteX1-733" fmla="*/ 868183 w 8778999"/>
              <a:gd name="connsiteY1-734" fmla="*/ 97138 h 5221588"/>
              <a:gd name="connsiteX2-735" fmla="*/ 1703191 w 8778999"/>
              <a:gd name="connsiteY2-736" fmla="*/ 192388 h 5221588"/>
              <a:gd name="connsiteX3-737" fmla="*/ 2617591 w 8778999"/>
              <a:gd name="connsiteY3-738" fmla="*/ 1888 h 5221588"/>
              <a:gd name="connsiteX4-739" fmla="*/ 3608191 w 8778999"/>
              <a:gd name="connsiteY4-740" fmla="*/ 173338 h 5221588"/>
              <a:gd name="connsiteX5-741" fmla="*/ 4255891 w 8778999"/>
              <a:gd name="connsiteY5-742" fmla="*/ 78088 h 5221588"/>
              <a:gd name="connsiteX6-743" fmla="*/ 5227441 w 8778999"/>
              <a:gd name="connsiteY6-744" fmla="*/ 173338 h 5221588"/>
              <a:gd name="connsiteX7-745" fmla="*/ 7624549 w 8778999"/>
              <a:gd name="connsiteY7-746" fmla="*/ 97138 h 5221588"/>
              <a:gd name="connsiteX8-747" fmla="*/ 8465941 w 8778999"/>
              <a:gd name="connsiteY8-748" fmla="*/ 938530 h 5221588"/>
              <a:gd name="connsiteX9-749" fmla="*/ 8751691 w 8778999"/>
              <a:gd name="connsiteY9-750" fmla="*/ 1449688 h 5221588"/>
              <a:gd name="connsiteX10-751" fmla="*/ 8618341 w 8778999"/>
              <a:gd name="connsiteY10-752" fmla="*/ 2287888 h 5221588"/>
              <a:gd name="connsiteX11-753" fmla="*/ 8770741 w 8778999"/>
              <a:gd name="connsiteY11-754" fmla="*/ 3240388 h 5221588"/>
              <a:gd name="connsiteX12-755" fmla="*/ 8465941 w 8778999"/>
              <a:gd name="connsiteY12-756" fmla="*/ 4303996 h 5221588"/>
              <a:gd name="connsiteX13-757" fmla="*/ 7624549 w 8778999"/>
              <a:gd name="connsiteY13-758" fmla="*/ 5145388 h 5221588"/>
              <a:gd name="connsiteX14-759" fmla="*/ 6808591 w 8778999"/>
              <a:gd name="connsiteY14-760" fmla="*/ 4973938 h 5221588"/>
              <a:gd name="connsiteX15-761" fmla="*/ 5989441 w 8778999"/>
              <a:gd name="connsiteY15-762" fmla="*/ 5221588 h 5221588"/>
              <a:gd name="connsiteX16-763" fmla="*/ 4732141 w 8778999"/>
              <a:gd name="connsiteY16-764" fmla="*/ 4992988 h 5221588"/>
              <a:gd name="connsiteX17-765" fmla="*/ 3760591 w 8778999"/>
              <a:gd name="connsiteY17-766" fmla="*/ 5183488 h 5221588"/>
              <a:gd name="connsiteX18-767" fmla="*/ 3093841 w 8778999"/>
              <a:gd name="connsiteY18-768" fmla="*/ 4954888 h 5221588"/>
              <a:gd name="connsiteX19-769" fmla="*/ 2160391 w 8778999"/>
              <a:gd name="connsiteY19-770" fmla="*/ 5183488 h 5221588"/>
              <a:gd name="connsiteX20-771" fmla="*/ 1131691 w 8778999"/>
              <a:gd name="connsiteY20-772" fmla="*/ 4935838 h 5221588"/>
              <a:gd name="connsiteX21-773" fmla="*/ 849133 w 8778999"/>
              <a:gd name="connsiteY21-774" fmla="*/ 5012038 h 5221588"/>
              <a:gd name="connsiteX22-775" fmla="*/ 83941 w 8778999"/>
              <a:gd name="connsiteY22-776" fmla="*/ 5012038 h 5221588"/>
              <a:gd name="connsiteX23-777" fmla="*/ 26791 w 8778999"/>
              <a:gd name="connsiteY23-778" fmla="*/ 4303996 h 5221588"/>
              <a:gd name="connsiteX24-779" fmla="*/ 7329 w 8778999"/>
              <a:gd name="connsiteY24-780" fmla="*/ 2247913 h 5221588"/>
              <a:gd name="connsiteX25-781" fmla="*/ 165734 w 8778999"/>
              <a:gd name="connsiteY25-782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03" y="connsiteY11-104"/>
              </a:cxn>
              <a:cxn ang="0">
                <a:pos x="connsiteX12-129" y="connsiteY12-130"/>
              </a:cxn>
              <a:cxn ang="0">
                <a:pos x="connsiteX13-157" y="connsiteY13-158"/>
              </a:cxn>
              <a:cxn ang="0">
                <a:pos x="connsiteX14-187" y="connsiteY14-188"/>
              </a:cxn>
              <a:cxn ang="0">
                <a:pos x="connsiteX15-219" y="connsiteY15-220"/>
              </a:cxn>
              <a:cxn ang="0">
                <a:pos x="connsiteX16-253" y="connsiteY16-254"/>
              </a:cxn>
              <a:cxn ang="0">
                <a:pos x="connsiteX17-289" y="connsiteY17-290"/>
              </a:cxn>
              <a:cxn ang="0">
                <a:pos x="connsiteX18-327" y="connsiteY18-328"/>
              </a:cxn>
              <a:cxn ang="0">
                <a:pos x="connsiteX19-367" y="connsiteY19-368"/>
              </a:cxn>
              <a:cxn ang="0">
                <a:pos x="connsiteX20-449" y="connsiteY20-450"/>
              </a:cxn>
              <a:cxn ang="0">
                <a:pos x="connsiteX21-493" y="connsiteY21-494"/>
              </a:cxn>
              <a:cxn ang="0">
                <a:pos x="connsiteX22-539" y="connsiteY22-540"/>
              </a:cxn>
              <a:cxn ang="0">
                <a:pos x="connsiteX23-679" y="connsiteY23-680"/>
              </a:cxn>
              <a:cxn ang="0">
                <a:pos x="connsiteX24-729" y="connsiteY24-730"/>
              </a:cxn>
              <a:cxn ang="0">
                <a:pos x="connsiteX25-781" y="connsiteY25-782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2676824" y="738259"/>
            <a:ext cx="836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 đất liền có đặc điểm gì?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97773" y="1912540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>
              <a:fillRect/>
            </a:stretch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46729" y="2706584"/>
              <a:ext cx="650560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dạng hình chữ S, to và rộng.</a:t>
              </a:r>
              <a:endPara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245117" y="3024599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>
              <a:fillRect/>
            </a:stretch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15167" y="3867107"/>
              <a:ext cx="464283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dạng hình chữ A, hẹp ngang.</a:t>
              </a:r>
              <a:endPara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517497" y="5127457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-1" fmla="*/ 0 w 6896559"/>
                <a:gd name="connsiteY0-2" fmla="*/ 315878 h 1252308"/>
                <a:gd name="connsiteX1-3" fmla="*/ 187290 w 6896559"/>
                <a:gd name="connsiteY1-4" fmla="*/ 128588 h 1252308"/>
                <a:gd name="connsiteX2-5" fmla="*/ 6766419 w 6896559"/>
                <a:gd name="connsiteY2-6" fmla="*/ 0 h 1252308"/>
                <a:gd name="connsiteX3-7" fmla="*/ 6896559 w 6896559"/>
                <a:gd name="connsiteY3-8" fmla="*/ 315878 h 1252308"/>
                <a:gd name="connsiteX4-9" fmla="*/ 6896559 w 6896559"/>
                <a:gd name="connsiteY4-10" fmla="*/ 1065018 h 1252308"/>
                <a:gd name="connsiteX5-11" fmla="*/ 6709269 w 6896559"/>
                <a:gd name="connsiteY5-12" fmla="*/ 1252308 h 1252308"/>
                <a:gd name="connsiteX6-13" fmla="*/ 187290 w 6896559"/>
                <a:gd name="connsiteY6-14" fmla="*/ 1252308 h 1252308"/>
                <a:gd name="connsiteX7-15" fmla="*/ 0 w 6896559"/>
                <a:gd name="connsiteY7-16" fmla="*/ 1065018 h 1252308"/>
                <a:gd name="connsiteX8-17" fmla="*/ 0 w 6896559"/>
                <a:gd name="connsiteY8-18" fmla="*/ 315878 h 1252308"/>
                <a:gd name="connsiteX0-19" fmla="*/ 0 w 6921763"/>
                <a:gd name="connsiteY0-20" fmla="*/ 315878 h 1338033"/>
                <a:gd name="connsiteX1-21" fmla="*/ 187290 w 6921763"/>
                <a:gd name="connsiteY1-22" fmla="*/ 128588 h 1338033"/>
                <a:gd name="connsiteX2-23" fmla="*/ 6766419 w 6921763"/>
                <a:gd name="connsiteY2-24" fmla="*/ 0 h 1338033"/>
                <a:gd name="connsiteX3-25" fmla="*/ 6896559 w 6921763"/>
                <a:gd name="connsiteY3-26" fmla="*/ 315878 h 1338033"/>
                <a:gd name="connsiteX4-27" fmla="*/ 6896559 w 6921763"/>
                <a:gd name="connsiteY4-28" fmla="*/ 1065018 h 1338033"/>
                <a:gd name="connsiteX5-29" fmla="*/ 6866432 w 6921763"/>
                <a:gd name="connsiteY5-30" fmla="*/ 1338033 h 1338033"/>
                <a:gd name="connsiteX6-31" fmla="*/ 187290 w 6921763"/>
                <a:gd name="connsiteY6-32" fmla="*/ 1252308 h 1338033"/>
                <a:gd name="connsiteX7-33" fmla="*/ 0 w 6921763"/>
                <a:gd name="connsiteY7-34" fmla="*/ 1065018 h 1338033"/>
                <a:gd name="connsiteX8-35" fmla="*/ 0 w 6921763"/>
                <a:gd name="connsiteY8-36" fmla="*/ 315878 h 1338033"/>
                <a:gd name="connsiteX0-37" fmla="*/ 0 w 6921763"/>
                <a:gd name="connsiteY0-38" fmla="*/ 326577 h 1348732"/>
                <a:gd name="connsiteX1-39" fmla="*/ 187290 w 6921763"/>
                <a:gd name="connsiteY1-40" fmla="*/ 139287 h 1348732"/>
                <a:gd name="connsiteX2-41" fmla="*/ 3676364 w 6921763"/>
                <a:gd name="connsiteY2-42" fmla="*/ 111056 h 1348732"/>
                <a:gd name="connsiteX3-43" fmla="*/ 6766419 w 6921763"/>
                <a:gd name="connsiteY3-44" fmla="*/ 10699 h 1348732"/>
                <a:gd name="connsiteX4-45" fmla="*/ 6896559 w 6921763"/>
                <a:gd name="connsiteY4-46" fmla="*/ 326577 h 1348732"/>
                <a:gd name="connsiteX5-47" fmla="*/ 6896559 w 6921763"/>
                <a:gd name="connsiteY5-48" fmla="*/ 1075717 h 1348732"/>
                <a:gd name="connsiteX6-49" fmla="*/ 6866432 w 6921763"/>
                <a:gd name="connsiteY6-50" fmla="*/ 1348732 h 1348732"/>
                <a:gd name="connsiteX7-51" fmla="*/ 187290 w 6921763"/>
                <a:gd name="connsiteY7-52" fmla="*/ 1263007 h 1348732"/>
                <a:gd name="connsiteX8-53" fmla="*/ 0 w 6921763"/>
                <a:gd name="connsiteY8-54" fmla="*/ 1075717 h 1348732"/>
                <a:gd name="connsiteX9" fmla="*/ 0 w 6921763"/>
                <a:gd name="connsiteY9" fmla="*/ 326577 h 1348732"/>
                <a:gd name="connsiteX0-55" fmla="*/ 0 w 6921763"/>
                <a:gd name="connsiteY0-56" fmla="*/ 326436 h 1348591"/>
                <a:gd name="connsiteX1-57" fmla="*/ 187290 w 6921763"/>
                <a:gd name="connsiteY1-58" fmla="*/ 139146 h 1348591"/>
                <a:gd name="connsiteX2-59" fmla="*/ 1776126 w 6921763"/>
                <a:gd name="connsiteY2-60" fmla="*/ 53765 h 1348591"/>
                <a:gd name="connsiteX3-61" fmla="*/ 3676364 w 6921763"/>
                <a:gd name="connsiteY3-62" fmla="*/ 110915 h 1348591"/>
                <a:gd name="connsiteX4-63" fmla="*/ 6766419 w 6921763"/>
                <a:gd name="connsiteY4-64" fmla="*/ 10558 h 1348591"/>
                <a:gd name="connsiteX5-65" fmla="*/ 6896559 w 6921763"/>
                <a:gd name="connsiteY5-66" fmla="*/ 326436 h 1348591"/>
                <a:gd name="connsiteX6-67" fmla="*/ 6896559 w 6921763"/>
                <a:gd name="connsiteY6-68" fmla="*/ 1075576 h 1348591"/>
                <a:gd name="connsiteX7-69" fmla="*/ 6866432 w 6921763"/>
                <a:gd name="connsiteY7-70" fmla="*/ 1348591 h 1348591"/>
                <a:gd name="connsiteX8-71" fmla="*/ 187290 w 6921763"/>
                <a:gd name="connsiteY8-72" fmla="*/ 1262866 h 1348591"/>
                <a:gd name="connsiteX9-73" fmla="*/ 0 w 6921763"/>
                <a:gd name="connsiteY9-74" fmla="*/ 1075576 h 1348591"/>
                <a:gd name="connsiteX10" fmla="*/ 0 w 6921763"/>
                <a:gd name="connsiteY10" fmla="*/ 326436 h 1348591"/>
                <a:gd name="connsiteX0-75" fmla="*/ 0 w 6921763"/>
                <a:gd name="connsiteY0-76" fmla="*/ 326436 h 1348591"/>
                <a:gd name="connsiteX1-77" fmla="*/ 187290 w 6921763"/>
                <a:gd name="connsiteY1-78" fmla="*/ 139146 h 1348591"/>
                <a:gd name="connsiteX2-79" fmla="*/ 1790414 w 6921763"/>
                <a:gd name="connsiteY2-80" fmla="*/ 139490 h 1348591"/>
                <a:gd name="connsiteX3-81" fmla="*/ 3676364 w 6921763"/>
                <a:gd name="connsiteY3-82" fmla="*/ 110915 h 1348591"/>
                <a:gd name="connsiteX4-83" fmla="*/ 6766419 w 6921763"/>
                <a:gd name="connsiteY4-84" fmla="*/ 10558 h 1348591"/>
                <a:gd name="connsiteX5-85" fmla="*/ 6896559 w 6921763"/>
                <a:gd name="connsiteY5-86" fmla="*/ 326436 h 1348591"/>
                <a:gd name="connsiteX6-87" fmla="*/ 6896559 w 6921763"/>
                <a:gd name="connsiteY6-88" fmla="*/ 1075576 h 1348591"/>
                <a:gd name="connsiteX7-89" fmla="*/ 6866432 w 6921763"/>
                <a:gd name="connsiteY7-90" fmla="*/ 1348591 h 1348591"/>
                <a:gd name="connsiteX8-91" fmla="*/ 187290 w 6921763"/>
                <a:gd name="connsiteY8-92" fmla="*/ 1262866 h 1348591"/>
                <a:gd name="connsiteX9-93" fmla="*/ 0 w 6921763"/>
                <a:gd name="connsiteY9-94" fmla="*/ 1075576 h 1348591"/>
                <a:gd name="connsiteX10-95" fmla="*/ 0 w 6921763"/>
                <a:gd name="connsiteY10-96" fmla="*/ 326436 h 1348591"/>
                <a:gd name="connsiteX0-97" fmla="*/ 0 w 6921763"/>
                <a:gd name="connsiteY0-98" fmla="*/ 326436 h 1348591"/>
                <a:gd name="connsiteX1-99" fmla="*/ 187290 w 6921763"/>
                <a:gd name="connsiteY1-100" fmla="*/ 139146 h 1348591"/>
                <a:gd name="connsiteX2-101" fmla="*/ 1790414 w 6921763"/>
                <a:gd name="connsiteY2-102" fmla="*/ 139490 h 1348591"/>
                <a:gd name="connsiteX3-103" fmla="*/ 2747676 w 6921763"/>
                <a:gd name="connsiteY3-104" fmla="*/ 68053 h 1348591"/>
                <a:gd name="connsiteX4-105" fmla="*/ 3676364 w 6921763"/>
                <a:gd name="connsiteY4-106" fmla="*/ 110915 h 1348591"/>
                <a:gd name="connsiteX5-107" fmla="*/ 6766419 w 6921763"/>
                <a:gd name="connsiteY5-108" fmla="*/ 10558 h 1348591"/>
                <a:gd name="connsiteX6-109" fmla="*/ 6896559 w 6921763"/>
                <a:gd name="connsiteY6-110" fmla="*/ 326436 h 1348591"/>
                <a:gd name="connsiteX7-111" fmla="*/ 6896559 w 6921763"/>
                <a:gd name="connsiteY7-112" fmla="*/ 1075576 h 1348591"/>
                <a:gd name="connsiteX8-113" fmla="*/ 6866432 w 6921763"/>
                <a:gd name="connsiteY8-114" fmla="*/ 1348591 h 1348591"/>
                <a:gd name="connsiteX9-115" fmla="*/ 187290 w 6921763"/>
                <a:gd name="connsiteY9-116" fmla="*/ 1262866 h 1348591"/>
                <a:gd name="connsiteX10-117" fmla="*/ 0 w 6921763"/>
                <a:gd name="connsiteY10-118" fmla="*/ 1075576 h 1348591"/>
                <a:gd name="connsiteX11" fmla="*/ 0 w 6921763"/>
                <a:gd name="connsiteY11" fmla="*/ 326436 h 1348591"/>
                <a:gd name="connsiteX0-119" fmla="*/ 0 w 6921763"/>
                <a:gd name="connsiteY0-120" fmla="*/ 330924 h 1353079"/>
                <a:gd name="connsiteX1-121" fmla="*/ 187290 w 6921763"/>
                <a:gd name="connsiteY1-122" fmla="*/ 143634 h 1353079"/>
                <a:gd name="connsiteX2-123" fmla="*/ 1790414 w 6921763"/>
                <a:gd name="connsiteY2-124" fmla="*/ 143978 h 1353079"/>
                <a:gd name="connsiteX3-125" fmla="*/ 2747676 w 6921763"/>
                <a:gd name="connsiteY3-126" fmla="*/ 72541 h 1353079"/>
                <a:gd name="connsiteX4-127" fmla="*/ 3676364 w 6921763"/>
                <a:gd name="connsiteY4-128" fmla="*/ 115403 h 1353079"/>
                <a:gd name="connsiteX5-129" fmla="*/ 4319301 w 6921763"/>
                <a:gd name="connsiteY5-130" fmla="*/ 43966 h 1353079"/>
                <a:gd name="connsiteX6-131" fmla="*/ 6766419 w 6921763"/>
                <a:gd name="connsiteY6-132" fmla="*/ 15046 h 1353079"/>
                <a:gd name="connsiteX7-133" fmla="*/ 6896559 w 6921763"/>
                <a:gd name="connsiteY7-134" fmla="*/ 330924 h 1353079"/>
                <a:gd name="connsiteX8-135" fmla="*/ 6896559 w 6921763"/>
                <a:gd name="connsiteY8-136" fmla="*/ 1080064 h 1353079"/>
                <a:gd name="connsiteX9-137" fmla="*/ 6866432 w 6921763"/>
                <a:gd name="connsiteY9-138" fmla="*/ 1353079 h 1353079"/>
                <a:gd name="connsiteX10-139" fmla="*/ 187290 w 6921763"/>
                <a:gd name="connsiteY10-140" fmla="*/ 1267354 h 1353079"/>
                <a:gd name="connsiteX11-141" fmla="*/ 0 w 6921763"/>
                <a:gd name="connsiteY11-142" fmla="*/ 1080064 h 1353079"/>
                <a:gd name="connsiteX12" fmla="*/ 0 w 6921763"/>
                <a:gd name="connsiteY12" fmla="*/ 330924 h 1353079"/>
                <a:gd name="connsiteX0-143" fmla="*/ 0 w 6921763"/>
                <a:gd name="connsiteY0-144" fmla="*/ 327156 h 1349311"/>
                <a:gd name="connsiteX1-145" fmla="*/ 187290 w 6921763"/>
                <a:gd name="connsiteY1-146" fmla="*/ 139866 h 1349311"/>
                <a:gd name="connsiteX2-147" fmla="*/ 1790414 w 6921763"/>
                <a:gd name="connsiteY2-148" fmla="*/ 140210 h 1349311"/>
                <a:gd name="connsiteX3-149" fmla="*/ 2747676 w 6921763"/>
                <a:gd name="connsiteY3-150" fmla="*/ 68773 h 1349311"/>
                <a:gd name="connsiteX4-151" fmla="*/ 3676364 w 6921763"/>
                <a:gd name="connsiteY4-152" fmla="*/ 111635 h 1349311"/>
                <a:gd name="connsiteX5-153" fmla="*/ 4319301 w 6921763"/>
                <a:gd name="connsiteY5-154" fmla="*/ 40198 h 1349311"/>
                <a:gd name="connsiteX6-155" fmla="*/ 5076539 w 6921763"/>
                <a:gd name="connsiteY6-156" fmla="*/ 111635 h 1349311"/>
                <a:gd name="connsiteX7-157" fmla="*/ 6766419 w 6921763"/>
                <a:gd name="connsiteY7-158" fmla="*/ 11278 h 1349311"/>
                <a:gd name="connsiteX8-159" fmla="*/ 6896559 w 6921763"/>
                <a:gd name="connsiteY8-160" fmla="*/ 327156 h 1349311"/>
                <a:gd name="connsiteX9-161" fmla="*/ 6896559 w 6921763"/>
                <a:gd name="connsiteY9-162" fmla="*/ 1076296 h 1349311"/>
                <a:gd name="connsiteX10-163" fmla="*/ 6866432 w 6921763"/>
                <a:gd name="connsiteY10-164" fmla="*/ 1349311 h 1349311"/>
                <a:gd name="connsiteX11-165" fmla="*/ 187290 w 6921763"/>
                <a:gd name="connsiteY11-166" fmla="*/ 1263586 h 1349311"/>
                <a:gd name="connsiteX12-167" fmla="*/ 0 w 6921763"/>
                <a:gd name="connsiteY12-168" fmla="*/ 1076296 h 1349311"/>
                <a:gd name="connsiteX13" fmla="*/ 0 w 6921763"/>
                <a:gd name="connsiteY13" fmla="*/ 327156 h 1349311"/>
                <a:gd name="connsiteX0-169" fmla="*/ 0 w 6921763"/>
                <a:gd name="connsiteY0-170" fmla="*/ 340207 h 1362362"/>
                <a:gd name="connsiteX1-171" fmla="*/ 187290 w 6921763"/>
                <a:gd name="connsiteY1-172" fmla="*/ 152917 h 1362362"/>
                <a:gd name="connsiteX2-173" fmla="*/ 1790414 w 6921763"/>
                <a:gd name="connsiteY2-174" fmla="*/ 153261 h 1362362"/>
                <a:gd name="connsiteX3-175" fmla="*/ 2747676 w 6921763"/>
                <a:gd name="connsiteY3-176" fmla="*/ 81824 h 1362362"/>
                <a:gd name="connsiteX4-177" fmla="*/ 3676364 w 6921763"/>
                <a:gd name="connsiteY4-178" fmla="*/ 124686 h 1362362"/>
                <a:gd name="connsiteX5-179" fmla="*/ 4319301 w 6921763"/>
                <a:gd name="connsiteY5-180" fmla="*/ 53249 h 1362362"/>
                <a:gd name="connsiteX6-181" fmla="*/ 5076539 w 6921763"/>
                <a:gd name="connsiteY6-182" fmla="*/ 124686 h 1362362"/>
                <a:gd name="connsiteX7-183" fmla="*/ 5919501 w 6921763"/>
                <a:gd name="connsiteY7-184" fmla="*/ 24674 h 1362362"/>
                <a:gd name="connsiteX8-185" fmla="*/ 6766419 w 6921763"/>
                <a:gd name="connsiteY8-186" fmla="*/ 24329 h 1362362"/>
                <a:gd name="connsiteX9-187" fmla="*/ 6896559 w 6921763"/>
                <a:gd name="connsiteY9-188" fmla="*/ 340207 h 1362362"/>
                <a:gd name="connsiteX10-189" fmla="*/ 6896559 w 6921763"/>
                <a:gd name="connsiteY10-190" fmla="*/ 1089347 h 1362362"/>
                <a:gd name="connsiteX11-191" fmla="*/ 6866432 w 6921763"/>
                <a:gd name="connsiteY11-192" fmla="*/ 1362362 h 1362362"/>
                <a:gd name="connsiteX12-193" fmla="*/ 187290 w 6921763"/>
                <a:gd name="connsiteY12-194" fmla="*/ 1276637 h 1362362"/>
                <a:gd name="connsiteX13-195" fmla="*/ 0 w 6921763"/>
                <a:gd name="connsiteY13-196" fmla="*/ 1089347 h 1362362"/>
                <a:gd name="connsiteX14" fmla="*/ 0 w 6921763"/>
                <a:gd name="connsiteY14" fmla="*/ 340207 h 1362362"/>
                <a:gd name="connsiteX0-197" fmla="*/ 0 w 6921763"/>
                <a:gd name="connsiteY0-198" fmla="*/ 340207 h 1362362"/>
                <a:gd name="connsiteX1-199" fmla="*/ 187290 w 6921763"/>
                <a:gd name="connsiteY1-200" fmla="*/ 152917 h 1362362"/>
                <a:gd name="connsiteX2-201" fmla="*/ 1790414 w 6921763"/>
                <a:gd name="connsiteY2-202" fmla="*/ 153261 h 1362362"/>
                <a:gd name="connsiteX3-203" fmla="*/ 2747676 w 6921763"/>
                <a:gd name="connsiteY3-204" fmla="*/ 81824 h 1362362"/>
                <a:gd name="connsiteX4-205" fmla="*/ 3676364 w 6921763"/>
                <a:gd name="connsiteY4-206" fmla="*/ 124686 h 1362362"/>
                <a:gd name="connsiteX5-207" fmla="*/ 4319301 w 6921763"/>
                <a:gd name="connsiteY5-208" fmla="*/ 53249 h 1362362"/>
                <a:gd name="connsiteX6-209" fmla="*/ 5076539 w 6921763"/>
                <a:gd name="connsiteY6-210" fmla="*/ 124686 h 1362362"/>
                <a:gd name="connsiteX7-211" fmla="*/ 5919501 w 6921763"/>
                <a:gd name="connsiteY7-212" fmla="*/ 24674 h 1362362"/>
                <a:gd name="connsiteX8-213" fmla="*/ 6766419 w 6921763"/>
                <a:gd name="connsiteY8-214" fmla="*/ 24329 h 1362362"/>
                <a:gd name="connsiteX9-215" fmla="*/ 6896559 w 6921763"/>
                <a:gd name="connsiteY9-216" fmla="*/ 340207 h 1362362"/>
                <a:gd name="connsiteX10-217" fmla="*/ 6896559 w 6921763"/>
                <a:gd name="connsiteY10-218" fmla="*/ 1089347 h 1362362"/>
                <a:gd name="connsiteX11-219" fmla="*/ 6866432 w 6921763"/>
                <a:gd name="connsiteY11-220" fmla="*/ 1362362 h 1362362"/>
                <a:gd name="connsiteX12-221" fmla="*/ 918876 w 6921763"/>
                <a:gd name="connsiteY12-222" fmla="*/ 1224824 h 1362362"/>
                <a:gd name="connsiteX13-223" fmla="*/ 187290 w 6921763"/>
                <a:gd name="connsiteY13-224" fmla="*/ 1276637 h 1362362"/>
                <a:gd name="connsiteX14-225" fmla="*/ 0 w 6921763"/>
                <a:gd name="connsiteY14-226" fmla="*/ 1089347 h 1362362"/>
                <a:gd name="connsiteX15" fmla="*/ 0 w 6921763"/>
                <a:gd name="connsiteY15" fmla="*/ 340207 h 1362362"/>
                <a:gd name="connsiteX0-227" fmla="*/ 0 w 6921763"/>
                <a:gd name="connsiteY0-228" fmla="*/ 340207 h 1367013"/>
                <a:gd name="connsiteX1-229" fmla="*/ 187290 w 6921763"/>
                <a:gd name="connsiteY1-230" fmla="*/ 152917 h 1367013"/>
                <a:gd name="connsiteX2-231" fmla="*/ 1790414 w 6921763"/>
                <a:gd name="connsiteY2-232" fmla="*/ 153261 h 1367013"/>
                <a:gd name="connsiteX3-233" fmla="*/ 2747676 w 6921763"/>
                <a:gd name="connsiteY3-234" fmla="*/ 81824 h 1367013"/>
                <a:gd name="connsiteX4-235" fmla="*/ 3676364 w 6921763"/>
                <a:gd name="connsiteY4-236" fmla="*/ 124686 h 1367013"/>
                <a:gd name="connsiteX5-237" fmla="*/ 4319301 w 6921763"/>
                <a:gd name="connsiteY5-238" fmla="*/ 53249 h 1367013"/>
                <a:gd name="connsiteX6-239" fmla="*/ 5076539 w 6921763"/>
                <a:gd name="connsiteY6-240" fmla="*/ 124686 h 1367013"/>
                <a:gd name="connsiteX7-241" fmla="*/ 5919501 w 6921763"/>
                <a:gd name="connsiteY7-242" fmla="*/ 24674 h 1367013"/>
                <a:gd name="connsiteX8-243" fmla="*/ 6766419 w 6921763"/>
                <a:gd name="connsiteY8-244" fmla="*/ 24329 h 1367013"/>
                <a:gd name="connsiteX9-245" fmla="*/ 6896559 w 6921763"/>
                <a:gd name="connsiteY9-246" fmla="*/ 340207 h 1367013"/>
                <a:gd name="connsiteX10-247" fmla="*/ 6896559 w 6921763"/>
                <a:gd name="connsiteY10-248" fmla="*/ 1089347 h 1367013"/>
                <a:gd name="connsiteX11-249" fmla="*/ 6866432 w 6921763"/>
                <a:gd name="connsiteY11-250" fmla="*/ 1362362 h 1367013"/>
                <a:gd name="connsiteX12-251" fmla="*/ 1504664 w 6921763"/>
                <a:gd name="connsiteY12-252" fmla="*/ 1296261 h 1367013"/>
                <a:gd name="connsiteX13-253" fmla="*/ 918876 w 6921763"/>
                <a:gd name="connsiteY13-254" fmla="*/ 1224824 h 1367013"/>
                <a:gd name="connsiteX14-255" fmla="*/ 187290 w 6921763"/>
                <a:gd name="connsiteY14-256" fmla="*/ 1276637 h 1367013"/>
                <a:gd name="connsiteX15-257" fmla="*/ 0 w 6921763"/>
                <a:gd name="connsiteY15-258" fmla="*/ 1089347 h 1367013"/>
                <a:gd name="connsiteX16" fmla="*/ 0 w 6921763"/>
                <a:gd name="connsiteY16" fmla="*/ 340207 h 1367013"/>
                <a:gd name="connsiteX0-259" fmla="*/ 0 w 6921763"/>
                <a:gd name="connsiteY0-260" fmla="*/ 340207 h 1368728"/>
                <a:gd name="connsiteX1-261" fmla="*/ 187290 w 6921763"/>
                <a:gd name="connsiteY1-262" fmla="*/ 152917 h 1368728"/>
                <a:gd name="connsiteX2-263" fmla="*/ 1790414 w 6921763"/>
                <a:gd name="connsiteY2-264" fmla="*/ 153261 h 1368728"/>
                <a:gd name="connsiteX3-265" fmla="*/ 2747676 w 6921763"/>
                <a:gd name="connsiteY3-266" fmla="*/ 81824 h 1368728"/>
                <a:gd name="connsiteX4-267" fmla="*/ 3676364 w 6921763"/>
                <a:gd name="connsiteY4-268" fmla="*/ 124686 h 1368728"/>
                <a:gd name="connsiteX5-269" fmla="*/ 4319301 w 6921763"/>
                <a:gd name="connsiteY5-270" fmla="*/ 53249 h 1368728"/>
                <a:gd name="connsiteX6-271" fmla="*/ 5076539 w 6921763"/>
                <a:gd name="connsiteY6-272" fmla="*/ 124686 h 1368728"/>
                <a:gd name="connsiteX7-273" fmla="*/ 5919501 w 6921763"/>
                <a:gd name="connsiteY7-274" fmla="*/ 24674 h 1368728"/>
                <a:gd name="connsiteX8-275" fmla="*/ 6766419 w 6921763"/>
                <a:gd name="connsiteY8-276" fmla="*/ 24329 h 1368728"/>
                <a:gd name="connsiteX9-277" fmla="*/ 6896559 w 6921763"/>
                <a:gd name="connsiteY9-278" fmla="*/ 340207 h 1368728"/>
                <a:gd name="connsiteX10-279" fmla="*/ 6896559 w 6921763"/>
                <a:gd name="connsiteY10-280" fmla="*/ 1089347 h 1368728"/>
                <a:gd name="connsiteX11-281" fmla="*/ 6866432 w 6921763"/>
                <a:gd name="connsiteY11-282" fmla="*/ 1362362 h 1368728"/>
                <a:gd name="connsiteX12-283" fmla="*/ 2347626 w 6921763"/>
                <a:gd name="connsiteY12-284" fmla="*/ 1253399 h 1368728"/>
                <a:gd name="connsiteX13-285" fmla="*/ 1504664 w 6921763"/>
                <a:gd name="connsiteY13-286" fmla="*/ 1296261 h 1368728"/>
                <a:gd name="connsiteX14-287" fmla="*/ 918876 w 6921763"/>
                <a:gd name="connsiteY14-288" fmla="*/ 1224824 h 1368728"/>
                <a:gd name="connsiteX15-289" fmla="*/ 187290 w 6921763"/>
                <a:gd name="connsiteY15-290" fmla="*/ 1276637 h 1368728"/>
                <a:gd name="connsiteX16-291" fmla="*/ 0 w 6921763"/>
                <a:gd name="connsiteY16-292" fmla="*/ 1089347 h 1368728"/>
                <a:gd name="connsiteX17" fmla="*/ 0 w 6921763"/>
                <a:gd name="connsiteY17" fmla="*/ 340207 h 1368728"/>
                <a:gd name="connsiteX0-293" fmla="*/ 0 w 6921763"/>
                <a:gd name="connsiteY0-294" fmla="*/ 340207 h 1369804"/>
                <a:gd name="connsiteX1-295" fmla="*/ 187290 w 6921763"/>
                <a:gd name="connsiteY1-296" fmla="*/ 152917 h 1369804"/>
                <a:gd name="connsiteX2-297" fmla="*/ 1790414 w 6921763"/>
                <a:gd name="connsiteY2-298" fmla="*/ 153261 h 1369804"/>
                <a:gd name="connsiteX3-299" fmla="*/ 2747676 w 6921763"/>
                <a:gd name="connsiteY3-300" fmla="*/ 81824 h 1369804"/>
                <a:gd name="connsiteX4-301" fmla="*/ 3676364 w 6921763"/>
                <a:gd name="connsiteY4-302" fmla="*/ 124686 h 1369804"/>
                <a:gd name="connsiteX5-303" fmla="*/ 4319301 w 6921763"/>
                <a:gd name="connsiteY5-304" fmla="*/ 53249 h 1369804"/>
                <a:gd name="connsiteX6-305" fmla="*/ 5076539 w 6921763"/>
                <a:gd name="connsiteY6-306" fmla="*/ 124686 h 1369804"/>
                <a:gd name="connsiteX7-307" fmla="*/ 5919501 w 6921763"/>
                <a:gd name="connsiteY7-308" fmla="*/ 24674 h 1369804"/>
                <a:gd name="connsiteX8-309" fmla="*/ 6766419 w 6921763"/>
                <a:gd name="connsiteY8-310" fmla="*/ 24329 h 1369804"/>
                <a:gd name="connsiteX9-311" fmla="*/ 6896559 w 6921763"/>
                <a:gd name="connsiteY9-312" fmla="*/ 340207 h 1369804"/>
                <a:gd name="connsiteX10-313" fmla="*/ 6896559 w 6921763"/>
                <a:gd name="connsiteY10-314" fmla="*/ 1089347 h 1369804"/>
                <a:gd name="connsiteX11-315" fmla="*/ 6866432 w 6921763"/>
                <a:gd name="connsiteY11-316" fmla="*/ 1362362 h 1369804"/>
                <a:gd name="connsiteX12-317" fmla="*/ 2761964 w 6921763"/>
                <a:gd name="connsiteY12-318" fmla="*/ 1324835 h 1369804"/>
                <a:gd name="connsiteX13-319" fmla="*/ 2347626 w 6921763"/>
                <a:gd name="connsiteY13-320" fmla="*/ 1253399 h 1369804"/>
                <a:gd name="connsiteX14-321" fmla="*/ 1504664 w 6921763"/>
                <a:gd name="connsiteY14-322" fmla="*/ 1296261 h 1369804"/>
                <a:gd name="connsiteX15-323" fmla="*/ 918876 w 6921763"/>
                <a:gd name="connsiteY15-324" fmla="*/ 1224824 h 1369804"/>
                <a:gd name="connsiteX16-325" fmla="*/ 187290 w 6921763"/>
                <a:gd name="connsiteY16-326" fmla="*/ 1276637 h 1369804"/>
                <a:gd name="connsiteX17-327" fmla="*/ 0 w 6921763"/>
                <a:gd name="connsiteY17-328" fmla="*/ 1089347 h 1369804"/>
                <a:gd name="connsiteX18" fmla="*/ 0 w 6921763"/>
                <a:gd name="connsiteY18" fmla="*/ 340207 h 1369804"/>
                <a:gd name="connsiteX0-329" fmla="*/ 0 w 6921763"/>
                <a:gd name="connsiteY0-330" fmla="*/ 340207 h 1368678"/>
                <a:gd name="connsiteX1-331" fmla="*/ 187290 w 6921763"/>
                <a:gd name="connsiteY1-332" fmla="*/ 152917 h 1368678"/>
                <a:gd name="connsiteX2-333" fmla="*/ 1790414 w 6921763"/>
                <a:gd name="connsiteY2-334" fmla="*/ 153261 h 1368678"/>
                <a:gd name="connsiteX3-335" fmla="*/ 2747676 w 6921763"/>
                <a:gd name="connsiteY3-336" fmla="*/ 81824 h 1368678"/>
                <a:gd name="connsiteX4-337" fmla="*/ 3676364 w 6921763"/>
                <a:gd name="connsiteY4-338" fmla="*/ 124686 h 1368678"/>
                <a:gd name="connsiteX5-339" fmla="*/ 4319301 w 6921763"/>
                <a:gd name="connsiteY5-340" fmla="*/ 53249 h 1368678"/>
                <a:gd name="connsiteX6-341" fmla="*/ 5076539 w 6921763"/>
                <a:gd name="connsiteY6-342" fmla="*/ 124686 h 1368678"/>
                <a:gd name="connsiteX7-343" fmla="*/ 5919501 w 6921763"/>
                <a:gd name="connsiteY7-344" fmla="*/ 24674 h 1368678"/>
                <a:gd name="connsiteX8-345" fmla="*/ 6766419 w 6921763"/>
                <a:gd name="connsiteY8-346" fmla="*/ 24329 h 1368678"/>
                <a:gd name="connsiteX9-347" fmla="*/ 6896559 w 6921763"/>
                <a:gd name="connsiteY9-348" fmla="*/ 340207 h 1368678"/>
                <a:gd name="connsiteX10-349" fmla="*/ 6896559 w 6921763"/>
                <a:gd name="connsiteY10-350" fmla="*/ 1089347 h 1368678"/>
                <a:gd name="connsiteX11-351" fmla="*/ 6866432 w 6921763"/>
                <a:gd name="connsiteY11-352" fmla="*/ 1362362 h 1368678"/>
                <a:gd name="connsiteX12-353" fmla="*/ 3319176 w 6921763"/>
                <a:gd name="connsiteY12-354" fmla="*/ 1239110 h 1368678"/>
                <a:gd name="connsiteX13-355" fmla="*/ 2761964 w 6921763"/>
                <a:gd name="connsiteY13-356" fmla="*/ 1324835 h 1368678"/>
                <a:gd name="connsiteX14-357" fmla="*/ 2347626 w 6921763"/>
                <a:gd name="connsiteY14-358" fmla="*/ 1253399 h 1368678"/>
                <a:gd name="connsiteX15-359" fmla="*/ 1504664 w 6921763"/>
                <a:gd name="connsiteY15-360" fmla="*/ 1296261 h 1368678"/>
                <a:gd name="connsiteX16-361" fmla="*/ 918876 w 6921763"/>
                <a:gd name="connsiteY16-362" fmla="*/ 1224824 h 1368678"/>
                <a:gd name="connsiteX17-363" fmla="*/ 187290 w 6921763"/>
                <a:gd name="connsiteY17-364" fmla="*/ 1276637 h 1368678"/>
                <a:gd name="connsiteX18-365" fmla="*/ 0 w 6921763"/>
                <a:gd name="connsiteY18-366" fmla="*/ 1089347 h 1368678"/>
                <a:gd name="connsiteX19" fmla="*/ 0 w 6921763"/>
                <a:gd name="connsiteY19" fmla="*/ 340207 h 1368678"/>
                <a:gd name="connsiteX0-367" fmla="*/ 0 w 6921763"/>
                <a:gd name="connsiteY0-368" fmla="*/ 340207 h 1376375"/>
                <a:gd name="connsiteX1-369" fmla="*/ 187290 w 6921763"/>
                <a:gd name="connsiteY1-370" fmla="*/ 152917 h 1376375"/>
                <a:gd name="connsiteX2-371" fmla="*/ 1790414 w 6921763"/>
                <a:gd name="connsiteY2-372" fmla="*/ 153261 h 1376375"/>
                <a:gd name="connsiteX3-373" fmla="*/ 2747676 w 6921763"/>
                <a:gd name="connsiteY3-374" fmla="*/ 81824 h 1376375"/>
                <a:gd name="connsiteX4-375" fmla="*/ 3676364 w 6921763"/>
                <a:gd name="connsiteY4-376" fmla="*/ 124686 h 1376375"/>
                <a:gd name="connsiteX5-377" fmla="*/ 4319301 w 6921763"/>
                <a:gd name="connsiteY5-378" fmla="*/ 53249 h 1376375"/>
                <a:gd name="connsiteX6-379" fmla="*/ 5076539 w 6921763"/>
                <a:gd name="connsiteY6-380" fmla="*/ 124686 h 1376375"/>
                <a:gd name="connsiteX7-381" fmla="*/ 5919501 w 6921763"/>
                <a:gd name="connsiteY7-382" fmla="*/ 24674 h 1376375"/>
                <a:gd name="connsiteX8-383" fmla="*/ 6766419 w 6921763"/>
                <a:gd name="connsiteY8-384" fmla="*/ 24329 h 1376375"/>
                <a:gd name="connsiteX9-385" fmla="*/ 6896559 w 6921763"/>
                <a:gd name="connsiteY9-386" fmla="*/ 340207 h 1376375"/>
                <a:gd name="connsiteX10-387" fmla="*/ 6896559 w 6921763"/>
                <a:gd name="connsiteY10-388" fmla="*/ 1089347 h 1376375"/>
                <a:gd name="connsiteX11-389" fmla="*/ 6866432 w 6921763"/>
                <a:gd name="connsiteY11-390" fmla="*/ 1362362 h 1376375"/>
                <a:gd name="connsiteX12-391" fmla="*/ 4505038 w 6921763"/>
                <a:gd name="connsiteY12-392" fmla="*/ 1354506 h 1376375"/>
                <a:gd name="connsiteX13-393" fmla="*/ 3319176 w 6921763"/>
                <a:gd name="connsiteY13-394" fmla="*/ 1239110 h 1376375"/>
                <a:gd name="connsiteX14-395" fmla="*/ 2761964 w 6921763"/>
                <a:gd name="connsiteY14-396" fmla="*/ 1324835 h 1376375"/>
                <a:gd name="connsiteX15-397" fmla="*/ 2347626 w 6921763"/>
                <a:gd name="connsiteY15-398" fmla="*/ 1253399 h 1376375"/>
                <a:gd name="connsiteX16-399" fmla="*/ 1504664 w 6921763"/>
                <a:gd name="connsiteY16-400" fmla="*/ 1296261 h 1376375"/>
                <a:gd name="connsiteX17-401" fmla="*/ 918876 w 6921763"/>
                <a:gd name="connsiteY17-402" fmla="*/ 1224824 h 1376375"/>
                <a:gd name="connsiteX18-403" fmla="*/ 187290 w 6921763"/>
                <a:gd name="connsiteY18-404" fmla="*/ 1276637 h 1376375"/>
                <a:gd name="connsiteX19-405" fmla="*/ 0 w 6921763"/>
                <a:gd name="connsiteY19-406" fmla="*/ 1089347 h 1376375"/>
                <a:gd name="connsiteX20" fmla="*/ 0 w 6921763"/>
                <a:gd name="connsiteY20" fmla="*/ 340207 h 1376375"/>
                <a:gd name="connsiteX0-407" fmla="*/ 0 w 6921763"/>
                <a:gd name="connsiteY0-408" fmla="*/ 340207 h 1371991"/>
                <a:gd name="connsiteX1-409" fmla="*/ 187290 w 6921763"/>
                <a:gd name="connsiteY1-410" fmla="*/ 152917 h 1371991"/>
                <a:gd name="connsiteX2-411" fmla="*/ 1790414 w 6921763"/>
                <a:gd name="connsiteY2-412" fmla="*/ 153261 h 1371991"/>
                <a:gd name="connsiteX3-413" fmla="*/ 2747676 w 6921763"/>
                <a:gd name="connsiteY3-414" fmla="*/ 81824 h 1371991"/>
                <a:gd name="connsiteX4-415" fmla="*/ 3676364 w 6921763"/>
                <a:gd name="connsiteY4-416" fmla="*/ 124686 h 1371991"/>
                <a:gd name="connsiteX5-417" fmla="*/ 4319301 w 6921763"/>
                <a:gd name="connsiteY5-418" fmla="*/ 53249 h 1371991"/>
                <a:gd name="connsiteX6-419" fmla="*/ 5076539 w 6921763"/>
                <a:gd name="connsiteY6-420" fmla="*/ 124686 h 1371991"/>
                <a:gd name="connsiteX7-421" fmla="*/ 5919501 w 6921763"/>
                <a:gd name="connsiteY7-422" fmla="*/ 24674 h 1371991"/>
                <a:gd name="connsiteX8-423" fmla="*/ 6766419 w 6921763"/>
                <a:gd name="connsiteY8-424" fmla="*/ 24329 h 1371991"/>
                <a:gd name="connsiteX9-425" fmla="*/ 6896559 w 6921763"/>
                <a:gd name="connsiteY9-426" fmla="*/ 340207 h 1371991"/>
                <a:gd name="connsiteX10-427" fmla="*/ 6896559 w 6921763"/>
                <a:gd name="connsiteY10-428" fmla="*/ 1089347 h 1371991"/>
                <a:gd name="connsiteX11-429" fmla="*/ 6866432 w 6921763"/>
                <a:gd name="connsiteY11-430" fmla="*/ 1362362 h 1371991"/>
                <a:gd name="connsiteX12-431" fmla="*/ 5433726 w 6921763"/>
                <a:gd name="connsiteY12-432" fmla="*/ 1283069 h 1371991"/>
                <a:gd name="connsiteX13-433" fmla="*/ 4505038 w 6921763"/>
                <a:gd name="connsiteY13-434" fmla="*/ 1354506 h 1371991"/>
                <a:gd name="connsiteX14-435" fmla="*/ 3319176 w 6921763"/>
                <a:gd name="connsiteY14-436" fmla="*/ 1239110 h 1371991"/>
                <a:gd name="connsiteX15-437" fmla="*/ 2761964 w 6921763"/>
                <a:gd name="connsiteY15-438" fmla="*/ 1324835 h 1371991"/>
                <a:gd name="connsiteX16-439" fmla="*/ 2347626 w 6921763"/>
                <a:gd name="connsiteY16-440" fmla="*/ 1253399 h 1371991"/>
                <a:gd name="connsiteX17-441" fmla="*/ 1504664 w 6921763"/>
                <a:gd name="connsiteY17-442" fmla="*/ 1296261 h 1371991"/>
                <a:gd name="connsiteX18-443" fmla="*/ 918876 w 6921763"/>
                <a:gd name="connsiteY18-444" fmla="*/ 1224824 h 1371991"/>
                <a:gd name="connsiteX19-445" fmla="*/ 187290 w 6921763"/>
                <a:gd name="connsiteY19-446" fmla="*/ 1276637 h 1371991"/>
                <a:gd name="connsiteX20-447" fmla="*/ 0 w 6921763"/>
                <a:gd name="connsiteY20-448" fmla="*/ 1089347 h 1371991"/>
                <a:gd name="connsiteX21" fmla="*/ 0 w 6921763"/>
                <a:gd name="connsiteY21" fmla="*/ 340207 h 1371991"/>
                <a:gd name="connsiteX0-449" fmla="*/ 0 w 6962879"/>
                <a:gd name="connsiteY0-450" fmla="*/ 340207 h 1371991"/>
                <a:gd name="connsiteX1-451" fmla="*/ 187290 w 6962879"/>
                <a:gd name="connsiteY1-452" fmla="*/ 152917 h 1371991"/>
                <a:gd name="connsiteX2-453" fmla="*/ 1790414 w 6962879"/>
                <a:gd name="connsiteY2-454" fmla="*/ 153261 h 1371991"/>
                <a:gd name="connsiteX3-455" fmla="*/ 2747676 w 6962879"/>
                <a:gd name="connsiteY3-456" fmla="*/ 81824 h 1371991"/>
                <a:gd name="connsiteX4-457" fmla="*/ 3676364 w 6962879"/>
                <a:gd name="connsiteY4-458" fmla="*/ 124686 h 1371991"/>
                <a:gd name="connsiteX5-459" fmla="*/ 4319301 w 6962879"/>
                <a:gd name="connsiteY5-460" fmla="*/ 53249 h 1371991"/>
                <a:gd name="connsiteX6-461" fmla="*/ 5076539 w 6962879"/>
                <a:gd name="connsiteY6-462" fmla="*/ 124686 h 1371991"/>
                <a:gd name="connsiteX7-463" fmla="*/ 5919501 w 6962879"/>
                <a:gd name="connsiteY7-464" fmla="*/ 24674 h 1371991"/>
                <a:gd name="connsiteX8-465" fmla="*/ 6766419 w 6962879"/>
                <a:gd name="connsiteY8-466" fmla="*/ 24329 h 1371991"/>
                <a:gd name="connsiteX9-467" fmla="*/ 6896559 w 6962879"/>
                <a:gd name="connsiteY9-468" fmla="*/ 340207 h 1371991"/>
                <a:gd name="connsiteX10-469" fmla="*/ 6962488 w 6962879"/>
                <a:gd name="connsiteY10-470" fmla="*/ 825869 h 1371991"/>
                <a:gd name="connsiteX11-471" fmla="*/ 6896559 w 6962879"/>
                <a:gd name="connsiteY11-472" fmla="*/ 1089347 h 1371991"/>
                <a:gd name="connsiteX12-473" fmla="*/ 6866432 w 6962879"/>
                <a:gd name="connsiteY12-474" fmla="*/ 1362362 h 1371991"/>
                <a:gd name="connsiteX13-475" fmla="*/ 5433726 w 6962879"/>
                <a:gd name="connsiteY13-476" fmla="*/ 1283069 h 1371991"/>
                <a:gd name="connsiteX14-477" fmla="*/ 4505038 w 6962879"/>
                <a:gd name="connsiteY14-478" fmla="*/ 1354506 h 1371991"/>
                <a:gd name="connsiteX15-479" fmla="*/ 3319176 w 6962879"/>
                <a:gd name="connsiteY15-480" fmla="*/ 1239110 h 1371991"/>
                <a:gd name="connsiteX16-481" fmla="*/ 2761964 w 6962879"/>
                <a:gd name="connsiteY16-482" fmla="*/ 1324835 h 1371991"/>
                <a:gd name="connsiteX17-483" fmla="*/ 2347626 w 6962879"/>
                <a:gd name="connsiteY17-484" fmla="*/ 1253399 h 1371991"/>
                <a:gd name="connsiteX18-485" fmla="*/ 1504664 w 6962879"/>
                <a:gd name="connsiteY18-486" fmla="*/ 1296261 h 1371991"/>
                <a:gd name="connsiteX19-487" fmla="*/ 918876 w 6962879"/>
                <a:gd name="connsiteY19-488" fmla="*/ 1224824 h 1371991"/>
                <a:gd name="connsiteX20-489" fmla="*/ 187290 w 6962879"/>
                <a:gd name="connsiteY20-490" fmla="*/ 1276637 h 1371991"/>
                <a:gd name="connsiteX21-491" fmla="*/ 0 w 6962879"/>
                <a:gd name="connsiteY21-492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73" y="connsiteY9-74"/>
                </a:cxn>
                <a:cxn ang="0">
                  <a:pos x="connsiteX10-95" y="connsiteY10-96"/>
                </a:cxn>
                <a:cxn ang="0">
                  <a:pos x="connsiteX11-141" y="connsiteY11-142"/>
                </a:cxn>
                <a:cxn ang="0">
                  <a:pos x="connsiteX12-167" y="connsiteY12-168"/>
                </a:cxn>
                <a:cxn ang="0">
                  <a:pos x="connsiteX13-195" y="connsiteY13-196"/>
                </a:cxn>
                <a:cxn ang="0">
                  <a:pos x="connsiteX14-225" y="connsiteY14-226"/>
                </a:cxn>
                <a:cxn ang="0">
                  <a:pos x="connsiteX15-257" y="connsiteY15-258"/>
                </a:cxn>
                <a:cxn ang="0">
                  <a:pos x="connsiteX16-291" y="connsiteY16-292"/>
                </a:cxn>
                <a:cxn ang="0">
                  <a:pos x="connsiteX17-327" y="connsiteY17-328"/>
                </a:cxn>
                <a:cxn ang="0">
                  <a:pos x="connsiteX18-365" y="connsiteY18-366"/>
                </a:cxn>
                <a:cxn ang="0">
                  <a:pos x="connsiteX19-405" y="connsiteY19-406"/>
                </a:cxn>
                <a:cxn ang="0">
                  <a:pos x="connsiteX20-447" y="connsiteY20-448"/>
                </a:cxn>
                <a:cxn ang="0">
                  <a:pos x="connsiteX21-491" y="connsiteY21-492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>
              <a:fillRect/>
            </a:stretch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20611" y="5494902"/>
              <a:ext cx="6353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dạng hình chữ S, hẹp ngang, trải dài theo chiều bắc-nam.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674503" y="4888365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>
              <a:fillRect/>
            </a:stretch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068085" y="3559196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>
              <a:fillRect/>
            </a:stretch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8976943" y="2074433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>
              <a:fillRect/>
            </a:stretch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>
              <a:fillRect/>
            </a:stretch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>
            <a:fillRect/>
          </a:stretch>
        </p:blipFill>
        <p:spPr>
          <a:xfrm>
            <a:off x="614686" y="476566"/>
            <a:ext cx="2485660" cy="1562100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201" y="2364334"/>
            <a:ext cx="4703684" cy="484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n a hill&#10;&#10;Description automatically generated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9232" l="9980" r="89980">
                        <a14:foregroundMark x1="76404" y1="91758" x2="88485" y2="99232"/>
                        <a14:backgroundMark x1="17333" y1="86505" x2="67556" y2="98020"/>
                        <a14:backgroundMark x1="35475" y1="33293" x2="43596" y2="51273"/>
                        <a14:backgroundMark x1="43596" y1="51273" x2="31556" y2="49939"/>
                        <a14:backgroundMark x1="31556" y1="49939" x2="28040" y2="48040"/>
                        <a14:backgroundMark x1="50020" y1="48444" x2="88970" y2="60242"/>
                        <a14:backgroundMark x1="88970" y1="60242" x2="89293" y2="60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4635" b="44723"/>
          <a:stretch>
            <a:fillRect/>
          </a:stretch>
        </p:blipFill>
        <p:spPr>
          <a:xfrm>
            <a:off x="1625601" y="-165100"/>
            <a:ext cx="1765299" cy="1522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065" y="-112125"/>
            <a:ext cx="9818021" cy="2464606"/>
          </a:xfrm>
          <a:prstGeom prst="rect">
            <a:avLst/>
          </a:prstGeom>
        </p:spPr>
      </p:pic>
      <p:sp>
        <p:nvSpPr>
          <p:cNvPr id="2" name="圆角矩形 17"/>
          <p:cNvSpPr/>
          <p:nvPr/>
        </p:nvSpPr>
        <p:spPr>
          <a:xfrm>
            <a:off x="3205753" y="2240356"/>
            <a:ext cx="8871947" cy="4223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210" y="2335249"/>
            <a:ext cx="6257799" cy="11715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30686" y="3688962"/>
            <a:ext cx="7170553" cy="226215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vi-VN" sz="4700" b="1" kern="0" dirty="0">
                <a:latin typeface="UTM Avo" panose="02040603050506020204" pitchFamily="18" charset="0"/>
              </a:rPr>
              <a:t>Quốc kì, </a:t>
            </a:r>
            <a:r>
              <a:rPr lang="en-US" sz="4700" b="1" kern="0" dirty="0">
                <a:latin typeface="UTM Avo" panose="02040603050506020204" pitchFamily="18" charset="0"/>
              </a:rPr>
              <a:t>Q</a:t>
            </a:r>
            <a:r>
              <a:rPr lang="vi-VN" sz="4700" b="1" kern="0" dirty="0">
                <a:latin typeface="UTM Avo" panose="02040603050506020204" pitchFamily="18" charset="0"/>
              </a:rPr>
              <a:t>uốc huy, </a:t>
            </a:r>
            <a:r>
              <a:rPr lang="en-US" sz="4700" b="1" kern="0" dirty="0">
                <a:latin typeface="UTM Avo" panose="02040603050506020204" pitchFamily="18" charset="0"/>
              </a:rPr>
              <a:t>Q</a:t>
            </a:r>
            <a:r>
              <a:rPr lang="vi-VN" sz="4700" b="1" kern="0" dirty="0">
                <a:latin typeface="UTM Avo" panose="02040603050506020204" pitchFamily="18" charset="0"/>
              </a:rPr>
              <a:t>uốc ca </a:t>
            </a:r>
          </a:p>
          <a:p>
            <a:pPr algn="ctr" defTabSz="1371600">
              <a:defRPr/>
            </a:pPr>
            <a:r>
              <a:rPr lang="vi-VN" sz="4700" b="1" kern="0" dirty="0">
                <a:latin typeface="UTM Avo" panose="02040603050506020204" pitchFamily="18" charset="0"/>
              </a:rPr>
              <a:t>nước Cộng hòa xã hội </a:t>
            </a:r>
          </a:p>
          <a:p>
            <a:pPr algn="ctr" defTabSz="1371600">
              <a:defRPr/>
            </a:pPr>
            <a:r>
              <a:rPr lang="vi-VN" sz="4700" b="1" kern="0" dirty="0">
                <a:latin typeface="UTM Avo" panose="02040603050506020204" pitchFamily="18" charset="0"/>
              </a:rPr>
              <a:t>chủ nghĩa Việt Nam</a:t>
            </a:r>
            <a:endParaRPr lang="en-US" sz="4700" b="1" kern="0" dirty="0">
              <a:latin typeface="UTM Avo" panose="02040603050506020204" pitchFamily="18" charset="0"/>
            </a:endParaRPr>
          </a:p>
        </p:txBody>
      </p:sp>
      <p:pic>
        <p:nvPicPr>
          <p:cNvPr id="14" name="Picture 13" descr="A couple of kids holding flags&#10;&#10;Description automatically generated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4" b="98142" l="3657" r="97027">
                        <a14:foregroundMark x1="31818" y1="5008" x2="44122" y2="35743"/>
                        <a14:foregroundMark x1="44122" y1="35743" x2="42242" y2="22052"/>
                        <a14:foregroundMark x1="42242" y1="22052" x2="42481" y2="19063"/>
                        <a14:foregroundMark x1="3759" y1="20759" x2="14388" y2="32149"/>
                        <a14:foregroundMark x1="14388" y1="32149" x2="14730" y2="38166"/>
                        <a14:foregroundMark x1="28674" y1="73344" x2="27751" y2="91640"/>
                        <a14:foregroundMark x1="27751" y1="91640" x2="22010" y2="95880"/>
                        <a14:foregroundMark x1="22010" y1="95880" x2="21634" y2="92044"/>
                        <a14:foregroundMark x1="22727" y1="79241" x2="22727" y2="87359"/>
                        <a14:foregroundMark x1="22727" y1="87359" x2="26658" y2="91842"/>
                        <a14:foregroundMark x1="37765" y1="77221" x2="43575" y2="87601"/>
                        <a14:foregroundMark x1="43575" y1="87601" x2="42755" y2="95032"/>
                        <a14:foregroundMark x1="42755" y1="95032" x2="36124" y2="80654"/>
                        <a14:foregroundMark x1="36124" y1="80654" x2="36056" y2="80372"/>
                        <a14:foregroundMark x1="68182" y1="47779" x2="70369" y2="77221"/>
                        <a14:foregroundMark x1="70369" y1="77221" x2="70369" y2="76131"/>
                        <a14:foregroundMark x1="60663" y1="27221" x2="63807" y2="30574"/>
                        <a14:foregroundMark x1="72420" y1="23506" x2="74915" y2="35178"/>
                        <a14:foregroundMark x1="85748" y1="9451" x2="96036" y2="10380"/>
                        <a14:foregroundMark x1="96036" y1="10380" x2="97027" y2="12237"/>
                        <a14:foregroundMark x1="93267" y1="3514" x2="91388" y2="4645"/>
                        <a14:foregroundMark x1="79631" y1="78514" x2="82331" y2="86914"/>
                        <a14:foregroundMark x1="82331" y1="86914" x2="88688" y2="86389"/>
                        <a14:foregroundMark x1="88688" y1="86389" x2="90431" y2="84249"/>
                        <a14:foregroundMark x1="65038" y1="82229" x2="66746" y2="93296"/>
                        <a14:foregroundMark x1="66746" y1="93296" x2="60731" y2="98142"/>
                        <a14:foregroundMark x1="60731" y1="98142" x2="60663" y2="81300"/>
                        <a14:foregroundMark x1="76658" y1="80735" x2="84005" y2="90913"/>
                        <a14:foregroundMark x1="90909" y1="86470" x2="86569" y2="92165"/>
                        <a14:foregroundMark x1="86569" y1="92165" x2="82433" y2="93538"/>
                        <a14:foregroundMark x1="73342" y1="47415" x2="74607" y2="62964"/>
                        <a14:foregroundMark x1="31032" y1="50202" x2="35236" y2="63853"/>
                        <a14:foregroundMark x1="35236" y1="63853" x2="35748" y2="64620"/>
                        <a14:foregroundMark x1="43096" y1="15186" x2="48428" y2="25727"/>
                        <a14:foregroundMark x1="30861" y1="4079" x2="13944" y2="15468"/>
                        <a14:foregroundMark x1="13944" y1="15468" x2="1175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75970"/>
            <a:ext cx="3390899" cy="2870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7"/>
          <p:cNvSpPr/>
          <p:nvPr/>
        </p:nvSpPr>
        <p:spPr>
          <a:xfrm>
            <a:off x="1" y="1496060"/>
            <a:ext cx="12087212" cy="483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4997" y="1741717"/>
            <a:ext cx="697694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SG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vụ:</a:t>
            </a:r>
          </a:p>
          <a:p>
            <a:pPr algn="just"/>
            <a:r>
              <a:rPr lang="vi-VN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</a:t>
            </a:r>
          </a:p>
          <a:p>
            <a:pPr algn="just"/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3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06" y="-272294"/>
            <a:ext cx="9626848" cy="1809396"/>
          </a:xfrm>
          <a:prstGeom prst="rect">
            <a:avLst/>
          </a:prstGeom>
        </p:spPr>
      </p:pic>
      <p:pic>
        <p:nvPicPr>
          <p:cNvPr id="21" name="Picture 20" descr="A yellow star on a red background&#10;&#10;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6" y="2261605"/>
            <a:ext cx="4216400" cy="282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/>
          <p:cNvSpPr/>
          <p:nvPr/>
        </p:nvSpPr>
        <p:spPr>
          <a:xfrm>
            <a:off x="106327" y="287079"/>
            <a:ext cx="12085674" cy="64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9" y="4376465"/>
            <a:ext cx="1173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2/3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 descr="A yellow star on a red background&#10;&#10;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14" y="478466"/>
            <a:ext cx="5539563" cy="3706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/>
          <p:cNvSpPr/>
          <p:nvPr/>
        </p:nvSpPr>
        <p:spPr>
          <a:xfrm>
            <a:off x="0" y="553540"/>
            <a:ext cx="12102465" cy="58828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0192" y="1315698"/>
            <a:ext cx="75383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đó, nề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tộc.</a:t>
            </a:r>
            <a:endParaRPr lang="en-SG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yellow star on a red background&#10;&#10;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5" y="1973994"/>
            <a:ext cx="3802548" cy="2544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747</Words>
  <Application>Microsoft Office PowerPoint</Application>
  <PresentationFormat>Widescreen</PresentationFormat>
  <Paragraphs>58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#9Slide07 SVNMelissa</vt:lpstr>
      <vt:lpstr>Aptos</vt:lpstr>
      <vt:lpstr>Aptos Display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MANG NON</cp:keywords>
  <cp:lastModifiedBy>Administrator</cp:lastModifiedBy>
  <cp:revision>20</cp:revision>
  <dcterms:created xsi:type="dcterms:W3CDTF">2024-06-07T03:44:00Z</dcterms:created>
  <dcterms:modified xsi:type="dcterms:W3CDTF">2025-09-11T07:28:27Z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DB297495C0624B5D9B620EF61C502569_12</vt:lpwstr>
  </property>
  <property fmtid="{D5CDD505-2E9C-101B-9397-08002B2CF9AE}" pid="3" name="KSOProductBuildVer">
    <vt:lpwstr>1033-12.2.0.17153</vt:lpwstr>
  </property>
</Properties>
</file>