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9" r:id="rId2"/>
    <p:sldId id="260" r:id="rId3"/>
    <p:sldId id="256" r:id="rId4"/>
    <p:sldId id="269" r:id="rId5"/>
    <p:sldId id="257" r:id="rId6"/>
    <p:sldId id="271" r:id="rId7"/>
    <p:sldId id="272" r:id="rId8"/>
    <p:sldId id="258" r:id="rId9"/>
    <p:sldId id="273" r:id="rId10"/>
    <p:sldId id="274" r:id="rId11"/>
    <p:sldId id="276" r:id="rId12"/>
    <p:sldId id="277" r:id="rId13"/>
    <p:sldId id="278" r:id="rId14"/>
    <p:sldId id="261" r:id="rId15"/>
    <p:sldId id="264" r:id="rId16"/>
    <p:sldId id="265" r:id="rId17"/>
  </p:sldIdLst>
  <p:sldSz cx="18288000" cy="10287000"/>
  <p:notesSz cx="6858000" cy="9144000"/>
  <p:embeddedFontLst>
    <p:embeddedFont>
      <p:font typeface="#9Slide07 HoneyCream" panose="020B0604020202020204" charset="0"/>
      <p:regular r:id="rId19"/>
    </p:embeddedFont>
    <p:embeddedFont>
      <p:font typeface="Mommi" panose="020B0604020202020204" charset="-34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8D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67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DF811-6886-4DD4-85AA-B33FB48848C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CCCE5-323A-4F36-AC9A-91A96189A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04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4554200" y="-1617302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microsoft.com/office/2007/relationships/hdphoto" Target="../media/hdphoto2.wdp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.svg"/><Relationship Id="rId7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microsoft.com/office/2007/relationships/hdphoto" Target="../media/hdphoto6.wdp"/><Relationship Id="rId4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8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microsoft.com/office/2007/relationships/hdphoto" Target="../media/hdphoto7.wdp"/><Relationship Id="rId4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0.svg"/><Relationship Id="rId18" Type="http://schemas.openxmlformats.org/officeDocument/2006/relationships/image" Target="../media/image46.png"/><Relationship Id="rId3" Type="http://schemas.openxmlformats.org/officeDocument/2006/relationships/image" Target="../media/image5.svg"/><Relationship Id="rId21" Type="http://schemas.openxmlformats.org/officeDocument/2006/relationships/image" Target="../media/image90.png"/><Relationship Id="rId7" Type="http://schemas.openxmlformats.org/officeDocument/2006/relationships/image" Target="../media/image37.svg"/><Relationship Id="rId12" Type="http://schemas.openxmlformats.org/officeDocument/2006/relationships/image" Target="../media/image29.png"/><Relationship Id="rId17" Type="http://schemas.openxmlformats.org/officeDocument/2006/relationships/image" Target="../media/image45.svg"/><Relationship Id="rId2" Type="http://schemas.openxmlformats.org/officeDocument/2006/relationships/image" Target="../media/image4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3.svg"/><Relationship Id="rId10" Type="http://schemas.openxmlformats.org/officeDocument/2006/relationships/image" Target="../media/image40.png"/><Relationship Id="rId19" Type="http://schemas.openxmlformats.org/officeDocument/2006/relationships/image" Target="../media/image47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95.svg"/><Relationship Id="rId18" Type="http://schemas.microsoft.com/office/2007/relationships/hdphoto" Target="../media/hdphoto8.wdp"/><Relationship Id="rId3" Type="http://schemas.openxmlformats.org/officeDocument/2006/relationships/image" Target="../media/image5.svg"/><Relationship Id="rId7" Type="http://schemas.openxmlformats.org/officeDocument/2006/relationships/image" Target="../media/image54.sv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image" Target="../media/image4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3.svg"/><Relationship Id="rId5" Type="http://schemas.openxmlformats.org/officeDocument/2006/relationships/image" Target="../media/image93.svg"/><Relationship Id="rId15" Type="http://schemas.openxmlformats.org/officeDocument/2006/relationships/image" Target="../media/image97.svg"/><Relationship Id="rId10" Type="http://schemas.openxmlformats.org/officeDocument/2006/relationships/image" Target="../media/image12.png"/><Relationship Id="rId4" Type="http://schemas.openxmlformats.org/officeDocument/2006/relationships/image" Target="../media/image92.png"/><Relationship Id="rId9" Type="http://schemas.openxmlformats.org/officeDocument/2006/relationships/image" Target="../media/image11.svg"/><Relationship Id="rId14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5.svg"/><Relationship Id="rId7" Type="http://schemas.openxmlformats.org/officeDocument/2006/relationships/image" Target="../media/image1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5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0.svg"/><Relationship Id="rId18" Type="http://schemas.openxmlformats.org/officeDocument/2006/relationships/image" Target="../media/image46.png"/><Relationship Id="rId3" Type="http://schemas.openxmlformats.org/officeDocument/2006/relationships/image" Target="../media/image5.svg"/><Relationship Id="rId21" Type="http://schemas.openxmlformats.org/officeDocument/2006/relationships/image" Target="../media/image49.png"/><Relationship Id="rId7" Type="http://schemas.openxmlformats.org/officeDocument/2006/relationships/image" Target="../media/image37.svg"/><Relationship Id="rId12" Type="http://schemas.openxmlformats.org/officeDocument/2006/relationships/image" Target="../media/image29.png"/><Relationship Id="rId17" Type="http://schemas.openxmlformats.org/officeDocument/2006/relationships/image" Target="../media/image45.svg"/><Relationship Id="rId2" Type="http://schemas.openxmlformats.org/officeDocument/2006/relationships/image" Target="../media/image4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3.svg"/><Relationship Id="rId10" Type="http://schemas.openxmlformats.org/officeDocument/2006/relationships/image" Target="../media/image40.png"/><Relationship Id="rId19" Type="http://schemas.openxmlformats.org/officeDocument/2006/relationships/image" Target="../media/image47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0.svg"/><Relationship Id="rId18" Type="http://schemas.openxmlformats.org/officeDocument/2006/relationships/image" Target="../media/image46.png"/><Relationship Id="rId3" Type="http://schemas.openxmlformats.org/officeDocument/2006/relationships/image" Target="../media/image5.svg"/><Relationship Id="rId21" Type="http://schemas.openxmlformats.org/officeDocument/2006/relationships/image" Target="../media/image50.png"/><Relationship Id="rId7" Type="http://schemas.openxmlformats.org/officeDocument/2006/relationships/image" Target="../media/image37.svg"/><Relationship Id="rId12" Type="http://schemas.openxmlformats.org/officeDocument/2006/relationships/image" Target="../media/image29.png"/><Relationship Id="rId17" Type="http://schemas.openxmlformats.org/officeDocument/2006/relationships/image" Target="../media/image45.svg"/><Relationship Id="rId2" Type="http://schemas.openxmlformats.org/officeDocument/2006/relationships/image" Target="../media/image4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3.svg"/><Relationship Id="rId10" Type="http://schemas.openxmlformats.org/officeDocument/2006/relationships/image" Target="../media/image40.png"/><Relationship Id="rId19" Type="http://schemas.openxmlformats.org/officeDocument/2006/relationships/image" Target="../media/image47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.svg"/><Relationship Id="rId7" Type="http://schemas.openxmlformats.org/officeDocument/2006/relationships/image" Target="../media/image54.svg"/><Relationship Id="rId12" Type="http://schemas.openxmlformats.org/officeDocument/2006/relationships/image" Target="../media/image5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.svg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4.wdp"/><Relationship Id="rId3" Type="http://schemas.openxmlformats.org/officeDocument/2006/relationships/image" Target="../media/image5.svg"/><Relationship Id="rId7" Type="http://schemas.openxmlformats.org/officeDocument/2006/relationships/image" Target="../media/image54.svg"/><Relationship Id="rId12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1.svg"/><Relationship Id="rId5" Type="http://schemas.openxmlformats.org/officeDocument/2006/relationships/image" Target="../media/image52.svg"/><Relationship Id="rId10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59.svg"/><Relationship Id="rId1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5.wdp"/><Relationship Id="rId3" Type="http://schemas.openxmlformats.org/officeDocument/2006/relationships/image" Target="../media/image5.svg"/><Relationship Id="rId7" Type="http://schemas.openxmlformats.org/officeDocument/2006/relationships/image" Target="../media/image69.svg"/><Relationship Id="rId12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5" Type="http://schemas.openxmlformats.org/officeDocument/2006/relationships/image" Target="../media/image76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Relationship Id="rId14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0.svg"/><Relationship Id="rId18" Type="http://schemas.openxmlformats.org/officeDocument/2006/relationships/image" Target="../media/image46.png"/><Relationship Id="rId3" Type="http://schemas.openxmlformats.org/officeDocument/2006/relationships/image" Target="../media/image5.svg"/><Relationship Id="rId21" Type="http://schemas.openxmlformats.org/officeDocument/2006/relationships/image" Target="../media/image77.png"/><Relationship Id="rId7" Type="http://schemas.openxmlformats.org/officeDocument/2006/relationships/image" Target="../media/image37.svg"/><Relationship Id="rId12" Type="http://schemas.openxmlformats.org/officeDocument/2006/relationships/image" Target="../media/image29.png"/><Relationship Id="rId17" Type="http://schemas.openxmlformats.org/officeDocument/2006/relationships/image" Target="../media/image45.svg"/><Relationship Id="rId2" Type="http://schemas.openxmlformats.org/officeDocument/2006/relationships/image" Target="../media/image4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3.svg"/><Relationship Id="rId10" Type="http://schemas.openxmlformats.org/officeDocument/2006/relationships/image" Target="../media/image40.png"/><Relationship Id="rId19" Type="http://schemas.openxmlformats.org/officeDocument/2006/relationships/image" Target="../media/image47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421" y="0"/>
            <a:ext cx="18211801" cy="10275956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10258" t="-1359" r="-584" b="1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1649" y="950636"/>
            <a:ext cx="16032333" cy="8307664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3" y="0"/>
                </a:lnTo>
                <a:lnTo>
                  <a:pt x="16032333" y="8307664"/>
                </a:lnTo>
                <a:lnTo>
                  <a:pt x="0" y="8307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23831" y="588754"/>
            <a:ext cx="16336335" cy="8307664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4" y="0"/>
                </a:lnTo>
                <a:lnTo>
                  <a:pt x="16032334" y="8307663"/>
                </a:lnTo>
                <a:lnTo>
                  <a:pt x="0" y="8307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547730" y="684869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70252" y="7058475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38961">
            <a:off x="8028862" y="7912620"/>
            <a:ext cx="2958789" cy="1967594"/>
          </a:xfrm>
          <a:custGeom>
            <a:avLst/>
            <a:gdLst/>
            <a:ahLst/>
            <a:cxnLst/>
            <a:rect l="l" t="t" r="r" b="b"/>
            <a:pathLst>
              <a:path w="2958789" h="1967594">
                <a:moveTo>
                  <a:pt x="0" y="0"/>
                </a:moveTo>
                <a:lnTo>
                  <a:pt x="2958789" y="0"/>
                </a:lnTo>
                <a:lnTo>
                  <a:pt x="2958789" y="1967595"/>
                </a:lnTo>
                <a:lnTo>
                  <a:pt x="0" y="1967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671765">
            <a:off x="16267883" y="68801"/>
            <a:ext cx="1535132" cy="3580483"/>
          </a:xfrm>
          <a:custGeom>
            <a:avLst/>
            <a:gdLst/>
            <a:ahLst/>
            <a:cxnLst/>
            <a:rect l="l" t="t" r="r" b="b"/>
            <a:pathLst>
              <a:path w="1535132" h="3580483">
                <a:moveTo>
                  <a:pt x="0" y="0"/>
                </a:moveTo>
                <a:lnTo>
                  <a:pt x="1535132" y="0"/>
                </a:lnTo>
                <a:lnTo>
                  <a:pt x="1535132" y="3580483"/>
                </a:lnTo>
                <a:lnTo>
                  <a:pt x="0" y="35804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5" y="488053"/>
            <a:ext cx="2677806" cy="2677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174" y="8997119"/>
            <a:ext cx="932769" cy="957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45" y="226872"/>
            <a:ext cx="6030429" cy="44119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1561" b="100000" l="14168" r="43247">
                        <a14:foregroundMark x1="20694" y1="96185" x2="20694" y2="96185"/>
                        <a14:foregroundMark x1="23709" y1="92370" x2="23709" y2="92370"/>
                        <a14:foregroundMark x1="34490" y1="92370" x2="34490" y2="92370"/>
                        <a14:foregroundMark x1="36886" y1="96185" x2="36886" y2="96185"/>
                        <a14:foregroundMark x1="24329" y1="74335" x2="36142" y2="73295"/>
                        <a14:foregroundMark x1="24494" y1="73931" x2="32962" y2="75376"/>
                        <a14:foregroundMark x1="34159" y1="75202" x2="31599" y2="77746"/>
                        <a14:foregroundMark x1="24040" y1="76474" x2="31888" y2="75838"/>
                        <a14:foregroundMark x1="25692" y1="72832" x2="22057" y2="77341"/>
                        <a14:foregroundMark x1="27509" y1="67977" x2="27509" y2="67977"/>
                        <a14:foregroundMark x1="27675" y1="67110" x2="27220" y2="6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3" t="40087" r="53704"/>
          <a:stretch/>
        </p:blipFill>
        <p:spPr>
          <a:xfrm>
            <a:off x="11650548" y="4170569"/>
            <a:ext cx="4225619" cy="5967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97921" y="2274829"/>
            <a:ext cx="12875868" cy="5145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4775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404480" y="2712312"/>
            <a:ext cx="6621157" cy="3665351"/>
            <a:chOff x="1109600" y="3930741"/>
            <a:chExt cx="7144287" cy="3665351"/>
          </a:xfrm>
        </p:grpSpPr>
        <p:grpSp>
          <p:nvGrpSpPr>
            <p:cNvPr id="5" name="Group 5"/>
            <p:cNvGrpSpPr/>
            <p:nvPr/>
          </p:nvGrpSpPr>
          <p:grpSpPr>
            <a:xfrm>
              <a:off x="1109600" y="4365330"/>
              <a:ext cx="5743222" cy="3230762"/>
              <a:chOff x="0" y="-38100"/>
              <a:chExt cx="1802339" cy="8509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802339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576014" y="3930741"/>
              <a:ext cx="2433651" cy="966602"/>
              <a:chOff x="0" y="0"/>
              <a:chExt cx="640962" cy="25457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ED9488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376104" y="5340010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333247" y="5734564"/>
              <a:ext cx="5920640" cy="512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6000" dirty="0">
                  <a:solidFill>
                    <a:srgbClr val="CB5646"/>
                  </a:solidFill>
                  <a:latin typeface="Mommi"/>
                </a:rPr>
                <a:t>27 283 x 3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333136" y="2700218"/>
            <a:ext cx="6652395" cy="3665351"/>
            <a:chOff x="9860085" y="3930741"/>
            <a:chExt cx="7177993" cy="3665351"/>
          </a:xfrm>
        </p:grpSpPr>
        <p:grpSp>
          <p:nvGrpSpPr>
            <p:cNvPr id="14" name="Group 14"/>
            <p:cNvGrpSpPr/>
            <p:nvPr/>
          </p:nvGrpSpPr>
          <p:grpSpPr>
            <a:xfrm>
              <a:off x="9860085" y="4365330"/>
              <a:ext cx="5659957" cy="3230762"/>
              <a:chOff x="0" y="-38100"/>
              <a:chExt cx="1776209" cy="8509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76209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0326499" y="3930741"/>
              <a:ext cx="2433651" cy="966602"/>
              <a:chOff x="0" y="0"/>
              <a:chExt cx="640962" cy="25457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FFCB64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10126588" y="5340010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3" y="0"/>
                  </a:lnTo>
                  <a:lnTo>
                    <a:pt x="742953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1117438" y="5733687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6000" dirty="0">
                  <a:solidFill>
                    <a:srgbClr val="CB5646"/>
                  </a:solidFill>
                  <a:latin typeface="Mommi"/>
                </a:rPr>
                <a:t>40 819 x 5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2247425" y="2717400"/>
            <a:ext cx="6464057" cy="3665351"/>
            <a:chOff x="1109600" y="6788813"/>
            <a:chExt cx="6974774" cy="3665351"/>
          </a:xfrm>
        </p:grpSpPr>
        <p:grpSp>
          <p:nvGrpSpPr>
            <p:cNvPr id="21" name="Group 21"/>
            <p:cNvGrpSpPr/>
            <p:nvPr/>
          </p:nvGrpSpPr>
          <p:grpSpPr>
            <a:xfrm>
              <a:off x="1109600" y="7223402"/>
              <a:ext cx="5949767" cy="3230762"/>
              <a:chOff x="0" y="-38100"/>
              <a:chExt cx="1867157" cy="8509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8671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576014" y="6788813"/>
              <a:ext cx="2433651" cy="966602"/>
              <a:chOff x="0" y="0"/>
              <a:chExt cx="640962" cy="25457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96C7E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1376104" y="8198082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163734" y="8570856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6000" dirty="0">
                  <a:solidFill>
                    <a:srgbClr val="CB5646"/>
                  </a:solidFill>
                  <a:latin typeface="Mommi"/>
                </a:rPr>
                <a:t>374 519 x 2</a:t>
              </a: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1410" y="5139932"/>
            <a:ext cx="5036354" cy="4463611"/>
          </a:xfrm>
          <a:prstGeom prst="rect">
            <a:avLst/>
          </a:prstGeom>
        </p:spPr>
      </p:pic>
      <p:sp>
        <p:nvSpPr>
          <p:cNvPr id="57" name="Freeform 6"/>
          <p:cNvSpPr/>
          <p:nvPr/>
        </p:nvSpPr>
        <p:spPr>
          <a:xfrm>
            <a:off x="404480" y="5546653"/>
            <a:ext cx="5290293" cy="434615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8" name="TextBox 12"/>
          <p:cNvSpPr txBox="1"/>
          <p:nvPr/>
        </p:nvSpPr>
        <p:spPr>
          <a:xfrm>
            <a:off x="861304" y="6179892"/>
            <a:ext cx="392449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27 283</a:t>
            </a:r>
          </a:p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3</a:t>
            </a:r>
          </a:p>
        </p:txBody>
      </p:sp>
      <p:sp>
        <p:nvSpPr>
          <p:cNvPr id="59" name="TextBox 12"/>
          <p:cNvSpPr txBox="1"/>
          <p:nvPr/>
        </p:nvSpPr>
        <p:spPr>
          <a:xfrm>
            <a:off x="663193" y="6832775"/>
            <a:ext cx="1009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861304" y="8395883"/>
            <a:ext cx="433560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12"/>
          <p:cNvSpPr txBox="1"/>
          <p:nvPr/>
        </p:nvSpPr>
        <p:spPr>
          <a:xfrm>
            <a:off x="832709" y="8700426"/>
            <a:ext cx="39244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Mommi"/>
              </a:rPr>
              <a:t>81 849</a:t>
            </a:r>
          </a:p>
        </p:txBody>
      </p:sp>
      <p:sp>
        <p:nvSpPr>
          <p:cNvPr id="63" name="Freeform 6"/>
          <p:cNvSpPr/>
          <p:nvPr/>
        </p:nvSpPr>
        <p:spPr>
          <a:xfrm>
            <a:off x="6620269" y="5546653"/>
            <a:ext cx="4994735" cy="434615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4" name="TextBox 12"/>
          <p:cNvSpPr txBox="1"/>
          <p:nvPr/>
        </p:nvSpPr>
        <p:spPr>
          <a:xfrm>
            <a:off x="7096732" y="6138649"/>
            <a:ext cx="392449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40 819</a:t>
            </a:r>
          </a:p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5</a:t>
            </a:r>
          </a:p>
        </p:txBody>
      </p:sp>
      <p:sp>
        <p:nvSpPr>
          <p:cNvPr id="65" name="TextBox 12"/>
          <p:cNvSpPr txBox="1"/>
          <p:nvPr/>
        </p:nvSpPr>
        <p:spPr>
          <a:xfrm>
            <a:off x="6715341" y="6876834"/>
            <a:ext cx="1009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6966908" y="8354640"/>
            <a:ext cx="433560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12"/>
          <p:cNvSpPr txBox="1"/>
          <p:nvPr/>
        </p:nvSpPr>
        <p:spPr>
          <a:xfrm>
            <a:off x="7068137" y="8659183"/>
            <a:ext cx="39244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Mommi"/>
              </a:rPr>
              <a:t>204 095</a:t>
            </a:r>
          </a:p>
        </p:txBody>
      </p:sp>
      <p:sp>
        <p:nvSpPr>
          <p:cNvPr id="68" name="Freeform 6"/>
          <p:cNvSpPr/>
          <p:nvPr/>
        </p:nvSpPr>
        <p:spPr>
          <a:xfrm>
            <a:off x="12607741" y="5516463"/>
            <a:ext cx="5149616" cy="434615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9" name="TextBox 12"/>
          <p:cNvSpPr txBox="1"/>
          <p:nvPr/>
        </p:nvSpPr>
        <p:spPr>
          <a:xfrm>
            <a:off x="13076342" y="6052980"/>
            <a:ext cx="392449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374 519</a:t>
            </a:r>
          </a:p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2</a:t>
            </a:r>
          </a:p>
        </p:txBody>
      </p:sp>
      <p:sp>
        <p:nvSpPr>
          <p:cNvPr id="70" name="TextBox 12"/>
          <p:cNvSpPr txBox="1"/>
          <p:nvPr/>
        </p:nvSpPr>
        <p:spPr>
          <a:xfrm>
            <a:off x="12542834" y="6770336"/>
            <a:ext cx="1009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12946518" y="8268971"/>
            <a:ext cx="433560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12"/>
          <p:cNvSpPr txBox="1"/>
          <p:nvPr/>
        </p:nvSpPr>
        <p:spPr>
          <a:xfrm>
            <a:off x="13047747" y="8573514"/>
            <a:ext cx="39244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Mommi"/>
              </a:rPr>
              <a:t>749 038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955" y="537839"/>
            <a:ext cx="3491845" cy="19090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656606"/>
            <a:ext cx="11182717" cy="15464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17" y="5734062"/>
            <a:ext cx="10479932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2" grpId="0"/>
      <p:bldP spid="64" grpId="0"/>
      <p:bldP spid="65" grpId="0"/>
      <p:bldP spid="67" grpId="0"/>
      <p:bldP spid="69" grpId="0"/>
      <p:bldP spid="70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-131314" y="1219235"/>
            <a:ext cx="6422220" cy="7720638"/>
            <a:chOff x="-1448258" y="2756862"/>
            <a:chExt cx="6422220" cy="77206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-1448258" y="2756862"/>
              <a:ext cx="6422220" cy="7720638"/>
            </a:xfrm>
            <a:prstGeom prst="rect">
              <a:avLst/>
            </a:prstGeom>
          </p:spPr>
        </p:pic>
        <p:sp>
          <p:nvSpPr>
            <p:cNvPr id="57" name="Freeform 6"/>
            <p:cNvSpPr/>
            <p:nvPr/>
          </p:nvSpPr>
          <p:spPr>
            <a:xfrm>
              <a:off x="-984052" y="5614937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12"/>
            <p:cNvSpPr txBox="1"/>
            <p:nvPr/>
          </p:nvSpPr>
          <p:spPr>
            <a:xfrm>
              <a:off x="-243121" y="6142057"/>
              <a:ext cx="392449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31 090</a:t>
              </a:r>
            </a:p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2</a:t>
              </a:r>
            </a:p>
          </p:txBody>
        </p:sp>
        <p:sp>
          <p:nvSpPr>
            <p:cNvPr id="59" name="TextBox 12"/>
            <p:cNvSpPr txBox="1"/>
            <p:nvPr/>
          </p:nvSpPr>
          <p:spPr>
            <a:xfrm>
              <a:off x="-624512" y="6880242"/>
              <a:ext cx="10098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-372945" y="8358048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12"/>
            <p:cNvSpPr txBox="1"/>
            <p:nvPr/>
          </p:nvSpPr>
          <p:spPr>
            <a:xfrm>
              <a:off x="-271716" y="8662591"/>
              <a:ext cx="39244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26 180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17990" y="483862"/>
            <a:ext cx="6422220" cy="7720638"/>
            <a:chOff x="5126591" y="2012364"/>
            <a:chExt cx="6422220" cy="7720638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5126591" y="2012364"/>
              <a:ext cx="6422220" cy="7720638"/>
            </a:xfrm>
            <a:prstGeom prst="rect">
              <a:avLst/>
            </a:prstGeom>
          </p:spPr>
        </p:pic>
        <p:sp>
          <p:nvSpPr>
            <p:cNvPr id="63" name="Freeform 6"/>
            <p:cNvSpPr/>
            <p:nvPr/>
          </p:nvSpPr>
          <p:spPr>
            <a:xfrm>
              <a:off x="5557785" y="4817980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12"/>
            <p:cNvSpPr txBox="1"/>
            <p:nvPr/>
          </p:nvSpPr>
          <p:spPr>
            <a:xfrm>
              <a:off x="6298716" y="5345100"/>
              <a:ext cx="392449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250 000</a:t>
              </a:r>
            </a:p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3</a:t>
              </a:r>
            </a:p>
          </p:txBody>
        </p:sp>
        <p:sp>
          <p:nvSpPr>
            <p:cNvPr id="65" name="TextBox 12"/>
            <p:cNvSpPr txBox="1"/>
            <p:nvPr/>
          </p:nvSpPr>
          <p:spPr>
            <a:xfrm>
              <a:off x="5917325" y="6083285"/>
              <a:ext cx="10098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6168892" y="7561091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12"/>
            <p:cNvSpPr txBox="1"/>
            <p:nvPr/>
          </p:nvSpPr>
          <p:spPr>
            <a:xfrm>
              <a:off x="6270121" y="7865634"/>
              <a:ext cx="39244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650 000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767294" y="-447943"/>
            <a:ext cx="6422220" cy="7720638"/>
            <a:chOff x="11859789" y="2743987"/>
            <a:chExt cx="6422220" cy="7720638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11859789" y="2743987"/>
              <a:ext cx="6422220" cy="7720638"/>
            </a:xfrm>
            <a:prstGeom prst="rect">
              <a:avLst/>
            </a:prstGeom>
          </p:spPr>
        </p:pic>
        <p:sp>
          <p:nvSpPr>
            <p:cNvPr id="68" name="Freeform 6"/>
            <p:cNvSpPr/>
            <p:nvPr/>
          </p:nvSpPr>
          <p:spPr>
            <a:xfrm>
              <a:off x="12261147" y="5614937"/>
              <a:ext cx="5921313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extBox 12"/>
            <p:cNvSpPr txBox="1"/>
            <p:nvPr/>
          </p:nvSpPr>
          <p:spPr>
            <a:xfrm>
              <a:off x="13002079" y="6142057"/>
              <a:ext cx="392449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41 800</a:t>
              </a:r>
            </a:p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5</a:t>
              </a:r>
            </a:p>
          </p:txBody>
        </p:sp>
        <p:sp>
          <p:nvSpPr>
            <p:cNvPr id="70" name="TextBox 12"/>
            <p:cNvSpPr txBox="1"/>
            <p:nvPr/>
          </p:nvSpPr>
          <p:spPr>
            <a:xfrm>
              <a:off x="12620688" y="6880242"/>
              <a:ext cx="10098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2872255" y="8358048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12"/>
            <p:cNvSpPr txBox="1"/>
            <p:nvPr/>
          </p:nvSpPr>
          <p:spPr>
            <a:xfrm>
              <a:off x="12973484" y="8662591"/>
              <a:ext cx="39244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209 000</a:t>
              </a: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2357104" y="8618183"/>
            <a:ext cx="1524000" cy="141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>
            <a:off x="8358795" y="7864787"/>
            <a:ext cx="1524000" cy="141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74"/>
          <p:cNvSpPr/>
          <p:nvPr/>
        </p:nvSpPr>
        <p:spPr>
          <a:xfrm>
            <a:off x="14455533" y="6943630"/>
            <a:ext cx="1524000" cy="141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447" y="121880"/>
            <a:ext cx="5224725" cy="2615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199" y="412880"/>
            <a:ext cx="14057449" cy="1944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6538" y="8543535"/>
            <a:ext cx="7505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745532" y="7740266"/>
            <a:ext cx="7505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688034" y="6834491"/>
            <a:ext cx="9541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3248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4" grpId="0" animBg="1"/>
      <p:bldP spid="75" grpId="0" animBg="1"/>
      <p:bldP spid="3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57332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grayscl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6926082" y="2677511"/>
            <a:ext cx="10816807" cy="7324594"/>
            <a:chOff x="-1448258" y="2756862"/>
            <a:chExt cx="6422220" cy="77206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-1448258" y="2756862"/>
              <a:ext cx="6422220" cy="7720638"/>
            </a:xfrm>
            <a:prstGeom prst="rect">
              <a:avLst/>
            </a:prstGeom>
          </p:spPr>
        </p:pic>
        <p:sp>
          <p:nvSpPr>
            <p:cNvPr id="57" name="Freeform 6"/>
            <p:cNvSpPr/>
            <p:nvPr/>
          </p:nvSpPr>
          <p:spPr>
            <a:xfrm>
              <a:off x="-984052" y="5614937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TextBox 35"/>
          <p:cNvSpPr txBox="1"/>
          <p:nvPr/>
        </p:nvSpPr>
        <p:spPr>
          <a:xfrm>
            <a:off x="3892654" y="155260"/>
            <a:ext cx="13850235" cy="4086225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/>
              <a:t>Bóng</a:t>
            </a:r>
            <a:r>
              <a:rPr lang="en-US" sz="6000" dirty="0"/>
              <a:t> </a:t>
            </a:r>
            <a:r>
              <a:rPr lang="en-US" sz="6000" dirty="0" err="1"/>
              <a:t>đèn</a:t>
            </a:r>
            <a:r>
              <a:rPr lang="en-US" sz="6000" dirty="0"/>
              <a:t> </a:t>
            </a:r>
            <a:r>
              <a:rPr lang="en-US" sz="6000" dirty="0" err="1"/>
              <a:t>trong</a:t>
            </a:r>
            <a:r>
              <a:rPr lang="en-US" sz="6000" dirty="0"/>
              <a:t> </a:t>
            </a:r>
            <a:r>
              <a:rPr lang="en-US" sz="6000" dirty="0" err="1"/>
              <a:t>nhà</a:t>
            </a:r>
            <a:r>
              <a:rPr lang="en-US" sz="6000" dirty="0"/>
              <a:t> </a:t>
            </a:r>
            <a:r>
              <a:rPr lang="en-US" sz="6000" dirty="0" err="1"/>
              <a:t>có</a:t>
            </a:r>
            <a:r>
              <a:rPr lang="en-US" sz="6000" dirty="0"/>
              <a:t> </a:t>
            </a:r>
            <a:r>
              <a:rPr lang="en-US" sz="6000" dirty="0" err="1"/>
              <a:t>tuổi</a:t>
            </a:r>
            <a:r>
              <a:rPr lang="en-US" sz="6000" dirty="0"/>
              <a:t> </a:t>
            </a:r>
            <a:r>
              <a:rPr lang="en-US" sz="6000" dirty="0" err="1"/>
              <a:t>thọ</a:t>
            </a:r>
            <a:r>
              <a:rPr lang="en-US" sz="6000" dirty="0"/>
              <a:t> 12 250 </a:t>
            </a:r>
            <a:r>
              <a:rPr lang="en-US" sz="6000" dirty="0" err="1"/>
              <a:t>giờ</a:t>
            </a:r>
            <a:r>
              <a:rPr lang="en-US" sz="6000" dirty="0"/>
              <a:t>. </a:t>
            </a:r>
            <a:r>
              <a:rPr lang="en-US" sz="6000" dirty="0" err="1"/>
              <a:t>Bóng</a:t>
            </a:r>
            <a:r>
              <a:rPr lang="en-US" sz="6000" dirty="0"/>
              <a:t> </a:t>
            </a:r>
            <a:r>
              <a:rPr lang="en-US" sz="6000" dirty="0" err="1"/>
              <a:t>đèn</a:t>
            </a:r>
            <a:r>
              <a:rPr lang="en-US" sz="6000" dirty="0"/>
              <a:t> </a:t>
            </a:r>
            <a:r>
              <a:rPr lang="en-US" sz="6000" dirty="0" err="1"/>
              <a:t>đường</a:t>
            </a:r>
            <a:r>
              <a:rPr lang="en-US" sz="6000" dirty="0"/>
              <a:t> </a:t>
            </a:r>
            <a:r>
              <a:rPr lang="en-US" sz="6000" dirty="0" err="1"/>
              <a:t>có</a:t>
            </a:r>
            <a:r>
              <a:rPr lang="en-US" sz="6000" dirty="0"/>
              <a:t> </a:t>
            </a:r>
            <a:r>
              <a:rPr lang="en-US" sz="6000" dirty="0" err="1"/>
              <a:t>tuổi</a:t>
            </a:r>
            <a:r>
              <a:rPr lang="en-US" sz="6000" dirty="0"/>
              <a:t> </a:t>
            </a:r>
            <a:r>
              <a:rPr lang="en-US" sz="6000" dirty="0" err="1"/>
              <a:t>thọ</a:t>
            </a:r>
            <a:r>
              <a:rPr lang="en-US" sz="6000" dirty="0"/>
              <a:t> </a:t>
            </a:r>
            <a:r>
              <a:rPr lang="en-US" sz="6000" dirty="0" err="1"/>
              <a:t>gấp</a:t>
            </a:r>
            <a:r>
              <a:rPr lang="en-US" sz="6000" dirty="0"/>
              <a:t> 3 </a:t>
            </a:r>
            <a:r>
              <a:rPr lang="en-US" sz="6000" dirty="0" err="1"/>
              <a:t>lần</a:t>
            </a:r>
            <a:r>
              <a:rPr lang="en-US" sz="6000" dirty="0"/>
              <a:t> </a:t>
            </a:r>
            <a:r>
              <a:rPr lang="en-US" sz="6000" dirty="0" err="1"/>
              <a:t>tuổi</a:t>
            </a:r>
            <a:r>
              <a:rPr lang="en-US" sz="6000" dirty="0"/>
              <a:t> </a:t>
            </a:r>
            <a:r>
              <a:rPr lang="en-US" sz="6000" dirty="0" err="1"/>
              <a:t>thọ</a:t>
            </a:r>
            <a:r>
              <a:rPr lang="en-US" sz="6000" dirty="0"/>
              <a:t> </a:t>
            </a:r>
            <a:r>
              <a:rPr lang="en-US" sz="6000" dirty="0" err="1"/>
              <a:t>của</a:t>
            </a:r>
            <a:r>
              <a:rPr lang="en-US" sz="6000" dirty="0"/>
              <a:t> </a:t>
            </a:r>
            <a:r>
              <a:rPr lang="en-US" sz="6000" dirty="0" err="1"/>
              <a:t>bóng</a:t>
            </a:r>
            <a:r>
              <a:rPr lang="en-US" sz="6000" dirty="0"/>
              <a:t> </a:t>
            </a:r>
            <a:r>
              <a:rPr lang="en-US" sz="6000" dirty="0" err="1"/>
              <a:t>đèn</a:t>
            </a:r>
            <a:r>
              <a:rPr lang="en-US" sz="6000" dirty="0"/>
              <a:t> </a:t>
            </a:r>
            <a:r>
              <a:rPr lang="en-US" sz="6000" dirty="0" err="1"/>
              <a:t>trong</a:t>
            </a:r>
            <a:r>
              <a:rPr lang="en-US" sz="6000" dirty="0"/>
              <a:t> </a:t>
            </a:r>
            <a:r>
              <a:rPr lang="en-US" sz="6000" dirty="0" err="1"/>
              <a:t>nhà</a:t>
            </a:r>
            <a:r>
              <a:rPr lang="en-US" sz="6000" dirty="0"/>
              <a:t>. </a:t>
            </a:r>
            <a:r>
              <a:rPr lang="en-US" sz="6000" dirty="0" err="1"/>
              <a:t>Hỏi</a:t>
            </a:r>
            <a:r>
              <a:rPr lang="en-US" sz="6000" dirty="0"/>
              <a:t> </a:t>
            </a:r>
            <a:r>
              <a:rPr lang="en-US" sz="6000" dirty="0" err="1"/>
              <a:t>tuổi</a:t>
            </a:r>
            <a:r>
              <a:rPr lang="en-US" sz="6000" dirty="0"/>
              <a:t> </a:t>
            </a:r>
            <a:r>
              <a:rPr lang="en-US" sz="6000" dirty="0" err="1"/>
              <a:t>thọ</a:t>
            </a:r>
            <a:r>
              <a:rPr lang="en-US" sz="6000" dirty="0"/>
              <a:t> </a:t>
            </a:r>
            <a:r>
              <a:rPr lang="en-US" sz="6000" dirty="0" err="1"/>
              <a:t>của</a:t>
            </a:r>
            <a:r>
              <a:rPr lang="en-US" sz="6000" dirty="0"/>
              <a:t> </a:t>
            </a:r>
            <a:r>
              <a:rPr lang="en-US" sz="6000" dirty="0" err="1"/>
              <a:t>bóng</a:t>
            </a:r>
            <a:r>
              <a:rPr lang="en-US" sz="6000" dirty="0"/>
              <a:t> </a:t>
            </a:r>
            <a:r>
              <a:rPr lang="en-US" sz="6000" dirty="0" err="1"/>
              <a:t>đèn</a:t>
            </a:r>
            <a:r>
              <a:rPr lang="en-US" sz="6000" dirty="0"/>
              <a:t> </a:t>
            </a:r>
            <a:r>
              <a:rPr lang="en-US" sz="6000" dirty="0" err="1"/>
              <a:t>đường</a:t>
            </a:r>
            <a:r>
              <a:rPr lang="en-US" sz="6000" dirty="0"/>
              <a:t> </a:t>
            </a:r>
            <a:r>
              <a:rPr lang="en-US" sz="6000" dirty="0" err="1"/>
              <a:t>là</a:t>
            </a:r>
            <a:r>
              <a:rPr lang="en-US" sz="6000" dirty="0"/>
              <a:t> </a:t>
            </a:r>
            <a:r>
              <a:rPr lang="en-US" sz="6000" dirty="0" err="1"/>
              <a:t>bao</a:t>
            </a:r>
            <a:r>
              <a:rPr lang="en-US" sz="6000" dirty="0"/>
              <a:t> </a:t>
            </a:r>
            <a:r>
              <a:rPr lang="en-US" sz="6000" dirty="0" err="1"/>
              <a:t>nhiêu</a:t>
            </a:r>
            <a:r>
              <a:rPr lang="en-US" sz="6000" dirty="0"/>
              <a:t> </a:t>
            </a:r>
            <a:r>
              <a:rPr lang="en-US" sz="6000" dirty="0" err="1"/>
              <a:t>giờ</a:t>
            </a:r>
            <a:r>
              <a:rPr lang="en-US" sz="6000" dirty="0"/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9162" y="5044805"/>
            <a:ext cx="6883780" cy="4609206"/>
            <a:chOff x="9372600" y="5143499"/>
            <a:chExt cx="8397320" cy="4876802"/>
          </a:xfrm>
        </p:grpSpPr>
        <p:sp>
          <p:nvSpPr>
            <p:cNvPr id="32" name="Rounded Rectangle 31"/>
            <p:cNvSpPr/>
            <p:nvPr/>
          </p:nvSpPr>
          <p:spPr>
            <a:xfrm>
              <a:off x="9372600" y="5143499"/>
              <a:ext cx="8153400" cy="4622919"/>
            </a:xfrm>
            <a:prstGeom prst="roundRect">
              <a:avLst>
                <a:gd name="adj" fmla="val 1109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76403" y="5300706"/>
              <a:ext cx="8093517" cy="471959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36" name="TextBox 35"/>
          <p:cNvSpPr txBox="1"/>
          <p:nvPr/>
        </p:nvSpPr>
        <p:spPr>
          <a:xfrm>
            <a:off x="7222148" y="5584896"/>
            <a:ext cx="10591172" cy="367760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i="1" u="sng" dirty="0" err="1"/>
              <a:t>Bài</a:t>
            </a:r>
            <a:r>
              <a:rPr lang="en-US" sz="5400" b="1" i="1" u="sng" dirty="0"/>
              <a:t> </a:t>
            </a:r>
            <a:r>
              <a:rPr lang="en-US" sz="5400" b="1" i="1" u="sng" dirty="0" err="1"/>
              <a:t>giải</a:t>
            </a:r>
            <a:r>
              <a:rPr lang="en-US" sz="5400" b="1" i="1" u="sng" dirty="0"/>
              <a:t>:</a:t>
            </a:r>
          </a:p>
          <a:p>
            <a:pPr algn="ctr"/>
            <a:r>
              <a:rPr lang="en-US" sz="5400" dirty="0" err="1"/>
              <a:t>Tuổi</a:t>
            </a:r>
            <a:r>
              <a:rPr lang="en-US" sz="5400" dirty="0"/>
              <a:t> </a:t>
            </a:r>
            <a:r>
              <a:rPr lang="en-US" sz="5400" dirty="0" err="1"/>
              <a:t>thọ</a:t>
            </a:r>
            <a:r>
              <a:rPr lang="en-US" sz="5400" dirty="0"/>
              <a:t> </a:t>
            </a:r>
            <a:r>
              <a:rPr lang="en-US" sz="5400" dirty="0" err="1"/>
              <a:t>của</a:t>
            </a:r>
            <a:r>
              <a:rPr lang="en-US" sz="5400" dirty="0"/>
              <a:t> </a:t>
            </a:r>
            <a:r>
              <a:rPr lang="en-US" sz="5400" dirty="0" err="1"/>
              <a:t>bóng</a:t>
            </a:r>
            <a:r>
              <a:rPr lang="en-US" sz="5400" dirty="0"/>
              <a:t> </a:t>
            </a:r>
            <a:r>
              <a:rPr lang="en-US" sz="5400" dirty="0" err="1"/>
              <a:t>đèn</a:t>
            </a:r>
            <a:r>
              <a:rPr lang="en-US" sz="5400" dirty="0"/>
              <a:t> </a:t>
            </a:r>
            <a:r>
              <a:rPr lang="en-US" sz="5400" dirty="0" err="1"/>
              <a:t>đường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:</a:t>
            </a:r>
          </a:p>
          <a:p>
            <a:pPr algn="ctr"/>
            <a:r>
              <a:rPr lang="en-US" sz="5400" dirty="0"/>
              <a:t>12 250 x 3 = 36 750 (</a:t>
            </a:r>
            <a:r>
              <a:rPr lang="en-US" sz="5400" dirty="0" err="1"/>
              <a:t>giờ</a:t>
            </a:r>
            <a:r>
              <a:rPr lang="en-US" sz="5400" dirty="0"/>
              <a:t>)</a:t>
            </a:r>
          </a:p>
          <a:p>
            <a:pPr algn="ctr"/>
            <a:r>
              <a:rPr lang="en-US" sz="5400" b="1" i="1" u="sng" dirty="0" err="1"/>
              <a:t>Đáp</a:t>
            </a:r>
            <a:r>
              <a:rPr lang="en-US" sz="5400" b="1" i="1" u="sng" dirty="0"/>
              <a:t> </a:t>
            </a:r>
            <a:r>
              <a:rPr lang="en-US" sz="5400" b="1" i="1" u="sng" dirty="0" err="1"/>
              <a:t>số</a:t>
            </a:r>
            <a:r>
              <a:rPr lang="en-US" sz="5400" b="1" i="1" u="sng" dirty="0"/>
              <a:t>:</a:t>
            </a:r>
            <a:r>
              <a:rPr lang="en-US" sz="5400" b="1" i="1" dirty="0"/>
              <a:t> </a:t>
            </a:r>
            <a:r>
              <a:rPr lang="en-US" sz="5400" dirty="0"/>
              <a:t>36 750 </a:t>
            </a:r>
            <a:r>
              <a:rPr lang="en-US" sz="5400" dirty="0" err="1"/>
              <a:t>giờ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52" y="341214"/>
            <a:ext cx="3853088" cy="19287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191000" y="1181100"/>
            <a:ext cx="13190119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22711" y="2198372"/>
            <a:ext cx="13190119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52770" y="3086100"/>
            <a:ext cx="8629830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4782800" y="3086100"/>
            <a:ext cx="2362200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59948" y="4000500"/>
            <a:ext cx="6341452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69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25198" y="198762"/>
            <a:ext cx="12034547" cy="103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3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3405181" y="2488078"/>
            <a:ext cx="2433651" cy="966602"/>
            <a:chOff x="0" y="0"/>
            <a:chExt cx="640962" cy="2545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ED9488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877209" y="4075847"/>
            <a:ext cx="6830784" cy="1371601"/>
            <a:chOff x="1109600" y="4914899"/>
            <a:chExt cx="6830784" cy="1371601"/>
          </a:xfrm>
        </p:grpSpPr>
        <p:grpSp>
          <p:nvGrpSpPr>
            <p:cNvPr id="5" name="Group 5"/>
            <p:cNvGrpSpPr/>
            <p:nvPr/>
          </p:nvGrpSpPr>
          <p:grpSpPr>
            <a:xfrm>
              <a:off x="1109600" y="4914899"/>
              <a:ext cx="5580171" cy="1371601"/>
              <a:chOff x="0" y="0"/>
              <a:chExt cx="1927457" cy="52566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6748815" y="5366588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019744" y="5566672"/>
              <a:ext cx="5920640" cy="490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>
                  <a:solidFill>
                    <a:srgbClr val="CB5646"/>
                  </a:solidFill>
                  <a:latin typeface="Mommi"/>
                </a:rPr>
                <a:t>15 565 x 2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660619" y="2735402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en-US" sz="6358" dirty="0">
                <a:solidFill>
                  <a:srgbClr val="000000"/>
                </a:solidFill>
                <a:latin typeface="Mommi"/>
              </a:rPr>
              <a:t>A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155666" y="2488078"/>
            <a:ext cx="2433651" cy="966602"/>
            <a:chOff x="0" y="0"/>
            <a:chExt cx="640962" cy="25457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FFCB6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2451125" y="2723139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en-US" sz="6358" dirty="0">
                <a:solidFill>
                  <a:srgbClr val="000000"/>
                </a:solidFill>
                <a:latin typeface="Mommi"/>
              </a:rPr>
              <a:t>B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1842573" y="6213661"/>
            <a:ext cx="6865420" cy="1371601"/>
            <a:chOff x="1109600" y="7772971"/>
            <a:chExt cx="6865420" cy="1371601"/>
          </a:xfrm>
        </p:grpSpPr>
        <p:grpSp>
          <p:nvGrpSpPr>
            <p:cNvPr id="21" name="Group 21"/>
            <p:cNvGrpSpPr/>
            <p:nvPr/>
          </p:nvGrpSpPr>
          <p:grpSpPr>
            <a:xfrm>
              <a:off x="1109600" y="7772971"/>
              <a:ext cx="5580171" cy="1371601"/>
              <a:chOff x="0" y="0"/>
              <a:chExt cx="1927457" cy="52566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6783451" y="8268391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054380" y="8480906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>
                  <a:solidFill>
                    <a:srgbClr val="CB5646"/>
                  </a:solidFill>
                  <a:latin typeface="Mommi"/>
                </a:rPr>
                <a:t>89 002 x 5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877209" y="8500571"/>
            <a:ext cx="6650255" cy="1371601"/>
            <a:chOff x="1109600" y="7772971"/>
            <a:chExt cx="6650255" cy="1371601"/>
          </a:xfrm>
        </p:grpSpPr>
        <p:grpSp>
          <p:nvGrpSpPr>
            <p:cNvPr id="48" name="Group 21"/>
            <p:cNvGrpSpPr/>
            <p:nvPr/>
          </p:nvGrpSpPr>
          <p:grpSpPr>
            <a:xfrm>
              <a:off x="1109600" y="7772971"/>
              <a:ext cx="5580171" cy="1371601"/>
              <a:chOff x="0" y="0"/>
              <a:chExt cx="1927457" cy="525661"/>
            </a:xfrm>
          </p:grpSpPr>
          <p:sp>
            <p:nvSpPr>
              <p:cNvPr id="51" name="Freeform 22"/>
              <p:cNvSpPr/>
              <p:nvPr/>
            </p:nvSpPr>
            <p:spPr>
              <a:xfrm>
                <a:off x="0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27"/>
            <p:cNvSpPr/>
            <p:nvPr/>
          </p:nvSpPr>
          <p:spPr>
            <a:xfrm>
              <a:off x="6793429" y="8201945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38"/>
            <p:cNvSpPr txBox="1"/>
            <p:nvPr/>
          </p:nvSpPr>
          <p:spPr>
            <a:xfrm>
              <a:off x="1839215" y="8373103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>
                  <a:solidFill>
                    <a:srgbClr val="CB5646"/>
                  </a:solidFill>
                  <a:latin typeface="Mommi"/>
                </a:rPr>
                <a:t>265 565 x 6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636493" y="3877019"/>
            <a:ext cx="7895005" cy="2220243"/>
            <a:chOff x="283074" y="4815485"/>
            <a:chExt cx="7895005" cy="2220243"/>
          </a:xfrm>
        </p:grpSpPr>
        <p:grpSp>
          <p:nvGrpSpPr>
            <p:cNvPr id="54" name="Group 5"/>
            <p:cNvGrpSpPr/>
            <p:nvPr/>
          </p:nvGrpSpPr>
          <p:grpSpPr>
            <a:xfrm>
              <a:off x="1109600" y="4815485"/>
              <a:ext cx="5731451" cy="2220243"/>
              <a:chOff x="0" y="-38100"/>
              <a:chExt cx="1979711" cy="850900"/>
            </a:xfrm>
          </p:grpSpPr>
          <p:sp>
            <p:nvSpPr>
              <p:cNvPr id="57" name="Freeform 6"/>
              <p:cNvSpPr/>
              <p:nvPr/>
            </p:nvSpPr>
            <p:spPr>
              <a:xfrm>
                <a:off x="52254" y="37083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5" name="Freeform 11"/>
            <p:cNvSpPr/>
            <p:nvPr/>
          </p:nvSpPr>
          <p:spPr>
            <a:xfrm>
              <a:off x="283074" y="5466636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12"/>
            <p:cNvSpPr txBox="1"/>
            <p:nvPr/>
          </p:nvSpPr>
          <p:spPr>
            <a:xfrm>
              <a:off x="2257439" y="5718728"/>
              <a:ext cx="5920640" cy="490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>
                  <a:solidFill>
                    <a:srgbClr val="CB5646"/>
                  </a:solidFill>
                  <a:latin typeface="Mommi"/>
                </a:rPr>
                <a:t>445 010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636493" y="6014833"/>
            <a:ext cx="7681477" cy="2220243"/>
            <a:chOff x="317710" y="7673557"/>
            <a:chExt cx="7681477" cy="2220243"/>
          </a:xfrm>
        </p:grpSpPr>
        <p:grpSp>
          <p:nvGrpSpPr>
            <p:cNvPr id="60" name="Group 21"/>
            <p:cNvGrpSpPr/>
            <p:nvPr/>
          </p:nvGrpSpPr>
          <p:grpSpPr>
            <a:xfrm>
              <a:off x="1109600" y="7673557"/>
              <a:ext cx="5766088" cy="2220243"/>
              <a:chOff x="0" y="-38100"/>
              <a:chExt cx="1991675" cy="850900"/>
            </a:xfrm>
          </p:grpSpPr>
          <p:sp>
            <p:nvSpPr>
              <p:cNvPr id="63" name="Freeform 22"/>
              <p:cNvSpPr/>
              <p:nvPr/>
            </p:nvSpPr>
            <p:spPr>
              <a:xfrm>
                <a:off x="64218" y="1904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1" name="Freeform 27"/>
            <p:cNvSpPr/>
            <p:nvPr/>
          </p:nvSpPr>
          <p:spPr>
            <a:xfrm>
              <a:off x="317710" y="8367805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38"/>
            <p:cNvSpPr txBox="1"/>
            <p:nvPr/>
          </p:nvSpPr>
          <p:spPr>
            <a:xfrm>
              <a:off x="2078547" y="8473799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>
                  <a:solidFill>
                    <a:srgbClr val="CB5646"/>
                  </a:solidFill>
                  <a:latin typeface="Mommi"/>
                </a:rPr>
                <a:t>1 593 390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659944" y="8301743"/>
            <a:ext cx="8275556" cy="2220243"/>
            <a:chOff x="306525" y="7673557"/>
            <a:chExt cx="8275556" cy="2220243"/>
          </a:xfrm>
        </p:grpSpPr>
        <p:grpSp>
          <p:nvGrpSpPr>
            <p:cNvPr id="66" name="Group 21"/>
            <p:cNvGrpSpPr/>
            <p:nvPr/>
          </p:nvGrpSpPr>
          <p:grpSpPr>
            <a:xfrm>
              <a:off x="1109600" y="7673557"/>
              <a:ext cx="5731451" cy="2220243"/>
              <a:chOff x="0" y="-38100"/>
              <a:chExt cx="1979711" cy="850900"/>
            </a:xfrm>
          </p:grpSpPr>
          <p:sp>
            <p:nvSpPr>
              <p:cNvPr id="69" name="Freeform 22"/>
              <p:cNvSpPr/>
              <p:nvPr/>
            </p:nvSpPr>
            <p:spPr>
              <a:xfrm>
                <a:off x="52254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7" name="Freeform 27"/>
            <p:cNvSpPr/>
            <p:nvPr/>
          </p:nvSpPr>
          <p:spPr>
            <a:xfrm>
              <a:off x="306525" y="8301359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38"/>
            <p:cNvSpPr txBox="1"/>
            <p:nvPr/>
          </p:nvSpPr>
          <p:spPr>
            <a:xfrm>
              <a:off x="2661441" y="8393086"/>
              <a:ext cx="5920640" cy="490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>
                  <a:solidFill>
                    <a:srgbClr val="CB5646"/>
                  </a:solidFill>
                  <a:latin typeface="Mommi"/>
                </a:rPr>
                <a:t>31 130</a:t>
              </a: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028" y="243778"/>
            <a:ext cx="17570195" cy="1822862"/>
          </a:xfrm>
          <a:prstGeom prst="rect">
            <a:avLst/>
          </a:prstGeom>
        </p:spPr>
      </p:pic>
      <p:cxnSp>
        <p:nvCxnSpPr>
          <p:cNvPr id="73" name="Straight Connector 72"/>
          <p:cNvCxnSpPr/>
          <p:nvPr/>
        </p:nvCxnSpPr>
        <p:spPr>
          <a:xfrm>
            <a:off x="7891840" y="5122597"/>
            <a:ext cx="2063911" cy="3939916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7902021" y="5143500"/>
            <a:ext cx="2061324" cy="166849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7900904" y="7221500"/>
            <a:ext cx="2125068" cy="1799157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365526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2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245902" y="1056761"/>
            <a:ext cx="14100995" cy="9110754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093502" y="904361"/>
            <a:ext cx="14100995" cy="9110754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36333" y="3048210"/>
            <a:ext cx="10845203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just">
              <a:buFont typeface="Wingdings" panose="05000000000000000000" pitchFamily="2" charset="2"/>
              <a:buChar char="§"/>
            </a:pPr>
            <a:r>
              <a:rPr lang="en-US" sz="6600" dirty="0" err="1">
                <a:solidFill>
                  <a:srgbClr val="CB5646"/>
                </a:solidFill>
              </a:rPr>
              <a:t>Hoàn</a:t>
            </a:r>
            <a:r>
              <a:rPr lang="en-US" sz="6600" dirty="0">
                <a:solidFill>
                  <a:srgbClr val="CB5646"/>
                </a:solidFill>
              </a:rPr>
              <a:t> </a:t>
            </a:r>
            <a:r>
              <a:rPr lang="en-US" sz="6600" dirty="0" err="1">
                <a:solidFill>
                  <a:srgbClr val="CB5646"/>
                </a:solidFill>
              </a:rPr>
              <a:t>thành</a:t>
            </a:r>
            <a:r>
              <a:rPr lang="en-US" sz="6600" dirty="0">
                <a:solidFill>
                  <a:srgbClr val="CB5646"/>
                </a:solidFill>
              </a:rPr>
              <a:t> </a:t>
            </a:r>
            <a:r>
              <a:rPr lang="en-US" sz="6600" dirty="0" err="1">
                <a:solidFill>
                  <a:srgbClr val="CB5646"/>
                </a:solidFill>
              </a:rPr>
              <a:t>bài</a:t>
            </a:r>
            <a:r>
              <a:rPr lang="en-US" sz="6600" dirty="0">
                <a:solidFill>
                  <a:srgbClr val="CB5646"/>
                </a:solidFill>
              </a:rPr>
              <a:t> </a:t>
            </a:r>
            <a:r>
              <a:rPr lang="en-US" sz="6600" dirty="0" err="1">
                <a:solidFill>
                  <a:srgbClr val="CB5646"/>
                </a:solidFill>
              </a:rPr>
              <a:t>tập</a:t>
            </a:r>
            <a:endParaRPr lang="en-US" sz="6600" dirty="0">
              <a:solidFill>
                <a:srgbClr val="CB5646"/>
              </a:solidFill>
            </a:endParaRPr>
          </a:p>
          <a:p>
            <a:pPr marL="857250" indent="-857250" algn="just">
              <a:buFont typeface="Wingdings" panose="05000000000000000000" pitchFamily="2" charset="2"/>
              <a:buChar char="§"/>
            </a:pPr>
            <a:r>
              <a:rPr lang="en-US" sz="6600" dirty="0" err="1">
                <a:solidFill>
                  <a:srgbClr val="CB5646"/>
                </a:solidFill>
              </a:rPr>
              <a:t>Chuẩn</a:t>
            </a:r>
            <a:r>
              <a:rPr lang="en-US" sz="6600" dirty="0">
                <a:solidFill>
                  <a:srgbClr val="CB5646"/>
                </a:solidFill>
              </a:rPr>
              <a:t> </a:t>
            </a:r>
            <a:r>
              <a:rPr lang="en-US" sz="6600" dirty="0" err="1">
                <a:solidFill>
                  <a:srgbClr val="CB5646"/>
                </a:solidFill>
              </a:rPr>
              <a:t>bị</a:t>
            </a:r>
            <a:r>
              <a:rPr lang="en-US" sz="6600" dirty="0">
                <a:solidFill>
                  <a:srgbClr val="CB5646"/>
                </a:solidFill>
              </a:rPr>
              <a:t> </a:t>
            </a:r>
            <a:r>
              <a:rPr lang="en-US" sz="6600" dirty="0" err="1">
                <a:solidFill>
                  <a:srgbClr val="CB5646"/>
                </a:solidFill>
              </a:rPr>
              <a:t>bài</a:t>
            </a:r>
            <a:r>
              <a:rPr lang="en-US" sz="6600" dirty="0">
                <a:solidFill>
                  <a:srgbClr val="CB5646"/>
                </a:solidFill>
              </a:rPr>
              <a:t> </a:t>
            </a:r>
            <a:r>
              <a:rPr lang="en-US" sz="6600" dirty="0" err="1">
                <a:solidFill>
                  <a:srgbClr val="CB5646"/>
                </a:solidFill>
              </a:rPr>
              <a:t>sau</a:t>
            </a:r>
            <a:r>
              <a:rPr lang="en-US" sz="6600" dirty="0">
                <a:solidFill>
                  <a:srgbClr val="CB5646"/>
                </a:solidFill>
              </a:rPr>
              <a:t>: </a:t>
            </a:r>
          </a:p>
          <a:p>
            <a:pPr algn="ctr"/>
            <a:r>
              <a:rPr lang="en-US" sz="6600" dirty="0" err="1">
                <a:solidFill>
                  <a:srgbClr val="CB5646"/>
                </a:solidFill>
              </a:rPr>
              <a:t>Luyện</a:t>
            </a:r>
            <a:r>
              <a:rPr lang="en-US" sz="6600" dirty="0">
                <a:solidFill>
                  <a:srgbClr val="CB5646"/>
                </a:solidFill>
              </a:rPr>
              <a:t> </a:t>
            </a:r>
            <a:r>
              <a:rPr lang="en-US" sz="6600" dirty="0" err="1">
                <a:solidFill>
                  <a:srgbClr val="CB5646"/>
                </a:solidFill>
              </a:rPr>
              <a:t>tập</a:t>
            </a:r>
            <a:r>
              <a:rPr lang="en-US" sz="6600" dirty="0">
                <a:solidFill>
                  <a:srgbClr val="CB5646"/>
                </a:solidFill>
              </a:rPr>
              <a:t>, </a:t>
            </a:r>
            <a:r>
              <a:rPr lang="en-US" sz="6600" dirty="0" err="1">
                <a:solidFill>
                  <a:srgbClr val="CB5646"/>
                </a:solidFill>
              </a:rPr>
              <a:t>trang</a:t>
            </a:r>
            <a:r>
              <a:rPr lang="en-US" sz="6600" dirty="0">
                <a:solidFill>
                  <a:srgbClr val="CB5646"/>
                </a:solidFill>
              </a:rPr>
              <a:t> 5</a:t>
            </a:r>
          </a:p>
        </p:txBody>
      </p:sp>
      <p:sp>
        <p:nvSpPr>
          <p:cNvPr id="6" name="Freeform 6"/>
          <p:cNvSpPr/>
          <p:nvPr/>
        </p:nvSpPr>
        <p:spPr>
          <a:xfrm>
            <a:off x="-1981200" y="640506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449918" y="6161520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76005" y="2290400"/>
            <a:ext cx="2310316" cy="153636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606486" y="3005575"/>
            <a:ext cx="2310316" cy="153636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81597" y="1269933"/>
            <a:ext cx="12314987" cy="1932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3940" y1="10174" x2="34229" y2="25310"/>
                        <a14:foregroundMark x1="46052" y1="32920" x2="54981" y2="34739"/>
                        <a14:foregroundMark x1="46507" y1="56824" x2="55601" y2="54425"/>
                        <a14:foregroundMark x1="70442" y1="49628" x2="64862" y2="83540"/>
                        <a14:foregroundMark x1="88797" y1="48056" x2="84374" y2="85939"/>
                        <a14:foregroundMark x1="92104" y1="54425" x2="89831" y2="56576"/>
                        <a14:foregroundMark x1="82431" y1="57734" x2="83175" y2="60215"/>
                        <a14:foregroundMark x1="83919" y1="75931" x2="88466" y2="73532"/>
                        <a14:foregroundMark x1="89831" y1="75021" x2="87102" y2="77750"/>
                        <a14:foregroundMark x1="89541" y1="71712" x2="89541" y2="71712"/>
                        <a14:foregroundMark x1="84539" y1="69313" x2="83010" y2="73532"/>
                        <a14:foregroundMark x1="89706" y1="68404" x2="90285" y2="70802"/>
                        <a14:foregroundMark x1="91360" y1="80811" x2="91649" y2="82630"/>
                        <a14:foregroundMark x1="64986" y1="58065" x2="65895" y2="61704"/>
                        <a14:foregroundMark x1="72261" y1="60215" x2="71186" y2="63524"/>
                        <a14:foregroundMark x1="74700" y1="61373" x2="74700" y2="61373"/>
                        <a14:foregroundMark x1="62712" y1="56245" x2="62712" y2="56245"/>
                        <a14:foregroundMark x1="68499" y1="75931" x2="73171" y2="73532"/>
                        <a14:foregroundMark x1="65440" y1="71133" x2="64241" y2="75682"/>
                        <a14:foregroundMark x1="72427" y1="75021" x2="72716" y2="77171"/>
                        <a14:foregroundMark x1="69822" y1="85029" x2="70153" y2="85608"/>
                        <a14:foregroundMark x1="29558" y1="51117" x2="27408" y2="81969"/>
                        <a14:foregroundMark x1="33650" y1="53184" x2="30302" y2="72043"/>
                        <a14:foregroundMark x1="31211" y1="67742" x2="33774" y2="73863"/>
                        <a14:foregroundMark x1="34684" y1="74111" x2="31831" y2="75021"/>
                        <a14:foregroundMark x1="35014" y1="74111" x2="30757" y2="77502"/>
                        <a14:foregroundMark x1="36213" y1="74773" x2="36213" y2="74773"/>
                        <a14:foregroundMark x1="34229" y1="74111" x2="29103" y2="77171"/>
                        <a14:foregroundMark x1="30012" y1="73201" x2="33196" y2="77502"/>
                        <a14:foregroundMark x1="34560" y1="75352" x2="29558" y2="76261"/>
                        <a14:foregroundMark x1="26499" y1="59553" x2="26209" y2="59553"/>
                        <a14:foregroundMark x1="24390" y1="61125" x2="24390" y2="61125"/>
                        <a14:foregroundMark x1="35304" y1="55004" x2="35304" y2="55004"/>
                        <a14:foregroundMark x1="26953" y1="68073" x2="26044" y2="75682"/>
                        <a14:foregroundMark x1="13477" y1="49876" x2="12402" y2="85029"/>
                        <a14:foregroundMark x1="6945" y1="55914" x2="6945" y2="55914"/>
                        <a14:foregroundMark x1="15130" y1="88834" x2="16949" y2="87014"/>
                        <a14:foregroundMark x1="83299" y1="86104" x2="87846" y2="87924"/>
                        <a14:foregroundMark x1="83010" y1="87924" x2="83010" y2="87924"/>
                        <a14:foregroundMark x1="93758" y1="88503" x2="75114" y2="85443"/>
                        <a14:foregroundMark x1="94502" y1="87262" x2="94502" y2="87262"/>
                        <a14:foregroundMark x1="60728" y1="86683" x2="34518" y2="87014"/>
                        <a14:foregroundMark x1="31170" y1="84864" x2="31170" y2="84864"/>
                        <a14:foregroundMark x1="30591" y1="87924" x2="6490" y2="87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5792204"/>
            <a:ext cx="10058400" cy="5029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311747" y="684869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93120" y="7173236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419100"/>
            <a:ext cx="12351567" cy="96325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181" y="8403"/>
            <a:ext cx="18440181" cy="10278597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81432" y="4375086"/>
            <a:ext cx="5022473" cy="4730813"/>
            <a:chOff x="0" y="0"/>
            <a:chExt cx="1541211" cy="12861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659129" y="4375087"/>
            <a:ext cx="5022473" cy="4730812"/>
            <a:chOff x="0" y="0"/>
            <a:chExt cx="1541211" cy="12861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36827" y="4375087"/>
            <a:ext cx="5022473" cy="4730812"/>
            <a:chOff x="0" y="0"/>
            <a:chExt cx="1541211" cy="12861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560640" y="3581720"/>
            <a:ext cx="2064057" cy="206405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7F7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111971" y="3581720"/>
            <a:ext cx="2064057" cy="206405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C7E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63303" y="3581720"/>
            <a:ext cx="2064057" cy="206405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B6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2914774" y="3849924"/>
            <a:ext cx="1355788" cy="1527648"/>
          </a:xfrm>
          <a:custGeom>
            <a:avLst/>
            <a:gdLst/>
            <a:ahLst/>
            <a:cxnLst/>
            <a:rect l="l" t="t" r="r" b="b"/>
            <a:pathLst>
              <a:path w="1355788" h="1527648">
                <a:moveTo>
                  <a:pt x="0" y="0"/>
                </a:moveTo>
                <a:lnTo>
                  <a:pt x="1355788" y="0"/>
                </a:lnTo>
                <a:lnTo>
                  <a:pt x="1355788" y="1527649"/>
                </a:lnTo>
                <a:lnTo>
                  <a:pt x="0" y="1527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572363" y="3836825"/>
            <a:ext cx="1196005" cy="1540748"/>
          </a:xfrm>
          <a:custGeom>
            <a:avLst/>
            <a:gdLst/>
            <a:ahLst/>
            <a:cxnLst/>
            <a:rect l="l" t="t" r="r" b="b"/>
            <a:pathLst>
              <a:path w="1196005" h="1540748">
                <a:moveTo>
                  <a:pt x="0" y="0"/>
                </a:moveTo>
                <a:lnTo>
                  <a:pt x="1196005" y="0"/>
                </a:lnTo>
                <a:lnTo>
                  <a:pt x="1196005" y="1540748"/>
                </a:lnTo>
                <a:lnTo>
                  <a:pt x="0" y="1540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4148577" y="3908215"/>
            <a:ext cx="1243444" cy="1469357"/>
          </a:xfrm>
          <a:custGeom>
            <a:avLst/>
            <a:gdLst/>
            <a:ahLst/>
            <a:cxnLst/>
            <a:rect l="l" t="t" r="r" b="b"/>
            <a:pathLst>
              <a:path w="1243444" h="1469357">
                <a:moveTo>
                  <a:pt x="0" y="0"/>
                </a:moveTo>
                <a:lnTo>
                  <a:pt x="1243444" y="0"/>
                </a:lnTo>
                <a:lnTo>
                  <a:pt x="1243444" y="1469358"/>
                </a:lnTo>
                <a:lnTo>
                  <a:pt x="0" y="1469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432995">
            <a:off x="16317826" y="1073315"/>
            <a:ext cx="2122355" cy="2032155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1263868" y="5723464"/>
            <a:ext cx="4657600" cy="3139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400" dirty="0"/>
              <a:t>- </a:t>
            </a:r>
            <a:r>
              <a:rPr lang="en-US" sz="3400" dirty="0" err="1"/>
              <a:t>Thực</a:t>
            </a:r>
            <a:r>
              <a:rPr lang="en-US" sz="3400" dirty="0"/>
              <a:t> </a:t>
            </a:r>
            <a:r>
              <a:rPr lang="en-US" sz="3400" dirty="0" err="1"/>
              <a:t>hiện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phép</a:t>
            </a:r>
            <a:r>
              <a:rPr lang="en-US" sz="3400" dirty="0"/>
              <a:t> </a:t>
            </a:r>
            <a:r>
              <a:rPr lang="en-US" sz="3400" dirty="0" err="1"/>
              <a:t>nhân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số</a:t>
            </a:r>
            <a:r>
              <a:rPr lang="en-US" sz="3400" dirty="0"/>
              <a:t> </a:t>
            </a:r>
            <a:r>
              <a:rPr lang="en-US" sz="3400" dirty="0" err="1"/>
              <a:t>có</a:t>
            </a:r>
            <a:r>
              <a:rPr lang="en-US" sz="3400" dirty="0"/>
              <a:t> </a:t>
            </a:r>
            <a:r>
              <a:rPr lang="en-US" sz="3400" dirty="0" err="1"/>
              <a:t>một</a:t>
            </a:r>
            <a:r>
              <a:rPr lang="en-US" sz="3400" dirty="0"/>
              <a:t> </a:t>
            </a:r>
            <a:r>
              <a:rPr lang="en-US" sz="3400" dirty="0" err="1"/>
              <a:t>chữ</a:t>
            </a:r>
            <a:r>
              <a:rPr lang="en-US" sz="3400" dirty="0"/>
              <a:t> </a:t>
            </a:r>
            <a:r>
              <a:rPr lang="en-US" sz="3400" dirty="0" err="1"/>
              <a:t>số</a:t>
            </a:r>
            <a:r>
              <a:rPr lang="en-US" sz="3400" dirty="0"/>
              <a:t>. </a:t>
            </a:r>
          </a:p>
          <a:p>
            <a:pPr algn="just"/>
            <a:r>
              <a:rPr lang="en-US" sz="3400" dirty="0"/>
              <a:t>- </a:t>
            </a:r>
            <a:r>
              <a:rPr lang="en-US" sz="3400" dirty="0" err="1"/>
              <a:t>Giải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bài</a:t>
            </a:r>
            <a:r>
              <a:rPr lang="en-US" sz="3400" dirty="0"/>
              <a:t> </a:t>
            </a:r>
            <a:r>
              <a:rPr lang="en-US" sz="3400" dirty="0" err="1"/>
              <a:t>toán</a:t>
            </a:r>
            <a:r>
              <a:rPr lang="en-US" sz="3400" dirty="0"/>
              <a:t> </a:t>
            </a:r>
            <a:r>
              <a:rPr lang="en-US" sz="3400" dirty="0" err="1"/>
              <a:t>liên</a:t>
            </a:r>
            <a:r>
              <a:rPr lang="en-US" sz="3400" dirty="0"/>
              <a:t> </a:t>
            </a:r>
            <a:r>
              <a:rPr lang="en-US" sz="3400" dirty="0" err="1"/>
              <a:t>quan</a:t>
            </a:r>
            <a:r>
              <a:rPr lang="en-US" sz="3400" dirty="0"/>
              <a:t> </a:t>
            </a:r>
            <a:r>
              <a:rPr lang="en-US" sz="3400" dirty="0" err="1"/>
              <a:t>tới</a:t>
            </a:r>
            <a:r>
              <a:rPr lang="en-US" sz="3400" dirty="0"/>
              <a:t> </a:t>
            </a:r>
            <a:r>
              <a:rPr lang="en-US" sz="3400" dirty="0" err="1"/>
              <a:t>hai</a:t>
            </a:r>
            <a:r>
              <a:rPr lang="en-US" sz="3400" dirty="0"/>
              <a:t> hay </a:t>
            </a:r>
            <a:r>
              <a:rPr lang="en-US" sz="3400" dirty="0" err="1"/>
              <a:t>ba</a:t>
            </a:r>
            <a:r>
              <a:rPr lang="en-US" sz="3400" dirty="0"/>
              <a:t> </a:t>
            </a:r>
            <a:r>
              <a:rPr lang="en-US" sz="3400" dirty="0" err="1"/>
              <a:t>bước</a:t>
            </a:r>
            <a:r>
              <a:rPr lang="en-US" sz="3400" dirty="0"/>
              <a:t> </a:t>
            </a:r>
            <a:r>
              <a:rPr lang="en-US" sz="3400" dirty="0" err="1"/>
              <a:t>tính</a:t>
            </a:r>
            <a:r>
              <a:rPr lang="en-US" sz="3400" dirty="0"/>
              <a:t>.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882312" y="6386393"/>
            <a:ext cx="465760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5"/>
              </a:lnSpc>
            </a:pPr>
            <a:r>
              <a:rPr lang="en-US" sz="3400" dirty="0" err="1"/>
              <a:t>Năng</a:t>
            </a:r>
            <a:r>
              <a:rPr lang="en-US" sz="3400" dirty="0"/>
              <a:t> </a:t>
            </a:r>
            <a:r>
              <a:rPr lang="en-US" sz="3400" dirty="0" err="1"/>
              <a:t>lực</a:t>
            </a:r>
            <a:r>
              <a:rPr lang="en-US" sz="3400" dirty="0"/>
              <a:t> </a:t>
            </a:r>
            <a:r>
              <a:rPr lang="en-US" sz="3400" dirty="0" err="1"/>
              <a:t>tư</a:t>
            </a:r>
            <a:r>
              <a:rPr lang="en-US" sz="3400" dirty="0"/>
              <a:t> </a:t>
            </a:r>
            <a:r>
              <a:rPr lang="en-US" sz="3400" dirty="0" err="1"/>
              <a:t>duy</a:t>
            </a:r>
            <a:r>
              <a:rPr lang="en-US" sz="3400" dirty="0"/>
              <a:t>, </a:t>
            </a:r>
            <a:r>
              <a:rPr lang="en-US" sz="3400" dirty="0" err="1"/>
              <a:t>lập</a:t>
            </a:r>
            <a:r>
              <a:rPr lang="en-US" sz="3400" dirty="0"/>
              <a:t> </a:t>
            </a:r>
            <a:r>
              <a:rPr lang="en-US" sz="3400" dirty="0" err="1"/>
              <a:t>luận</a:t>
            </a:r>
            <a:r>
              <a:rPr lang="en-US" sz="3400" dirty="0"/>
              <a:t> </a:t>
            </a:r>
            <a:r>
              <a:rPr lang="en-US" sz="3400" dirty="0" err="1"/>
              <a:t>toán</a:t>
            </a:r>
            <a:r>
              <a:rPr lang="en-US" sz="3400" dirty="0"/>
              <a:t> </a:t>
            </a:r>
            <a:r>
              <a:rPr lang="en-US" sz="3400" dirty="0" err="1"/>
              <a:t>học</a:t>
            </a:r>
            <a:r>
              <a:rPr lang="en-US" sz="3400" dirty="0"/>
              <a:t>, </a:t>
            </a:r>
            <a:r>
              <a:rPr lang="en-US" sz="3400" dirty="0" err="1"/>
              <a:t>giải</a:t>
            </a:r>
            <a:r>
              <a:rPr lang="en-US" sz="3400" dirty="0"/>
              <a:t> </a:t>
            </a:r>
            <a:r>
              <a:rPr lang="en-US" sz="3400" dirty="0" err="1"/>
              <a:t>quyết</a:t>
            </a:r>
            <a:r>
              <a:rPr lang="en-US" sz="3400" dirty="0"/>
              <a:t> </a:t>
            </a:r>
            <a:r>
              <a:rPr lang="en-US" sz="3400" dirty="0" err="1"/>
              <a:t>vấn</a:t>
            </a:r>
            <a:r>
              <a:rPr lang="en-US" sz="3400" dirty="0"/>
              <a:t> </a:t>
            </a:r>
            <a:r>
              <a:rPr lang="en-US" sz="3400" dirty="0" err="1"/>
              <a:t>đề</a:t>
            </a:r>
            <a:r>
              <a:rPr lang="en-US" sz="3400" dirty="0"/>
              <a:t>, </a:t>
            </a:r>
            <a:r>
              <a:rPr lang="en-US" sz="3400" dirty="0" err="1"/>
              <a:t>giao</a:t>
            </a:r>
            <a:r>
              <a:rPr lang="en-US" sz="3400" dirty="0"/>
              <a:t> </a:t>
            </a:r>
            <a:r>
              <a:rPr lang="en-US" sz="3400" dirty="0" err="1"/>
              <a:t>tiếp</a:t>
            </a:r>
            <a:r>
              <a:rPr lang="en-US" sz="3400" dirty="0"/>
              <a:t> </a:t>
            </a:r>
            <a:r>
              <a:rPr lang="en-US" sz="3400" dirty="0" err="1"/>
              <a:t>hợp</a:t>
            </a:r>
            <a:r>
              <a:rPr lang="en-US" sz="3400" dirty="0"/>
              <a:t> </a:t>
            </a:r>
            <a:r>
              <a:rPr lang="en-US" sz="3400" dirty="0" err="1"/>
              <a:t>tác</a:t>
            </a:r>
            <a:r>
              <a:rPr lang="en-US" sz="3400" dirty="0"/>
              <a:t>.</a:t>
            </a:r>
            <a:endParaRPr lang="en-US" sz="3400" dirty="0">
              <a:solidFill>
                <a:srgbClr val="000000"/>
              </a:solidFill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569803" y="6388845"/>
            <a:ext cx="4657600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5"/>
              </a:lnSpc>
            </a:pPr>
            <a:r>
              <a:rPr lang="en-US" sz="3400" dirty="0" err="1"/>
              <a:t>Chăm</a:t>
            </a:r>
            <a:r>
              <a:rPr lang="en-US" sz="3400" dirty="0"/>
              <a:t> </a:t>
            </a:r>
            <a:r>
              <a:rPr lang="en-US" sz="3400" dirty="0" err="1"/>
              <a:t>chỉ</a:t>
            </a:r>
            <a:r>
              <a:rPr lang="en-US" sz="3400" dirty="0"/>
              <a:t>, </a:t>
            </a:r>
            <a:r>
              <a:rPr lang="en-US" sz="3400" dirty="0" err="1"/>
              <a:t>tích</a:t>
            </a:r>
            <a:r>
              <a:rPr lang="en-US" sz="3400" dirty="0"/>
              <a:t> </a:t>
            </a:r>
            <a:r>
              <a:rPr lang="en-US" sz="3400" dirty="0" err="1"/>
              <a:t>cực</a:t>
            </a:r>
            <a:r>
              <a:rPr lang="en-US" sz="3400" dirty="0"/>
              <a:t>, </a:t>
            </a:r>
            <a:r>
              <a:rPr lang="en-US" sz="3400" dirty="0" err="1"/>
              <a:t>yêu</a:t>
            </a:r>
            <a:r>
              <a:rPr lang="en-US" sz="3400" dirty="0"/>
              <a:t> </a:t>
            </a:r>
            <a:r>
              <a:rPr lang="en-US" sz="3400" dirty="0" err="1"/>
              <a:t>thích</a:t>
            </a:r>
            <a:r>
              <a:rPr lang="en-US" sz="3400" dirty="0"/>
              <a:t> </a:t>
            </a:r>
            <a:r>
              <a:rPr lang="en-US" sz="3400" dirty="0" err="1"/>
              <a:t>môn</a:t>
            </a:r>
            <a:r>
              <a:rPr lang="en-US" sz="3400" dirty="0"/>
              <a:t> </a:t>
            </a:r>
            <a:r>
              <a:rPr lang="en-US" sz="3400" dirty="0" err="1"/>
              <a:t>học</a:t>
            </a:r>
            <a:r>
              <a:rPr lang="en-US" sz="3400" dirty="0"/>
              <a:t>. </a:t>
            </a:r>
            <a:endParaRPr lang="en-US" sz="3400" dirty="0">
              <a:solidFill>
                <a:srgbClr val="000000"/>
              </a:solidFill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-1061178" y="8089821"/>
            <a:ext cx="2122355" cy="2032155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24697" y="884114"/>
            <a:ext cx="9791025" cy="2334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09604" y="16811"/>
            <a:ext cx="12034547" cy="10351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26726" y="-32453"/>
            <a:ext cx="12034547" cy="103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7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8287999" cy="10356935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97114" y="376716"/>
            <a:ext cx="16881287" cy="9016994"/>
            <a:chOff x="-1195753" y="253994"/>
            <a:chExt cx="18874154" cy="10299706"/>
          </a:xfrm>
        </p:grpSpPr>
        <p:sp>
          <p:nvSpPr>
            <p:cNvPr id="3" name="Freeform 3"/>
            <p:cNvSpPr/>
            <p:nvPr/>
          </p:nvSpPr>
          <p:spPr>
            <a:xfrm>
              <a:off x="-1195753" y="253994"/>
              <a:ext cx="18874154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-923431" y="253994"/>
              <a:ext cx="18220831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243806" y="376530"/>
            <a:ext cx="1593752" cy="1536706"/>
          </a:xfrm>
          <a:custGeom>
            <a:avLst/>
            <a:gdLst/>
            <a:ahLst/>
            <a:cxnLst/>
            <a:rect l="l" t="t" r="r" b="b"/>
            <a:pathLst>
              <a:path w="3832772" h="3777723">
                <a:moveTo>
                  <a:pt x="0" y="0"/>
                </a:moveTo>
                <a:lnTo>
                  <a:pt x="3832773" y="0"/>
                </a:lnTo>
                <a:lnTo>
                  <a:pt x="3832773" y="3777724"/>
                </a:lnTo>
                <a:lnTo>
                  <a:pt x="0" y="3777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t="2195"/>
          <a:stretch/>
        </p:blipFill>
        <p:spPr>
          <a:xfrm>
            <a:off x="1624815" y="1297747"/>
            <a:ext cx="14807710" cy="7375023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6006354" y="576807"/>
            <a:ext cx="1499007" cy="1532378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67552" y="738933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837558" y="8633300"/>
            <a:ext cx="14948131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</a:rPr>
              <a:t>Hãy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giúp</a:t>
            </a:r>
            <a:r>
              <a:rPr lang="en-US" sz="5400" dirty="0">
                <a:solidFill>
                  <a:schemeClr val="bg1"/>
                </a:solidFill>
              </a:rPr>
              <a:t> Mai </a:t>
            </a:r>
            <a:r>
              <a:rPr lang="en-US" sz="5400" dirty="0" err="1">
                <a:solidFill>
                  <a:schemeClr val="bg1"/>
                </a:solidFill>
              </a:rPr>
              <a:t>và</a:t>
            </a:r>
            <a:r>
              <a:rPr lang="en-US" sz="5400" dirty="0">
                <a:solidFill>
                  <a:schemeClr val="bg1"/>
                </a:solidFill>
              </a:rPr>
              <a:t> Nam </a:t>
            </a:r>
            <a:r>
              <a:rPr lang="en-US" sz="5400" dirty="0" err="1">
                <a:solidFill>
                  <a:schemeClr val="bg1"/>
                </a:solidFill>
              </a:rPr>
              <a:t>nêu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cách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giải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cho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toán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này</a:t>
            </a:r>
            <a:r>
              <a:rPr lang="en-US" sz="5400" dirty="0">
                <a:solidFill>
                  <a:schemeClr val="bg1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645422" y="49530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16966" y="806453"/>
            <a:ext cx="13940035" cy="101566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Thực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hiện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tương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tự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như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phép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đã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học</a:t>
            </a:r>
            <a:endParaRPr lang="en-US" sz="6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02" b="96939" l="8065" r="87634">
                        <a14:foregroundMark x1="51075" y1="19388" x2="51613" y2="25510"/>
                        <a14:foregroundMark x1="66129" y1="15816" x2="67204" y2="23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8095" y="6337558"/>
            <a:ext cx="3893014" cy="41023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753" y="2149056"/>
            <a:ext cx="5327099" cy="11079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160 140 x 7 = 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2084095"/>
            <a:ext cx="5784312" cy="1319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9961" y="3473116"/>
            <a:ext cx="295305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160 140</a:t>
            </a:r>
          </a:p>
          <a:p>
            <a:r>
              <a:rPr lang="en-US" sz="6600" b="1" dirty="0"/>
              <a:t>            7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64302" y="3562795"/>
            <a:ext cx="12894799" cy="5711292"/>
          </a:xfrm>
          <a:prstGeom prst="rect">
            <a:avLst/>
          </a:prstGeom>
          <a:solidFill>
            <a:schemeClr val="bg1"/>
          </a:solidFill>
          <a:ln w="76200">
            <a:solidFill>
              <a:srgbClr val="ED8D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58500" y="3737695"/>
            <a:ext cx="12500602" cy="5078313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non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0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0,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0.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4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28,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8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nhớ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2.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1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7,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thêm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2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9,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9.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0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0,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0.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6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42,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2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nhớ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4.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1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7,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thêm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4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11,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11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3200" y="8726790"/>
            <a:ext cx="8345554" cy="1107996"/>
          </a:xfrm>
          <a:prstGeom prst="rect">
            <a:avLst/>
          </a:prstGeom>
          <a:solidFill>
            <a:srgbClr val="ED8D99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160 140 x 7 = 1 120 980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743" y="4105123"/>
            <a:ext cx="5741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x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39018" y="5444374"/>
            <a:ext cx="32918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169445" y="5596774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26232" y="5613217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74454" y="5627037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16847" y="5610594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81829" y="5622409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1107" y="5610594"/>
            <a:ext cx="12346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1 1</a:t>
            </a:r>
          </a:p>
        </p:txBody>
      </p:sp>
    </p:spTree>
    <p:extLst>
      <p:ext uri="{BB962C8B-B14F-4D97-AF65-F5344CB8AC3E}">
        <p14:creationId xmlns:p14="http://schemas.microsoft.com/office/powerpoint/2010/main" val="112588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3" grpId="0"/>
      <p:bldP spid="10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97114" y="376716"/>
            <a:ext cx="16881287" cy="9016994"/>
            <a:chOff x="-1195753" y="253994"/>
            <a:chExt cx="18874154" cy="10299706"/>
          </a:xfrm>
        </p:grpSpPr>
        <p:sp>
          <p:nvSpPr>
            <p:cNvPr id="15" name="Freeform 3"/>
            <p:cNvSpPr/>
            <p:nvPr/>
          </p:nvSpPr>
          <p:spPr>
            <a:xfrm>
              <a:off x="-1195753" y="253994"/>
              <a:ext cx="18874154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4"/>
            <p:cNvSpPr/>
            <p:nvPr/>
          </p:nvSpPr>
          <p:spPr>
            <a:xfrm>
              <a:off x="-923431" y="253994"/>
              <a:ext cx="18220831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084271" y="305148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857017" y="842010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676399" y="4063286"/>
            <a:ext cx="115824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+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Bước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1: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Cần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đặt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dọc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trước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khi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thực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hiện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phép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+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Bước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2: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(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Thực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hiện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nhân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từ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phải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sang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trái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95" b="94228" l="0" r="89952">
                        <a14:foregroundMark x1="79262" y1="47782" x2="72314" y2="44148"/>
                        <a14:foregroundMark x1="66275" y1="44468" x2="68733" y2="46285"/>
                        <a14:foregroundMark x1="60289" y1="48370" x2="58739" y2="51416"/>
                        <a14:foregroundMark x1="62694" y1="46553" x2="56921" y2="50775"/>
                        <a14:foregroundMark x1="60556" y1="83966" x2="79850" y2="83378"/>
                        <a14:foregroundMark x1="78942" y1="86371" x2="63282" y2="86692"/>
                        <a14:foregroundMark x1="80759" y1="85195" x2="80759" y2="85195"/>
                        <a14:foregroundMark x1="81668" y1="50187" x2="83485" y2="54409"/>
                        <a14:foregroundMark x1="59968" y1="87012" x2="62694" y2="86371"/>
                        <a14:foregroundMark x1="58151" y1="84554" x2="58471" y2="85195"/>
                        <a14:foregroundMark x1="56066" y1="86371" x2="56066" y2="86371"/>
                        <a14:foregroundMark x1="83485" y1="85783" x2="69321" y2="87600"/>
                        <a14:foregroundMark x1="29824" y1="25762" x2="27686" y2="85195"/>
                        <a14:foregroundMark x1="36451" y1="43880" x2="41849" y2="51684"/>
                        <a14:foregroundMark x1="43987" y1="53821" x2="43666" y2="56815"/>
                        <a14:foregroundMark x1="31908" y1="47194" x2="35222" y2="48103"/>
                        <a14:foregroundMark x1="37627" y1="42651" x2="37627" y2="42651"/>
                        <a14:foregroundMark x1="21325" y1="46553" x2="19241" y2="54730"/>
                        <a14:foregroundMark x1="20470" y1="85462" x2="44254" y2="85783"/>
                        <a14:foregroundMark x1="44254" y1="85783" x2="44254" y2="84874"/>
                        <a14:foregroundMark x1="35222" y1="88509" x2="20738" y2="86371"/>
                        <a14:foregroundMark x1="39444" y1="87012" x2="41582" y2="87280"/>
                        <a14:foregroundMark x1="46392" y1="85783" x2="46392" y2="85783"/>
                        <a14:foregroundMark x1="19562" y1="86104" x2="19562" y2="86104"/>
                        <a14:foregroundMark x1="71726" y1="44468" x2="67825" y2="44735"/>
                        <a14:foregroundMark x1="67183" y1="44735" x2="67183" y2="44735"/>
                        <a14:foregroundMark x1="71726" y1="44148" x2="62694" y2="43880"/>
                        <a14:foregroundMark x1="62373" y1="42972" x2="65099" y2="42330"/>
                        <a14:foregroundMark x1="72047" y1="43239" x2="72047" y2="43239"/>
                        <a14:foregroundMark x1="21967" y1="26937" x2="31587" y2="18813"/>
                        <a14:foregroundMark x1="35810" y1="16088" x2="35810" y2="16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3474495"/>
            <a:ext cx="7259150" cy="7259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7376" y="738725"/>
            <a:ext cx="1710076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"/>
          <p:cNvSpPr/>
          <p:nvPr/>
        </p:nvSpPr>
        <p:spPr>
          <a:xfrm>
            <a:off x="1" y="0"/>
            <a:ext cx="18287999" cy="10356935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768734" y="2761000"/>
            <a:ext cx="13353212" cy="7184429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025782" y="2550140"/>
            <a:ext cx="12791364" cy="7184429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lum bright="70000" contrast="-7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935676" y="4107380"/>
            <a:ext cx="9695027" cy="76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8800" dirty="0">
                <a:solidFill>
                  <a:srgbClr val="CB5646"/>
                </a:solidFill>
                <a:latin typeface="Mommi"/>
              </a:rPr>
              <a:t>234 890 x 4</a:t>
            </a:r>
          </a:p>
        </p:txBody>
      </p:sp>
      <p:sp>
        <p:nvSpPr>
          <p:cNvPr id="10" name="Freeform 10"/>
          <p:cNvSpPr/>
          <p:nvPr/>
        </p:nvSpPr>
        <p:spPr>
          <a:xfrm rot="-1034433">
            <a:off x="4587245" y="5086024"/>
            <a:ext cx="2141935" cy="1111129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699255" y="8271096"/>
            <a:ext cx="1972868" cy="1077679"/>
          </a:xfrm>
          <a:custGeom>
            <a:avLst/>
            <a:gdLst/>
            <a:ahLst/>
            <a:cxnLst/>
            <a:rect l="l" t="t" r="r" b="b"/>
            <a:pathLst>
              <a:path w="1972868" h="1077679">
                <a:moveTo>
                  <a:pt x="0" y="0"/>
                </a:moveTo>
                <a:lnTo>
                  <a:pt x="1972868" y="0"/>
                </a:lnTo>
                <a:lnTo>
                  <a:pt x="1972868" y="1077679"/>
                </a:lnTo>
                <a:lnTo>
                  <a:pt x="0" y="1077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7"/>
          <p:cNvSpPr txBox="1"/>
          <p:nvPr/>
        </p:nvSpPr>
        <p:spPr>
          <a:xfrm>
            <a:off x="9335975" y="5145901"/>
            <a:ext cx="4894427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8800" dirty="0">
                <a:solidFill>
                  <a:srgbClr val="CB5646"/>
                </a:solidFill>
                <a:latin typeface="Mommi"/>
              </a:rPr>
              <a:t>234 890</a:t>
            </a:r>
          </a:p>
          <a:p>
            <a:pPr algn="r"/>
            <a:r>
              <a:rPr lang="en-US" sz="8800" dirty="0">
                <a:solidFill>
                  <a:srgbClr val="CB5646"/>
                </a:solidFill>
                <a:latin typeface="Mommi"/>
              </a:rPr>
              <a:t>5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8277440" y="6500118"/>
            <a:ext cx="1494714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8800" dirty="0">
                <a:solidFill>
                  <a:srgbClr val="CB5646"/>
                </a:solidFill>
                <a:latin typeface="Mommi"/>
              </a:rPr>
              <a:t>x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8277440" y="7854335"/>
            <a:ext cx="6325150" cy="0"/>
          </a:xfrm>
          <a:prstGeom prst="line">
            <a:avLst/>
          </a:prstGeom>
          <a:ln w="76200">
            <a:solidFill>
              <a:srgbClr val="ED8D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7"/>
          <p:cNvSpPr txBox="1"/>
          <p:nvPr/>
        </p:nvSpPr>
        <p:spPr>
          <a:xfrm>
            <a:off x="6790315" y="8809936"/>
            <a:ext cx="9695027" cy="76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8800" dirty="0">
                <a:solidFill>
                  <a:srgbClr val="CB5646"/>
                </a:solidFill>
                <a:latin typeface="Mommi"/>
              </a:rPr>
              <a:t>1 174 450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1" b="100000" l="0" r="100000">
                        <a14:foregroundMark x1="38950" y1="44293" x2="68222" y2="38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78" y="3272853"/>
            <a:ext cx="4811728" cy="67848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955" y="83239"/>
            <a:ext cx="4580887" cy="33509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172311" y="386353"/>
            <a:ext cx="13716000" cy="2374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26726" y="-32453"/>
            <a:ext cx="12034547" cy="103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9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</TotalTime>
  <Words>368</Words>
  <Application>Microsoft Office PowerPoint</Application>
  <PresentationFormat>Custom</PresentationFormat>
  <Paragraphs>76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Mommi</vt:lpstr>
      <vt:lpstr>#9Slide07 HoneyCream</vt:lpstr>
      <vt:lpstr>Wingdings</vt:lpstr>
      <vt:lpstr>SVN-Newton</vt:lpstr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Colorful Cute Group Project Presentation</dc:title>
  <dc:creator>ADMIN</dc:creator>
  <cp:lastModifiedBy>Huy Đàm</cp:lastModifiedBy>
  <cp:revision>28</cp:revision>
  <dcterms:created xsi:type="dcterms:W3CDTF">2006-08-16T00:00:00Z</dcterms:created>
  <dcterms:modified xsi:type="dcterms:W3CDTF">2025-01-21T11:39:25Z</dcterms:modified>
  <dc:identifier>DAFxO8oUxDo</dc:identifier>
</cp:coreProperties>
</file>