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349" r:id="rId2"/>
    <p:sldId id="256" r:id="rId3"/>
    <p:sldId id="344" r:id="rId4"/>
    <p:sldId id="257" r:id="rId5"/>
    <p:sldId id="310" r:id="rId6"/>
    <p:sldId id="346" r:id="rId7"/>
    <p:sldId id="325" r:id="rId8"/>
    <p:sldId id="347" r:id="rId9"/>
    <p:sldId id="348" r:id="rId10"/>
    <p:sldId id="306" r:id="rId11"/>
    <p:sldId id="289" r:id="rId12"/>
    <p:sldId id="309" r:id="rId13"/>
    <p:sldId id="331" r:id="rId14"/>
    <p:sldId id="296" r:id="rId15"/>
    <p:sldId id="334" r:id="rId16"/>
    <p:sldId id="350" r:id="rId17"/>
    <p:sldId id="351" r:id="rId18"/>
  </p:sldIdLst>
  <p:sldSz cx="12192000" cy="6858000"/>
  <p:notesSz cx="6858000" cy="9144000"/>
  <p:embeddedFontLst>
    <p:embeddedFont>
      <p:font typeface="等线" panose="02010600030101010101" pitchFamily="2" charset="-122"/>
      <p:regular r:id="rId21"/>
    </p:embeddedFont>
    <p:embeddedFont>
      <p:font typeface="字魂58号-创中黑" panose="020B0604020202020204" charset="-122"/>
      <p:regular r:id="rId22"/>
    </p:embeddedFont>
    <p:embeddedFont>
      <p:font typeface="Cambria" panose="02040503050406030204" pitchFamily="18" charset="0"/>
      <p:regular r:id="rId23"/>
      <p:bold r:id="rId24"/>
      <p:italic r:id="rId25"/>
      <p:boldItalic r:id="rId26"/>
    </p:embeddedFont>
    <p:embeddedFont>
      <p:font typeface="Vogue-ExtraBold" panose="020B0500000000000000" charset="0"/>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3447" autoAdjust="0"/>
  </p:normalViewPr>
  <p:slideViewPr>
    <p:cSldViewPr snapToGrid="0" showGuides="1">
      <p:cViewPr varScale="1">
        <p:scale>
          <a:sx n="84" d="100"/>
          <a:sy n="84" d="100"/>
        </p:scale>
        <p:origin x="540" y="84"/>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2025/1/21</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2025/1/21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2025/1/21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521</TotalTime>
  <Words>611</Words>
  <Application>Microsoft Office PowerPoint</Application>
  <PresentationFormat>Widescreen</PresentationFormat>
  <Paragraphs>71</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Cambria</vt:lpstr>
      <vt:lpstr>字魂58号-创中黑</vt:lpstr>
      <vt:lpstr>Calibri</vt:lpstr>
      <vt:lpstr>Arial</vt:lpstr>
      <vt:lpstr>等线</vt:lpstr>
      <vt:lpstr>Vogue-ExtraBold</vt:lpstr>
      <vt:lpstr>思源黑体 CN Bold</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Huy Đàm</cp:lastModifiedBy>
  <cp:revision>31</cp:revision>
  <dcterms:created xsi:type="dcterms:W3CDTF">2019-12-23T13:05:00Z</dcterms:created>
  <dcterms:modified xsi:type="dcterms:W3CDTF">2025-01-21T11:38:25Z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