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303" r:id="rId3"/>
    <p:sldId id="263" r:id="rId4"/>
    <p:sldId id="262" r:id="rId5"/>
    <p:sldId id="260" r:id="rId6"/>
    <p:sldId id="264" r:id="rId7"/>
    <p:sldId id="294" r:id="rId8"/>
    <p:sldId id="295" r:id="rId9"/>
    <p:sldId id="296" r:id="rId10"/>
    <p:sldId id="297" r:id="rId11"/>
    <p:sldId id="298" r:id="rId12"/>
    <p:sldId id="299" r:id="rId13"/>
    <p:sldId id="300" r:id="rId14"/>
    <p:sldId id="301" r:id="rId15"/>
    <p:sldId id="302"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6197"/>
  </p:normalViewPr>
  <p:slideViewPr>
    <p:cSldViewPr snapToGrid="0">
      <p:cViewPr varScale="1">
        <p:scale>
          <a:sx n="62" d="100"/>
          <a:sy n="62" d="100"/>
        </p:scale>
        <p:origin x="8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C87C481F-D8D7-BA47-8256-1117F1A69F25}"/>
    <pc:docChg chg="delSld">
      <pc:chgData name="Huyền Ngọc" userId="74af6240d90ddfe1" providerId="LiveId" clId="{C87C481F-D8D7-BA47-8256-1117F1A69F25}" dt="2024-12-20T08:10:58.820" v="0" actId="2696"/>
      <pc:docMkLst>
        <pc:docMk/>
      </pc:docMkLst>
      <pc:sldChg chg="del">
        <pc:chgData name="Huyền Ngọc" userId="74af6240d90ddfe1" providerId="LiveId" clId="{C87C481F-D8D7-BA47-8256-1117F1A69F25}" dt="2024-12-20T08:10:58.820" v="0" actId="2696"/>
        <pc:sldMkLst>
          <pc:docMk/>
          <pc:sldMk cId="2763879616"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B4B32-DAFA-4A33-ABF6-7AC258D97800}"/>
              </a:ext>
            </a:extLst>
          </p:cNvPr>
          <p:cNvPicPr>
            <a:picLocks noChangeAspect="1"/>
          </p:cNvPicPr>
          <p:nvPr/>
        </p:nvPicPr>
        <p:blipFill>
          <a:blip r:embed="rId2"/>
          <a:stretch>
            <a:fillRect/>
          </a:stretch>
        </p:blipFill>
        <p:spPr>
          <a:xfrm>
            <a:off x="442867" y="151624"/>
            <a:ext cx="1807173" cy="1764400"/>
          </a:xfrm>
          <a:prstGeom prst="rect">
            <a:avLst/>
          </a:prstGeom>
        </p:spPr>
      </p:pic>
      <p:sp>
        <p:nvSpPr>
          <p:cNvPr id="5" name="Hộp Văn bản 11">
            <a:extLst>
              <a:ext uri="{FF2B5EF4-FFF2-40B4-BE49-F238E27FC236}">
                <a16:creationId xmlns:a16="http://schemas.microsoft.com/office/drawing/2014/main" id="{F09BF799-F568-4E83-ACB8-6BEAB0548B9D}"/>
              </a:ext>
            </a:extLst>
          </p:cNvPr>
          <p:cNvSpPr txBox="1"/>
          <p:nvPr/>
        </p:nvSpPr>
        <p:spPr>
          <a:xfrm>
            <a:off x="2250040" y="594616"/>
            <a:ext cx="7691120" cy="707886"/>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a:solidFill>
                  <a:prstClr val="black"/>
                </a:solidFill>
              </a:rPr>
              <a:t>TRƯỜNG TIỂU HỌC ĐOÀN KẾT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44A4A8A-3520-4A03-A4F7-A5207F6F02BB}"/>
              </a:ext>
            </a:extLst>
          </p:cNvPr>
          <p:cNvPicPr>
            <a:picLocks noChangeAspect="1"/>
          </p:cNvPicPr>
          <p:nvPr/>
        </p:nvPicPr>
        <p:blipFill>
          <a:blip r:embed="rId3"/>
          <a:stretch>
            <a:fillRect/>
          </a:stretch>
        </p:blipFill>
        <p:spPr>
          <a:xfrm>
            <a:off x="2212532" y="2008543"/>
            <a:ext cx="7279255" cy="2048434"/>
          </a:xfrm>
          <a:prstGeom prst="rect">
            <a:avLst/>
          </a:prstGeom>
        </p:spPr>
      </p:pic>
      <p:sp>
        <p:nvSpPr>
          <p:cNvPr id="7" name="Hộp Văn bản 11">
            <a:extLst>
              <a:ext uri="{FF2B5EF4-FFF2-40B4-BE49-F238E27FC236}">
                <a16:creationId xmlns:a16="http://schemas.microsoft.com/office/drawing/2014/main" id="{F954411F-C3F1-42C9-B8A1-D7088C42A2F7}"/>
              </a:ext>
            </a:extLst>
          </p:cNvPr>
          <p:cNvSpPr txBox="1"/>
          <p:nvPr/>
        </p:nvSpPr>
        <p:spPr>
          <a:xfrm>
            <a:off x="4164622" y="4728005"/>
            <a:ext cx="4116349" cy="707886"/>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noFill/>
            <a:extLst>
              <a:ext uri="{C807C97D-BFC1-408E-A445-0C87EB9F89A2}">
                <ask:lineSketchStyleProps xmln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a:solidFill>
                  <a:prstClr val="black"/>
                </a:solidFill>
              </a:rPr>
              <a:t>GV </a:t>
            </a:r>
            <a:r>
              <a:rPr lang="en-US" sz="4000" dirty="0" err="1">
                <a:solidFill>
                  <a:prstClr val="black"/>
                </a:solidFill>
              </a:rPr>
              <a:t>Khúc</a:t>
            </a:r>
            <a:r>
              <a:rPr lang="en-US" sz="4000" dirty="0">
                <a:solidFill>
                  <a:prstClr val="black"/>
                </a:solidFill>
              </a:rPr>
              <a:t> </a:t>
            </a:r>
            <a:r>
              <a:rPr lang="en-US" sz="4000" dirty="0" err="1">
                <a:solidFill>
                  <a:prstClr val="black"/>
                </a:solidFill>
              </a:rPr>
              <a:t>Hải</a:t>
            </a:r>
            <a:r>
              <a:rPr lang="en-US" sz="4000" dirty="0">
                <a:solidFill>
                  <a:prstClr val="black"/>
                </a:solidFill>
              </a:rPr>
              <a:t> </a:t>
            </a:r>
            <a:r>
              <a:rPr lang="en-US" sz="4000" dirty="0" err="1">
                <a:solidFill>
                  <a:prstClr val="black"/>
                </a:solidFill>
              </a:rPr>
              <a:t>Yến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1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id="{C4189CA9-5C2E-3C47-F58A-B1F6205097AB}"/>
              </a:ext>
            </a:extLst>
          </p:cNvPr>
          <p:cNvPicPr>
            <a:picLocks noChangeAspect="1"/>
          </p:cNvPicPr>
          <p:nvPr/>
        </p:nvPicPr>
        <p:blipFill>
          <a:blip r:embed="rId3"/>
          <a:stretch>
            <a:fillRect/>
          </a:stretch>
        </p:blipFill>
        <p:spPr>
          <a:xfrm>
            <a:off x="740092" y="3218497"/>
            <a:ext cx="5591175" cy="1152525"/>
          </a:xfrm>
          <a:prstGeom prst="rect">
            <a:avLst/>
          </a:prstGeom>
        </p:spPr>
      </p:pic>
      <p:pic>
        <p:nvPicPr>
          <p:cNvPr id="12" name="Picture 11">
            <a:extLst>
              <a:ext uri="{FF2B5EF4-FFF2-40B4-BE49-F238E27FC236}">
                <a16:creationId xmlns:a16="http://schemas.microsoft.com/office/drawing/2014/main" id="{02A207B7-714A-1CEB-C09B-5FBE439605FB}"/>
              </a:ext>
            </a:extLst>
          </p:cNvPr>
          <p:cNvPicPr>
            <a:picLocks noChangeAspect="1"/>
          </p:cNvPicPr>
          <p:nvPr/>
        </p:nvPicPr>
        <p:blipFill>
          <a:blip r:embed="rId4"/>
          <a:stretch>
            <a:fillRect/>
          </a:stretch>
        </p:blipFill>
        <p:spPr>
          <a:xfrm>
            <a:off x="7522845" y="3117532"/>
            <a:ext cx="3790950" cy="1171575"/>
          </a:xfrm>
          <a:prstGeom prst="rect">
            <a:avLst/>
          </a:prstGeom>
        </p:spPr>
      </p:pic>
      <p:pic>
        <p:nvPicPr>
          <p:cNvPr id="14" name="Picture 13">
            <a:extLst>
              <a:ext uri="{FF2B5EF4-FFF2-40B4-BE49-F238E27FC236}">
                <a16:creationId xmlns:a16="http://schemas.microsoft.com/office/drawing/2014/main" id="{BAA8A8BC-4A02-5E4D-7276-95E11FCB44C2}"/>
              </a:ext>
            </a:extLst>
          </p:cNvPr>
          <p:cNvPicPr>
            <a:picLocks noChangeAspect="1"/>
          </p:cNvPicPr>
          <p:nvPr/>
        </p:nvPicPr>
        <p:blipFill>
          <a:blip r:embed="rId5"/>
          <a:stretch>
            <a:fillRect/>
          </a:stretch>
        </p:blipFill>
        <p:spPr>
          <a:xfrm>
            <a:off x="6055360" y="4721542"/>
            <a:ext cx="914400" cy="1133475"/>
          </a:xfrm>
          <a:prstGeom prst="rect">
            <a:avLst/>
          </a:prstGeom>
        </p:spPr>
      </p:pic>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3B7795F-F0AD-A93B-8737-D51AE85F4C90}"/>
              </a:ext>
            </a:extLst>
          </p:cNvPr>
          <p:cNvPicPr>
            <a:picLocks noChangeAspect="1"/>
          </p:cNvPicPr>
          <p:nvPr/>
        </p:nvPicPr>
        <p:blipFill>
          <a:blip r:embed="rId3"/>
          <a:stretch>
            <a:fillRect/>
          </a:stretch>
        </p:blipFill>
        <p:spPr>
          <a:xfrm>
            <a:off x="645160" y="1539875"/>
            <a:ext cx="4724400" cy="1543050"/>
          </a:xfrm>
          <a:prstGeom prst="rect">
            <a:avLst/>
          </a:prstGeom>
        </p:spPr>
      </p:pic>
      <p:pic>
        <p:nvPicPr>
          <p:cNvPr id="15" name="Picture 14">
            <a:extLst>
              <a:ext uri="{FF2B5EF4-FFF2-40B4-BE49-F238E27FC236}">
                <a16:creationId xmlns:a16="http://schemas.microsoft.com/office/drawing/2014/main" id="{B899BA50-56EF-BEB0-DBD0-90E4F1DB0840}"/>
              </a:ext>
            </a:extLst>
          </p:cNvPr>
          <p:cNvPicPr>
            <a:picLocks noChangeAspect="1"/>
          </p:cNvPicPr>
          <p:nvPr/>
        </p:nvPicPr>
        <p:blipFill>
          <a:blip r:embed="rId4"/>
          <a:stretch>
            <a:fillRect/>
          </a:stretch>
        </p:blipFill>
        <p:spPr>
          <a:xfrm>
            <a:off x="6960870" y="1563052"/>
            <a:ext cx="4305300" cy="1476375"/>
          </a:xfrm>
          <a:prstGeom prst="rect">
            <a:avLst/>
          </a:prstGeom>
        </p:spPr>
      </p:pic>
      <p:pic>
        <p:nvPicPr>
          <p:cNvPr id="17" name="Picture 16">
            <a:extLst>
              <a:ext uri="{FF2B5EF4-FFF2-40B4-BE49-F238E27FC236}">
                <a16:creationId xmlns:a16="http://schemas.microsoft.com/office/drawing/2014/main" id="{D48D7D38-4D66-A50A-9AF3-EDFDAC7CE77D}"/>
              </a:ext>
            </a:extLst>
          </p:cNvPr>
          <p:cNvPicPr>
            <a:picLocks noChangeAspect="1"/>
          </p:cNvPicPr>
          <p:nvPr/>
        </p:nvPicPr>
        <p:blipFill>
          <a:blip r:embed="rId5"/>
          <a:stretch>
            <a:fillRect/>
          </a:stretch>
        </p:blipFill>
        <p:spPr>
          <a:xfrm>
            <a:off x="5580062" y="3798887"/>
            <a:ext cx="1133475" cy="1495425"/>
          </a:xfrm>
          <a:prstGeom prst="rect">
            <a:avLst/>
          </a:prstGeom>
        </p:spPr>
      </p:pic>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id="{DA67C174-D558-4C5F-134E-ECD1F42D8A5D}"/>
              </a:ext>
            </a:extLst>
          </p:cNvPr>
          <p:cNvGrpSpPr/>
          <p:nvPr/>
        </p:nvGrpSpPr>
        <p:grpSpPr>
          <a:xfrm>
            <a:off x="2406124" y="1395824"/>
            <a:ext cx="8377598" cy="5052338"/>
            <a:chOff x="8407682" y="1623692"/>
            <a:chExt cx="3476267" cy="2253659"/>
          </a:xfrm>
        </p:grpSpPr>
        <p:sp>
          <p:nvSpPr>
            <p:cNvPr id="13" name="Google Shape;117;p2">
              <a:extLst>
                <a:ext uri="{FF2B5EF4-FFF2-40B4-BE49-F238E27FC236}">
                  <a16:creationId xmlns:a16="http://schemas.microsoft.com/office/drawing/2014/main"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extLst>
      <p:ext uri="{BB962C8B-B14F-4D97-AF65-F5344CB8AC3E}">
        <p14:creationId xmlns:p14="http://schemas.microsoft.com/office/powerpoint/2010/main" val="5248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64080" y="1036405"/>
            <a:ext cx="7691120" cy="1938992"/>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 xmlns:ask="http://schemas.microsoft.com/office/drawing/2018/sketchyshape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B0C1A36C-690E-2C80-9440-61E750A1AC7F}"/>
              </a:ext>
            </a:extLst>
          </p:cNvPr>
          <p:cNvPicPr>
            <a:picLocks noChangeAspect="1"/>
          </p:cNvPicPr>
          <p:nvPr/>
        </p:nvPicPr>
        <p:blipFill>
          <a:blip r:embed="rId6"/>
          <a:stretch>
            <a:fillRect/>
          </a:stretch>
        </p:blipFill>
        <p:spPr>
          <a:xfrm>
            <a:off x="4652130" y="547570"/>
            <a:ext cx="3090940" cy="1231499"/>
          </a:xfrm>
          <a:prstGeom prst="rect">
            <a:avLst/>
          </a:prstGeom>
        </p:spPr>
      </p:pic>
      <p:pic>
        <p:nvPicPr>
          <p:cNvPr id="9" name="Picture 8">
            <a:extLst>
              <a:ext uri="{FF2B5EF4-FFF2-40B4-BE49-F238E27FC236}">
                <a16:creationId xmlns:a16="http://schemas.microsoft.com/office/drawing/2014/main"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pic>
        <p:nvPicPr>
          <p:cNvPr id="11" name="Picture 10">
            <a:extLst>
              <a:ext uri="{FF2B5EF4-FFF2-40B4-BE49-F238E27FC236}">
                <a16:creationId xmlns:a16="http://schemas.microsoft.com/office/drawing/2014/main" id="{540517E7-EBDE-4C9B-AC15-4808FE930F9C}"/>
              </a:ext>
            </a:extLst>
          </p:cNvPr>
          <p:cNvPicPr>
            <a:picLocks noChangeAspect="1"/>
          </p:cNvPicPr>
          <p:nvPr/>
        </p:nvPicPr>
        <p:blipFill>
          <a:blip r:embed="rId7"/>
          <a:stretch>
            <a:fillRect/>
          </a:stretch>
        </p:blipFill>
        <p:spPr>
          <a:xfrm>
            <a:off x="2364932" y="2160943"/>
            <a:ext cx="7279255" cy="2048434"/>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id="{7020BF73-8AF3-F0F8-797D-310E14E18810}"/>
              </a:ext>
            </a:extLst>
          </p:cNvPr>
          <p:cNvPicPr>
            <a:picLocks noChangeAspect="1"/>
          </p:cNvPicPr>
          <p:nvPr/>
        </p:nvPicPr>
        <p:blipFill>
          <a:blip r:embed="rId3"/>
          <a:stretch>
            <a:fillRect/>
          </a:stretch>
        </p:blipFill>
        <p:spPr>
          <a:xfrm>
            <a:off x="1407160" y="1851660"/>
            <a:ext cx="9296400" cy="358140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6F1C06-4897-D1E4-A202-84F336F3CC59}"/>
              </a:ext>
            </a:extLst>
          </p:cNvPr>
          <p:cNvPicPr>
            <a:picLocks noChangeAspect="1"/>
          </p:cNvPicPr>
          <p:nvPr/>
        </p:nvPicPr>
        <p:blipFill>
          <a:blip r:embed="rId3"/>
          <a:stretch>
            <a:fillRect/>
          </a:stretch>
        </p:blipFill>
        <p:spPr>
          <a:xfrm>
            <a:off x="965517" y="1461134"/>
            <a:ext cx="10534718" cy="3903345"/>
          </a:xfrm>
          <a:prstGeom prst="rect">
            <a:avLst/>
          </a:prstGeom>
        </p:spPr>
      </p:pic>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648</Words>
  <Application>Microsoft Office PowerPoint</Application>
  <PresentationFormat>Widescreen</PresentationFormat>
  <Paragraphs>31</Paragraphs>
  <Slides>15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Arial Rounded MT Bold</vt:lpstr>
      <vt:lpstr>Arial-Rounded</vt:lpstr>
      <vt:lpstr>Calibri</vt:lpstr>
      <vt:lpstr>Calibri Light</vt:lpstr>
      <vt:lpstr>Cambria</vt:lpstr>
      <vt:lpstr>Tahoma</vt:lpstr>
      <vt:lpstr>Times New Roman</vt:lpstr>
      <vt:lpstr>UTM Avo</vt:lpstr>
      <vt:lpstr>字魂156号-萌趣苏打饼</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15</cp:revision>
  <dcterms:created xsi:type="dcterms:W3CDTF">2024-10-22T01:05:09Z</dcterms:created>
  <dcterms:modified xsi:type="dcterms:W3CDTF">2025-01-20T17:14:41Z</dcterms:modified>
</cp:coreProperties>
</file>