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3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4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7" r:id="rId2"/>
    <p:sldMasterId id="2147483674" r:id="rId3"/>
    <p:sldMasterId id="2147483698" r:id="rId4"/>
    <p:sldMasterId id="2147483709" r:id="rId5"/>
  </p:sldMasterIdLst>
  <p:notesMasterIdLst>
    <p:notesMasterId r:id="rId25"/>
  </p:notesMasterIdLst>
  <p:sldIdLst>
    <p:sldId id="2921" r:id="rId6"/>
    <p:sldId id="2904" r:id="rId7"/>
    <p:sldId id="258" r:id="rId8"/>
    <p:sldId id="259" r:id="rId9"/>
    <p:sldId id="260" r:id="rId10"/>
    <p:sldId id="306" r:id="rId11"/>
    <p:sldId id="2915" r:id="rId12"/>
    <p:sldId id="611" r:id="rId13"/>
    <p:sldId id="2919" r:id="rId14"/>
    <p:sldId id="2906" r:id="rId15"/>
    <p:sldId id="2907" r:id="rId16"/>
    <p:sldId id="2920" r:id="rId17"/>
    <p:sldId id="2908" r:id="rId18"/>
    <p:sldId id="2916" r:id="rId19"/>
    <p:sldId id="2910" r:id="rId20"/>
    <p:sldId id="2917" r:id="rId21"/>
    <p:sldId id="2918" r:id="rId22"/>
    <p:sldId id="2913" r:id="rId23"/>
    <p:sldId id="2901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8A10D38-1513-5A4F-9F51-7874119A34E2}" v="3" dt="2024-12-20T07:39:44.34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7422" autoAdjust="0"/>
    <p:restoredTop sz="79865" autoAdjust="0"/>
  </p:normalViewPr>
  <p:slideViewPr>
    <p:cSldViewPr snapToGrid="0">
      <p:cViewPr varScale="1">
        <p:scale>
          <a:sx n="53" d="100"/>
          <a:sy n="53" d="100"/>
        </p:scale>
        <p:origin x="700" y="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microsoft.com/office/2015/10/relationships/revisionInfo" Target="revisionInfo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uyền Ngọc" userId="74af6240d90ddfe1" providerId="LiveId" clId="{48A10D38-1513-5A4F-9F51-7874119A34E2}"/>
    <pc:docChg chg="undo custSel addSld delSld modSld">
      <pc:chgData name="Huyền Ngọc" userId="74af6240d90ddfe1" providerId="LiveId" clId="{48A10D38-1513-5A4F-9F51-7874119A34E2}" dt="2024-12-20T07:41:52.322" v="6" actId="207"/>
      <pc:docMkLst>
        <pc:docMk/>
      </pc:docMkLst>
      <pc:sldChg chg="add del">
        <pc:chgData name="Huyền Ngọc" userId="74af6240d90ddfe1" providerId="LiveId" clId="{48A10D38-1513-5A4F-9F51-7874119A34E2}" dt="2024-12-20T07:39:03.621" v="1"/>
        <pc:sldMkLst>
          <pc:docMk/>
          <pc:sldMk cId="0" sldId="268"/>
        </pc:sldMkLst>
      </pc:sldChg>
      <pc:sldChg chg="add">
        <pc:chgData name="Huyền Ngọc" userId="74af6240d90ddfe1" providerId="LiveId" clId="{48A10D38-1513-5A4F-9F51-7874119A34E2}" dt="2024-12-20T07:39:44.319" v="2"/>
        <pc:sldMkLst>
          <pc:docMk/>
          <pc:sldMk cId="645243466" sldId="611"/>
        </pc:sldMkLst>
      </pc:sldChg>
      <pc:sldChg chg="del">
        <pc:chgData name="Huyền Ngọc" userId="74af6240d90ddfe1" providerId="LiveId" clId="{48A10D38-1513-5A4F-9F51-7874119A34E2}" dt="2024-12-20T07:40:24.429" v="3" actId="2696"/>
        <pc:sldMkLst>
          <pc:docMk/>
          <pc:sldMk cId="2937272794" sldId="2877"/>
        </pc:sldMkLst>
      </pc:sldChg>
      <pc:sldChg chg="del">
        <pc:chgData name="Huyền Ngọc" userId="74af6240d90ddfe1" providerId="LiveId" clId="{48A10D38-1513-5A4F-9F51-7874119A34E2}" dt="2024-12-20T07:40:24.429" v="3" actId="2696"/>
        <pc:sldMkLst>
          <pc:docMk/>
          <pc:sldMk cId="2226408495" sldId="2891"/>
        </pc:sldMkLst>
      </pc:sldChg>
      <pc:sldChg chg="add">
        <pc:chgData name="Huyền Ngọc" userId="74af6240d90ddfe1" providerId="LiveId" clId="{48A10D38-1513-5A4F-9F51-7874119A34E2}" dt="2024-12-20T07:39:44.319" v="2"/>
        <pc:sldMkLst>
          <pc:docMk/>
          <pc:sldMk cId="220953067" sldId="2906"/>
        </pc:sldMkLst>
      </pc:sldChg>
      <pc:sldChg chg="add">
        <pc:chgData name="Huyền Ngọc" userId="74af6240d90ddfe1" providerId="LiveId" clId="{48A10D38-1513-5A4F-9F51-7874119A34E2}" dt="2024-12-20T07:39:44.319" v="2"/>
        <pc:sldMkLst>
          <pc:docMk/>
          <pc:sldMk cId="898542011" sldId="2907"/>
        </pc:sldMkLst>
      </pc:sldChg>
      <pc:sldChg chg="add">
        <pc:chgData name="Huyền Ngọc" userId="74af6240d90ddfe1" providerId="LiveId" clId="{48A10D38-1513-5A4F-9F51-7874119A34E2}" dt="2024-12-20T07:39:44.319" v="2"/>
        <pc:sldMkLst>
          <pc:docMk/>
          <pc:sldMk cId="1437918297" sldId="2908"/>
        </pc:sldMkLst>
      </pc:sldChg>
      <pc:sldChg chg="del">
        <pc:chgData name="Huyền Ngọc" userId="74af6240d90ddfe1" providerId="LiveId" clId="{48A10D38-1513-5A4F-9F51-7874119A34E2}" dt="2024-12-20T07:40:24.429" v="3" actId="2696"/>
        <pc:sldMkLst>
          <pc:docMk/>
          <pc:sldMk cId="1178054397" sldId="2909"/>
        </pc:sldMkLst>
      </pc:sldChg>
      <pc:sldChg chg="add">
        <pc:chgData name="Huyền Ngọc" userId="74af6240d90ddfe1" providerId="LiveId" clId="{48A10D38-1513-5A4F-9F51-7874119A34E2}" dt="2024-12-20T07:39:44.319" v="2"/>
        <pc:sldMkLst>
          <pc:docMk/>
          <pc:sldMk cId="4174647428" sldId="2910"/>
        </pc:sldMkLst>
      </pc:sldChg>
      <pc:sldChg chg="del">
        <pc:chgData name="Huyền Ngọc" userId="74af6240d90ddfe1" providerId="LiveId" clId="{48A10D38-1513-5A4F-9F51-7874119A34E2}" dt="2024-12-20T07:40:24.429" v="3" actId="2696"/>
        <pc:sldMkLst>
          <pc:docMk/>
          <pc:sldMk cId="890293664" sldId="2911"/>
        </pc:sldMkLst>
      </pc:sldChg>
      <pc:sldChg chg="del">
        <pc:chgData name="Huyền Ngọc" userId="74af6240d90ddfe1" providerId="LiveId" clId="{48A10D38-1513-5A4F-9F51-7874119A34E2}" dt="2024-12-20T07:40:24.429" v="3" actId="2696"/>
        <pc:sldMkLst>
          <pc:docMk/>
          <pc:sldMk cId="2767112335" sldId="2912"/>
        </pc:sldMkLst>
      </pc:sldChg>
      <pc:sldChg chg="add">
        <pc:chgData name="Huyền Ngọc" userId="74af6240d90ddfe1" providerId="LiveId" clId="{48A10D38-1513-5A4F-9F51-7874119A34E2}" dt="2024-12-20T07:39:44.319" v="2"/>
        <pc:sldMkLst>
          <pc:docMk/>
          <pc:sldMk cId="324561754" sldId="2913"/>
        </pc:sldMkLst>
      </pc:sldChg>
      <pc:sldChg chg="add">
        <pc:chgData name="Huyền Ngọc" userId="74af6240d90ddfe1" providerId="LiveId" clId="{48A10D38-1513-5A4F-9F51-7874119A34E2}" dt="2024-12-20T07:39:44.319" v="2"/>
        <pc:sldMkLst>
          <pc:docMk/>
          <pc:sldMk cId="2660417206" sldId="2915"/>
        </pc:sldMkLst>
      </pc:sldChg>
      <pc:sldChg chg="add setBg">
        <pc:chgData name="Huyền Ngọc" userId="74af6240d90ddfe1" providerId="LiveId" clId="{48A10D38-1513-5A4F-9F51-7874119A34E2}" dt="2024-12-20T07:39:44.319" v="2"/>
        <pc:sldMkLst>
          <pc:docMk/>
          <pc:sldMk cId="3408470535" sldId="2916"/>
        </pc:sldMkLst>
      </pc:sldChg>
      <pc:sldChg chg="add setBg">
        <pc:chgData name="Huyền Ngọc" userId="74af6240d90ddfe1" providerId="LiveId" clId="{48A10D38-1513-5A4F-9F51-7874119A34E2}" dt="2024-12-20T07:39:44.319" v="2"/>
        <pc:sldMkLst>
          <pc:docMk/>
          <pc:sldMk cId="348104740" sldId="2917"/>
        </pc:sldMkLst>
      </pc:sldChg>
      <pc:sldChg chg="modSp add mod">
        <pc:chgData name="Huyền Ngọc" userId="74af6240d90ddfe1" providerId="LiveId" clId="{48A10D38-1513-5A4F-9F51-7874119A34E2}" dt="2024-12-20T07:41:52.322" v="6" actId="207"/>
        <pc:sldMkLst>
          <pc:docMk/>
          <pc:sldMk cId="2139115716" sldId="2918"/>
        </pc:sldMkLst>
        <pc:spChg chg="mod">
          <ac:chgData name="Huyền Ngọc" userId="74af6240d90ddfe1" providerId="LiveId" clId="{48A10D38-1513-5A4F-9F51-7874119A34E2}" dt="2024-12-20T07:41:52.322" v="6" actId="207"/>
          <ac:spMkLst>
            <pc:docMk/>
            <pc:sldMk cId="2139115716" sldId="2918"/>
            <ac:spMk id="8" creationId="{59540734-A9BC-67E9-1025-1AB539396345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0D5052-AD06-4EEB-B404-C3C577D0B8C7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A76C43-0F35-4194-A8B8-FC2598E5D6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76863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>
                <a:sym typeface="+mn-ea"/>
              </a:rPr>
              <a:t>Thiết kế bởi: Hương Thảo - tranthao121006@gmail.com</a:t>
            </a:r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2E5701FA-A99B-4EA7-BD9A-49A04217BC0C}" type="slidenum">
              <a:rPr kumimoji="0" lang="zh-CN" alt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等线" panose="02010600030101010101" pitchFamily="2" charset="-122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6</a:t>
            </a:fld>
            <a:endParaRPr kumimoji="0" lang="zh-CN" alt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等线" panose="02010600030101010101" pitchFamily="2" charset="-122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 chênh lệch về lực lượng nên cuộc chiến vào giai đoạn bế tắc, Tôn Thất Thuyết  tìm đường sang Trung Quốc nhờ sự giúp đỡ của nhà Thanh.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</a:t>
            </a:r>
            <a:r>
              <a:rPr lang="vi-V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riều Mãn Thanh ký hòa ước với Pháp nên việc cầu viện của Tôn Thất Thuyết thất bại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</a:t>
            </a:r>
            <a:r>
              <a:rPr lang="vi-V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ông bị giam lỏng tại một ngôi nhà nhỏ trên ngọn đồi Long Châu thuộc Quảng Đông, ngày ngày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ông</a:t>
            </a:r>
            <a:r>
              <a:rPr lang="vi-V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lên núi chém đá để trút nỗi phẫn uất,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ông</a:t>
            </a:r>
            <a:r>
              <a:rPr lang="vi-V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sống trong uất hận buồn khổ như thế và qua đời tại Long Châu vào ngày 22/9/1913.</a:t>
            </a:r>
          </a:p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A76C43-0F35-4194-A8B8-FC2598E5D67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12769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vi-VN" dirty="0"/>
              <a:t>Phong trào Cần vương chia thành 2 giai đoạn:</a:t>
            </a:r>
            <a:endParaRPr lang="en-US" dirty="0"/>
          </a:p>
          <a:p>
            <a:pPr marL="0" indent="0">
              <a:buFontTx/>
              <a:buNone/>
            </a:pPr>
            <a:r>
              <a:rPr lang="vi-VN" dirty="0"/>
              <a:t>+ Giai đoạn 1: 1885 - 1888, phong trào bùng nổ khắp cả nước nhất là Trung Kỳ, Bắc Kỳ.</a:t>
            </a:r>
            <a:endParaRPr lang="en-US" dirty="0"/>
          </a:p>
          <a:p>
            <a:pPr marL="0" indent="0">
              <a:buFontTx/>
              <a:buNone/>
            </a:pPr>
            <a:r>
              <a:rPr lang="vi-VN" dirty="0"/>
              <a:t>+ Giai đoạn 2: 1888 - 1896, sau khi vua Hàm Nghi bị bắt, phong trào quy tụ thành những cuộc khởi nghĩa lớn, tiêu biểu nhất là khởi nghĩa Hương Khê (1885 – 1896</a:t>
            </a:r>
            <a:r>
              <a:rPr lang="en-US" dirty="0"/>
              <a:t>)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A76C43-0F35-4194-A8B8-FC2598E5D67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23094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8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74" name="Google Shape;8574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algn="r"/>
            <a:fld id="{00000000-1234-1234-1234-123412341234}" type="slidenum">
              <a:rPr lang="en" smtClean="0"/>
              <a:pPr algn="r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7192725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7CF5D53-9096-4D2C-9D8F-D3CCDA06548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8041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manhole cover&#10;&#10;Description automatically generated">
            <a:extLst>
              <a:ext uri="{FF2B5EF4-FFF2-40B4-BE49-F238E27FC236}">
                <a16:creationId xmlns:a16="http://schemas.microsoft.com/office/drawing/2014/main" id="{CD04EC0B-EC17-4D7E-9129-2C8B3BB6501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8438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46978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4306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72245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4A771F6-2667-0D6F-57A2-8B1CC169982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059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997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81668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99518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60DA06E-0B98-1B2D-E5CB-92647D48EB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6BEA0-20A7-4CA0-A46B-6A7BF444DA49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6EF34C1-ED61-6017-FB15-E119C6C1C7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65B7A2-9066-9D48-75CD-E4AEA444C8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686641-95F4-49A5-8911-C95EC62261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54726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99C988-0910-3538-3497-EE36519A0C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7469E9-B457-7212-77A2-7FB7E60DB5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56DF18-AD2C-E395-C9D3-8742CF80FC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6BEA0-20A7-4CA0-A46B-6A7BF444DA49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3B7631-5119-540D-EDB8-6D3CB825A9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C8DE31-E2BA-6129-EB83-4167394147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686641-95F4-49A5-8911-C95EC62261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9371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3"/>
        </a:solidFill>
        <a:effectLst/>
      </p:bgPr>
    </p:bg>
    <p:spTree>
      <p:nvGrpSpPr>
        <p:cNvPr id="1" name="Shape 17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29" name="Google Shape;17129;p2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5" y="1"/>
            <a:ext cx="12191976" cy="68580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7130" name="Google Shape;17130;p27"/>
          <p:cNvGrpSpPr/>
          <p:nvPr/>
        </p:nvGrpSpPr>
        <p:grpSpPr>
          <a:xfrm rot="-3698963">
            <a:off x="376865" y="-659349"/>
            <a:ext cx="1597296" cy="1809576"/>
            <a:chOff x="2807100" y="2138800"/>
            <a:chExt cx="649550" cy="735875"/>
          </a:xfrm>
        </p:grpSpPr>
        <p:sp>
          <p:nvSpPr>
            <p:cNvPr id="17131" name="Google Shape;17131;p27"/>
            <p:cNvSpPr/>
            <p:nvPr/>
          </p:nvSpPr>
          <p:spPr>
            <a:xfrm>
              <a:off x="2807100" y="2263275"/>
              <a:ext cx="649550" cy="611400"/>
            </a:xfrm>
            <a:custGeom>
              <a:avLst/>
              <a:gdLst/>
              <a:ahLst/>
              <a:cxnLst/>
              <a:rect l="l" t="t" r="r" b="b"/>
              <a:pathLst>
                <a:path w="25982" h="24456" extrusionOk="0">
                  <a:moveTo>
                    <a:pt x="8314" y="9306"/>
                  </a:moveTo>
                  <a:cubicBezTo>
                    <a:pt x="8329" y="9415"/>
                    <a:pt x="8329" y="9539"/>
                    <a:pt x="8360" y="9648"/>
                  </a:cubicBezTo>
                  <a:cubicBezTo>
                    <a:pt x="8314" y="9617"/>
                    <a:pt x="8283" y="9585"/>
                    <a:pt x="8252" y="9554"/>
                  </a:cubicBezTo>
                  <a:cubicBezTo>
                    <a:pt x="8283" y="9461"/>
                    <a:pt x="8298" y="9384"/>
                    <a:pt x="8314" y="9306"/>
                  </a:cubicBezTo>
                  <a:close/>
                  <a:moveTo>
                    <a:pt x="13820" y="16441"/>
                  </a:moveTo>
                  <a:cubicBezTo>
                    <a:pt x="13820" y="16456"/>
                    <a:pt x="13835" y="16472"/>
                    <a:pt x="13866" y="16487"/>
                  </a:cubicBezTo>
                  <a:lnTo>
                    <a:pt x="13820" y="16534"/>
                  </a:lnTo>
                  <a:lnTo>
                    <a:pt x="13820" y="16441"/>
                  </a:lnTo>
                  <a:close/>
                  <a:moveTo>
                    <a:pt x="18209" y="1"/>
                  </a:moveTo>
                  <a:cubicBezTo>
                    <a:pt x="15860" y="260"/>
                    <a:pt x="16061" y="3384"/>
                    <a:pt x="13368" y="3384"/>
                  </a:cubicBezTo>
                  <a:cubicBezTo>
                    <a:pt x="13323" y="3384"/>
                    <a:pt x="13277" y="3383"/>
                    <a:pt x="13230" y="3382"/>
                  </a:cubicBezTo>
                  <a:cubicBezTo>
                    <a:pt x="12702" y="3382"/>
                    <a:pt x="12812" y="2661"/>
                    <a:pt x="12328" y="2661"/>
                  </a:cubicBezTo>
                  <a:cubicBezTo>
                    <a:pt x="12300" y="2661"/>
                    <a:pt x="12270" y="2663"/>
                    <a:pt x="12238" y="2668"/>
                  </a:cubicBezTo>
                  <a:cubicBezTo>
                    <a:pt x="13137" y="3289"/>
                    <a:pt x="11710" y="3878"/>
                    <a:pt x="12207" y="4591"/>
                  </a:cubicBezTo>
                  <a:cubicBezTo>
                    <a:pt x="12160" y="4628"/>
                    <a:pt x="12111" y="4642"/>
                    <a:pt x="12060" y="4642"/>
                  </a:cubicBezTo>
                  <a:cubicBezTo>
                    <a:pt x="11891" y="4642"/>
                    <a:pt x="11701" y="4489"/>
                    <a:pt x="11531" y="4489"/>
                  </a:cubicBezTo>
                  <a:cubicBezTo>
                    <a:pt x="11425" y="4489"/>
                    <a:pt x="11326" y="4550"/>
                    <a:pt x="11245" y="4746"/>
                  </a:cubicBezTo>
                  <a:cubicBezTo>
                    <a:pt x="11865" y="5227"/>
                    <a:pt x="11478" y="5925"/>
                    <a:pt x="11353" y="6546"/>
                  </a:cubicBezTo>
                  <a:cubicBezTo>
                    <a:pt x="11338" y="6561"/>
                    <a:pt x="11291" y="6592"/>
                    <a:pt x="11260" y="6608"/>
                  </a:cubicBezTo>
                  <a:cubicBezTo>
                    <a:pt x="11034" y="6529"/>
                    <a:pt x="10817" y="6490"/>
                    <a:pt x="10607" y="6490"/>
                  </a:cubicBezTo>
                  <a:cubicBezTo>
                    <a:pt x="10443" y="6490"/>
                    <a:pt x="10284" y="6514"/>
                    <a:pt x="10128" y="6561"/>
                  </a:cubicBezTo>
                  <a:cubicBezTo>
                    <a:pt x="9616" y="6716"/>
                    <a:pt x="9322" y="7166"/>
                    <a:pt x="9151" y="7724"/>
                  </a:cubicBezTo>
                  <a:cubicBezTo>
                    <a:pt x="8856" y="7833"/>
                    <a:pt x="8655" y="8035"/>
                    <a:pt x="8500" y="8298"/>
                  </a:cubicBezTo>
                  <a:cubicBezTo>
                    <a:pt x="8624" y="7693"/>
                    <a:pt x="8686" y="7088"/>
                    <a:pt x="8608" y="6251"/>
                  </a:cubicBezTo>
                  <a:lnTo>
                    <a:pt x="8608" y="6251"/>
                  </a:lnTo>
                  <a:cubicBezTo>
                    <a:pt x="8329" y="6763"/>
                    <a:pt x="7461" y="7693"/>
                    <a:pt x="7616" y="8639"/>
                  </a:cubicBezTo>
                  <a:cubicBezTo>
                    <a:pt x="7414" y="7647"/>
                    <a:pt x="6747" y="6127"/>
                    <a:pt x="6995" y="4840"/>
                  </a:cubicBezTo>
                  <a:lnTo>
                    <a:pt x="6995" y="4840"/>
                  </a:lnTo>
                  <a:cubicBezTo>
                    <a:pt x="6220" y="5987"/>
                    <a:pt x="6871" y="7709"/>
                    <a:pt x="5677" y="8608"/>
                  </a:cubicBezTo>
                  <a:cubicBezTo>
                    <a:pt x="5666" y="8609"/>
                    <a:pt x="5654" y="8609"/>
                    <a:pt x="5643" y="8609"/>
                  </a:cubicBezTo>
                  <a:cubicBezTo>
                    <a:pt x="5303" y="8609"/>
                    <a:pt x="5035" y="8387"/>
                    <a:pt x="4855" y="8252"/>
                  </a:cubicBezTo>
                  <a:cubicBezTo>
                    <a:pt x="4842" y="8250"/>
                    <a:pt x="4830" y="8250"/>
                    <a:pt x="4818" y="8250"/>
                  </a:cubicBezTo>
                  <a:cubicBezTo>
                    <a:pt x="4516" y="8250"/>
                    <a:pt x="4541" y="8616"/>
                    <a:pt x="4452" y="8810"/>
                  </a:cubicBezTo>
                  <a:cubicBezTo>
                    <a:pt x="4434" y="8811"/>
                    <a:pt x="4416" y="8811"/>
                    <a:pt x="4399" y="8811"/>
                  </a:cubicBezTo>
                  <a:cubicBezTo>
                    <a:pt x="3011" y="8811"/>
                    <a:pt x="2467" y="7003"/>
                    <a:pt x="1272" y="6391"/>
                  </a:cubicBezTo>
                  <a:lnTo>
                    <a:pt x="1272" y="6391"/>
                  </a:lnTo>
                  <a:cubicBezTo>
                    <a:pt x="1203" y="6502"/>
                    <a:pt x="1308" y="6775"/>
                    <a:pt x="1096" y="6775"/>
                  </a:cubicBezTo>
                  <a:cubicBezTo>
                    <a:pt x="1071" y="6775"/>
                    <a:pt x="1043" y="6771"/>
                    <a:pt x="1009" y="6763"/>
                  </a:cubicBezTo>
                  <a:lnTo>
                    <a:pt x="1009" y="6763"/>
                  </a:lnTo>
                  <a:cubicBezTo>
                    <a:pt x="1567" y="7166"/>
                    <a:pt x="1722" y="7941"/>
                    <a:pt x="2451" y="8112"/>
                  </a:cubicBezTo>
                  <a:cubicBezTo>
                    <a:pt x="2513" y="8360"/>
                    <a:pt x="2684" y="8701"/>
                    <a:pt x="2435" y="8888"/>
                  </a:cubicBezTo>
                  <a:cubicBezTo>
                    <a:pt x="2322" y="8916"/>
                    <a:pt x="2221" y="8929"/>
                    <a:pt x="2130" y="8929"/>
                  </a:cubicBezTo>
                  <a:cubicBezTo>
                    <a:pt x="1337" y="8929"/>
                    <a:pt x="1300" y="7949"/>
                    <a:pt x="466" y="7879"/>
                  </a:cubicBezTo>
                  <a:cubicBezTo>
                    <a:pt x="202" y="7941"/>
                    <a:pt x="78" y="8190"/>
                    <a:pt x="0" y="8438"/>
                  </a:cubicBezTo>
                  <a:cubicBezTo>
                    <a:pt x="326" y="9120"/>
                    <a:pt x="1024" y="9167"/>
                    <a:pt x="1412" y="9787"/>
                  </a:cubicBezTo>
                  <a:cubicBezTo>
                    <a:pt x="2110" y="10609"/>
                    <a:pt x="1117" y="11524"/>
                    <a:pt x="1707" y="12346"/>
                  </a:cubicBezTo>
                  <a:cubicBezTo>
                    <a:pt x="1780" y="12529"/>
                    <a:pt x="1958" y="12740"/>
                    <a:pt x="2158" y="12740"/>
                  </a:cubicBezTo>
                  <a:cubicBezTo>
                    <a:pt x="2213" y="12740"/>
                    <a:pt x="2270" y="12724"/>
                    <a:pt x="2327" y="12687"/>
                  </a:cubicBezTo>
                  <a:cubicBezTo>
                    <a:pt x="2761" y="13385"/>
                    <a:pt x="3133" y="14161"/>
                    <a:pt x="2901" y="14983"/>
                  </a:cubicBezTo>
                  <a:cubicBezTo>
                    <a:pt x="2575" y="15293"/>
                    <a:pt x="2094" y="15417"/>
                    <a:pt x="1784" y="15960"/>
                  </a:cubicBezTo>
                  <a:cubicBezTo>
                    <a:pt x="1598" y="16115"/>
                    <a:pt x="1520" y="16503"/>
                    <a:pt x="1815" y="16611"/>
                  </a:cubicBezTo>
                  <a:cubicBezTo>
                    <a:pt x="2218" y="16580"/>
                    <a:pt x="2513" y="16084"/>
                    <a:pt x="2653" y="15712"/>
                  </a:cubicBezTo>
                  <a:cubicBezTo>
                    <a:pt x="3040" y="16224"/>
                    <a:pt x="3102" y="17201"/>
                    <a:pt x="3133" y="17961"/>
                  </a:cubicBezTo>
                  <a:cubicBezTo>
                    <a:pt x="2964" y="18119"/>
                    <a:pt x="2798" y="18179"/>
                    <a:pt x="2631" y="18179"/>
                  </a:cubicBezTo>
                  <a:cubicBezTo>
                    <a:pt x="2118" y="18179"/>
                    <a:pt x="1606" y="17610"/>
                    <a:pt x="1027" y="17610"/>
                  </a:cubicBezTo>
                  <a:cubicBezTo>
                    <a:pt x="985" y="17610"/>
                    <a:pt x="943" y="17613"/>
                    <a:pt x="900" y="17619"/>
                  </a:cubicBezTo>
                  <a:cubicBezTo>
                    <a:pt x="1350" y="18566"/>
                    <a:pt x="3071" y="18426"/>
                    <a:pt x="3056" y="19744"/>
                  </a:cubicBezTo>
                  <a:cubicBezTo>
                    <a:pt x="3056" y="20023"/>
                    <a:pt x="2958" y="20091"/>
                    <a:pt x="2826" y="20091"/>
                  </a:cubicBezTo>
                  <a:cubicBezTo>
                    <a:pt x="2702" y="20091"/>
                    <a:pt x="2549" y="20031"/>
                    <a:pt x="2420" y="20031"/>
                  </a:cubicBezTo>
                  <a:cubicBezTo>
                    <a:pt x="2320" y="20031"/>
                    <a:pt x="2234" y="20067"/>
                    <a:pt x="2187" y="20194"/>
                  </a:cubicBezTo>
                  <a:cubicBezTo>
                    <a:pt x="2404" y="20566"/>
                    <a:pt x="2947" y="20489"/>
                    <a:pt x="3211" y="20721"/>
                  </a:cubicBezTo>
                  <a:cubicBezTo>
                    <a:pt x="3428" y="21202"/>
                    <a:pt x="4312" y="21295"/>
                    <a:pt x="3831" y="21854"/>
                  </a:cubicBezTo>
                  <a:cubicBezTo>
                    <a:pt x="5099" y="22644"/>
                    <a:pt x="5879" y="24094"/>
                    <a:pt x="7592" y="24094"/>
                  </a:cubicBezTo>
                  <a:cubicBezTo>
                    <a:pt x="7660" y="24094"/>
                    <a:pt x="7730" y="24092"/>
                    <a:pt x="7802" y="24087"/>
                  </a:cubicBezTo>
                  <a:cubicBezTo>
                    <a:pt x="8015" y="24365"/>
                    <a:pt x="8293" y="24455"/>
                    <a:pt x="8589" y="24455"/>
                  </a:cubicBezTo>
                  <a:cubicBezTo>
                    <a:pt x="9136" y="24455"/>
                    <a:pt x="9746" y="24149"/>
                    <a:pt x="10128" y="24149"/>
                  </a:cubicBezTo>
                  <a:cubicBezTo>
                    <a:pt x="11167" y="23932"/>
                    <a:pt x="11865" y="23280"/>
                    <a:pt x="12439" y="22505"/>
                  </a:cubicBezTo>
                  <a:cubicBezTo>
                    <a:pt x="13297" y="22889"/>
                    <a:pt x="14084" y="23330"/>
                    <a:pt x="15002" y="23330"/>
                  </a:cubicBezTo>
                  <a:cubicBezTo>
                    <a:pt x="15047" y="23330"/>
                    <a:pt x="15092" y="23329"/>
                    <a:pt x="15138" y="23327"/>
                  </a:cubicBezTo>
                  <a:cubicBezTo>
                    <a:pt x="16921" y="23017"/>
                    <a:pt x="18348" y="22195"/>
                    <a:pt x="18845" y="20504"/>
                  </a:cubicBezTo>
                  <a:cubicBezTo>
                    <a:pt x="19387" y="19868"/>
                    <a:pt x="18457" y="19574"/>
                    <a:pt x="18178" y="19139"/>
                  </a:cubicBezTo>
                  <a:cubicBezTo>
                    <a:pt x="17170" y="18100"/>
                    <a:pt x="18767" y="17356"/>
                    <a:pt x="19170" y="16565"/>
                  </a:cubicBezTo>
                  <a:cubicBezTo>
                    <a:pt x="19403" y="16162"/>
                    <a:pt x="19108" y="15696"/>
                    <a:pt x="18643" y="15619"/>
                  </a:cubicBezTo>
                  <a:cubicBezTo>
                    <a:pt x="18562" y="15604"/>
                    <a:pt x="18485" y="15597"/>
                    <a:pt x="18410" y="15597"/>
                  </a:cubicBezTo>
                  <a:cubicBezTo>
                    <a:pt x="17271" y="15597"/>
                    <a:pt x="16889" y="17211"/>
                    <a:pt x="16043" y="17211"/>
                  </a:cubicBezTo>
                  <a:cubicBezTo>
                    <a:pt x="15888" y="17211"/>
                    <a:pt x="15718" y="17157"/>
                    <a:pt x="15526" y="17030"/>
                  </a:cubicBezTo>
                  <a:cubicBezTo>
                    <a:pt x="15541" y="16968"/>
                    <a:pt x="15557" y="16937"/>
                    <a:pt x="15557" y="16891"/>
                  </a:cubicBezTo>
                  <a:cubicBezTo>
                    <a:pt x="15696" y="16844"/>
                    <a:pt x="15820" y="16782"/>
                    <a:pt x="15929" y="16658"/>
                  </a:cubicBezTo>
                  <a:cubicBezTo>
                    <a:pt x="16177" y="16332"/>
                    <a:pt x="16673" y="16177"/>
                    <a:pt x="16472" y="15634"/>
                  </a:cubicBezTo>
                  <a:cubicBezTo>
                    <a:pt x="16565" y="15402"/>
                    <a:pt x="16611" y="15215"/>
                    <a:pt x="16611" y="15014"/>
                  </a:cubicBezTo>
                  <a:cubicBezTo>
                    <a:pt x="16828" y="14704"/>
                    <a:pt x="17061" y="14393"/>
                    <a:pt x="17263" y="14083"/>
                  </a:cubicBezTo>
                  <a:cubicBezTo>
                    <a:pt x="18395" y="13680"/>
                    <a:pt x="19046" y="12501"/>
                    <a:pt x="20396" y="12346"/>
                  </a:cubicBezTo>
                  <a:cubicBezTo>
                    <a:pt x="20474" y="12334"/>
                    <a:pt x="20551" y="12328"/>
                    <a:pt x="20627" y="12328"/>
                  </a:cubicBezTo>
                  <a:cubicBezTo>
                    <a:pt x="21417" y="12328"/>
                    <a:pt x="22053" y="12949"/>
                    <a:pt x="22675" y="13246"/>
                  </a:cubicBezTo>
                  <a:cubicBezTo>
                    <a:pt x="22846" y="13060"/>
                    <a:pt x="23036" y="12998"/>
                    <a:pt x="23235" y="12998"/>
                  </a:cubicBezTo>
                  <a:cubicBezTo>
                    <a:pt x="23638" y="12998"/>
                    <a:pt x="24075" y="13252"/>
                    <a:pt x="24450" y="13252"/>
                  </a:cubicBezTo>
                  <a:cubicBezTo>
                    <a:pt x="24632" y="13252"/>
                    <a:pt x="24799" y="13192"/>
                    <a:pt x="24940" y="13013"/>
                  </a:cubicBezTo>
                  <a:cubicBezTo>
                    <a:pt x="24071" y="12889"/>
                    <a:pt x="24630" y="11989"/>
                    <a:pt x="23746" y="11803"/>
                  </a:cubicBezTo>
                  <a:cubicBezTo>
                    <a:pt x="23609" y="11821"/>
                    <a:pt x="23474" y="11829"/>
                    <a:pt x="23341" y="11829"/>
                  </a:cubicBezTo>
                  <a:cubicBezTo>
                    <a:pt x="22642" y="11829"/>
                    <a:pt x="21983" y="11592"/>
                    <a:pt x="21280" y="11136"/>
                  </a:cubicBezTo>
                  <a:cubicBezTo>
                    <a:pt x="20551" y="10640"/>
                    <a:pt x="21280" y="9880"/>
                    <a:pt x="21342" y="9337"/>
                  </a:cubicBezTo>
                  <a:cubicBezTo>
                    <a:pt x="22769" y="8190"/>
                    <a:pt x="23296" y="6266"/>
                    <a:pt x="24118" y="4746"/>
                  </a:cubicBezTo>
                  <a:cubicBezTo>
                    <a:pt x="24133" y="4762"/>
                    <a:pt x="24180" y="4778"/>
                    <a:pt x="24195" y="4793"/>
                  </a:cubicBezTo>
                  <a:cubicBezTo>
                    <a:pt x="24253" y="4803"/>
                    <a:pt x="24313" y="4808"/>
                    <a:pt x="24374" y="4808"/>
                  </a:cubicBezTo>
                  <a:cubicBezTo>
                    <a:pt x="25086" y="4808"/>
                    <a:pt x="25981" y="4160"/>
                    <a:pt x="25824" y="3289"/>
                  </a:cubicBezTo>
                  <a:cubicBezTo>
                    <a:pt x="25467" y="2994"/>
                    <a:pt x="25700" y="2296"/>
                    <a:pt x="25079" y="2234"/>
                  </a:cubicBezTo>
                  <a:cubicBezTo>
                    <a:pt x="24537" y="2265"/>
                    <a:pt x="23885" y="2606"/>
                    <a:pt x="23575" y="3211"/>
                  </a:cubicBezTo>
                  <a:cubicBezTo>
                    <a:pt x="23466" y="3444"/>
                    <a:pt x="23451" y="3676"/>
                    <a:pt x="23497" y="3862"/>
                  </a:cubicBezTo>
                  <a:cubicBezTo>
                    <a:pt x="23280" y="3940"/>
                    <a:pt x="23063" y="4064"/>
                    <a:pt x="22908" y="4312"/>
                  </a:cubicBezTo>
                  <a:cubicBezTo>
                    <a:pt x="22536" y="4002"/>
                    <a:pt x="22489" y="3134"/>
                    <a:pt x="22040" y="2730"/>
                  </a:cubicBezTo>
                  <a:cubicBezTo>
                    <a:pt x="21608" y="2871"/>
                    <a:pt x="21108" y="3357"/>
                    <a:pt x="20552" y="3357"/>
                  </a:cubicBezTo>
                  <a:cubicBezTo>
                    <a:pt x="20309" y="3357"/>
                    <a:pt x="20055" y="3264"/>
                    <a:pt x="19791" y="3009"/>
                  </a:cubicBezTo>
                  <a:cubicBezTo>
                    <a:pt x="20070" y="1676"/>
                    <a:pt x="18441" y="1179"/>
                    <a:pt x="18209" y="1"/>
                  </a:cubicBezTo>
                  <a:close/>
                </a:path>
              </a:pathLst>
            </a:custGeom>
            <a:solidFill>
              <a:srgbClr val="BF9A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32" name="Google Shape;17132;p27"/>
            <p:cNvSpPr/>
            <p:nvPr/>
          </p:nvSpPr>
          <p:spPr>
            <a:xfrm>
              <a:off x="3250675" y="2138800"/>
              <a:ext cx="32975" cy="48275"/>
            </a:xfrm>
            <a:custGeom>
              <a:avLst/>
              <a:gdLst/>
              <a:ahLst/>
              <a:cxnLst/>
              <a:rect l="l" t="t" r="r" b="b"/>
              <a:pathLst>
                <a:path w="1319" h="1931" extrusionOk="0">
                  <a:moveTo>
                    <a:pt x="357" y="1"/>
                  </a:moveTo>
                  <a:cubicBezTo>
                    <a:pt x="47" y="218"/>
                    <a:pt x="47" y="606"/>
                    <a:pt x="0" y="1040"/>
                  </a:cubicBezTo>
                  <a:cubicBezTo>
                    <a:pt x="16" y="1381"/>
                    <a:pt x="233" y="1676"/>
                    <a:pt x="404" y="1893"/>
                  </a:cubicBezTo>
                  <a:cubicBezTo>
                    <a:pt x="474" y="1919"/>
                    <a:pt x="541" y="1931"/>
                    <a:pt x="606" y="1931"/>
                  </a:cubicBezTo>
                  <a:cubicBezTo>
                    <a:pt x="813" y="1931"/>
                    <a:pt x="991" y="1810"/>
                    <a:pt x="1133" y="1645"/>
                  </a:cubicBezTo>
                  <a:cubicBezTo>
                    <a:pt x="1319" y="1350"/>
                    <a:pt x="1257" y="1149"/>
                    <a:pt x="1241" y="807"/>
                  </a:cubicBezTo>
                  <a:cubicBezTo>
                    <a:pt x="1164" y="373"/>
                    <a:pt x="714" y="110"/>
                    <a:pt x="357" y="1"/>
                  </a:cubicBezTo>
                  <a:close/>
                </a:path>
              </a:pathLst>
            </a:custGeom>
            <a:solidFill>
              <a:srgbClr val="BF9A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33" name="Google Shape;17133;p27"/>
            <p:cNvSpPr/>
            <p:nvPr/>
          </p:nvSpPr>
          <p:spPr>
            <a:xfrm>
              <a:off x="3048275" y="2170950"/>
              <a:ext cx="67500" cy="74250"/>
            </a:xfrm>
            <a:custGeom>
              <a:avLst/>
              <a:gdLst/>
              <a:ahLst/>
              <a:cxnLst/>
              <a:rect l="l" t="t" r="r" b="b"/>
              <a:pathLst>
                <a:path w="2700" h="2970" extrusionOk="0">
                  <a:moveTo>
                    <a:pt x="580" y="1"/>
                  </a:moveTo>
                  <a:cubicBezTo>
                    <a:pt x="557" y="1"/>
                    <a:pt x="535" y="1"/>
                    <a:pt x="512" y="2"/>
                  </a:cubicBezTo>
                  <a:cubicBezTo>
                    <a:pt x="156" y="871"/>
                    <a:pt x="0" y="2065"/>
                    <a:pt x="822" y="2794"/>
                  </a:cubicBezTo>
                  <a:cubicBezTo>
                    <a:pt x="988" y="2918"/>
                    <a:pt x="1142" y="2969"/>
                    <a:pt x="1289" y="2969"/>
                  </a:cubicBezTo>
                  <a:cubicBezTo>
                    <a:pt x="1693" y="2969"/>
                    <a:pt x="2040" y="2581"/>
                    <a:pt x="2404" y="2251"/>
                  </a:cubicBezTo>
                  <a:cubicBezTo>
                    <a:pt x="2591" y="1910"/>
                    <a:pt x="2699" y="1305"/>
                    <a:pt x="2528" y="917"/>
                  </a:cubicBezTo>
                  <a:cubicBezTo>
                    <a:pt x="2016" y="496"/>
                    <a:pt x="1329" y="1"/>
                    <a:pt x="580" y="1"/>
                  </a:cubicBezTo>
                  <a:close/>
                </a:path>
              </a:pathLst>
            </a:custGeom>
            <a:solidFill>
              <a:srgbClr val="BF9A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34" name="Google Shape;17134;p27"/>
            <p:cNvSpPr/>
            <p:nvPr/>
          </p:nvSpPr>
          <p:spPr>
            <a:xfrm>
              <a:off x="2910250" y="2203025"/>
              <a:ext cx="97325" cy="164050"/>
            </a:xfrm>
            <a:custGeom>
              <a:avLst/>
              <a:gdLst/>
              <a:ahLst/>
              <a:cxnLst/>
              <a:rect l="l" t="t" r="r" b="b"/>
              <a:pathLst>
                <a:path w="3893" h="6562" extrusionOk="0">
                  <a:moveTo>
                    <a:pt x="375" y="0"/>
                  </a:moveTo>
                  <a:cubicBezTo>
                    <a:pt x="101" y="0"/>
                    <a:pt x="240" y="442"/>
                    <a:pt x="0" y="642"/>
                  </a:cubicBezTo>
                  <a:cubicBezTo>
                    <a:pt x="543" y="2302"/>
                    <a:pt x="1086" y="3884"/>
                    <a:pt x="2295" y="5249"/>
                  </a:cubicBezTo>
                  <a:cubicBezTo>
                    <a:pt x="2322" y="5625"/>
                    <a:pt x="2454" y="6561"/>
                    <a:pt x="3014" y="6561"/>
                  </a:cubicBezTo>
                  <a:cubicBezTo>
                    <a:pt x="3100" y="6561"/>
                    <a:pt x="3196" y="6539"/>
                    <a:pt x="3304" y="6490"/>
                  </a:cubicBezTo>
                  <a:cubicBezTo>
                    <a:pt x="3893" y="6086"/>
                    <a:pt x="3397" y="5590"/>
                    <a:pt x="3226" y="5202"/>
                  </a:cubicBezTo>
                  <a:cubicBezTo>
                    <a:pt x="2342" y="3884"/>
                    <a:pt x="1954" y="2224"/>
                    <a:pt x="1303" y="751"/>
                  </a:cubicBezTo>
                  <a:cubicBezTo>
                    <a:pt x="1055" y="549"/>
                    <a:pt x="977" y="100"/>
                    <a:pt x="543" y="38"/>
                  </a:cubicBezTo>
                  <a:cubicBezTo>
                    <a:pt x="474" y="12"/>
                    <a:pt x="419" y="0"/>
                    <a:pt x="375" y="0"/>
                  </a:cubicBezTo>
                  <a:close/>
                </a:path>
              </a:pathLst>
            </a:custGeom>
            <a:solidFill>
              <a:srgbClr val="BF9A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35" name="Google Shape;17135;p27"/>
            <p:cNvSpPr/>
            <p:nvPr/>
          </p:nvSpPr>
          <p:spPr>
            <a:xfrm>
              <a:off x="3343725" y="2675025"/>
              <a:ext cx="48875" cy="32475"/>
            </a:xfrm>
            <a:custGeom>
              <a:avLst/>
              <a:gdLst/>
              <a:ahLst/>
              <a:cxnLst/>
              <a:rect l="l" t="t" r="r" b="b"/>
              <a:pathLst>
                <a:path w="1955" h="1299" extrusionOk="0">
                  <a:moveTo>
                    <a:pt x="892" y="0"/>
                  </a:moveTo>
                  <a:cubicBezTo>
                    <a:pt x="838" y="0"/>
                    <a:pt x="761" y="12"/>
                    <a:pt x="637" y="48"/>
                  </a:cubicBezTo>
                  <a:cubicBezTo>
                    <a:pt x="249" y="141"/>
                    <a:pt x="280" y="234"/>
                    <a:pt x="1" y="374"/>
                  </a:cubicBezTo>
                  <a:cubicBezTo>
                    <a:pt x="16" y="700"/>
                    <a:pt x="78" y="994"/>
                    <a:pt x="745" y="1072"/>
                  </a:cubicBezTo>
                  <a:cubicBezTo>
                    <a:pt x="694" y="1144"/>
                    <a:pt x="601" y="1298"/>
                    <a:pt x="777" y="1298"/>
                  </a:cubicBezTo>
                  <a:cubicBezTo>
                    <a:pt x="865" y="1298"/>
                    <a:pt x="1022" y="1259"/>
                    <a:pt x="1288" y="1149"/>
                  </a:cubicBezTo>
                  <a:cubicBezTo>
                    <a:pt x="1955" y="855"/>
                    <a:pt x="1629" y="855"/>
                    <a:pt x="1583" y="793"/>
                  </a:cubicBezTo>
                  <a:cubicBezTo>
                    <a:pt x="1179" y="669"/>
                    <a:pt x="1273" y="296"/>
                    <a:pt x="1117" y="48"/>
                  </a:cubicBezTo>
                  <a:cubicBezTo>
                    <a:pt x="1014" y="48"/>
                    <a:pt x="1000" y="0"/>
                    <a:pt x="892" y="0"/>
                  </a:cubicBezTo>
                  <a:close/>
                </a:path>
              </a:pathLst>
            </a:custGeom>
            <a:solidFill>
              <a:srgbClr val="BF9A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7136" name="Google Shape;17136;p27"/>
          <p:cNvGrpSpPr/>
          <p:nvPr/>
        </p:nvGrpSpPr>
        <p:grpSpPr>
          <a:xfrm rot="2455371">
            <a:off x="11590236" y="929549"/>
            <a:ext cx="1503589" cy="1556732"/>
            <a:chOff x="3212275" y="349350"/>
            <a:chExt cx="486650" cy="503850"/>
          </a:xfrm>
        </p:grpSpPr>
        <p:sp>
          <p:nvSpPr>
            <p:cNvPr id="17137" name="Google Shape;17137;p27"/>
            <p:cNvSpPr/>
            <p:nvPr/>
          </p:nvSpPr>
          <p:spPr>
            <a:xfrm>
              <a:off x="3212275" y="349350"/>
              <a:ext cx="392050" cy="503850"/>
            </a:xfrm>
            <a:custGeom>
              <a:avLst/>
              <a:gdLst/>
              <a:ahLst/>
              <a:cxnLst/>
              <a:rect l="l" t="t" r="r" b="b"/>
              <a:pathLst>
                <a:path w="15682" h="20154" extrusionOk="0">
                  <a:moveTo>
                    <a:pt x="11106" y="7695"/>
                  </a:moveTo>
                  <a:cubicBezTo>
                    <a:pt x="11152" y="7726"/>
                    <a:pt x="11183" y="7788"/>
                    <a:pt x="11230" y="7819"/>
                  </a:cubicBezTo>
                  <a:cubicBezTo>
                    <a:pt x="11168" y="7788"/>
                    <a:pt x="11090" y="7742"/>
                    <a:pt x="11013" y="7711"/>
                  </a:cubicBezTo>
                  <a:cubicBezTo>
                    <a:pt x="11044" y="7711"/>
                    <a:pt x="11075" y="7695"/>
                    <a:pt x="11106" y="7695"/>
                  </a:cubicBezTo>
                  <a:close/>
                  <a:moveTo>
                    <a:pt x="4995" y="7897"/>
                  </a:moveTo>
                  <a:cubicBezTo>
                    <a:pt x="5026" y="7928"/>
                    <a:pt x="5042" y="7928"/>
                    <a:pt x="5057" y="7943"/>
                  </a:cubicBezTo>
                  <a:lnTo>
                    <a:pt x="4995" y="7943"/>
                  </a:lnTo>
                  <a:lnTo>
                    <a:pt x="4995" y="7897"/>
                  </a:lnTo>
                  <a:close/>
                  <a:moveTo>
                    <a:pt x="7701" y="0"/>
                  </a:moveTo>
                  <a:cubicBezTo>
                    <a:pt x="7430" y="0"/>
                    <a:pt x="7263" y="300"/>
                    <a:pt x="7011" y="359"/>
                  </a:cubicBezTo>
                  <a:cubicBezTo>
                    <a:pt x="6983" y="353"/>
                    <a:pt x="6954" y="350"/>
                    <a:pt x="6924" y="350"/>
                  </a:cubicBezTo>
                  <a:cubicBezTo>
                    <a:pt x="6730" y="350"/>
                    <a:pt x="6518" y="472"/>
                    <a:pt x="6358" y="472"/>
                  </a:cubicBezTo>
                  <a:cubicBezTo>
                    <a:pt x="6251" y="472"/>
                    <a:pt x="6167" y="417"/>
                    <a:pt x="6127" y="235"/>
                  </a:cubicBezTo>
                  <a:cubicBezTo>
                    <a:pt x="5135" y="623"/>
                    <a:pt x="3971" y="452"/>
                    <a:pt x="3274" y="1522"/>
                  </a:cubicBezTo>
                  <a:cubicBezTo>
                    <a:pt x="2591" y="1538"/>
                    <a:pt x="2545" y="2453"/>
                    <a:pt x="2281" y="2778"/>
                  </a:cubicBezTo>
                  <a:cubicBezTo>
                    <a:pt x="2002" y="3414"/>
                    <a:pt x="2048" y="4081"/>
                    <a:pt x="2250" y="4717"/>
                  </a:cubicBezTo>
                  <a:cubicBezTo>
                    <a:pt x="1661" y="5043"/>
                    <a:pt x="1071" y="5307"/>
                    <a:pt x="699" y="5865"/>
                  </a:cubicBezTo>
                  <a:cubicBezTo>
                    <a:pt x="141" y="6982"/>
                    <a:pt x="1" y="8098"/>
                    <a:pt x="730" y="9060"/>
                  </a:cubicBezTo>
                  <a:cubicBezTo>
                    <a:pt x="789" y="9298"/>
                    <a:pt x="922" y="9364"/>
                    <a:pt x="1080" y="9364"/>
                  </a:cubicBezTo>
                  <a:cubicBezTo>
                    <a:pt x="1278" y="9364"/>
                    <a:pt x="1516" y="9260"/>
                    <a:pt x="1698" y="9260"/>
                  </a:cubicBezTo>
                  <a:cubicBezTo>
                    <a:pt x="1712" y="9260"/>
                    <a:pt x="1725" y="9260"/>
                    <a:pt x="1738" y="9261"/>
                  </a:cubicBezTo>
                  <a:cubicBezTo>
                    <a:pt x="1793" y="9254"/>
                    <a:pt x="1844" y="9250"/>
                    <a:pt x="1891" y="9250"/>
                  </a:cubicBezTo>
                  <a:cubicBezTo>
                    <a:pt x="2706" y="9250"/>
                    <a:pt x="2512" y="10331"/>
                    <a:pt x="2746" y="10859"/>
                  </a:cubicBezTo>
                  <a:cubicBezTo>
                    <a:pt x="2817" y="11028"/>
                    <a:pt x="2975" y="11115"/>
                    <a:pt x="3141" y="11115"/>
                  </a:cubicBezTo>
                  <a:cubicBezTo>
                    <a:pt x="3264" y="11115"/>
                    <a:pt x="3391" y="11067"/>
                    <a:pt x="3491" y="10968"/>
                  </a:cubicBezTo>
                  <a:cubicBezTo>
                    <a:pt x="4282" y="10223"/>
                    <a:pt x="2963" y="9044"/>
                    <a:pt x="3971" y="8672"/>
                  </a:cubicBezTo>
                  <a:lnTo>
                    <a:pt x="3971" y="8672"/>
                  </a:lnTo>
                  <a:cubicBezTo>
                    <a:pt x="3987" y="8688"/>
                    <a:pt x="4018" y="8734"/>
                    <a:pt x="4033" y="8750"/>
                  </a:cubicBezTo>
                  <a:cubicBezTo>
                    <a:pt x="4018" y="8843"/>
                    <a:pt x="3987" y="8951"/>
                    <a:pt x="4018" y="9044"/>
                  </a:cubicBezTo>
                  <a:cubicBezTo>
                    <a:pt x="4096" y="9324"/>
                    <a:pt x="3971" y="9649"/>
                    <a:pt x="4359" y="9758"/>
                  </a:cubicBezTo>
                  <a:cubicBezTo>
                    <a:pt x="4437" y="9897"/>
                    <a:pt x="4561" y="10006"/>
                    <a:pt x="4654" y="10099"/>
                  </a:cubicBezTo>
                  <a:cubicBezTo>
                    <a:pt x="4731" y="10347"/>
                    <a:pt x="4809" y="10595"/>
                    <a:pt x="4902" y="10843"/>
                  </a:cubicBezTo>
                  <a:cubicBezTo>
                    <a:pt x="4669" y="11619"/>
                    <a:pt x="5042" y="12472"/>
                    <a:pt x="4576" y="13294"/>
                  </a:cubicBezTo>
                  <a:cubicBezTo>
                    <a:pt x="4282" y="13837"/>
                    <a:pt x="3599" y="13930"/>
                    <a:pt x="3134" y="14178"/>
                  </a:cubicBezTo>
                  <a:cubicBezTo>
                    <a:pt x="3274" y="14860"/>
                    <a:pt x="2188" y="14922"/>
                    <a:pt x="2343" y="15527"/>
                  </a:cubicBezTo>
                  <a:cubicBezTo>
                    <a:pt x="2457" y="15413"/>
                    <a:pt x="2559" y="15376"/>
                    <a:pt x="2656" y="15376"/>
                  </a:cubicBezTo>
                  <a:cubicBezTo>
                    <a:pt x="2837" y="15376"/>
                    <a:pt x="3001" y="15506"/>
                    <a:pt x="3191" y="15506"/>
                  </a:cubicBezTo>
                  <a:cubicBezTo>
                    <a:pt x="3288" y="15506"/>
                    <a:pt x="3391" y="15472"/>
                    <a:pt x="3506" y="15372"/>
                  </a:cubicBezTo>
                  <a:cubicBezTo>
                    <a:pt x="3801" y="14860"/>
                    <a:pt x="4251" y="14519"/>
                    <a:pt x="4871" y="14287"/>
                  </a:cubicBezTo>
                  <a:cubicBezTo>
                    <a:pt x="4944" y="14259"/>
                    <a:pt x="5009" y="14247"/>
                    <a:pt x="5069" y="14247"/>
                  </a:cubicBezTo>
                  <a:cubicBezTo>
                    <a:pt x="5479" y="14247"/>
                    <a:pt x="5602" y="14832"/>
                    <a:pt x="5833" y="15062"/>
                  </a:cubicBezTo>
                  <a:cubicBezTo>
                    <a:pt x="5879" y="16318"/>
                    <a:pt x="6732" y="17388"/>
                    <a:pt x="7228" y="18474"/>
                  </a:cubicBezTo>
                  <a:cubicBezTo>
                    <a:pt x="7213" y="18474"/>
                    <a:pt x="7197" y="18490"/>
                    <a:pt x="7166" y="18490"/>
                  </a:cubicBezTo>
                  <a:cubicBezTo>
                    <a:pt x="6810" y="18831"/>
                    <a:pt x="6748" y="19715"/>
                    <a:pt x="7353" y="19994"/>
                  </a:cubicBezTo>
                  <a:cubicBezTo>
                    <a:pt x="7370" y="19992"/>
                    <a:pt x="7387" y="19990"/>
                    <a:pt x="7404" y="19990"/>
                  </a:cubicBezTo>
                  <a:cubicBezTo>
                    <a:pt x="7604" y="19990"/>
                    <a:pt x="7792" y="20153"/>
                    <a:pt x="7975" y="20153"/>
                  </a:cubicBezTo>
                  <a:cubicBezTo>
                    <a:pt x="8058" y="20153"/>
                    <a:pt x="8139" y="20120"/>
                    <a:pt x="8221" y="20025"/>
                  </a:cubicBezTo>
                  <a:cubicBezTo>
                    <a:pt x="8438" y="19715"/>
                    <a:pt x="8516" y="19203"/>
                    <a:pt x="8299" y="18800"/>
                  </a:cubicBezTo>
                  <a:cubicBezTo>
                    <a:pt x="8206" y="18645"/>
                    <a:pt x="8081" y="18552"/>
                    <a:pt x="7973" y="18490"/>
                  </a:cubicBezTo>
                  <a:cubicBezTo>
                    <a:pt x="8019" y="18335"/>
                    <a:pt x="8019" y="18179"/>
                    <a:pt x="7942" y="17978"/>
                  </a:cubicBezTo>
                  <a:cubicBezTo>
                    <a:pt x="7977" y="17970"/>
                    <a:pt x="8014" y="17966"/>
                    <a:pt x="8052" y="17966"/>
                  </a:cubicBezTo>
                  <a:cubicBezTo>
                    <a:pt x="8344" y="17966"/>
                    <a:pt x="8710" y="18176"/>
                    <a:pt x="9051" y="18176"/>
                  </a:cubicBezTo>
                  <a:cubicBezTo>
                    <a:pt x="9096" y="18176"/>
                    <a:pt x="9139" y="18172"/>
                    <a:pt x="9183" y="18164"/>
                  </a:cubicBezTo>
                  <a:cubicBezTo>
                    <a:pt x="9322" y="17730"/>
                    <a:pt x="9136" y="16939"/>
                    <a:pt x="9943" y="16799"/>
                  </a:cubicBezTo>
                  <a:cubicBezTo>
                    <a:pt x="10170" y="17001"/>
                    <a:pt x="10427" y="17058"/>
                    <a:pt x="10696" y="17058"/>
                  </a:cubicBezTo>
                  <a:cubicBezTo>
                    <a:pt x="11044" y="17058"/>
                    <a:pt x="11412" y="16962"/>
                    <a:pt x="11763" y="16962"/>
                  </a:cubicBezTo>
                  <a:cubicBezTo>
                    <a:pt x="11954" y="16962"/>
                    <a:pt x="12140" y="16991"/>
                    <a:pt x="12316" y="17078"/>
                  </a:cubicBezTo>
                  <a:cubicBezTo>
                    <a:pt x="13122" y="15651"/>
                    <a:pt x="11261" y="14473"/>
                    <a:pt x="12471" y="12968"/>
                  </a:cubicBezTo>
                  <a:cubicBezTo>
                    <a:pt x="12548" y="12865"/>
                    <a:pt x="12643" y="12841"/>
                    <a:pt x="12742" y="12841"/>
                  </a:cubicBezTo>
                  <a:cubicBezTo>
                    <a:pt x="12828" y="12841"/>
                    <a:pt x="12918" y="12859"/>
                    <a:pt x="13002" y="12859"/>
                  </a:cubicBezTo>
                  <a:cubicBezTo>
                    <a:pt x="13109" y="12859"/>
                    <a:pt x="13207" y="12829"/>
                    <a:pt x="13277" y="12689"/>
                  </a:cubicBezTo>
                  <a:lnTo>
                    <a:pt x="13277" y="12689"/>
                  </a:lnTo>
                  <a:cubicBezTo>
                    <a:pt x="13200" y="12716"/>
                    <a:pt x="13134" y="12728"/>
                    <a:pt x="13078" y="12728"/>
                  </a:cubicBezTo>
                  <a:cubicBezTo>
                    <a:pt x="12611" y="12728"/>
                    <a:pt x="12764" y="11912"/>
                    <a:pt x="12238" y="11898"/>
                  </a:cubicBezTo>
                  <a:cubicBezTo>
                    <a:pt x="12238" y="11650"/>
                    <a:pt x="12781" y="11681"/>
                    <a:pt x="12548" y="11309"/>
                  </a:cubicBezTo>
                  <a:lnTo>
                    <a:pt x="12548" y="11309"/>
                  </a:lnTo>
                  <a:cubicBezTo>
                    <a:pt x="12487" y="11325"/>
                    <a:pt x="12430" y="11332"/>
                    <a:pt x="12376" y="11332"/>
                  </a:cubicBezTo>
                  <a:cubicBezTo>
                    <a:pt x="11966" y="11332"/>
                    <a:pt x="11754" y="10904"/>
                    <a:pt x="11494" y="10657"/>
                  </a:cubicBezTo>
                  <a:lnTo>
                    <a:pt x="11494" y="10580"/>
                  </a:lnTo>
                  <a:cubicBezTo>
                    <a:pt x="11726" y="10394"/>
                    <a:pt x="11897" y="10208"/>
                    <a:pt x="11974" y="9975"/>
                  </a:cubicBezTo>
                  <a:cubicBezTo>
                    <a:pt x="12114" y="9618"/>
                    <a:pt x="11974" y="9277"/>
                    <a:pt x="11742" y="8951"/>
                  </a:cubicBezTo>
                  <a:cubicBezTo>
                    <a:pt x="11804" y="8750"/>
                    <a:pt x="11788" y="8564"/>
                    <a:pt x="11695" y="8362"/>
                  </a:cubicBezTo>
                  <a:lnTo>
                    <a:pt x="11695" y="8362"/>
                  </a:lnTo>
                  <a:cubicBezTo>
                    <a:pt x="11974" y="8672"/>
                    <a:pt x="12269" y="8951"/>
                    <a:pt x="12750" y="9261"/>
                  </a:cubicBezTo>
                  <a:cubicBezTo>
                    <a:pt x="12595" y="8905"/>
                    <a:pt x="12424" y="8036"/>
                    <a:pt x="11850" y="7742"/>
                  </a:cubicBezTo>
                  <a:lnTo>
                    <a:pt x="11850" y="7742"/>
                  </a:lnTo>
                  <a:cubicBezTo>
                    <a:pt x="12471" y="8052"/>
                    <a:pt x="13587" y="8315"/>
                    <a:pt x="14192" y="8951"/>
                  </a:cubicBezTo>
                  <a:cubicBezTo>
                    <a:pt x="13882" y="8052"/>
                    <a:pt x="12657" y="7711"/>
                    <a:pt x="12657" y="6671"/>
                  </a:cubicBezTo>
                  <a:cubicBezTo>
                    <a:pt x="12796" y="6485"/>
                    <a:pt x="13029" y="6423"/>
                    <a:pt x="13184" y="6361"/>
                  </a:cubicBezTo>
                  <a:cubicBezTo>
                    <a:pt x="13355" y="6191"/>
                    <a:pt x="13122" y="6051"/>
                    <a:pt x="13045" y="5927"/>
                  </a:cubicBezTo>
                  <a:cubicBezTo>
                    <a:pt x="13603" y="5105"/>
                    <a:pt x="14844" y="5570"/>
                    <a:pt x="15681" y="5167"/>
                  </a:cubicBezTo>
                  <a:cubicBezTo>
                    <a:pt x="15650" y="5074"/>
                    <a:pt x="15418" y="5012"/>
                    <a:pt x="15588" y="4857"/>
                  </a:cubicBezTo>
                  <a:lnTo>
                    <a:pt x="15588" y="4857"/>
                  </a:lnTo>
                  <a:cubicBezTo>
                    <a:pt x="15438" y="4903"/>
                    <a:pt x="15283" y="4910"/>
                    <a:pt x="15129" y="4910"/>
                  </a:cubicBezTo>
                  <a:cubicBezTo>
                    <a:pt x="15064" y="4910"/>
                    <a:pt x="14999" y="4909"/>
                    <a:pt x="14934" y="4909"/>
                  </a:cubicBezTo>
                  <a:cubicBezTo>
                    <a:pt x="14693" y="4909"/>
                    <a:pt x="14458" y="4926"/>
                    <a:pt x="14254" y="5089"/>
                  </a:cubicBezTo>
                  <a:cubicBezTo>
                    <a:pt x="14099" y="5012"/>
                    <a:pt x="13820" y="4965"/>
                    <a:pt x="13836" y="4764"/>
                  </a:cubicBezTo>
                  <a:cubicBezTo>
                    <a:pt x="14130" y="4035"/>
                    <a:pt x="14797" y="4562"/>
                    <a:pt x="15200" y="4081"/>
                  </a:cubicBezTo>
                  <a:cubicBezTo>
                    <a:pt x="15278" y="3926"/>
                    <a:pt x="15200" y="3740"/>
                    <a:pt x="15076" y="3600"/>
                  </a:cubicBezTo>
                  <a:cubicBezTo>
                    <a:pt x="15013" y="3587"/>
                    <a:pt x="14952" y="3581"/>
                    <a:pt x="14894" y="3581"/>
                  </a:cubicBezTo>
                  <a:cubicBezTo>
                    <a:pt x="14516" y="3581"/>
                    <a:pt x="14232" y="3835"/>
                    <a:pt x="13819" y="3835"/>
                  </a:cubicBezTo>
                  <a:cubicBezTo>
                    <a:pt x="13799" y="3835"/>
                    <a:pt x="13779" y="3834"/>
                    <a:pt x="13758" y="3833"/>
                  </a:cubicBezTo>
                  <a:cubicBezTo>
                    <a:pt x="13740" y="3834"/>
                    <a:pt x="13723" y="3835"/>
                    <a:pt x="13706" y="3835"/>
                  </a:cubicBezTo>
                  <a:cubicBezTo>
                    <a:pt x="13023" y="3835"/>
                    <a:pt x="12889" y="2949"/>
                    <a:pt x="12238" y="2934"/>
                  </a:cubicBezTo>
                  <a:cubicBezTo>
                    <a:pt x="12202" y="2926"/>
                    <a:pt x="12158" y="2922"/>
                    <a:pt x="12112" y="2922"/>
                  </a:cubicBezTo>
                  <a:cubicBezTo>
                    <a:pt x="11961" y="2922"/>
                    <a:pt x="11788" y="2972"/>
                    <a:pt x="11788" y="3151"/>
                  </a:cubicBezTo>
                  <a:cubicBezTo>
                    <a:pt x="11230" y="3104"/>
                    <a:pt x="10641" y="2996"/>
                    <a:pt x="10299" y="2530"/>
                  </a:cubicBezTo>
                  <a:cubicBezTo>
                    <a:pt x="10253" y="2220"/>
                    <a:pt x="10377" y="1894"/>
                    <a:pt x="10222" y="1507"/>
                  </a:cubicBezTo>
                  <a:cubicBezTo>
                    <a:pt x="10198" y="1385"/>
                    <a:pt x="10088" y="1235"/>
                    <a:pt x="9959" y="1235"/>
                  </a:cubicBezTo>
                  <a:cubicBezTo>
                    <a:pt x="9924" y="1235"/>
                    <a:pt x="9887" y="1247"/>
                    <a:pt x="9850" y="1274"/>
                  </a:cubicBezTo>
                  <a:cubicBezTo>
                    <a:pt x="9694" y="1507"/>
                    <a:pt x="9850" y="1863"/>
                    <a:pt x="10005" y="2096"/>
                  </a:cubicBezTo>
                  <a:cubicBezTo>
                    <a:pt x="9988" y="2097"/>
                    <a:pt x="9970" y="2098"/>
                    <a:pt x="9953" y="2098"/>
                  </a:cubicBezTo>
                  <a:cubicBezTo>
                    <a:pt x="9525" y="2098"/>
                    <a:pt x="8979" y="1743"/>
                    <a:pt x="8562" y="1445"/>
                  </a:cubicBezTo>
                  <a:cubicBezTo>
                    <a:pt x="8485" y="762"/>
                    <a:pt x="9400" y="855"/>
                    <a:pt x="9679" y="359"/>
                  </a:cubicBezTo>
                  <a:cubicBezTo>
                    <a:pt x="9633" y="350"/>
                    <a:pt x="9587" y="346"/>
                    <a:pt x="9541" y="346"/>
                  </a:cubicBezTo>
                  <a:cubicBezTo>
                    <a:pt x="9047" y="346"/>
                    <a:pt x="8573" y="839"/>
                    <a:pt x="8080" y="839"/>
                  </a:cubicBezTo>
                  <a:cubicBezTo>
                    <a:pt x="7927" y="839"/>
                    <a:pt x="7773" y="792"/>
                    <a:pt x="7616" y="669"/>
                  </a:cubicBezTo>
                  <a:cubicBezTo>
                    <a:pt x="7213" y="374"/>
                    <a:pt x="7926" y="297"/>
                    <a:pt x="7740" y="2"/>
                  </a:cubicBezTo>
                  <a:cubicBezTo>
                    <a:pt x="7727" y="1"/>
                    <a:pt x="7714" y="0"/>
                    <a:pt x="7701" y="0"/>
                  </a:cubicBezTo>
                  <a:close/>
                </a:path>
              </a:pathLst>
            </a:custGeom>
            <a:solidFill>
              <a:srgbClr val="BF9A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38" name="Google Shape;17138;p27"/>
            <p:cNvSpPr/>
            <p:nvPr/>
          </p:nvSpPr>
          <p:spPr>
            <a:xfrm>
              <a:off x="3557775" y="806900"/>
              <a:ext cx="32200" cy="24375"/>
            </a:xfrm>
            <a:custGeom>
              <a:avLst/>
              <a:gdLst/>
              <a:ahLst/>
              <a:cxnLst/>
              <a:rect l="l" t="t" r="r" b="b"/>
              <a:pathLst>
                <a:path w="1288" h="975" extrusionOk="0">
                  <a:moveTo>
                    <a:pt x="415" y="0"/>
                  </a:moveTo>
                  <a:cubicBezTo>
                    <a:pt x="344" y="0"/>
                    <a:pt x="277" y="7"/>
                    <a:pt x="217" y="17"/>
                  </a:cubicBezTo>
                  <a:cubicBezTo>
                    <a:pt x="47" y="126"/>
                    <a:pt x="0" y="327"/>
                    <a:pt x="62" y="529"/>
                  </a:cubicBezTo>
                  <a:cubicBezTo>
                    <a:pt x="140" y="746"/>
                    <a:pt x="279" y="793"/>
                    <a:pt x="481" y="917"/>
                  </a:cubicBezTo>
                  <a:cubicBezTo>
                    <a:pt x="562" y="957"/>
                    <a:pt x="646" y="974"/>
                    <a:pt x="731" y="974"/>
                  </a:cubicBezTo>
                  <a:cubicBezTo>
                    <a:pt x="938" y="974"/>
                    <a:pt x="1144" y="872"/>
                    <a:pt x="1287" y="762"/>
                  </a:cubicBezTo>
                  <a:cubicBezTo>
                    <a:pt x="1256" y="498"/>
                    <a:pt x="1070" y="327"/>
                    <a:pt x="853" y="126"/>
                  </a:cubicBezTo>
                  <a:cubicBezTo>
                    <a:pt x="727" y="31"/>
                    <a:pt x="564" y="0"/>
                    <a:pt x="415" y="0"/>
                  </a:cubicBezTo>
                  <a:close/>
                </a:path>
              </a:pathLst>
            </a:custGeom>
            <a:solidFill>
              <a:srgbClr val="BF9A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39" name="Google Shape;17139;p27"/>
            <p:cNvSpPr/>
            <p:nvPr/>
          </p:nvSpPr>
          <p:spPr>
            <a:xfrm>
              <a:off x="3598875" y="678150"/>
              <a:ext cx="54300" cy="43100"/>
            </a:xfrm>
            <a:custGeom>
              <a:avLst/>
              <a:gdLst/>
              <a:ahLst/>
              <a:cxnLst/>
              <a:rect l="l" t="t" r="r" b="b"/>
              <a:pathLst>
                <a:path w="2172" h="1724" extrusionOk="0">
                  <a:moveTo>
                    <a:pt x="721" y="0"/>
                  </a:moveTo>
                  <a:cubicBezTo>
                    <a:pt x="653" y="0"/>
                    <a:pt x="583" y="6"/>
                    <a:pt x="512" y="18"/>
                  </a:cubicBezTo>
                  <a:cubicBezTo>
                    <a:pt x="0" y="173"/>
                    <a:pt x="124" y="669"/>
                    <a:pt x="155" y="1135"/>
                  </a:cubicBezTo>
                  <a:cubicBezTo>
                    <a:pt x="279" y="1367"/>
                    <a:pt x="574" y="1677"/>
                    <a:pt x="853" y="1724"/>
                  </a:cubicBezTo>
                  <a:cubicBezTo>
                    <a:pt x="1303" y="1615"/>
                    <a:pt x="1892" y="1445"/>
                    <a:pt x="2171" y="995"/>
                  </a:cubicBezTo>
                  <a:cubicBezTo>
                    <a:pt x="1864" y="491"/>
                    <a:pt x="1354" y="0"/>
                    <a:pt x="721" y="0"/>
                  </a:cubicBezTo>
                  <a:close/>
                </a:path>
              </a:pathLst>
            </a:custGeom>
            <a:solidFill>
              <a:srgbClr val="BF9A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40" name="Google Shape;17140;p27"/>
            <p:cNvSpPr/>
            <p:nvPr/>
          </p:nvSpPr>
          <p:spPr>
            <a:xfrm>
              <a:off x="3573275" y="577950"/>
              <a:ext cx="125650" cy="39450"/>
            </a:xfrm>
            <a:custGeom>
              <a:avLst/>
              <a:gdLst/>
              <a:ahLst/>
              <a:cxnLst/>
              <a:rect l="l" t="t" r="r" b="b"/>
              <a:pathLst>
                <a:path w="5026" h="1578" extrusionOk="0">
                  <a:moveTo>
                    <a:pt x="414" y="0"/>
                  </a:moveTo>
                  <a:cubicBezTo>
                    <a:pt x="245" y="0"/>
                    <a:pt x="105" y="77"/>
                    <a:pt x="62" y="304"/>
                  </a:cubicBezTo>
                  <a:cubicBezTo>
                    <a:pt x="0" y="815"/>
                    <a:pt x="481" y="738"/>
                    <a:pt x="776" y="815"/>
                  </a:cubicBezTo>
                  <a:cubicBezTo>
                    <a:pt x="1862" y="862"/>
                    <a:pt x="2932" y="1343"/>
                    <a:pt x="4017" y="1575"/>
                  </a:cubicBezTo>
                  <a:cubicBezTo>
                    <a:pt x="4053" y="1568"/>
                    <a:pt x="4090" y="1565"/>
                    <a:pt x="4129" y="1565"/>
                  </a:cubicBezTo>
                  <a:cubicBezTo>
                    <a:pt x="4212" y="1565"/>
                    <a:pt x="4301" y="1577"/>
                    <a:pt x="4388" y="1577"/>
                  </a:cubicBezTo>
                  <a:cubicBezTo>
                    <a:pt x="4505" y="1577"/>
                    <a:pt x="4619" y="1555"/>
                    <a:pt x="4715" y="1451"/>
                  </a:cubicBezTo>
                  <a:cubicBezTo>
                    <a:pt x="5026" y="1265"/>
                    <a:pt x="4622" y="1141"/>
                    <a:pt x="4622" y="908"/>
                  </a:cubicBezTo>
                  <a:cubicBezTo>
                    <a:pt x="3590" y="560"/>
                    <a:pt x="2608" y="261"/>
                    <a:pt x="1517" y="261"/>
                  </a:cubicBezTo>
                  <a:cubicBezTo>
                    <a:pt x="1396" y="261"/>
                    <a:pt x="1273" y="265"/>
                    <a:pt x="1148" y="273"/>
                  </a:cubicBezTo>
                  <a:cubicBezTo>
                    <a:pt x="998" y="179"/>
                    <a:pt x="672" y="0"/>
                    <a:pt x="414" y="0"/>
                  </a:cubicBezTo>
                  <a:close/>
                </a:path>
              </a:pathLst>
            </a:custGeom>
            <a:solidFill>
              <a:srgbClr val="BF9A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41" name="Google Shape;17141;p27"/>
            <p:cNvSpPr/>
            <p:nvPr/>
          </p:nvSpPr>
          <p:spPr>
            <a:xfrm>
              <a:off x="3228875" y="645950"/>
              <a:ext cx="26475" cy="21800"/>
            </a:xfrm>
            <a:custGeom>
              <a:avLst/>
              <a:gdLst/>
              <a:ahLst/>
              <a:cxnLst/>
              <a:rect l="l" t="t" r="r" b="b"/>
              <a:pathLst>
                <a:path w="1059" h="872" extrusionOk="0">
                  <a:moveTo>
                    <a:pt x="757" y="1"/>
                  </a:moveTo>
                  <a:cubicBezTo>
                    <a:pt x="644" y="1"/>
                    <a:pt x="516" y="64"/>
                    <a:pt x="345" y="251"/>
                  </a:cubicBezTo>
                  <a:cubicBezTo>
                    <a:pt x="330" y="213"/>
                    <a:pt x="300" y="139"/>
                    <a:pt x="255" y="139"/>
                  </a:cubicBezTo>
                  <a:cubicBezTo>
                    <a:pt x="209" y="139"/>
                    <a:pt x="145" y="221"/>
                    <a:pt x="66" y="515"/>
                  </a:cubicBezTo>
                  <a:cubicBezTo>
                    <a:pt x="1" y="794"/>
                    <a:pt x="25" y="850"/>
                    <a:pt x="65" y="850"/>
                  </a:cubicBezTo>
                  <a:cubicBezTo>
                    <a:pt x="91" y="850"/>
                    <a:pt x="125" y="825"/>
                    <a:pt x="143" y="825"/>
                  </a:cubicBezTo>
                  <a:cubicBezTo>
                    <a:pt x="209" y="777"/>
                    <a:pt x="271" y="760"/>
                    <a:pt x="330" y="760"/>
                  </a:cubicBezTo>
                  <a:cubicBezTo>
                    <a:pt x="481" y="760"/>
                    <a:pt x="615" y="872"/>
                    <a:pt x="748" y="872"/>
                  </a:cubicBezTo>
                  <a:cubicBezTo>
                    <a:pt x="810" y="763"/>
                    <a:pt x="841" y="841"/>
                    <a:pt x="950" y="592"/>
                  </a:cubicBezTo>
                  <a:cubicBezTo>
                    <a:pt x="1059" y="344"/>
                    <a:pt x="997" y="344"/>
                    <a:pt x="1043" y="112"/>
                  </a:cubicBezTo>
                  <a:cubicBezTo>
                    <a:pt x="947" y="53"/>
                    <a:pt x="858" y="1"/>
                    <a:pt x="757" y="1"/>
                  </a:cubicBezTo>
                  <a:close/>
                </a:path>
              </a:pathLst>
            </a:custGeom>
            <a:solidFill>
              <a:srgbClr val="BF9A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7142" name="Google Shape;17142;p27"/>
          <p:cNvGrpSpPr/>
          <p:nvPr/>
        </p:nvGrpSpPr>
        <p:grpSpPr>
          <a:xfrm rot="-6126719">
            <a:off x="2305311" y="5611108"/>
            <a:ext cx="2046724" cy="2564755"/>
            <a:chOff x="4082775" y="914425"/>
            <a:chExt cx="777050" cy="973675"/>
          </a:xfrm>
        </p:grpSpPr>
        <p:sp>
          <p:nvSpPr>
            <p:cNvPr id="17143" name="Google Shape;17143;p27"/>
            <p:cNvSpPr/>
            <p:nvPr/>
          </p:nvSpPr>
          <p:spPr>
            <a:xfrm>
              <a:off x="4082775" y="914425"/>
              <a:ext cx="665375" cy="778900"/>
            </a:xfrm>
            <a:custGeom>
              <a:avLst/>
              <a:gdLst/>
              <a:ahLst/>
              <a:cxnLst/>
              <a:rect l="l" t="t" r="r" b="b"/>
              <a:pathLst>
                <a:path w="26615" h="31156" extrusionOk="0">
                  <a:moveTo>
                    <a:pt x="24598" y="27170"/>
                  </a:moveTo>
                  <a:lnTo>
                    <a:pt x="24598" y="27170"/>
                  </a:lnTo>
                  <a:cubicBezTo>
                    <a:pt x="24594" y="27175"/>
                    <a:pt x="24589" y="27181"/>
                    <a:pt x="24585" y="27187"/>
                  </a:cubicBezTo>
                  <a:lnTo>
                    <a:pt x="24585" y="27187"/>
                  </a:lnTo>
                  <a:cubicBezTo>
                    <a:pt x="24590" y="27181"/>
                    <a:pt x="24594" y="27175"/>
                    <a:pt x="24598" y="27170"/>
                  </a:cubicBezTo>
                  <a:close/>
                  <a:moveTo>
                    <a:pt x="9983" y="1"/>
                  </a:moveTo>
                  <a:cubicBezTo>
                    <a:pt x="9865" y="1"/>
                    <a:pt x="9748" y="4"/>
                    <a:pt x="9631" y="12"/>
                  </a:cubicBezTo>
                  <a:cubicBezTo>
                    <a:pt x="9190" y="517"/>
                    <a:pt x="8635" y="807"/>
                    <a:pt x="8057" y="807"/>
                  </a:cubicBezTo>
                  <a:cubicBezTo>
                    <a:pt x="7782" y="807"/>
                    <a:pt x="7503" y="742"/>
                    <a:pt x="7227" y="602"/>
                  </a:cubicBezTo>
                  <a:lnTo>
                    <a:pt x="7227" y="602"/>
                  </a:lnTo>
                  <a:cubicBezTo>
                    <a:pt x="7440" y="1226"/>
                    <a:pt x="6821" y="1783"/>
                    <a:pt x="6162" y="1783"/>
                  </a:cubicBezTo>
                  <a:cubicBezTo>
                    <a:pt x="6052" y="1783"/>
                    <a:pt x="5940" y="1767"/>
                    <a:pt x="5832" y="1734"/>
                  </a:cubicBezTo>
                  <a:lnTo>
                    <a:pt x="5832" y="1734"/>
                  </a:lnTo>
                  <a:lnTo>
                    <a:pt x="6018" y="2494"/>
                  </a:lnTo>
                  <a:cubicBezTo>
                    <a:pt x="5915" y="2464"/>
                    <a:pt x="5824" y="2450"/>
                    <a:pt x="5742" y="2450"/>
                  </a:cubicBezTo>
                  <a:cubicBezTo>
                    <a:pt x="4963" y="2450"/>
                    <a:pt x="5030" y="3678"/>
                    <a:pt x="4039" y="3678"/>
                  </a:cubicBezTo>
                  <a:cubicBezTo>
                    <a:pt x="4002" y="3678"/>
                    <a:pt x="3964" y="3676"/>
                    <a:pt x="3924" y="3672"/>
                  </a:cubicBezTo>
                  <a:lnTo>
                    <a:pt x="3924" y="3672"/>
                  </a:lnTo>
                  <a:cubicBezTo>
                    <a:pt x="3955" y="4262"/>
                    <a:pt x="4451" y="3890"/>
                    <a:pt x="4467" y="4448"/>
                  </a:cubicBezTo>
                  <a:cubicBezTo>
                    <a:pt x="3257" y="5223"/>
                    <a:pt x="3350" y="6356"/>
                    <a:pt x="1861" y="6805"/>
                  </a:cubicBezTo>
                  <a:lnTo>
                    <a:pt x="2823" y="7581"/>
                  </a:lnTo>
                  <a:cubicBezTo>
                    <a:pt x="1861" y="9597"/>
                    <a:pt x="1396" y="12079"/>
                    <a:pt x="0" y="13583"/>
                  </a:cubicBezTo>
                  <a:cubicBezTo>
                    <a:pt x="529" y="13541"/>
                    <a:pt x="921" y="13231"/>
                    <a:pt x="1324" y="13231"/>
                  </a:cubicBezTo>
                  <a:cubicBezTo>
                    <a:pt x="1511" y="13231"/>
                    <a:pt x="1701" y="13298"/>
                    <a:pt x="1908" y="13490"/>
                  </a:cubicBezTo>
                  <a:cubicBezTo>
                    <a:pt x="2094" y="14607"/>
                    <a:pt x="1117" y="15677"/>
                    <a:pt x="1644" y="16747"/>
                  </a:cubicBezTo>
                  <a:cubicBezTo>
                    <a:pt x="962" y="17352"/>
                    <a:pt x="0" y="18515"/>
                    <a:pt x="16" y="19074"/>
                  </a:cubicBezTo>
                  <a:cubicBezTo>
                    <a:pt x="744" y="18314"/>
                    <a:pt x="2140" y="18158"/>
                    <a:pt x="2482" y="17042"/>
                  </a:cubicBezTo>
                  <a:cubicBezTo>
                    <a:pt x="2517" y="16912"/>
                    <a:pt x="2586" y="16860"/>
                    <a:pt x="2666" y="16860"/>
                  </a:cubicBezTo>
                  <a:cubicBezTo>
                    <a:pt x="2864" y="16860"/>
                    <a:pt x="3135" y="17176"/>
                    <a:pt x="3179" y="17429"/>
                  </a:cubicBezTo>
                  <a:cubicBezTo>
                    <a:pt x="4668" y="18251"/>
                    <a:pt x="2575" y="19446"/>
                    <a:pt x="2714" y="20345"/>
                  </a:cubicBezTo>
                  <a:cubicBezTo>
                    <a:pt x="2816" y="20414"/>
                    <a:pt x="2923" y="20445"/>
                    <a:pt x="3029" y="20445"/>
                  </a:cubicBezTo>
                  <a:cubicBezTo>
                    <a:pt x="3568" y="20445"/>
                    <a:pt x="4102" y="19656"/>
                    <a:pt x="4064" y="19074"/>
                  </a:cubicBezTo>
                  <a:cubicBezTo>
                    <a:pt x="4220" y="18997"/>
                    <a:pt x="4357" y="18964"/>
                    <a:pt x="4479" y="18964"/>
                  </a:cubicBezTo>
                  <a:cubicBezTo>
                    <a:pt x="5179" y="18964"/>
                    <a:pt x="5424" y="20022"/>
                    <a:pt x="6153" y="20022"/>
                  </a:cubicBezTo>
                  <a:cubicBezTo>
                    <a:pt x="6175" y="20022"/>
                    <a:pt x="6197" y="20021"/>
                    <a:pt x="6219" y="20020"/>
                  </a:cubicBezTo>
                  <a:lnTo>
                    <a:pt x="6219" y="20020"/>
                  </a:lnTo>
                  <a:cubicBezTo>
                    <a:pt x="6235" y="20655"/>
                    <a:pt x="6049" y="21183"/>
                    <a:pt x="5770" y="21726"/>
                  </a:cubicBezTo>
                  <a:cubicBezTo>
                    <a:pt x="5886" y="21775"/>
                    <a:pt x="5986" y="21797"/>
                    <a:pt x="6073" y="21797"/>
                  </a:cubicBezTo>
                  <a:cubicBezTo>
                    <a:pt x="6613" y="21797"/>
                    <a:pt x="6661" y="20952"/>
                    <a:pt x="7088" y="20578"/>
                  </a:cubicBezTo>
                  <a:cubicBezTo>
                    <a:pt x="7383" y="20687"/>
                    <a:pt x="7848" y="20888"/>
                    <a:pt x="7801" y="21105"/>
                  </a:cubicBezTo>
                  <a:cubicBezTo>
                    <a:pt x="7290" y="21400"/>
                    <a:pt x="6917" y="21819"/>
                    <a:pt x="6933" y="22393"/>
                  </a:cubicBezTo>
                  <a:cubicBezTo>
                    <a:pt x="7094" y="22458"/>
                    <a:pt x="7228" y="22487"/>
                    <a:pt x="7340" y="22487"/>
                  </a:cubicBezTo>
                  <a:cubicBezTo>
                    <a:pt x="8190" y="22487"/>
                    <a:pt x="7809" y="20833"/>
                    <a:pt x="8685" y="20764"/>
                  </a:cubicBezTo>
                  <a:lnTo>
                    <a:pt x="8685" y="20764"/>
                  </a:lnTo>
                  <a:cubicBezTo>
                    <a:pt x="8096" y="22858"/>
                    <a:pt x="10717" y="21384"/>
                    <a:pt x="10360" y="23277"/>
                  </a:cubicBezTo>
                  <a:cubicBezTo>
                    <a:pt x="10640" y="22734"/>
                    <a:pt x="10360" y="22005"/>
                    <a:pt x="10857" y="21415"/>
                  </a:cubicBezTo>
                  <a:cubicBezTo>
                    <a:pt x="11927" y="21881"/>
                    <a:pt x="11880" y="24300"/>
                    <a:pt x="13648" y="24672"/>
                  </a:cubicBezTo>
                  <a:cubicBezTo>
                    <a:pt x="13681" y="24681"/>
                    <a:pt x="13712" y="24685"/>
                    <a:pt x="13742" y="24685"/>
                  </a:cubicBezTo>
                  <a:cubicBezTo>
                    <a:pt x="14046" y="24685"/>
                    <a:pt x="14255" y="24296"/>
                    <a:pt x="14579" y="24254"/>
                  </a:cubicBezTo>
                  <a:cubicBezTo>
                    <a:pt x="15417" y="24533"/>
                    <a:pt x="15618" y="25370"/>
                    <a:pt x="15587" y="26084"/>
                  </a:cubicBezTo>
                  <a:lnTo>
                    <a:pt x="16828" y="26316"/>
                  </a:lnTo>
                  <a:cubicBezTo>
                    <a:pt x="16626" y="26859"/>
                    <a:pt x="16363" y="27464"/>
                    <a:pt x="16595" y="28007"/>
                  </a:cubicBezTo>
                  <a:cubicBezTo>
                    <a:pt x="16799" y="28133"/>
                    <a:pt x="16998" y="28182"/>
                    <a:pt x="17193" y="28182"/>
                  </a:cubicBezTo>
                  <a:cubicBezTo>
                    <a:pt x="17894" y="28182"/>
                    <a:pt x="18556" y="27549"/>
                    <a:pt x="19254" y="27549"/>
                  </a:cubicBezTo>
                  <a:cubicBezTo>
                    <a:pt x="19415" y="27549"/>
                    <a:pt x="19578" y="27583"/>
                    <a:pt x="19744" y="27666"/>
                  </a:cubicBezTo>
                  <a:cubicBezTo>
                    <a:pt x="20162" y="27092"/>
                    <a:pt x="19046" y="27278"/>
                    <a:pt x="19247" y="26751"/>
                  </a:cubicBezTo>
                  <a:cubicBezTo>
                    <a:pt x="19201" y="26037"/>
                    <a:pt x="21574" y="25665"/>
                    <a:pt x="21651" y="24362"/>
                  </a:cubicBezTo>
                  <a:cubicBezTo>
                    <a:pt x="21822" y="24199"/>
                    <a:pt x="21972" y="24133"/>
                    <a:pt x="22108" y="24133"/>
                  </a:cubicBezTo>
                  <a:cubicBezTo>
                    <a:pt x="22551" y="24133"/>
                    <a:pt x="22849" y="24834"/>
                    <a:pt x="23264" y="25107"/>
                  </a:cubicBezTo>
                  <a:cubicBezTo>
                    <a:pt x="22908" y="25929"/>
                    <a:pt x="22039" y="25929"/>
                    <a:pt x="21496" y="26518"/>
                  </a:cubicBezTo>
                  <a:lnTo>
                    <a:pt x="22753" y="26316"/>
                  </a:lnTo>
                  <a:cubicBezTo>
                    <a:pt x="23812" y="26415"/>
                    <a:pt x="23405" y="27801"/>
                    <a:pt x="24203" y="27801"/>
                  </a:cubicBezTo>
                  <a:cubicBezTo>
                    <a:pt x="24281" y="27801"/>
                    <a:pt x="24370" y="27788"/>
                    <a:pt x="24474" y="27759"/>
                  </a:cubicBezTo>
                  <a:cubicBezTo>
                    <a:pt x="24519" y="27550"/>
                    <a:pt x="24477" y="27340"/>
                    <a:pt x="24585" y="27187"/>
                  </a:cubicBezTo>
                  <a:lnTo>
                    <a:pt x="24585" y="27187"/>
                  </a:lnTo>
                  <a:cubicBezTo>
                    <a:pt x="24485" y="27320"/>
                    <a:pt x="24368" y="27471"/>
                    <a:pt x="24225" y="27471"/>
                  </a:cubicBezTo>
                  <a:cubicBezTo>
                    <a:pt x="24172" y="27471"/>
                    <a:pt x="24116" y="27450"/>
                    <a:pt x="24055" y="27402"/>
                  </a:cubicBezTo>
                  <a:cubicBezTo>
                    <a:pt x="23931" y="26782"/>
                    <a:pt x="24614" y="26472"/>
                    <a:pt x="24660" y="26316"/>
                  </a:cubicBezTo>
                  <a:lnTo>
                    <a:pt x="24660" y="26316"/>
                  </a:lnTo>
                  <a:cubicBezTo>
                    <a:pt x="24970" y="26921"/>
                    <a:pt x="24428" y="27588"/>
                    <a:pt x="24831" y="27867"/>
                  </a:cubicBezTo>
                  <a:lnTo>
                    <a:pt x="25001" y="26766"/>
                  </a:lnTo>
                  <a:cubicBezTo>
                    <a:pt x="25157" y="28240"/>
                    <a:pt x="26056" y="30240"/>
                    <a:pt x="26614" y="31155"/>
                  </a:cubicBezTo>
                  <a:cubicBezTo>
                    <a:pt x="26242" y="29263"/>
                    <a:pt x="25684" y="27076"/>
                    <a:pt x="24350" y="25805"/>
                  </a:cubicBezTo>
                  <a:cubicBezTo>
                    <a:pt x="22427" y="25029"/>
                    <a:pt x="24273" y="23525"/>
                    <a:pt x="24288" y="22315"/>
                  </a:cubicBezTo>
                  <a:cubicBezTo>
                    <a:pt x="23497" y="22206"/>
                    <a:pt x="23233" y="21555"/>
                    <a:pt x="23342" y="20811"/>
                  </a:cubicBezTo>
                  <a:cubicBezTo>
                    <a:pt x="23504" y="20676"/>
                    <a:pt x="23638" y="20622"/>
                    <a:pt x="23753" y="20622"/>
                  </a:cubicBezTo>
                  <a:cubicBezTo>
                    <a:pt x="24186" y="20622"/>
                    <a:pt x="24356" y="21371"/>
                    <a:pt x="24736" y="21371"/>
                  </a:cubicBezTo>
                  <a:cubicBezTo>
                    <a:pt x="24838" y="21371"/>
                    <a:pt x="24954" y="21318"/>
                    <a:pt x="25095" y="21183"/>
                  </a:cubicBezTo>
                  <a:cubicBezTo>
                    <a:pt x="24521" y="20640"/>
                    <a:pt x="24040" y="20299"/>
                    <a:pt x="23388" y="19880"/>
                  </a:cubicBezTo>
                  <a:lnTo>
                    <a:pt x="22846" y="16049"/>
                  </a:lnTo>
                  <a:lnTo>
                    <a:pt x="22846" y="16049"/>
                  </a:lnTo>
                  <a:cubicBezTo>
                    <a:pt x="22886" y="16057"/>
                    <a:pt x="22926" y="16061"/>
                    <a:pt x="22965" y="16061"/>
                  </a:cubicBezTo>
                  <a:cubicBezTo>
                    <a:pt x="23441" y="16061"/>
                    <a:pt x="23832" y="15485"/>
                    <a:pt x="23761" y="15041"/>
                  </a:cubicBezTo>
                  <a:lnTo>
                    <a:pt x="23761" y="15041"/>
                  </a:lnTo>
                  <a:cubicBezTo>
                    <a:pt x="23480" y="15085"/>
                    <a:pt x="23223" y="15117"/>
                    <a:pt x="22977" y="15117"/>
                  </a:cubicBezTo>
                  <a:cubicBezTo>
                    <a:pt x="22446" y="15117"/>
                    <a:pt x="21964" y="14970"/>
                    <a:pt x="21403" y="14483"/>
                  </a:cubicBezTo>
                  <a:cubicBezTo>
                    <a:pt x="21372" y="13909"/>
                    <a:pt x="20659" y="13521"/>
                    <a:pt x="21326" y="13133"/>
                  </a:cubicBezTo>
                  <a:lnTo>
                    <a:pt x="21326" y="13133"/>
                  </a:lnTo>
                  <a:cubicBezTo>
                    <a:pt x="21580" y="13232"/>
                    <a:pt x="21834" y="13498"/>
                    <a:pt x="22135" y="13498"/>
                  </a:cubicBezTo>
                  <a:cubicBezTo>
                    <a:pt x="22165" y="13498"/>
                    <a:pt x="22195" y="13496"/>
                    <a:pt x="22225" y="13490"/>
                  </a:cubicBezTo>
                  <a:cubicBezTo>
                    <a:pt x="20659" y="11582"/>
                    <a:pt x="21062" y="8760"/>
                    <a:pt x="19465" y="6728"/>
                  </a:cubicBezTo>
                  <a:cubicBezTo>
                    <a:pt x="19728" y="6107"/>
                    <a:pt x="20969" y="6340"/>
                    <a:pt x="20705" y="5518"/>
                  </a:cubicBezTo>
                  <a:lnTo>
                    <a:pt x="20705" y="5518"/>
                  </a:lnTo>
                  <a:cubicBezTo>
                    <a:pt x="20508" y="5574"/>
                    <a:pt x="20319" y="5598"/>
                    <a:pt x="20138" y="5598"/>
                  </a:cubicBezTo>
                  <a:cubicBezTo>
                    <a:pt x="19763" y="5598"/>
                    <a:pt x="19422" y="5494"/>
                    <a:pt x="19108" y="5348"/>
                  </a:cubicBezTo>
                  <a:cubicBezTo>
                    <a:pt x="18643" y="4277"/>
                    <a:pt x="17262" y="3579"/>
                    <a:pt x="17092" y="2540"/>
                  </a:cubicBezTo>
                  <a:cubicBezTo>
                    <a:pt x="16975" y="2573"/>
                    <a:pt x="16869" y="2587"/>
                    <a:pt x="16770" y="2587"/>
                  </a:cubicBezTo>
                  <a:cubicBezTo>
                    <a:pt x="15945" y="2587"/>
                    <a:pt x="15682" y="1562"/>
                    <a:pt x="14731" y="1562"/>
                  </a:cubicBezTo>
                  <a:cubicBezTo>
                    <a:pt x="14663" y="1562"/>
                    <a:pt x="14592" y="1568"/>
                    <a:pt x="14517" y="1579"/>
                  </a:cubicBezTo>
                  <a:cubicBezTo>
                    <a:pt x="14207" y="1424"/>
                    <a:pt x="14595" y="1082"/>
                    <a:pt x="14269" y="850"/>
                  </a:cubicBezTo>
                  <a:cubicBezTo>
                    <a:pt x="13217" y="619"/>
                    <a:pt x="11524" y="1"/>
                    <a:pt x="9983" y="1"/>
                  </a:cubicBezTo>
                  <a:close/>
                </a:path>
              </a:pathLst>
            </a:custGeom>
            <a:solidFill>
              <a:srgbClr val="BF9A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44" name="Google Shape;17144;p27"/>
            <p:cNvSpPr/>
            <p:nvPr/>
          </p:nvSpPr>
          <p:spPr>
            <a:xfrm>
              <a:off x="4676775" y="1262850"/>
              <a:ext cx="37250" cy="24350"/>
            </a:xfrm>
            <a:custGeom>
              <a:avLst/>
              <a:gdLst/>
              <a:ahLst/>
              <a:cxnLst/>
              <a:rect l="l" t="t" r="r" b="b"/>
              <a:pathLst>
                <a:path w="1490" h="974" extrusionOk="0">
                  <a:moveTo>
                    <a:pt x="422" y="0"/>
                  </a:moveTo>
                  <a:cubicBezTo>
                    <a:pt x="265" y="0"/>
                    <a:pt x="117" y="69"/>
                    <a:pt x="1" y="251"/>
                  </a:cubicBezTo>
                  <a:cubicBezTo>
                    <a:pt x="193" y="663"/>
                    <a:pt x="324" y="965"/>
                    <a:pt x="781" y="965"/>
                  </a:cubicBezTo>
                  <a:cubicBezTo>
                    <a:pt x="841" y="965"/>
                    <a:pt x="906" y="960"/>
                    <a:pt x="978" y="949"/>
                  </a:cubicBezTo>
                  <a:cubicBezTo>
                    <a:pt x="1002" y="966"/>
                    <a:pt x="1032" y="974"/>
                    <a:pt x="1064" y="974"/>
                  </a:cubicBezTo>
                  <a:cubicBezTo>
                    <a:pt x="1239" y="974"/>
                    <a:pt x="1489" y="743"/>
                    <a:pt x="1319" y="468"/>
                  </a:cubicBezTo>
                  <a:cubicBezTo>
                    <a:pt x="1110" y="291"/>
                    <a:pt x="746" y="0"/>
                    <a:pt x="422" y="0"/>
                  </a:cubicBezTo>
                  <a:close/>
                </a:path>
              </a:pathLst>
            </a:custGeom>
            <a:solidFill>
              <a:srgbClr val="BF9A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45" name="Google Shape;17145;p27"/>
            <p:cNvSpPr/>
            <p:nvPr/>
          </p:nvSpPr>
          <p:spPr>
            <a:xfrm>
              <a:off x="4739600" y="1433900"/>
              <a:ext cx="120225" cy="116775"/>
            </a:xfrm>
            <a:custGeom>
              <a:avLst/>
              <a:gdLst/>
              <a:ahLst/>
              <a:cxnLst/>
              <a:rect l="l" t="t" r="r" b="b"/>
              <a:pathLst>
                <a:path w="4809" h="4671" extrusionOk="0">
                  <a:moveTo>
                    <a:pt x="1225" y="1"/>
                  </a:moveTo>
                  <a:cubicBezTo>
                    <a:pt x="0" y="2032"/>
                    <a:pt x="2420" y="3366"/>
                    <a:pt x="3738" y="4514"/>
                  </a:cubicBezTo>
                  <a:cubicBezTo>
                    <a:pt x="3811" y="4623"/>
                    <a:pt x="3961" y="4670"/>
                    <a:pt x="4119" y="4670"/>
                  </a:cubicBezTo>
                  <a:cubicBezTo>
                    <a:pt x="4367" y="4670"/>
                    <a:pt x="4634" y="4554"/>
                    <a:pt x="4653" y="4374"/>
                  </a:cubicBezTo>
                  <a:cubicBezTo>
                    <a:pt x="4808" y="3087"/>
                    <a:pt x="3149" y="2978"/>
                    <a:pt x="2435" y="2094"/>
                  </a:cubicBezTo>
                  <a:cubicBezTo>
                    <a:pt x="2327" y="1334"/>
                    <a:pt x="1939" y="249"/>
                    <a:pt x="1225" y="1"/>
                  </a:cubicBezTo>
                  <a:close/>
                </a:path>
              </a:pathLst>
            </a:custGeom>
            <a:solidFill>
              <a:srgbClr val="BF9A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46" name="Google Shape;17146;p27"/>
            <p:cNvSpPr/>
            <p:nvPr/>
          </p:nvSpPr>
          <p:spPr>
            <a:xfrm>
              <a:off x="4200500" y="1612050"/>
              <a:ext cx="21175" cy="13800"/>
            </a:xfrm>
            <a:custGeom>
              <a:avLst/>
              <a:gdLst/>
              <a:ahLst/>
              <a:cxnLst/>
              <a:rect l="l" t="t" r="r" b="b"/>
              <a:pathLst>
                <a:path w="847" h="552" extrusionOk="0">
                  <a:moveTo>
                    <a:pt x="541" y="0"/>
                  </a:moveTo>
                  <a:cubicBezTo>
                    <a:pt x="1" y="0"/>
                    <a:pt x="846" y="407"/>
                    <a:pt x="130" y="536"/>
                  </a:cubicBezTo>
                  <a:cubicBezTo>
                    <a:pt x="156" y="547"/>
                    <a:pt x="184" y="551"/>
                    <a:pt x="214" y="551"/>
                  </a:cubicBezTo>
                  <a:cubicBezTo>
                    <a:pt x="456" y="551"/>
                    <a:pt x="800" y="243"/>
                    <a:pt x="704" y="9"/>
                  </a:cubicBezTo>
                  <a:cubicBezTo>
                    <a:pt x="639" y="3"/>
                    <a:pt x="585" y="0"/>
                    <a:pt x="541" y="0"/>
                  </a:cubicBezTo>
                  <a:close/>
                </a:path>
              </a:pathLst>
            </a:custGeom>
            <a:solidFill>
              <a:srgbClr val="BF9A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47" name="Google Shape;17147;p27"/>
            <p:cNvSpPr/>
            <p:nvPr/>
          </p:nvSpPr>
          <p:spPr>
            <a:xfrm>
              <a:off x="4439375" y="1679950"/>
              <a:ext cx="22900" cy="20350"/>
            </a:xfrm>
            <a:custGeom>
              <a:avLst/>
              <a:gdLst/>
              <a:ahLst/>
              <a:cxnLst/>
              <a:rect l="l" t="t" r="r" b="b"/>
              <a:pathLst>
                <a:path w="916" h="814" extrusionOk="0">
                  <a:moveTo>
                    <a:pt x="201" y="1"/>
                  </a:moveTo>
                  <a:cubicBezTo>
                    <a:pt x="171" y="1"/>
                    <a:pt x="141" y="3"/>
                    <a:pt x="113" y="7"/>
                  </a:cubicBezTo>
                  <a:cubicBezTo>
                    <a:pt x="153" y="179"/>
                    <a:pt x="1" y="589"/>
                    <a:pt x="158" y="589"/>
                  </a:cubicBezTo>
                  <a:cubicBezTo>
                    <a:pt x="185" y="589"/>
                    <a:pt x="221" y="577"/>
                    <a:pt x="268" y="550"/>
                  </a:cubicBezTo>
                  <a:lnTo>
                    <a:pt x="439" y="317"/>
                  </a:lnTo>
                  <a:lnTo>
                    <a:pt x="439" y="317"/>
                  </a:lnTo>
                  <a:cubicBezTo>
                    <a:pt x="529" y="362"/>
                    <a:pt x="575" y="697"/>
                    <a:pt x="411" y="803"/>
                  </a:cubicBezTo>
                  <a:lnTo>
                    <a:pt x="411" y="803"/>
                  </a:lnTo>
                  <a:lnTo>
                    <a:pt x="718" y="628"/>
                  </a:lnTo>
                  <a:cubicBezTo>
                    <a:pt x="915" y="206"/>
                    <a:pt x="500" y="1"/>
                    <a:pt x="201" y="1"/>
                  </a:cubicBezTo>
                  <a:close/>
                  <a:moveTo>
                    <a:pt x="411" y="803"/>
                  </a:moveTo>
                  <a:lnTo>
                    <a:pt x="393" y="814"/>
                  </a:lnTo>
                  <a:cubicBezTo>
                    <a:pt x="399" y="810"/>
                    <a:pt x="405" y="807"/>
                    <a:pt x="411" y="803"/>
                  </a:cubicBezTo>
                  <a:close/>
                </a:path>
              </a:pathLst>
            </a:custGeom>
            <a:solidFill>
              <a:srgbClr val="BF9A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48" name="Google Shape;17148;p27"/>
            <p:cNvSpPr/>
            <p:nvPr/>
          </p:nvSpPr>
          <p:spPr>
            <a:xfrm>
              <a:off x="4422800" y="1712675"/>
              <a:ext cx="32600" cy="41900"/>
            </a:xfrm>
            <a:custGeom>
              <a:avLst/>
              <a:gdLst/>
              <a:ahLst/>
              <a:cxnLst/>
              <a:rect l="l" t="t" r="r" b="b"/>
              <a:pathLst>
                <a:path w="1304" h="1676" extrusionOk="0">
                  <a:moveTo>
                    <a:pt x="1211" y="1"/>
                  </a:moveTo>
                  <a:lnTo>
                    <a:pt x="621" y="1288"/>
                  </a:lnTo>
                  <a:lnTo>
                    <a:pt x="420" y="823"/>
                  </a:lnTo>
                  <a:cubicBezTo>
                    <a:pt x="420" y="1257"/>
                    <a:pt x="1" y="1319"/>
                    <a:pt x="420" y="1676"/>
                  </a:cubicBezTo>
                  <a:cubicBezTo>
                    <a:pt x="854" y="1335"/>
                    <a:pt x="1304" y="606"/>
                    <a:pt x="1211" y="1"/>
                  </a:cubicBezTo>
                  <a:close/>
                </a:path>
              </a:pathLst>
            </a:custGeom>
            <a:solidFill>
              <a:srgbClr val="BF9A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49" name="Google Shape;17149;p27"/>
            <p:cNvSpPr/>
            <p:nvPr/>
          </p:nvSpPr>
          <p:spPr>
            <a:xfrm>
              <a:off x="4377825" y="1732850"/>
              <a:ext cx="6225" cy="17075"/>
            </a:xfrm>
            <a:custGeom>
              <a:avLst/>
              <a:gdLst/>
              <a:ahLst/>
              <a:cxnLst/>
              <a:rect l="l" t="t" r="r" b="b"/>
              <a:pathLst>
                <a:path w="249" h="683" extrusionOk="0">
                  <a:moveTo>
                    <a:pt x="78" y="0"/>
                  </a:moveTo>
                  <a:lnTo>
                    <a:pt x="1" y="435"/>
                  </a:lnTo>
                  <a:lnTo>
                    <a:pt x="63" y="357"/>
                  </a:lnTo>
                  <a:lnTo>
                    <a:pt x="249" y="683"/>
                  </a:lnTo>
                  <a:lnTo>
                    <a:pt x="78" y="0"/>
                  </a:lnTo>
                  <a:close/>
                </a:path>
              </a:pathLst>
            </a:custGeom>
            <a:solidFill>
              <a:srgbClr val="BF9A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50" name="Google Shape;17150;p27"/>
            <p:cNvSpPr/>
            <p:nvPr/>
          </p:nvSpPr>
          <p:spPr>
            <a:xfrm>
              <a:off x="4367450" y="1760225"/>
              <a:ext cx="14175" cy="20000"/>
            </a:xfrm>
            <a:custGeom>
              <a:avLst/>
              <a:gdLst/>
              <a:ahLst/>
              <a:cxnLst/>
              <a:rect l="l" t="t" r="r" b="b"/>
              <a:pathLst>
                <a:path w="567" h="800" extrusionOk="0">
                  <a:moveTo>
                    <a:pt x="382" y="1"/>
                  </a:moveTo>
                  <a:cubicBezTo>
                    <a:pt x="0" y="1"/>
                    <a:pt x="107" y="800"/>
                    <a:pt x="346" y="800"/>
                  </a:cubicBezTo>
                  <a:cubicBezTo>
                    <a:pt x="373" y="800"/>
                    <a:pt x="401" y="789"/>
                    <a:pt x="431" y="767"/>
                  </a:cubicBezTo>
                  <a:cubicBezTo>
                    <a:pt x="566" y="497"/>
                    <a:pt x="431" y="50"/>
                    <a:pt x="496" y="21"/>
                  </a:cubicBezTo>
                  <a:lnTo>
                    <a:pt x="496" y="21"/>
                  </a:lnTo>
                  <a:cubicBezTo>
                    <a:pt x="510" y="26"/>
                    <a:pt x="525" y="31"/>
                    <a:pt x="540" y="38"/>
                  </a:cubicBezTo>
                  <a:cubicBezTo>
                    <a:pt x="524" y="25"/>
                    <a:pt x="512" y="20"/>
                    <a:pt x="503" y="20"/>
                  </a:cubicBezTo>
                  <a:cubicBezTo>
                    <a:pt x="501" y="20"/>
                    <a:pt x="498" y="20"/>
                    <a:pt x="496" y="21"/>
                  </a:cubicBezTo>
                  <a:lnTo>
                    <a:pt x="496" y="21"/>
                  </a:lnTo>
                  <a:cubicBezTo>
                    <a:pt x="454" y="7"/>
                    <a:pt x="416" y="1"/>
                    <a:pt x="382" y="1"/>
                  </a:cubicBezTo>
                  <a:close/>
                </a:path>
              </a:pathLst>
            </a:custGeom>
            <a:solidFill>
              <a:srgbClr val="BF9A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51" name="Google Shape;17151;p27"/>
            <p:cNvSpPr/>
            <p:nvPr/>
          </p:nvSpPr>
          <p:spPr>
            <a:xfrm>
              <a:off x="4598825" y="1811950"/>
              <a:ext cx="22525" cy="23875"/>
            </a:xfrm>
            <a:custGeom>
              <a:avLst/>
              <a:gdLst/>
              <a:ahLst/>
              <a:cxnLst/>
              <a:rect l="l" t="t" r="r" b="b"/>
              <a:pathLst>
                <a:path w="901" h="955" extrusionOk="0">
                  <a:moveTo>
                    <a:pt x="436" y="0"/>
                  </a:moveTo>
                  <a:cubicBezTo>
                    <a:pt x="451" y="202"/>
                    <a:pt x="668" y="590"/>
                    <a:pt x="311" y="652"/>
                  </a:cubicBezTo>
                  <a:lnTo>
                    <a:pt x="79" y="481"/>
                  </a:lnTo>
                  <a:lnTo>
                    <a:pt x="79" y="481"/>
                  </a:lnTo>
                  <a:cubicBezTo>
                    <a:pt x="1" y="625"/>
                    <a:pt x="273" y="954"/>
                    <a:pt x="482" y="954"/>
                  </a:cubicBezTo>
                  <a:cubicBezTo>
                    <a:pt x="521" y="954"/>
                    <a:pt x="559" y="943"/>
                    <a:pt x="591" y="915"/>
                  </a:cubicBezTo>
                  <a:cubicBezTo>
                    <a:pt x="544" y="636"/>
                    <a:pt x="901" y="156"/>
                    <a:pt x="436" y="0"/>
                  </a:cubicBezTo>
                  <a:close/>
                </a:path>
              </a:pathLst>
            </a:custGeom>
            <a:solidFill>
              <a:srgbClr val="BF9A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52" name="Google Shape;17152;p27"/>
            <p:cNvSpPr/>
            <p:nvPr/>
          </p:nvSpPr>
          <p:spPr>
            <a:xfrm>
              <a:off x="4625250" y="1866250"/>
              <a:ext cx="20150" cy="21850"/>
            </a:xfrm>
            <a:custGeom>
              <a:avLst/>
              <a:gdLst/>
              <a:ahLst/>
              <a:cxnLst/>
              <a:rect l="l" t="t" r="r" b="b"/>
              <a:pathLst>
                <a:path w="806" h="874" extrusionOk="0">
                  <a:moveTo>
                    <a:pt x="334" y="0"/>
                  </a:moveTo>
                  <a:cubicBezTo>
                    <a:pt x="241" y="0"/>
                    <a:pt x="139" y="66"/>
                    <a:pt x="30" y="232"/>
                  </a:cubicBezTo>
                  <a:cubicBezTo>
                    <a:pt x="1" y="451"/>
                    <a:pt x="136" y="874"/>
                    <a:pt x="486" y="874"/>
                  </a:cubicBezTo>
                  <a:cubicBezTo>
                    <a:pt x="509" y="874"/>
                    <a:pt x="532" y="872"/>
                    <a:pt x="557" y="868"/>
                  </a:cubicBezTo>
                  <a:lnTo>
                    <a:pt x="805" y="620"/>
                  </a:lnTo>
                  <a:cubicBezTo>
                    <a:pt x="709" y="340"/>
                    <a:pt x="544" y="0"/>
                    <a:pt x="334" y="0"/>
                  </a:cubicBezTo>
                  <a:close/>
                </a:path>
              </a:pathLst>
            </a:custGeom>
            <a:solidFill>
              <a:srgbClr val="BF9A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1FDF536C-C29D-430B-A931-74AAF44AA449}"/>
              </a:ext>
            </a:extLst>
          </p:cNvPr>
          <p:cNvSpPr txBox="1"/>
          <p:nvPr userDrawn="1"/>
        </p:nvSpPr>
        <p:spPr>
          <a:xfrm>
            <a:off x="11161375" y="57209"/>
            <a:ext cx="12821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chemeClr val="accent5">
                    <a:lumMod val="75000"/>
                  </a:schemeClr>
                </a:solidFill>
                <a:latin typeface="UTM Karate" panose="02040603050506020204" pitchFamily="18" charset="0"/>
              </a:rPr>
              <a:t>KTUTS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69358A2-26DD-4AD2-BA4D-6C5FE13515DB}"/>
              </a:ext>
            </a:extLst>
          </p:cNvPr>
          <p:cNvSpPr txBox="1"/>
          <p:nvPr userDrawn="1"/>
        </p:nvSpPr>
        <p:spPr>
          <a:xfrm>
            <a:off x="30400" y="6414466"/>
            <a:ext cx="12821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chemeClr val="accent5">
                    <a:lumMod val="75000"/>
                  </a:schemeClr>
                </a:solidFill>
                <a:latin typeface="UTM Karate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165064672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1D4789-7D7D-244E-1394-6E860D2B5D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08A3A81-B1E4-598C-BF10-99046BA2762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83A6D7-E147-8C1E-CB06-D1547F270A8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636D05D-5568-4283-8DA9-9687F8FB7610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749339-F099-E946-4C75-D2F51C5070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8A0706-ECCD-55A5-8251-8597844491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BC65A78-3111-4412-9950-DFA2709B87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481969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8C45FA-0E5A-D6E7-3B23-FA9A9D11F2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2BF05E-A2BB-56C2-423C-9F6E2CEC15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3DF601-C9A3-9AF4-0E17-F7AFEB375B7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636D05D-5568-4283-8DA9-9687F8FB7610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3E4751-2C39-8EB2-D847-88C712458A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E44981-BC8E-44D3-620A-E3CCBF6792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BC65A78-3111-4412-9950-DFA2709B87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772596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384397-CF4A-98AE-0D47-85904B2DC0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A54F7C-0389-5CFB-5BE5-D7B89074D0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09B557-0B10-4E5A-D21D-76281350099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636D05D-5568-4283-8DA9-9687F8FB7610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2BBBB4-E6FA-F725-51F9-F9A186A195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1CA5F9-B798-EEA7-B5C7-5B0BBFB860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BC65A78-3111-4412-9950-DFA2709B87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517574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492711-E27F-1843-B3A5-C1B34A286B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0DF34E-4FEE-8EC4-2DBD-D40294BE488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28D7293-47A6-3396-EDA9-5C735134931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0E8F09A-CE23-41A4-18EC-146D7596C1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636D05D-5568-4283-8DA9-9687F8FB7610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C999618-819C-AA1E-C24F-0F4842F81C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02D88D-B1AF-3215-421C-2027C1C083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BC65A78-3111-4412-9950-DFA2709B87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858190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1BB255-EBB9-3133-0C67-BAB5B80B97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30F822-84E7-8433-D8F8-59675A708F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12B627D-1795-C280-43D7-BD8E712E63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6AE2C5E-6E93-CF2B-AA88-E3765C44453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FE6AE0E-71B3-7CDA-95AA-9C3FE3AFF7E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17CDFE1-44AF-66E3-BEB4-BB3641DBA5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636D05D-5568-4283-8DA9-9687F8FB7610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75ACAF5-1F7F-4339-5984-BAC419C4A3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4D6CCE7-8E02-BACB-A394-821959A5A7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BC65A78-3111-4412-9950-DFA2709B87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288294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E20102-02E4-F687-49FE-C5043E7A16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866A877-19D0-701B-7C7B-36C988183D0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636D05D-5568-4283-8DA9-9687F8FB7610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C4D1855-196C-18E1-3FC9-EE53EF542A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F91E5B-49CB-DF9C-0356-36F688759B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BC65A78-3111-4412-9950-DFA2709B87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293370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AD57F8E-8438-93FA-D627-DF0936DBB0D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636D05D-5568-4283-8DA9-9687F8FB7610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0A5E0DC-A600-A32F-561B-A9D0D35864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DB1305-DAD6-1F66-8CF5-BC5E0D8801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BC65A78-3111-4412-9950-DFA2709B87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211755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FA495B-3BB8-2FEF-BBF3-6DFA7D2DA8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00930D-BEC3-D638-375E-AFF9B0F274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880216F-0E4E-519C-C569-4D34EEF06B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BB2404D-B1EA-B8F3-CD21-7FB69A30165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636D05D-5568-4283-8DA9-9687F8FB7610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E84F31D-2877-E740-ED08-2D1844E79B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751E8B-B27B-31FF-0012-4D892BC27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BC65A78-3111-4412-9950-DFA2709B87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95600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C2FD8A-A586-329D-DF70-293DA4587F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A91D1C6-BD65-0654-D5EA-0BEC8FDF92C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3D1DDCD-2DAD-1719-D691-5A6E22123C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7D264BA-5138-9C43-02A7-06F52ECF65E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636D05D-5568-4283-8DA9-9687F8FB7610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5A5C929-DC7B-6DEE-5C6B-2B803CEC75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F2D3451-23B1-4B0B-4AC2-BFA79E05AF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BC65A78-3111-4412-9950-DFA2709B87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071147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1A76A1-C370-1BB2-8C05-8B9BB7B136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B869013-D75D-23DD-68B3-1C3983142AB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19C102-BFBA-CD4C-2BA8-A94F34C4051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636D05D-5568-4283-8DA9-9687F8FB7610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ECB272-3BD9-583D-98D2-587DAF60D2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9EA0F9-0BD4-0480-9B66-7E77E9C4CF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BC65A78-3111-4412-9950-DFA2709B87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3757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8655840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462656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305789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060339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94294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253725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968526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953574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146913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444615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34962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7CF5D53-9096-4D2C-9D8F-D3CCDA06548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308269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03281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manhole cover&#10;&#10;Description automatically generated">
            <a:extLst>
              <a:ext uri="{FF2B5EF4-FFF2-40B4-BE49-F238E27FC236}">
                <a16:creationId xmlns:a16="http://schemas.microsoft.com/office/drawing/2014/main" id="{CD04EC0B-EC17-4D7E-9129-2C8B3BB6501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3043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solidFill>
          <a:schemeClr val="accent3"/>
        </a:solidFill>
        <a:effectLst/>
      </p:bgPr>
    </p:bg>
    <p:spTree>
      <p:nvGrpSpPr>
        <p:cNvPr id="1" name="Shape 57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29" name="Google Shape;5729;p6"/>
          <p:cNvPicPr preferRelativeResize="0"/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-1" y="1"/>
            <a:ext cx="12192017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5730" name="Google Shape;5730;p6"/>
          <p:cNvSpPr txBox="1">
            <a:spLocks noGrp="1"/>
          </p:cNvSpPr>
          <p:nvPr>
            <p:ph type="title"/>
          </p:nvPr>
        </p:nvSpPr>
        <p:spPr>
          <a:xfrm>
            <a:off x="880300" y="510233"/>
            <a:ext cx="10582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4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731" name="Google Shape;5731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algn="r"/>
            <a:fld id="{00000000-1234-1234-1234-123412341234}" type="slidenum">
              <a:rPr lang="en" smtClean="0"/>
              <a:pPr algn="r"/>
              <a:t>‹#›</a:t>
            </a:fld>
            <a:endParaRPr lang="en"/>
          </a:p>
        </p:txBody>
      </p:sp>
      <p:grpSp>
        <p:nvGrpSpPr>
          <p:cNvPr id="5732" name="Google Shape;5732;p6"/>
          <p:cNvGrpSpPr/>
          <p:nvPr/>
        </p:nvGrpSpPr>
        <p:grpSpPr>
          <a:xfrm>
            <a:off x="-910890" y="1790864"/>
            <a:ext cx="1597287" cy="1809565"/>
            <a:chOff x="2807100" y="2138800"/>
            <a:chExt cx="649550" cy="735875"/>
          </a:xfrm>
        </p:grpSpPr>
        <p:sp>
          <p:nvSpPr>
            <p:cNvPr id="5733" name="Google Shape;5733;p6"/>
            <p:cNvSpPr/>
            <p:nvPr/>
          </p:nvSpPr>
          <p:spPr>
            <a:xfrm>
              <a:off x="2807100" y="2263275"/>
              <a:ext cx="649550" cy="611400"/>
            </a:xfrm>
            <a:custGeom>
              <a:avLst/>
              <a:gdLst/>
              <a:ahLst/>
              <a:cxnLst/>
              <a:rect l="l" t="t" r="r" b="b"/>
              <a:pathLst>
                <a:path w="25982" h="24456" extrusionOk="0">
                  <a:moveTo>
                    <a:pt x="8314" y="9306"/>
                  </a:moveTo>
                  <a:cubicBezTo>
                    <a:pt x="8329" y="9415"/>
                    <a:pt x="8329" y="9539"/>
                    <a:pt x="8360" y="9648"/>
                  </a:cubicBezTo>
                  <a:cubicBezTo>
                    <a:pt x="8314" y="9617"/>
                    <a:pt x="8283" y="9585"/>
                    <a:pt x="8252" y="9554"/>
                  </a:cubicBezTo>
                  <a:cubicBezTo>
                    <a:pt x="8283" y="9461"/>
                    <a:pt x="8298" y="9384"/>
                    <a:pt x="8314" y="9306"/>
                  </a:cubicBezTo>
                  <a:close/>
                  <a:moveTo>
                    <a:pt x="13820" y="16441"/>
                  </a:moveTo>
                  <a:cubicBezTo>
                    <a:pt x="13820" y="16456"/>
                    <a:pt x="13835" y="16472"/>
                    <a:pt x="13866" y="16487"/>
                  </a:cubicBezTo>
                  <a:lnTo>
                    <a:pt x="13820" y="16534"/>
                  </a:lnTo>
                  <a:lnTo>
                    <a:pt x="13820" y="16441"/>
                  </a:lnTo>
                  <a:close/>
                  <a:moveTo>
                    <a:pt x="18209" y="1"/>
                  </a:moveTo>
                  <a:cubicBezTo>
                    <a:pt x="15860" y="260"/>
                    <a:pt x="16061" y="3384"/>
                    <a:pt x="13368" y="3384"/>
                  </a:cubicBezTo>
                  <a:cubicBezTo>
                    <a:pt x="13323" y="3384"/>
                    <a:pt x="13277" y="3383"/>
                    <a:pt x="13230" y="3382"/>
                  </a:cubicBezTo>
                  <a:cubicBezTo>
                    <a:pt x="12702" y="3382"/>
                    <a:pt x="12812" y="2661"/>
                    <a:pt x="12328" y="2661"/>
                  </a:cubicBezTo>
                  <a:cubicBezTo>
                    <a:pt x="12300" y="2661"/>
                    <a:pt x="12270" y="2663"/>
                    <a:pt x="12238" y="2668"/>
                  </a:cubicBezTo>
                  <a:cubicBezTo>
                    <a:pt x="13137" y="3289"/>
                    <a:pt x="11710" y="3878"/>
                    <a:pt x="12207" y="4591"/>
                  </a:cubicBezTo>
                  <a:cubicBezTo>
                    <a:pt x="12160" y="4628"/>
                    <a:pt x="12111" y="4642"/>
                    <a:pt x="12060" y="4642"/>
                  </a:cubicBezTo>
                  <a:cubicBezTo>
                    <a:pt x="11891" y="4642"/>
                    <a:pt x="11701" y="4489"/>
                    <a:pt x="11531" y="4489"/>
                  </a:cubicBezTo>
                  <a:cubicBezTo>
                    <a:pt x="11425" y="4489"/>
                    <a:pt x="11326" y="4550"/>
                    <a:pt x="11245" y="4746"/>
                  </a:cubicBezTo>
                  <a:cubicBezTo>
                    <a:pt x="11865" y="5227"/>
                    <a:pt x="11478" y="5925"/>
                    <a:pt x="11353" y="6546"/>
                  </a:cubicBezTo>
                  <a:cubicBezTo>
                    <a:pt x="11338" y="6561"/>
                    <a:pt x="11291" y="6592"/>
                    <a:pt x="11260" y="6608"/>
                  </a:cubicBezTo>
                  <a:cubicBezTo>
                    <a:pt x="11034" y="6529"/>
                    <a:pt x="10817" y="6490"/>
                    <a:pt x="10607" y="6490"/>
                  </a:cubicBezTo>
                  <a:cubicBezTo>
                    <a:pt x="10443" y="6490"/>
                    <a:pt x="10284" y="6514"/>
                    <a:pt x="10128" y="6561"/>
                  </a:cubicBezTo>
                  <a:cubicBezTo>
                    <a:pt x="9616" y="6716"/>
                    <a:pt x="9322" y="7166"/>
                    <a:pt x="9151" y="7724"/>
                  </a:cubicBezTo>
                  <a:cubicBezTo>
                    <a:pt x="8856" y="7833"/>
                    <a:pt x="8655" y="8035"/>
                    <a:pt x="8500" y="8298"/>
                  </a:cubicBezTo>
                  <a:cubicBezTo>
                    <a:pt x="8624" y="7693"/>
                    <a:pt x="8686" y="7088"/>
                    <a:pt x="8608" y="6251"/>
                  </a:cubicBezTo>
                  <a:lnTo>
                    <a:pt x="8608" y="6251"/>
                  </a:lnTo>
                  <a:cubicBezTo>
                    <a:pt x="8329" y="6763"/>
                    <a:pt x="7461" y="7693"/>
                    <a:pt x="7616" y="8639"/>
                  </a:cubicBezTo>
                  <a:cubicBezTo>
                    <a:pt x="7414" y="7647"/>
                    <a:pt x="6747" y="6127"/>
                    <a:pt x="6995" y="4840"/>
                  </a:cubicBezTo>
                  <a:lnTo>
                    <a:pt x="6995" y="4840"/>
                  </a:lnTo>
                  <a:cubicBezTo>
                    <a:pt x="6220" y="5987"/>
                    <a:pt x="6871" y="7709"/>
                    <a:pt x="5677" y="8608"/>
                  </a:cubicBezTo>
                  <a:cubicBezTo>
                    <a:pt x="5666" y="8609"/>
                    <a:pt x="5654" y="8609"/>
                    <a:pt x="5643" y="8609"/>
                  </a:cubicBezTo>
                  <a:cubicBezTo>
                    <a:pt x="5303" y="8609"/>
                    <a:pt x="5035" y="8387"/>
                    <a:pt x="4855" y="8252"/>
                  </a:cubicBezTo>
                  <a:cubicBezTo>
                    <a:pt x="4842" y="8250"/>
                    <a:pt x="4830" y="8250"/>
                    <a:pt x="4818" y="8250"/>
                  </a:cubicBezTo>
                  <a:cubicBezTo>
                    <a:pt x="4516" y="8250"/>
                    <a:pt x="4541" y="8616"/>
                    <a:pt x="4452" y="8810"/>
                  </a:cubicBezTo>
                  <a:cubicBezTo>
                    <a:pt x="4434" y="8811"/>
                    <a:pt x="4416" y="8811"/>
                    <a:pt x="4399" y="8811"/>
                  </a:cubicBezTo>
                  <a:cubicBezTo>
                    <a:pt x="3011" y="8811"/>
                    <a:pt x="2467" y="7003"/>
                    <a:pt x="1272" y="6391"/>
                  </a:cubicBezTo>
                  <a:lnTo>
                    <a:pt x="1272" y="6391"/>
                  </a:lnTo>
                  <a:cubicBezTo>
                    <a:pt x="1203" y="6502"/>
                    <a:pt x="1308" y="6775"/>
                    <a:pt x="1096" y="6775"/>
                  </a:cubicBezTo>
                  <a:cubicBezTo>
                    <a:pt x="1071" y="6775"/>
                    <a:pt x="1043" y="6771"/>
                    <a:pt x="1009" y="6763"/>
                  </a:cubicBezTo>
                  <a:lnTo>
                    <a:pt x="1009" y="6763"/>
                  </a:lnTo>
                  <a:cubicBezTo>
                    <a:pt x="1567" y="7166"/>
                    <a:pt x="1722" y="7941"/>
                    <a:pt x="2451" y="8112"/>
                  </a:cubicBezTo>
                  <a:cubicBezTo>
                    <a:pt x="2513" y="8360"/>
                    <a:pt x="2684" y="8701"/>
                    <a:pt x="2435" y="8888"/>
                  </a:cubicBezTo>
                  <a:cubicBezTo>
                    <a:pt x="2322" y="8916"/>
                    <a:pt x="2221" y="8929"/>
                    <a:pt x="2130" y="8929"/>
                  </a:cubicBezTo>
                  <a:cubicBezTo>
                    <a:pt x="1337" y="8929"/>
                    <a:pt x="1300" y="7949"/>
                    <a:pt x="466" y="7879"/>
                  </a:cubicBezTo>
                  <a:cubicBezTo>
                    <a:pt x="202" y="7941"/>
                    <a:pt x="78" y="8190"/>
                    <a:pt x="0" y="8438"/>
                  </a:cubicBezTo>
                  <a:cubicBezTo>
                    <a:pt x="326" y="9120"/>
                    <a:pt x="1024" y="9167"/>
                    <a:pt x="1412" y="9787"/>
                  </a:cubicBezTo>
                  <a:cubicBezTo>
                    <a:pt x="2110" y="10609"/>
                    <a:pt x="1117" y="11524"/>
                    <a:pt x="1707" y="12346"/>
                  </a:cubicBezTo>
                  <a:cubicBezTo>
                    <a:pt x="1780" y="12529"/>
                    <a:pt x="1958" y="12740"/>
                    <a:pt x="2158" y="12740"/>
                  </a:cubicBezTo>
                  <a:cubicBezTo>
                    <a:pt x="2213" y="12740"/>
                    <a:pt x="2270" y="12724"/>
                    <a:pt x="2327" y="12687"/>
                  </a:cubicBezTo>
                  <a:cubicBezTo>
                    <a:pt x="2761" y="13385"/>
                    <a:pt x="3133" y="14161"/>
                    <a:pt x="2901" y="14983"/>
                  </a:cubicBezTo>
                  <a:cubicBezTo>
                    <a:pt x="2575" y="15293"/>
                    <a:pt x="2094" y="15417"/>
                    <a:pt x="1784" y="15960"/>
                  </a:cubicBezTo>
                  <a:cubicBezTo>
                    <a:pt x="1598" y="16115"/>
                    <a:pt x="1520" y="16503"/>
                    <a:pt x="1815" y="16611"/>
                  </a:cubicBezTo>
                  <a:cubicBezTo>
                    <a:pt x="2218" y="16580"/>
                    <a:pt x="2513" y="16084"/>
                    <a:pt x="2653" y="15712"/>
                  </a:cubicBezTo>
                  <a:cubicBezTo>
                    <a:pt x="3040" y="16224"/>
                    <a:pt x="3102" y="17201"/>
                    <a:pt x="3133" y="17961"/>
                  </a:cubicBezTo>
                  <a:cubicBezTo>
                    <a:pt x="2964" y="18119"/>
                    <a:pt x="2798" y="18179"/>
                    <a:pt x="2631" y="18179"/>
                  </a:cubicBezTo>
                  <a:cubicBezTo>
                    <a:pt x="2118" y="18179"/>
                    <a:pt x="1606" y="17610"/>
                    <a:pt x="1027" y="17610"/>
                  </a:cubicBezTo>
                  <a:cubicBezTo>
                    <a:pt x="985" y="17610"/>
                    <a:pt x="943" y="17613"/>
                    <a:pt x="900" y="17619"/>
                  </a:cubicBezTo>
                  <a:cubicBezTo>
                    <a:pt x="1350" y="18566"/>
                    <a:pt x="3071" y="18426"/>
                    <a:pt x="3056" y="19744"/>
                  </a:cubicBezTo>
                  <a:cubicBezTo>
                    <a:pt x="3056" y="20023"/>
                    <a:pt x="2958" y="20091"/>
                    <a:pt x="2826" y="20091"/>
                  </a:cubicBezTo>
                  <a:cubicBezTo>
                    <a:pt x="2702" y="20091"/>
                    <a:pt x="2549" y="20031"/>
                    <a:pt x="2420" y="20031"/>
                  </a:cubicBezTo>
                  <a:cubicBezTo>
                    <a:pt x="2320" y="20031"/>
                    <a:pt x="2234" y="20067"/>
                    <a:pt x="2187" y="20194"/>
                  </a:cubicBezTo>
                  <a:cubicBezTo>
                    <a:pt x="2404" y="20566"/>
                    <a:pt x="2947" y="20489"/>
                    <a:pt x="3211" y="20721"/>
                  </a:cubicBezTo>
                  <a:cubicBezTo>
                    <a:pt x="3428" y="21202"/>
                    <a:pt x="4312" y="21295"/>
                    <a:pt x="3831" y="21854"/>
                  </a:cubicBezTo>
                  <a:cubicBezTo>
                    <a:pt x="5099" y="22644"/>
                    <a:pt x="5879" y="24094"/>
                    <a:pt x="7592" y="24094"/>
                  </a:cubicBezTo>
                  <a:cubicBezTo>
                    <a:pt x="7660" y="24094"/>
                    <a:pt x="7730" y="24092"/>
                    <a:pt x="7802" y="24087"/>
                  </a:cubicBezTo>
                  <a:cubicBezTo>
                    <a:pt x="8015" y="24365"/>
                    <a:pt x="8293" y="24455"/>
                    <a:pt x="8589" y="24455"/>
                  </a:cubicBezTo>
                  <a:cubicBezTo>
                    <a:pt x="9136" y="24455"/>
                    <a:pt x="9746" y="24149"/>
                    <a:pt x="10128" y="24149"/>
                  </a:cubicBezTo>
                  <a:cubicBezTo>
                    <a:pt x="11167" y="23932"/>
                    <a:pt x="11865" y="23280"/>
                    <a:pt x="12439" y="22505"/>
                  </a:cubicBezTo>
                  <a:cubicBezTo>
                    <a:pt x="13297" y="22889"/>
                    <a:pt x="14084" y="23330"/>
                    <a:pt x="15002" y="23330"/>
                  </a:cubicBezTo>
                  <a:cubicBezTo>
                    <a:pt x="15047" y="23330"/>
                    <a:pt x="15092" y="23329"/>
                    <a:pt x="15138" y="23327"/>
                  </a:cubicBezTo>
                  <a:cubicBezTo>
                    <a:pt x="16921" y="23017"/>
                    <a:pt x="18348" y="22195"/>
                    <a:pt x="18845" y="20504"/>
                  </a:cubicBezTo>
                  <a:cubicBezTo>
                    <a:pt x="19387" y="19868"/>
                    <a:pt x="18457" y="19574"/>
                    <a:pt x="18178" y="19139"/>
                  </a:cubicBezTo>
                  <a:cubicBezTo>
                    <a:pt x="17170" y="18100"/>
                    <a:pt x="18767" y="17356"/>
                    <a:pt x="19170" y="16565"/>
                  </a:cubicBezTo>
                  <a:cubicBezTo>
                    <a:pt x="19403" y="16162"/>
                    <a:pt x="19108" y="15696"/>
                    <a:pt x="18643" y="15619"/>
                  </a:cubicBezTo>
                  <a:cubicBezTo>
                    <a:pt x="18562" y="15604"/>
                    <a:pt x="18485" y="15597"/>
                    <a:pt x="18410" y="15597"/>
                  </a:cubicBezTo>
                  <a:cubicBezTo>
                    <a:pt x="17271" y="15597"/>
                    <a:pt x="16889" y="17211"/>
                    <a:pt x="16043" y="17211"/>
                  </a:cubicBezTo>
                  <a:cubicBezTo>
                    <a:pt x="15888" y="17211"/>
                    <a:pt x="15718" y="17157"/>
                    <a:pt x="15526" y="17030"/>
                  </a:cubicBezTo>
                  <a:cubicBezTo>
                    <a:pt x="15541" y="16968"/>
                    <a:pt x="15557" y="16937"/>
                    <a:pt x="15557" y="16891"/>
                  </a:cubicBezTo>
                  <a:cubicBezTo>
                    <a:pt x="15696" y="16844"/>
                    <a:pt x="15820" y="16782"/>
                    <a:pt x="15929" y="16658"/>
                  </a:cubicBezTo>
                  <a:cubicBezTo>
                    <a:pt x="16177" y="16332"/>
                    <a:pt x="16673" y="16177"/>
                    <a:pt x="16472" y="15634"/>
                  </a:cubicBezTo>
                  <a:cubicBezTo>
                    <a:pt x="16565" y="15402"/>
                    <a:pt x="16611" y="15215"/>
                    <a:pt x="16611" y="15014"/>
                  </a:cubicBezTo>
                  <a:cubicBezTo>
                    <a:pt x="16828" y="14704"/>
                    <a:pt x="17061" y="14393"/>
                    <a:pt x="17263" y="14083"/>
                  </a:cubicBezTo>
                  <a:cubicBezTo>
                    <a:pt x="18395" y="13680"/>
                    <a:pt x="19046" y="12501"/>
                    <a:pt x="20396" y="12346"/>
                  </a:cubicBezTo>
                  <a:cubicBezTo>
                    <a:pt x="20474" y="12334"/>
                    <a:pt x="20551" y="12328"/>
                    <a:pt x="20627" y="12328"/>
                  </a:cubicBezTo>
                  <a:cubicBezTo>
                    <a:pt x="21417" y="12328"/>
                    <a:pt x="22053" y="12949"/>
                    <a:pt x="22675" y="13246"/>
                  </a:cubicBezTo>
                  <a:cubicBezTo>
                    <a:pt x="22846" y="13060"/>
                    <a:pt x="23036" y="12998"/>
                    <a:pt x="23235" y="12998"/>
                  </a:cubicBezTo>
                  <a:cubicBezTo>
                    <a:pt x="23638" y="12998"/>
                    <a:pt x="24075" y="13252"/>
                    <a:pt x="24450" y="13252"/>
                  </a:cubicBezTo>
                  <a:cubicBezTo>
                    <a:pt x="24632" y="13252"/>
                    <a:pt x="24799" y="13192"/>
                    <a:pt x="24940" y="13013"/>
                  </a:cubicBezTo>
                  <a:cubicBezTo>
                    <a:pt x="24071" y="12889"/>
                    <a:pt x="24630" y="11989"/>
                    <a:pt x="23746" y="11803"/>
                  </a:cubicBezTo>
                  <a:cubicBezTo>
                    <a:pt x="23609" y="11821"/>
                    <a:pt x="23474" y="11829"/>
                    <a:pt x="23341" y="11829"/>
                  </a:cubicBezTo>
                  <a:cubicBezTo>
                    <a:pt x="22642" y="11829"/>
                    <a:pt x="21983" y="11592"/>
                    <a:pt x="21280" y="11136"/>
                  </a:cubicBezTo>
                  <a:cubicBezTo>
                    <a:pt x="20551" y="10640"/>
                    <a:pt x="21280" y="9880"/>
                    <a:pt x="21342" y="9337"/>
                  </a:cubicBezTo>
                  <a:cubicBezTo>
                    <a:pt x="22769" y="8190"/>
                    <a:pt x="23296" y="6266"/>
                    <a:pt x="24118" y="4746"/>
                  </a:cubicBezTo>
                  <a:cubicBezTo>
                    <a:pt x="24133" y="4762"/>
                    <a:pt x="24180" y="4778"/>
                    <a:pt x="24195" y="4793"/>
                  </a:cubicBezTo>
                  <a:cubicBezTo>
                    <a:pt x="24253" y="4803"/>
                    <a:pt x="24313" y="4808"/>
                    <a:pt x="24374" y="4808"/>
                  </a:cubicBezTo>
                  <a:cubicBezTo>
                    <a:pt x="25086" y="4808"/>
                    <a:pt x="25981" y="4160"/>
                    <a:pt x="25824" y="3289"/>
                  </a:cubicBezTo>
                  <a:cubicBezTo>
                    <a:pt x="25467" y="2994"/>
                    <a:pt x="25700" y="2296"/>
                    <a:pt x="25079" y="2234"/>
                  </a:cubicBezTo>
                  <a:cubicBezTo>
                    <a:pt x="24537" y="2265"/>
                    <a:pt x="23885" y="2606"/>
                    <a:pt x="23575" y="3211"/>
                  </a:cubicBezTo>
                  <a:cubicBezTo>
                    <a:pt x="23466" y="3444"/>
                    <a:pt x="23451" y="3676"/>
                    <a:pt x="23497" y="3862"/>
                  </a:cubicBezTo>
                  <a:cubicBezTo>
                    <a:pt x="23280" y="3940"/>
                    <a:pt x="23063" y="4064"/>
                    <a:pt x="22908" y="4312"/>
                  </a:cubicBezTo>
                  <a:cubicBezTo>
                    <a:pt x="22536" y="4002"/>
                    <a:pt x="22489" y="3134"/>
                    <a:pt x="22040" y="2730"/>
                  </a:cubicBezTo>
                  <a:cubicBezTo>
                    <a:pt x="21608" y="2871"/>
                    <a:pt x="21108" y="3357"/>
                    <a:pt x="20552" y="3357"/>
                  </a:cubicBezTo>
                  <a:cubicBezTo>
                    <a:pt x="20309" y="3357"/>
                    <a:pt x="20055" y="3264"/>
                    <a:pt x="19791" y="3009"/>
                  </a:cubicBezTo>
                  <a:cubicBezTo>
                    <a:pt x="20070" y="1676"/>
                    <a:pt x="18441" y="1179"/>
                    <a:pt x="1820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34" name="Google Shape;5734;p6"/>
            <p:cNvSpPr/>
            <p:nvPr/>
          </p:nvSpPr>
          <p:spPr>
            <a:xfrm>
              <a:off x="3250675" y="2138800"/>
              <a:ext cx="32975" cy="48275"/>
            </a:xfrm>
            <a:custGeom>
              <a:avLst/>
              <a:gdLst/>
              <a:ahLst/>
              <a:cxnLst/>
              <a:rect l="l" t="t" r="r" b="b"/>
              <a:pathLst>
                <a:path w="1319" h="1931" extrusionOk="0">
                  <a:moveTo>
                    <a:pt x="357" y="1"/>
                  </a:moveTo>
                  <a:cubicBezTo>
                    <a:pt x="47" y="218"/>
                    <a:pt x="47" y="606"/>
                    <a:pt x="0" y="1040"/>
                  </a:cubicBezTo>
                  <a:cubicBezTo>
                    <a:pt x="16" y="1381"/>
                    <a:pt x="233" y="1676"/>
                    <a:pt x="404" y="1893"/>
                  </a:cubicBezTo>
                  <a:cubicBezTo>
                    <a:pt x="474" y="1919"/>
                    <a:pt x="541" y="1931"/>
                    <a:pt x="606" y="1931"/>
                  </a:cubicBezTo>
                  <a:cubicBezTo>
                    <a:pt x="813" y="1931"/>
                    <a:pt x="991" y="1810"/>
                    <a:pt x="1133" y="1645"/>
                  </a:cubicBezTo>
                  <a:cubicBezTo>
                    <a:pt x="1319" y="1350"/>
                    <a:pt x="1257" y="1149"/>
                    <a:pt x="1241" y="807"/>
                  </a:cubicBezTo>
                  <a:cubicBezTo>
                    <a:pt x="1164" y="373"/>
                    <a:pt x="714" y="110"/>
                    <a:pt x="35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35" name="Google Shape;5735;p6"/>
            <p:cNvSpPr/>
            <p:nvPr/>
          </p:nvSpPr>
          <p:spPr>
            <a:xfrm>
              <a:off x="3048275" y="2170950"/>
              <a:ext cx="67500" cy="74250"/>
            </a:xfrm>
            <a:custGeom>
              <a:avLst/>
              <a:gdLst/>
              <a:ahLst/>
              <a:cxnLst/>
              <a:rect l="l" t="t" r="r" b="b"/>
              <a:pathLst>
                <a:path w="2700" h="2970" extrusionOk="0">
                  <a:moveTo>
                    <a:pt x="580" y="1"/>
                  </a:moveTo>
                  <a:cubicBezTo>
                    <a:pt x="557" y="1"/>
                    <a:pt x="535" y="1"/>
                    <a:pt x="512" y="2"/>
                  </a:cubicBezTo>
                  <a:cubicBezTo>
                    <a:pt x="156" y="871"/>
                    <a:pt x="0" y="2065"/>
                    <a:pt x="822" y="2794"/>
                  </a:cubicBezTo>
                  <a:cubicBezTo>
                    <a:pt x="988" y="2918"/>
                    <a:pt x="1142" y="2969"/>
                    <a:pt x="1289" y="2969"/>
                  </a:cubicBezTo>
                  <a:cubicBezTo>
                    <a:pt x="1693" y="2969"/>
                    <a:pt x="2040" y="2581"/>
                    <a:pt x="2404" y="2251"/>
                  </a:cubicBezTo>
                  <a:cubicBezTo>
                    <a:pt x="2591" y="1910"/>
                    <a:pt x="2699" y="1305"/>
                    <a:pt x="2528" y="917"/>
                  </a:cubicBezTo>
                  <a:cubicBezTo>
                    <a:pt x="2016" y="496"/>
                    <a:pt x="1329" y="1"/>
                    <a:pt x="58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36" name="Google Shape;5736;p6"/>
            <p:cNvSpPr/>
            <p:nvPr/>
          </p:nvSpPr>
          <p:spPr>
            <a:xfrm>
              <a:off x="2910250" y="2203025"/>
              <a:ext cx="97325" cy="164050"/>
            </a:xfrm>
            <a:custGeom>
              <a:avLst/>
              <a:gdLst/>
              <a:ahLst/>
              <a:cxnLst/>
              <a:rect l="l" t="t" r="r" b="b"/>
              <a:pathLst>
                <a:path w="3893" h="6562" extrusionOk="0">
                  <a:moveTo>
                    <a:pt x="375" y="0"/>
                  </a:moveTo>
                  <a:cubicBezTo>
                    <a:pt x="101" y="0"/>
                    <a:pt x="240" y="442"/>
                    <a:pt x="0" y="642"/>
                  </a:cubicBezTo>
                  <a:cubicBezTo>
                    <a:pt x="543" y="2302"/>
                    <a:pt x="1086" y="3884"/>
                    <a:pt x="2295" y="5249"/>
                  </a:cubicBezTo>
                  <a:cubicBezTo>
                    <a:pt x="2322" y="5625"/>
                    <a:pt x="2454" y="6561"/>
                    <a:pt x="3014" y="6561"/>
                  </a:cubicBezTo>
                  <a:cubicBezTo>
                    <a:pt x="3100" y="6561"/>
                    <a:pt x="3196" y="6539"/>
                    <a:pt x="3304" y="6490"/>
                  </a:cubicBezTo>
                  <a:cubicBezTo>
                    <a:pt x="3893" y="6086"/>
                    <a:pt x="3397" y="5590"/>
                    <a:pt x="3226" y="5202"/>
                  </a:cubicBezTo>
                  <a:cubicBezTo>
                    <a:pt x="2342" y="3884"/>
                    <a:pt x="1954" y="2224"/>
                    <a:pt x="1303" y="751"/>
                  </a:cubicBezTo>
                  <a:cubicBezTo>
                    <a:pt x="1055" y="549"/>
                    <a:pt x="977" y="100"/>
                    <a:pt x="543" y="38"/>
                  </a:cubicBezTo>
                  <a:cubicBezTo>
                    <a:pt x="474" y="12"/>
                    <a:pt x="419" y="0"/>
                    <a:pt x="37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37" name="Google Shape;5737;p6"/>
            <p:cNvSpPr/>
            <p:nvPr/>
          </p:nvSpPr>
          <p:spPr>
            <a:xfrm>
              <a:off x="3343725" y="2675025"/>
              <a:ext cx="48875" cy="32475"/>
            </a:xfrm>
            <a:custGeom>
              <a:avLst/>
              <a:gdLst/>
              <a:ahLst/>
              <a:cxnLst/>
              <a:rect l="l" t="t" r="r" b="b"/>
              <a:pathLst>
                <a:path w="1955" h="1299" extrusionOk="0">
                  <a:moveTo>
                    <a:pt x="892" y="0"/>
                  </a:moveTo>
                  <a:cubicBezTo>
                    <a:pt x="838" y="0"/>
                    <a:pt x="761" y="12"/>
                    <a:pt x="637" y="48"/>
                  </a:cubicBezTo>
                  <a:cubicBezTo>
                    <a:pt x="249" y="141"/>
                    <a:pt x="280" y="234"/>
                    <a:pt x="1" y="374"/>
                  </a:cubicBezTo>
                  <a:cubicBezTo>
                    <a:pt x="16" y="700"/>
                    <a:pt x="78" y="994"/>
                    <a:pt x="745" y="1072"/>
                  </a:cubicBezTo>
                  <a:cubicBezTo>
                    <a:pt x="694" y="1144"/>
                    <a:pt x="601" y="1298"/>
                    <a:pt x="777" y="1298"/>
                  </a:cubicBezTo>
                  <a:cubicBezTo>
                    <a:pt x="865" y="1298"/>
                    <a:pt x="1022" y="1259"/>
                    <a:pt x="1288" y="1149"/>
                  </a:cubicBezTo>
                  <a:cubicBezTo>
                    <a:pt x="1955" y="855"/>
                    <a:pt x="1629" y="855"/>
                    <a:pt x="1583" y="793"/>
                  </a:cubicBezTo>
                  <a:cubicBezTo>
                    <a:pt x="1179" y="669"/>
                    <a:pt x="1273" y="296"/>
                    <a:pt x="1117" y="48"/>
                  </a:cubicBezTo>
                  <a:cubicBezTo>
                    <a:pt x="1014" y="48"/>
                    <a:pt x="1000" y="0"/>
                    <a:pt x="89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738" name="Google Shape;5738;p6"/>
          <p:cNvGrpSpPr/>
          <p:nvPr/>
        </p:nvGrpSpPr>
        <p:grpSpPr>
          <a:xfrm rot="2455371">
            <a:off x="11448103" y="2741615"/>
            <a:ext cx="1503589" cy="1556732"/>
            <a:chOff x="3212275" y="349350"/>
            <a:chExt cx="486650" cy="503850"/>
          </a:xfrm>
        </p:grpSpPr>
        <p:sp>
          <p:nvSpPr>
            <p:cNvPr id="5739" name="Google Shape;5739;p6"/>
            <p:cNvSpPr/>
            <p:nvPr/>
          </p:nvSpPr>
          <p:spPr>
            <a:xfrm>
              <a:off x="3212275" y="349350"/>
              <a:ext cx="392050" cy="503850"/>
            </a:xfrm>
            <a:custGeom>
              <a:avLst/>
              <a:gdLst/>
              <a:ahLst/>
              <a:cxnLst/>
              <a:rect l="l" t="t" r="r" b="b"/>
              <a:pathLst>
                <a:path w="15682" h="20154" extrusionOk="0">
                  <a:moveTo>
                    <a:pt x="11106" y="7695"/>
                  </a:moveTo>
                  <a:cubicBezTo>
                    <a:pt x="11152" y="7726"/>
                    <a:pt x="11183" y="7788"/>
                    <a:pt x="11230" y="7819"/>
                  </a:cubicBezTo>
                  <a:cubicBezTo>
                    <a:pt x="11168" y="7788"/>
                    <a:pt x="11090" y="7742"/>
                    <a:pt x="11013" y="7711"/>
                  </a:cubicBezTo>
                  <a:cubicBezTo>
                    <a:pt x="11044" y="7711"/>
                    <a:pt x="11075" y="7695"/>
                    <a:pt x="11106" y="7695"/>
                  </a:cubicBezTo>
                  <a:close/>
                  <a:moveTo>
                    <a:pt x="4995" y="7897"/>
                  </a:moveTo>
                  <a:cubicBezTo>
                    <a:pt x="5026" y="7928"/>
                    <a:pt x="5042" y="7928"/>
                    <a:pt x="5057" y="7943"/>
                  </a:cubicBezTo>
                  <a:lnTo>
                    <a:pt x="4995" y="7943"/>
                  </a:lnTo>
                  <a:lnTo>
                    <a:pt x="4995" y="7897"/>
                  </a:lnTo>
                  <a:close/>
                  <a:moveTo>
                    <a:pt x="7701" y="0"/>
                  </a:moveTo>
                  <a:cubicBezTo>
                    <a:pt x="7430" y="0"/>
                    <a:pt x="7263" y="300"/>
                    <a:pt x="7011" y="359"/>
                  </a:cubicBezTo>
                  <a:cubicBezTo>
                    <a:pt x="6983" y="353"/>
                    <a:pt x="6954" y="350"/>
                    <a:pt x="6924" y="350"/>
                  </a:cubicBezTo>
                  <a:cubicBezTo>
                    <a:pt x="6730" y="350"/>
                    <a:pt x="6518" y="472"/>
                    <a:pt x="6358" y="472"/>
                  </a:cubicBezTo>
                  <a:cubicBezTo>
                    <a:pt x="6251" y="472"/>
                    <a:pt x="6167" y="417"/>
                    <a:pt x="6127" y="235"/>
                  </a:cubicBezTo>
                  <a:cubicBezTo>
                    <a:pt x="5135" y="623"/>
                    <a:pt x="3971" y="452"/>
                    <a:pt x="3274" y="1522"/>
                  </a:cubicBezTo>
                  <a:cubicBezTo>
                    <a:pt x="2591" y="1538"/>
                    <a:pt x="2545" y="2453"/>
                    <a:pt x="2281" y="2778"/>
                  </a:cubicBezTo>
                  <a:cubicBezTo>
                    <a:pt x="2002" y="3414"/>
                    <a:pt x="2048" y="4081"/>
                    <a:pt x="2250" y="4717"/>
                  </a:cubicBezTo>
                  <a:cubicBezTo>
                    <a:pt x="1661" y="5043"/>
                    <a:pt x="1071" y="5307"/>
                    <a:pt x="699" y="5865"/>
                  </a:cubicBezTo>
                  <a:cubicBezTo>
                    <a:pt x="141" y="6982"/>
                    <a:pt x="1" y="8098"/>
                    <a:pt x="730" y="9060"/>
                  </a:cubicBezTo>
                  <a:cubicBezTo>
                    <a:pt x="789" y="9298"/>
                    <a:pt x="922" y="9364"/>
                    <a:pt x="1080" y="9364"/>
                  </a:cubicBezTo>
                  <a:cubicBezTo>
                    <a:pt x="1278" y="9364"/>
                    <a:pt x="1516" y="9260"/>
                    <a:pt x="1698" y="9260"/>
                  </a:cubicBezTo>
                  <a:cubicBezTo>
                    <a:pt x="1712" y="9260"/>
                    <a:pt x="1725" y="9260"/>
                    <a:pt x="1738" y="9261"/>
                  </a:cubicBezTo>
                  <a:cubicBezTo>
                    <a:pt x="1793" y="9254"/>
                    <a:pt x="1844" y="9250"/>
                    <a:pt x="1891" y="9250"/>
                  </a:cubicBezTo>
                  <a:cubicBezTo>
                    <a:pt x="2706" y="9250"/>
                    <a:pt x="2512" y="10331"/>
                    <a:pt x="2746" y="10859"/>
                  </a:cubicBezTo>
                  <a:cubicBezTo>
                    <a:pt x="2817" y="11028"/>
                    <a:pt x="2975" y="11115"/>
                    <a:pt x="3141" y="11115"/>
                  </a:cubicBezTo>
                  <a:cubicBezTo>
                    <a:pt x="3264" y="11115"/>
                    <a:pt x="3391" y="11067"/>
                    <a:pt x="3491" y="10968"/>
                  </a:cubicBezTo>
                  <a:cubicBezTo>
                    <a:pt x="4282" y="10223"/>
                    <a:pt x="2963" y="9044"/>
                    <a:pt x="3971" y="8672"/>
                  </a:cubicBezTo>
                  <a:lnTo>
                    <a:pt x="3971" y="8672"/>
                  </a:lnTo>
                  <a:cubicBezTo>
                    <a:pt x="3987" y="8688"/>
                    <a:pt x="4018" y="8734"/>
                    <a:pt x="4033" y="8750"/>
                  </a:cubicBezTo>
                  <a:cubicBezTo>
                    <a:pt x="4018" y="8843"/>
                    <a:pt x="3987" y="8951"/>
                    <a:pt x="4018" y="9044"/>
                  </a:cubicBezTo>
                  <a:cubicBezTo>
                    <a:pt x="4096" y="9324"/>
                    <a:pt x="3971" y="9649"/>
                    <a:pt x="4359" y="9758"/>
                  </a:cubicBezTo>
                  <a:cubicBezTo>
                    <a:pt x="4437" y="9897"/>
                    <a:pt x="4561" y="10006"/>
                    <a:pt x="4654" y="10099"/>
                  </a:cubicBezTo>
                  <a:cubicBezTo>
                    <a:pt x="4731" y="10347"/>
                    <a:pt x="4809" y="10595"/>
                    <a:pt x="4902" y="10843"/>
                  </a:cubicBezTo>
                  <a:cubicBezTo>
                    <a:pt x="4669" y="11619"/>
                    <a:pt x="5042" y="12472"/>
                    <a:pt x="4576" y="13294"/>
                  </a:cubicBezTo>
                  <a:cubicBezTo>
                    <a:pt x="4282" y="13837"/>
                    <a:pt x="3599" y="13930"/>
                    <a:pt x="3134" y="14178"/>
                  </a:cubicBezTo>
                  <a:cubicBezTo>
                    <a:pt x="3274" y="14860"/>
                    <a:pt x="2188" y="14922"/>
                    <a:pt x="2343" y="15527"/>
                  </a:cubicBezTo>
                  <a:cubicBezTo>
                    <a:pt x="2457" y="15413"/>
                    <a:pt x="2559" y="15376"/>
                    <a:pt x="2656" y="15376"/>
                  </a:cubicBezTo>
                  <a:cubicBezTo>
                    <a:pt x="2837" y="15376"/>
                    <a:pt x="3001" y="15506"/>
                    <a:pt x="3191" y="15506"/>
                  </a:cubicBezTo>
                  <a:cubicBezTo>
                    <a:pt x="3288" y="15506"/>
                    <a:pt x="3391" y="15472"/>
                    <a:pt x="3506" y="15372"/>
                  </a:cubicBezTo>
                  <a:cubicBezTo>
                    <a:pt x="3801" y="14860"/>
                    <a:pt x="4251" y="14519"/>
                    <a:pt x="4871" y="14287"/>
                  </a:cubicBezTo>
                  <a:cubicBezTo>
                    <a:pt x="4944" y="14259"/>
                    <a:pt x="5009" y="14247"/>
                    <a:pt x="5069" y="14247"/>
                  </a:cubicBezTo>
                  <a:cubicBezTo>
                    <a:pt x="5479" y="14247"/>
                    <a:pt x="5602" y="14832"/>
                    <a:pt x="5833" y="15062"/>
                  </a:cubicBezTo>
                  <a:cubicBezTo>
                    <a:pt x="5879" y="16318"/>
                    <a:pt x="6732" y="17388"/>
                    <a:pt x="7228" y="18474"/>
                  </a:cubicBezTo>
                  <a:cubicBezTo>
                    <a:pt x="7213" y="18474"/>
                    <a:pt x="7197" y="18490"/>
                    <a:pt x="7166" y="18490"/>
                  </a:cubicBezTo>
                  <a:cubicBezTo>
                    <a:pt x="6810" y="18831"/>
                    <a:pt x="6748" y="19715"/>
                    <a:pt x="7353" y="19994"/>
                  </a:cubicBezTo>
                  <a:cubicBezTo>
                    <a:pt x="7370" y="19992"/>
                    <a:pt x="7387" y="19990"/>
                    <a:pt x="7404" y="19990"/>
                  </a:cubicBezTo>
                  <a:cubicBezTo>
                    <a:pt x="7604" y="19990"/>
                    <a:pt x="7792" y="20153"/>
                    <a:pt x="7975" y="20153"/>
                  </a:cubicBezTo>
                  <a:cubicBezTo>
                    <a:pt x="8058" y="20153"/>
                    <a:pt x="8139" y="20120"/>
                    <a:pt x="8221" y="20025"/>
                  </a:cubicBezTo>
                  <a:cubicBezTo>
                    <a:pt x="8438" y="19715"/>
                    <a:pt x="8516" y="19203"/>
                    <a:pt x="8299" y="18800"/>
                  </a:cubicBezTo>
                  <a:cubicBezTo>
                    <a:pt x="8206" y="18645"/>
                    <a:pt x="8081" y="18552"/>
                    <a:pt x="7973" y="18490"/>
                  </a:cubicBezTo>
                  <a:cubicBezTo>
                    <a:pt x="8019" y="18335"/>
                    <a:pt x="8019" y="18179"/>
                    <a:pt x="7942" y="17978"/>
                  </a:cubicBezTo>
                  <a:cubicBezTo>
                    <a:pt x="7977" y="17970"/>
                    <a:pt x="8014" y="17966"/>
                    <a:pt x="8052" y="17966"/>
                  </a:cubicBezTo>
                  <a:cubicBezTo>
                    <a:pt x="8344" y="17966"/>
                    <a:pt x="8710" y="18176"/>
                    <a:pt x="9051" y="18176"/>
                  </a:cubicBezTo>
                  <a:cubicBezTo>
                    <a:pt x="9096" y="18176"/>
                    <a:pt x="9139" y="18172"/>
                    <a:pt x="9183" y="18164"/>
                  </a:cubicBezTo>
                  <a:cubicBezTo>
                    <a:pt x="9322" y="17730"/>
                    <a:pt x="9136" y="16939"/>
                    <a:pt x="9943" y="16799"/>
                  </a:cubicBezTo>
                  <a:cubicBezTo>
                    <a:pt x="10170" y="17001"/>
                    <a:pt x="10427" y="17058"/>
                    <a:pt x="10696" y="17058"/>
                  </a:cubicBezTo>
                  <a:cubicBezTo>
                    <a:pt x="11044" y="17058"/>
                    <a:pt x="11412" y="16962"/>
                    <a:pt x="11763" y="16962"/>
                  </a:cubicBezTo>
                  <a:cubicBezTo>
                    <a:pt x="11954" y="16962"/>
                    <a:pt x="12140" y="16991"/>
                    <a:pt x="12316" y="17078"/>
                  </a:cubicBezTo>
                  <a:cubicBezTo>
                    <a:pt x="13122" y="15651"/>
                    <a:pt x="11261" y="14473"/>
                    <a:pt x="12471" y="12968"/>
                  </a:cubicBezTo>
                  <a:cubicBezTo>
                    <a:pt x="12548" y="12865"/>
                    <a:pt x="12643" y="12841"/>
                    <a:pt x="12742" y="12841"/>
                  </a:cubicBezTo>
                  <a:cubicBezTo>
                    <a:pt x="12828" y="12841"/>
                    <a:pt x="12918" y="12859"/>
                    <a:pt x="13002" y="12859"/>
                  </a:cubicBezTo>
                  <a:cubicBezTo>
                    <a:pt x="13109" y="12859"/>
                    <a:pt x="13207" y="12829"/>
                    <a:pt x="13277" y="12689"/>
                  </a:cubicBezTo>
                  <a:lnTo>
                    <a:pt x="13277" y="12689"/>
                  </a:lnTo>
                  <a:cubicBezTo>
                    <a:pt x="13200" y="12716"/>
                    <a:pt x="13134" y="12728"/>
                    <a:pt x="13078" y="12728"/>
                  </a:cubicBezTo>
                  <a:cubicBezTo>
                    <a:pt x="12611" y="12728"/>
                    <a:pt x="12764" y="11912"/>
                    <a:pt x="12238" y="11898"/>
                  </a:cubicBezTo>
                  <a:cubicBezTo>
                    <a:pt x="12238" y="11650"/>
                    <a:pt x="12781" y="11681"/>
                    <a:pt x="12548" y="11309"/>
                  </a:cubicBezTo>
                  <a:lnTo>
                    <a:pt x="12548" y="11309"/>
                  </a:lnTo>
                  <a:cubicBezTo>
                    <a:pt x="12487" y="11325"/>
                    <a:pt x="12430" y="11332"/>
                    <a:pt x="12376" y="11332"/>
                  </a:cubicBezTo>
                  <a:cubicBezTo>
                    <a:pt x="11966" y="11332"/>
                    <a:pt x="11754" y="10904"/>
                    <a:pt x="11494" y="10657"/>
                  </a:cubicBezTo>
                  <a:lnTo>
                    <a:pt x="11494" y="10580"/>
                  </a:lnTo>
                  <a:cubicBezTo>
                    <a:pt x="11726" y="10394"/>
                    <a:pt x="11897" y="10208"/>
                    <a:pt x="11974" y="9975"/>
                  </a:cubicBezTo>
                  <a:cubicBezTo>
                    <a:pt x="12114" y="9618"/>
                    <a:pt x="11974" y="9277"/>
                    <a:pt x="11742" y="8951"/>
                  </a:cubicBezTo>
                  <a:cubicBezTo>
                    <a:pt x="11804" y="8750"/>
                    <a:pt x="11788" y="8564"/>
                    <a:pt x="11695" y="8362"/>
                  </a:cubicBezTo>
                  <a:lnTo>
                    <a:pt x="11695" y="8362"/>
                  </a:lnTo>
                  <a:cubicBezTo>
                    <a:pt x="11974" y="8672"/>
                    <a:pt x="12269" y="8951"/>
                    <a:pt x="12750" y="9261"/>
                  </a:cubicBezTo>
                  <a:cubicBezTo>
                    <a:pt x="12595" y="8905"/>
                    <a:pt x="12424" y="8036"/>
                    <a:pt x="11850" y="7742"/>
                  </a:cubicBezTo>
                  <a:lnTo>
                    <a:pt x="11850" y="7742"/>
                  </a:lnTo>
                  <a:cubicBezTo>
                    <a:pt x="12471" y="8052"/>
                    <a:pt x="13587" y="8315"/>
                    <a:pt x="14192" y="8951"/>
                  </a:cubicBezTo>
                  <a:cubicBezTo>
                    <a:pt x="13882" y="8052"/>
                    <a:pt x="12657" y="7711"/>
                    <a:pt x="12657" y="6671"/>
                  </a:cubicBezTo>
                  <a:cubicBezTo>
                    <a:pt x="12796" y="6485"/>
                    <a:pt x="13029" y="6423"/>
                    <a:pt x="13184" y="6361"/>
                  </a:cubicBezTo>
                  <a:cubicBezTo>
                    <a:pt x="13355" y="6191"/>
                    <a:pt x="13122" y="6051"/>
                    <a:pt x="13045" y="5927"/>
                  </a:cubicBezTo>
                  <a:cubicBezTo>
                    <a:pt x="13603" y="5105"/>
                    <a:pt x="14844" y="5570"/>
                    <a:pt x="15681" y="5167"/>
                  </a:cubicBezTo>
                  <a:cubicBezTo>
                    <a:pt x="15650" y="5074"/>
                    <a:pt x="15418" y="5012"/>
                    <a:pt x="15588" y="4857"/>
                  </a:cubicBezTo>
                  <a:lnTo>
                    <a:pt x="15588" y="4857"/>
                  </a:lnTo>
                  <a:cubicBezTo>
                    <a:pt x="15438" y="4903"/>
                    <a:pt x="15283" y="4910"/>
                    <a:pt x="15129" y="4910"/>
                  </a:cubicBezTo>
                  <a:cubicBezTo>
                    <a:pt x="15064" y="4910"/>
                    <a:pt x="14999" y="4909"/>
                    <a:pt x="14934" y="4909"/>
                  </a:cubicBezTo>
                  <a:cubicBezTo>
                    <a:pt x="14693" y="4909"/>
                    <a:pt x="14458" y="4926"/>
                    <a:pt x="14254" y="5089"/>
                  </a:cubicBezTo>
                  <a:cubicBezTo>
                    <a:pt x="14099" y="5012"/>
                    <a:pt x="13820" y="4965"/>
                    <a:pt x="13836" y="4764"/>
                  </a:cubicBezTo>
                  <a:cubicBezTo>
                    <a:pt x="14130" y="4035"/>
                    <a:pt x="14797" y="4562"/>
                    <a:pt x="15200" y="4081"/>
                  </a:cubicBezTo>
                  <a:cubicBezTo>
                    <a:pt x="15278" y="3926"/>
                    <a:pt x="15200" y="3740"/>
                    <a:pt x="15076" y="3600"/>
                  </a:cubicBezTo>
                  <a:cubicBezTo>
                    <a:pt x="15013" y="3587"/>
                    <a:pt x="14952" y="3581"/>
                    <a:pt x="14894" y="3581"/>
                  </a:cubicBezTo>
                  <a:cubicBezTo>
                    <a:pt x="14516" y="3581"/>
                    <a:pt x="14232" y="3835"/>
                    <a:pt x="13819" y="3835"/>
                  </a:cubicBezTo>
                  <a:cubicBezTo>
                    <a:pt x="13799" y="3835"/>
                    <a:pt x="13779" y="3834"/>
                    <a:pt x="13758" y="3833"/>
                  </a:cubicBezTo>
                  <a:cubicBezTo>
                    <a:pt x="13740" y="3834"/>
                    <a:pt x="13723" y="3835"/>
                    <a:pt x="13706" y="3835"/>
                  </a:cubicBezTo>
                  <a:cubicBezTo>
                    <a:pt x="13023" y="3835"/>
                    <a:pt x="12889" y="2949"/>
                    <a:pt x="12238" y="2934"/>
                  </a:cubicBezTo>
                  <a:cubicBezTo>
                    <a:pt x="12202" y="2926"/>
                    <a:pt x="12158" y="2922"/>
                    <a:pt x="12112" y="2922"/>
                  </a:cubicBezTo>
                  <a:cubicBezTo>
                    <a:pt x="11961" y="2922"/>
                    <a:pt x="11788" y="2972"/>
                    <a:pt x="11788" y="3151"/>
                  </a:cubicBezTo>
                  <a:cubicBezTo>
                    <a:pt x="11230" y="3104"/>
                    <a:pt x="10641" y="2996"/>
                    <a:pt x="10299" y="2530"/>
                  </a:cubicBezTo>
                  <a:cubicBezTo>
                    <a:pt x="10253" y="2220"/>
                    <a:pt x="10377" y="1894"/>
                    <a:pt x="10222" y="1507"/>
                  </a:cubicBezTo>
                  <a:cubicBezTo>
                    <a:pt x="10198" y="1385"/>
                    <a:pt x="10088" y="1235"/>
                    <a:pt x="9959" y="1235"/>
                  </a:cubicBezTo>
                  <a:cubicBezTo>
                    <a:pt x="9924" y="1235"/>
                    <a:pt x="9887" y="1247"/>
                    <a:pt x="9850" y="1274"/>
                  </a:cubicBezTo>
                  <a:cubicBezTo>
                    <a:pt x="9694" y="1507"/>
                    <a:pt x="9850" y="1863"/>
                    <a:pt x="10005" y="2096"/>
                  </a:cubicBezTo>
                  <a:cubicBezTo>
                    <a:pt x="9988" y="2097"/>
                    <a:pt x="9970" y="2098"/>
                    <a:pt x="9953" y="2098"/>
                  </a:cubicBezTo>
                  <a:cubicBezTo>
                    <a:pt x="9525" y="2098"/>
                    <a:pt x="8979" y="1743"/>
                    <a:pt x="8562" y="1445"/>
                  </a:cubicBezTo>
                  <a:cubicBezTo>
                    <a:pt x="8485" y="762"/>
                    <a:pt x="9400" y="855"/>
                    <a:pt x="9679" y="359"/>
                  </a:cubicBezTo>
                  <a:cubicBezTo>
                    <a:pt x="9633" y="350"/>
                    <a:pt x="9587" y="346"/>
                    <a:pt x="9541" y="346"/>
                  </a:cubicBezTo>
                  <a:cubicBezTo>
                    <a:pt x="9047" y="346"/>
                    <a:pt x="8573" y="839"/>
                    <a:pt x="8080" y="839"/>
                  </a:cubicBezTo>
                  <a:cubicBezTo>
                    <a:pt x="7927" y="839"/>
                    <a:pt x="7773" y="792"/>
                    <a:pt x="7616" y="669"/>
                  </a:cubicBezTo>
                  <a:cubicBezTo>
                    <a:pt x="7213" y="374"/>
                    <a:pt x="7926" y="297"/>
                    <a:pt x="7740" y="2"/>
                  </a:cubicBezTo>
                  <a:cubicBezTo>
                    <a:pt x="7727" y="1"/>
                    <a:pt x="7714" y="0"/>
                    <a:pt x="77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40" name="Google Shape;5740;p6"/>
            <p:cNvSpPr/>
            <p:nvPr/>
          </p:nvSpPr>
          <p:spPr>
            <a:xfrm>
              <a:off x="3557775" y="806900"/>
              <a:ext cx="32200" cy="24375"/>
            </a:xfrm>
            <a:custGeom>
              <a:avLst/>
              <a:gdLst/>
              <a:ahLst/>
              <a:cxnLst/>
              <a:rect l="l" t="t" r="r" b="b"/>
              <a:pathLst>
                <a:path w="1288" h="975" extrusionOk="0">
                  <a:moveTo>
                    <a:pt x="415" y="0"/>
                  </a:moveTo>
                  <a:cubicBezTo>
                    <a:pt x="344" y="0"/>
                    <a:pt x="277" y="7"/>
                    <a:pt x="217" y="17"/>
                  </a:cubicBezTo>
                  <a:cubicBezTo>
                    <a:pt x="47" y="126"/>
                    <a:pt x="0" y="327"/>
                    <a:pt x="62" y="529"/>
                  </a:cubicBezTo>
                  <a:cubicBezTo>
                    <a:pt x="140" y="746"/>
                    <a:pt x="279" y="793"/>
                    <a:pt x="481" y="917"/>
                  </a:cubicBezTo>
                  <a:cubicBezTo>
                    <a:pt x="562" y="957"/>
                    <a:pt x="646" y="974"/>
                    <a:pt x="731" y="974"/>
                  </a:cubicBezTo>
                  <a:cubicBezTo>
                    <a:pt x="938" y="974"/>
                    <a:pt x="1144" y="872"/>
                    <a:pt x="1287" y="762"/>
                  </a:cubicBezTo>
                  <a:cubicBezTo>
                    <a:pt x="1256" y="498"/>
                    <a:pt x="1070" y="327"/>
                    <a:pt x="853" y="126"/>
                  </a:cubicBezTo>
                  <a:cubicBezTo>
                    <a:pt x="727" y="31"/>
                    <a:pt x="564" y="0"/>
                    <a:pt x="4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41" name="Google Shape;5741;p6"/>
            <p:cNvSpPr/>
            <p:nvPr/>
          </p:nvSpPr>
          <p:spPr>
            <a:xfrm>
              <a:off x="3598875" y="678150"/>
              <a:ext cx="54300" cy="43100"/>
            </a:xfrm>
            <a:custGeom>
              <a:avLst/>
              <a:gdLst/>
              <a:ahLst/>
              <a:cxnLst/>
              <a:rect l="l" t="t" r="r" b="b"/>
              <a:pathLst>
                <a:path w="2172" h="1724" extrusionOk="0">
                  <a:moveTo>
                    <a:pt x="721" y="0"/>
                  </a:moveTo>
                  <a:cubicBezTo>
                    <a:pt x="653" y="0"/>
                    <a:pt x="583" y="6"/>
                    <a:pt x="512" y="18"/>
                  </a:cubicBezTo>
                  <a:cubicBezTo>
                    <a:pt x="0" y="173"/>
                    <a:pt x="124" y="669"/>
                    <a:pt x="155" y="1135"/>
                  </a:cubicBezTo>
                  <a:cubicBezTo>
                    <a:pt x="279" y="1367"/>
                    <a:pt x="574" y="1677"/>
                    <a:pt x="853" y="1724"/>
                  </a:cubicBezTo>
                  <a:cubicBezTo>
                    <a:pt x="1303" y="1615"/>
                    <a:pt x="1892" y="1445"/>
                    <a:pt x="2171" y="995"/>
                  </a:cubicBezTo>
                  <a:cubicBezTo>
                    <a:pt x="1864" y="491"/>
                    <a:pt x="1354" y="0"/>
                    <a:pt x="72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42" name="Google Shape;5742;p6"/>
            <p:cNvSpPr/>
            <p:nvPr/>
          </p:nvSpPr>
          <p:spPr>
            <a:xfrm>
              <a:off x="3573275" y="577950"/>
              <a:ext cx="125650" cy="39450"/>
            </a:xfrm>
            <a:custGeom>
              <a:avLst/>
              <a:gdLst/>
              <a:ahLst/>
              <a:cxnLst/>
              <a:rect l="l" t="t" r="r" b="b"/>
              <a:pathLst>
                <a:path w="5026" h="1578" extrusionOk="0">
                  <a:moveTo>
                    <a:pt x="414" y="0"/>
                  </a:moveTo>
                  <a:cubicBezTo>
                    <a:pt x="245" y="0"/>
                    <a:pt x="105" y="77"/>
                    <a:pt x="62" y="304"/>
                  </a:cubicBezTo>
                  <a:cubicBezTo>
                    <a:pt x="0" y="815"/>
                    <a:pt x="481" y="738"/>
                    <a:pt x="776" y="815"/>
                  </a:cubicBezTo>
                  <a:cubicBezTo>
                    <a:pt x="1862" y="862"/>
                    <a:pt x="2932" y="1343"/>
                    <a:pt x="4017" y="1575"/>
                  </a:cubicBezTo>
                  <a:cubicBezTo>
                    <a:pt x="4053" y="1568"/>
                    <a:pt x="4090" y="1565"/>
                    <a:pt x="4129" y="1565"/>
                  </a:cubicBezTo>
                  <a:cubicBezTo>
                    <a:pt x="4212" y="1565"/>
                    <a:pt x="4301" y="1577"/>
                    <a:pt x="4388" y="1577"/>
                  </a:cubicBezTo>
                  <a:cubicBezTo>
                    <a:pt x="4505" y="1577"/>
                    <a:pt x="4619" y="1555"/>
                    <a:pt x="4715" y="1451"/>
                  </a:cubicBezTo>
                  <a:cubicBezTo>
                    <a:pt x="5026" y="1265"/>
                    <a:pt x="4622" y="1141"/>
                    <a:pt x="4622" y="908"/>
                  </a:cubicBezTo>
                  <a:cubicBezTo>
                    <a:pt x="3590" y="560"/>
                    <a:pt x="2608" y="261"/>
                    <a:pt x="1517" y="261"/>
                  </a:cubicBezTo>
                  <a:cubicBezTo>
                    <a:pt x="1396" y="261"/>
                    <a:pt x="1273" y="265"/>
                    <a:pt x="1148" y="273"/>
                  </a:cubicBezTo>
                  <a:cubicBezTo>
                    <a:pt x="998" y="179"/>
                    <a:pt x="672" y="0"/>
                    <a:pt x="4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43" name="Google Shape;5743;p6"/>
            <p:cNvSpPr/>
            <p:nvPr/>
          </p:nvSpPr>
          <p:spPr>
            <a:xfrm>
              <a:off x="3228875" y="645950"/>
              <a:ext cx="26475" cy="21800"/>
            </a:xfrm>
            <a:custGeom>
              <a:avLst/>
              <a:gdLst/>
              <a:ahLst/>
              <a:cxnLst/>
              <a:rect l="l" t="t" r="r" b="b"/>
              <a:pathLst>
                <a:path w="1059" h="872" extrusionOk="0">
                  <a:moveTo>
                    <a:pt x="757" y="1"/>
                  </a:moveTo>
                  <a:cubicBezTo>
                    <a:pt x="644" y="1"/>
                    <a:pt x="516" y="64"/>
                    <a:pt x="345" y="251"/>
                  </a:cubicBezTo>
                  <a:cubicBezTo>
                    <a:pt x="330" y="213"/>
                    <a:pt x="300" y="139"/>
                    <a:pt x="255" y="139"/>
                  </a:cubicBezTo>
                  <a:cubicBezTo>
                    <a:pt x="209" y="139"/>
                    <a:pt x="145" y="221"/>
                    <a:pt x="66" y="515"/>
                  </a:cubicBezTo>
                  <a:cubicBezTo>
                    <a:pt x="1" y="794"/>
                    <a:pt x="25" y="850"/>
                    <a:pt x="65" y="850"/>
                  </a:cubicBezTo>
                  <a:cubicBezTo>
                    <a:pt x="91" y="850"/>
                    <a:pt x="125" y="825"/>
                    <a:pt x="143" y="825"/>
                  </a:cubicBezTo>
                  <a:cubicBezTo>
                    <a:pt x="209" y="777"/>
                    <a:pt x="271" y="760"/>
                    <a:pt x="330" y="760"/>
                  </a:cubicBezTo>
                  <a:cubicBezTo>
                    <a:pt x="481" y="760"/>
                    <a:pt x="615" y="872"/>
                    <a:pt x="748" y="872"/>
                  </a:cubicBezTo>
                  <a:cubicBezTo>
                    <a:pt x="810" y="763"/>
                    <a:pt x="841" y="841"/>
                    <a:pt x="950" y="592"/>
                  </a:cubicBezTo>
                  <a:cubicBezTo>
                    <a:pt x="1059" y="344"/>
                    <a:pt x="997" y="344"/>
                    <a:pt x="1043" y="112"/>
                  </a:cubicBezTo>
                  <a:cubicBezTo>
                    <a:pt x="947" y="53"/>
                    <a:pt x="858" y="1"/>
                    <a:pt x="75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744" name="Google Shape;5744;p6"/>
          <p:cNvGrpSpPr/>
          <p:nvPr/>
        </p:nvGrpSpPr>
        <p:grpSpPr>
          <a:xfrm rot="-6126719">
            <a:off x="-184389" y="5551808"/>
            <a:ext cx="2046724" cy="2564755"/>
            <a:chOff x="4082775" y="914425"/>
            <a:chExt cx="777050" cy="973675"/>
          </a:xfrm>
        </p:grpSpPr>
        <p:sp>
          <p:nvSpPr>
            <p:cNvPr id="5745" name="Google Shape;5745;p6"/>
            <p:cNvSpPr/>
            <p:nvPr/>
          </p:nvSpPr>
          <p:spPr>
            <a:xfrm>
              <a:off x="4082775" y="914425"/>
              <a:ext cx="665375" cy="778900"/>
            </a:xfrm>
            <a:custGeom>
              <a:avLst/>
              <a:gdLst/>
              <a:ahLst/>
              <a:cxnLst/>
              <a:rect l="l" t="t" r="r" b="b"/>
              <a:pathLst>
                <a:path w="26615" h="31156" extrusionOk="0">
                  <a:moveTo>
                    <a:pt x="24598" y="27170"/>
                  </a:moveTo>
                  <a:lnTo>
                    <a:pt x="24598" y="27170"/>
                  </a:lnTo>
                  <a:cubicBezTo>
                    <a:pt x="24594" y="27175"/>
                    <a:pt x="24589" y="27181"/>
                    <a:pt x="24585" y="27187"/>
                  </a:cubicBezTo>
                  <a:lnTo>
                    <a:pt x="24585" y="27187"/>
                  </a:lnTo>
                  <a:cubicBezTo>
                    <a:pt x="24590" y="27181"/>
                    <a:pt x="24594" y="27175"/>
                    <a:pt x="24598" y="27170"/>
                  </a:cubicBezTo>
                  <a:close/>
                  <a:moveTo>
                    <a:pt x="9983" y="1"/>
                  </a:moveTo>
                  <a:cubicBezTo>
                    <a:pt x="9865" y="1"/>
                    <a:pt x="9748" y="4"/>
                    <a:pt x="9631" y="12"/>
                  </a:cubicBezTo>
                  <a:cubicBezTo>
                    <a:pt x="9190" y="517"/>
                    <a:pt x="8635" y="807"/>
                    <a:pt x="8057" y="807"/>
                  </a:cubicBezTo>
                  <a:cubicBezTo>
                    <a:pt x="7782" y="807"/>
                    <a:pt x="7503" y="742"/>
                    <a:pt x="7227" y="602"/>
                  </a:cubicBezTo>
                  <a:lnTo>
                    <a:pt x="7227" y="602"/>
                  </a:lnTo>
                  <a:cubicBezTo>
                    <a:pt x="7440" y="1226"/>
                    <a:pt x="6821" y="1783"/>
                    <a:pt x="6162" y="1783"/>
                  </a:cubicBezTo>
                  <a:cubicBezTo>
                    <a:pt x="6052" y="1783"/>
                    <a:pt x="5940" y="1767"/>
                    <a:pt x="5832" y="1734"/>
                  </a:cubicBezTo>
                  <a:lnTo>
                    <a:pt x="5832" y="1734"/>
                  </a:lnTo>
                  <a:lnTo>
                    <a:pt x="6018" y="2494"/>
                  </a:lnTo>
                  <a:cubicBezTo>
                    <a:pt x="5915" y="2464"/>
                    <a:pt x="5824" y="2450"/>
                    <a:pt x="5742" y="2450"/>
                  </a:cubicBezTo>
                  <a:cubicBezTo>
                    <a:pt x="4963" y="2450"/>
                    <a:pt x="5030" y="3678"/>
                    <a:pt x="4039" y="3678"/>
                  </a:cubicBezTo>
                  <a:cubicBezTo>
                    <a:pt x="4002" y="3678"/>
                    <a:pt x="3964" y="3676"/>
                    <a:pt x="3924" y="3672"/>
                  </a:cubicBezTo>
                  <a:lnTo>
                    <a:pt x="3924" y="3672"/>
                  </a:lnTo>
                  <a:cubicBezTo>
                    <a:pt x="3955" y="4262"/>
                    <a:pt x="4451" y="3890"/>
                    <a:pt x="4467" y="4448"/>
                  </a:cubicBezTo>
                  <a:cubicBezTo>
                    <a:pt x="3257" y="5223"/>
                    <a:pt x="3350" y="6356"/>
                    <a:pt x="1861" y="6805"/>
                  </a:cubicBezTo>
                  <a:lnTo>
                    <a:pt x="2823" y="7581"/>
                  </a:lnTo>
                  <a:cubicBezTo>
                    <a:pt x="1861" y="9597"/>
                    <a:pt x="1396" y="12079"/>
                    <a:pt x="0" y="13583"/>
                  </a:cubicBezTo>
                  <a:cubicBezTo>
                    <a:pt x="529" y="13541"/>
                    <a:pt x="921" y="13231"/>
                    <a:pt x="1324" y="13231"/>
                  </a:cubicBezTo>
                  <a:cubicBezTo>
                    <a:pt x="1511" y="13231"/>
                    <a:pt x="1701" y="13298"/>
                    <a:pt x="1908" y="13490"/>
                  </a:cubicBezTo>
                  <a:cubicBezTo>
                    <a:pt x="2094" y="14607"/>
                    <a:pt x="1117" y="15677"/>
                    <a:pt x="1644" y="16747"/>
                  </a:cubicBezTo>
                  <a:cubicBezTo>
                    <a:pt x="962" y="17352"/>
                    <a:pt x="0" y="18515"/>
                    <a:pt x="16" y="19074"/>
                  </a:cubicBezTo>
                  <a:cubicBezTo>
                    <a:pt x="744" y="18314"/>
                    <a:pt x="2140" y="18158"/>
                    <a:pt x="2482" y="17042"/>
                  </a:cubicBezTo>
                  <a:cubicBezTo>
                    <a:pt x="2517" y="16912"/>
                    <a:pt x="2586" y="16860"/>
                    <a:pt x="2666" y="16860"/>
                  </a:cubicBezTo>
                  <a:cubicBezTo>
                    <a:pt x="2864" y="16860"/>
                    <a:pt x="3135" y="17176"/>
                    <a:pt x="3179" y="17429"/>
                  </a:cubicBezTo>
                  <a:cubicBezTo>
                    <a:pt x="4668" y="18251"/>
                    <a:pt x="2575" y="19446"/>
                    <a:pt x="2714" y="20345"/>
                  </a:cubicBezTo>
                  <a:cubicBezTo>
                    <a:pt x="2816" y="20414"/>
                    <a:pt x="2923" y="20445"/>
                    <a:pt x="3029" y="20445"/>
                  </a:cubicBezTo>
                  <a:cubicBezTo>
                    <a:pt x="3568" y="20445"/>
                    <a:pt x="4102" y="19656"/>
                    <a:pt x="4064" y="19074"/>
                  </a:cubicBezTo>
                  <a:cubicBezTo>
                    <a:pt x="4220" y="18997"/>
                    <a:pt x="4357" y="18964"/>
                    <a:pt x="4479" y="18964"/>
                  </a:cubicBezTo>
                  <a:cubicBezTo>
                    <a:pt x="5179" y="18964"/>
                    <a:pt x="5424" y="20022"/>
                    <a:pt x="6153" y="20022"/>
                  </a:cubicBezTo>
                  <a:cubicBezTo>
                    <a:pt x="6175" y="20022"/>
                    <a:pt x="6197" y="20021"/>
                    <a:pt x="6219" y="20020"/>
                  </a:cubicBezTo>
                  <a:lnTo>
                    <a:pt x="6219" y="20020"/>
                  </a:lnTo>
                  <a:cubicBezTo>
                    <a:pt x="6235" y="20655"/>
                    <a:pt x="6049" y="21183"/>
                    <a:pt x="5770" y="21726"/>
                  </a:cubicBezTo>
                  <a:cubicBezTo>
                    <a:pt x="5886" y="21775"/>
                    <a:pt x="5986" y="21797"/>
                    <a:pt x="6073" y="21797"/>
                  </a:cubicBezTo>
                  <a:cubicBezTo>
                    <a:pt x="6613" y="21797"/>
                    <a:pt x="6661" y="20952"/>
                    <a:pt x="7088" y="20578"/>
                  </a:cubicBezTo>
                  <a:cubicBezTo>
                    <a:pt x="7383" y="20687"/>
                    <a:pt x="7848" y="20888"/>
                    <a:pt x="7801" y="21105"/>
                  </a:cubicBezTo>
                  <a:cubicBezTo>
                    <a:pt x="7290" y="21400"/>
                    <a:pt x="6917" y="21819"/>
                    <a:pt x="6933" y="22393"/>
                  </a:cubicBezTo>
                  <a:cubicBezTo>
                    <a:pt x="7094" y="22458"/>
                    <a:pt x="7228" y="22487"/>
                    <a:pt x="7340" y="22487"/>
                  </a:cubicBezTo>
                  <a:cubicBezTo>
                    <a:pt x="8190" y="22487"/>
                    <a:pt x="7809" y="20833"/>
                    <a:pt x="8685" y="20764"/>
                  </a:cubicBezTo>
                  <a:lnTo>
                    <a:pt x="8685" y="20764"/>
                  </a:lnTo>
                  <a:cubicBezTo>
                    <a:pt x="8096" y="22858"/>
                    <a:pt x="10717" y="21384"/>
                    <a:pt x="10360" y="23277"/>
                  </a:cubicBezTo>
                  <a:cubicBezTo>
                    <a:pt x="10640" y="22734"/>
                    <a:pt x="10360" y="22005"/>
                    <a:pt x="10857" y="21415"/>
                  </a:cubicBezTo>
                  <a:cubicBezTo>
                    <a:pt x="11927" y="21881"/>
                    <a:pt x="11880" y="24300"/>
                    <a:pt x="13648" y="24672"/>
                  </a:cubicBezTo>
                  <a:cubicBezTo>
                    <a:pt x="13681" y="24681"/>
                    <a:pt x="13712" y="24685"/>
                    <a:pt x="13742" y="24685"/>
                  </a:cubicBezTo>
                  <a:cubicBezTo>
                    <a:pt x="14046" y="24685"/>
                    <a:pt x="14255" y="24296"/>
                    <a:pt x="14579" y="24254"/>
                  </a:cubicBezTo>
                  <a:cubicBezTo>
                    <a:pt x="15417" y="24533"/>
                    <a:pt x="15618" y="25370"/>
                    <a:pt x="15587" y="26084"/>
                  </a:cubicBezTo>
                  <a:lnTo>
                    <a:pt x="16828" y="26316"/>
                  </a:lnTo>
                  <a:cubicBezTo>
                    <a:pt x="16626" y="26859"/>
                    <a:pt x="16363" y="27464"/>
                    <a:pt x="16595" y="28007"/>
                  </a:cubicBezTo>
                  <a:cubicBezTo>
                    <a:pt x="16799" y="28133"/>
                    <a:pt x="16998" y="28182"/>
                    <a:pt x="17193" y="28182"/>
                  </a:cubicBezTo>
                  <a:cubicBezTo>
                    <a:pt x="17894" y="28182"/>
                    <a:pt x="18556" y="27549"/>
                    <a:pt x="19254" y="27549"/>
                  </a:cubicBezTo>
                  <a:cubicBezTo>
                    <a:pt x="19415" y="27549"/>
                    <a:pt x="19578" y="27583"/>
                    <a:pt x="19744" y="27666"/>
                  </a:cubicBezTo>
                  <a:cubicBezTo>
                    <a:pt x="20162" y="27092"/>
                    <a:pt x="19046" y="27278"/>
                    <a:pt x="19247" y="26751"/>
                  </a:cubicBezTo>
                  <a:cubicBezTo>
                    <a:pt x="19201" y="26037"/>
                    <a:pt x="21574" y="25665"/>
                    <a:pt x="21651" y="24362"/>
                  </a:cubicBezTo>
                  <a:cubicBezTo>
                    <a:pt x="21822" y="24199"/>
                    <a:pt x="21972" y="24133"/>
                    <a:pt x="22108" y="24133"/>
                  </a:cubicBezTo>
                  <a:cubicBezTo>
                    <a:pt x="22551" y="24133"/>
                    <a:pt x="22849" y="24834"/>
                    <a:pt x="23264" y="25107"/>
                  </a:cubicBezTo>
                  <a:cubicBezTo>
                    <a:pt x="22908" y="25929"/>
                    <a:pt x="22039" y="25929"/>
                    <a:pt x="21496" y="26518"/>
                  </a:cubicBezTo>
                  <a:lnTo>
                    <a:pt x="22753" y="26316"/>
                  </a:lnTo>
                  <a:cubicBezTo>
                    <a:pt x="23812" y="26415"/>
                    <a:pt x="23405" y="27801"/>
                    <a:pt x="24203" y="27801"/>
                  </a:cubicBezTo>
                  <a:cubicBezTo>
                    <a:pt x="24281" y="27801"/>
                    <a:pt x="24370" y="27788"/>
                    <a:pt x="24474" y="27759"/>
                  </a:cubicBezTo>
                  <a:cubicBezTo>
                    <a:pt x="24519" y="27550"/>
                    <a:pt x="24477" y="27340"/>
                    <a:pt x="24585" y="27187"/>
                  </a:cubicBezTo>
                  <a:lnTo>
                    <a:pt x="24585" y="27187"/>
                  </a:lnTo>
                  <a:cubicBezTo>
                    <a:pt x="24485" y="27320"/>
                    <a:pt x="24368" y="27471"/>
                    <a:pt x="24225" y="27471"/>
                  </a:cubicBezTo>
                  <a:cubicBezTo>
                    <a:pt x="24172" y="27471"/>
                    <a:pt x="24116" y="27450"/>
                    <a:pt x="24055" y="27402"/>
                  </a:cubicBezTo>
                  <a:cubicBezTo>
                    <a:pt x="23931" y="26782"/>
                    <a:pt x="24614" y="26472"/>
                    <a:pt x="24660" y="26316"/>
                  </a:cubicBezTo>
                  <a:lnTo>
                    <a:pt x="24660" y="26316"/>
                  </a:lnTo>
                  <a:cubicBezTo>
                    <a:pt x="24970" y="26921"/>
                    <a:pt x="24428" y="27588"/>
                    <a:pt x="24831" y="27867"/>
                  </a:cubicBezTo>
                  <a:lnTo>
                    <a:pt x="25001" y="26766"/>
                  </a:lnTo>
                  <a:cubicBezTo>
                    <a:pt x="25157" y="28240"/>
                    <a:pt x="26056" y="30240"/>
                    <a:pt x="26614" y="31155"/>
                  </a:cubicBezTo>
                  <a:cubicBezTo>
                    <a:pt x="26242" y="29263"/>
                    <a:pt x="25684" y="27076"/>
                    <a:pt x="24350" y="25805"/>
                  </a:cubicBezTo>
                  <a:cubicBezTo>
                    <a:pt x="22427" y="25029"/>
                    <a:pt x="24273" y="23525"/>
                    <a:pt x="24288" y="22315"/>
                  </a:cubicBezTo>
                  <a:cubicBezTo>
                    <a:pt x="23497" y="22206"/>
                    <a:pt x="23233" y="21555"/>
                    <a:pt x="23342" y="20811"/>
                  </a:cubicBezTo>
                  <a:cubicBezTo>
                    <a:pt x="23504" y="20676"/>
                    <a:pt x="23638" y="20622"/>
                    <a:pt x="23753" y="20622"/>
                  </a:cubicBezTo>
                  <a:cubicBezTo>
                    <a:pt x="24186" y="20622"/>
                    <a:pt x="24356" y="21371"/>
                    <a:pt x="24736" y="21371"/>
                  </a:cubicBezTo>
                  <a:cubicBezTo>
                    <a:pt x="24838" y="21371"/>
                    <a:pt x="24954" y="21318"/>
                    <a:pt x="25095" y="21183"/>
                  </a:cubicBezTo>
                  <a:cubicBezTo>
                    <a:pt x="24521" y="20640"/>
                    <a:pt x="24040" y="20299"/>
                    <a:pt x="23388" y="19880"/>
                  </a:cubicBezTo>
                  <a:lnTo>
                    <a:pt x="22846" y="16049"/>
                  </a:lnTo>
                  <a:lnTo>
                    <a:pt x="22846" y="16049"/>
                  </a:lnTo>
                  <a:cubicBezTo>
                    <a:pt x="22886" y="16057"/>
                    <a:pt x="22926" y="16061"/>
                    <a:pt x="22965" y="16061"/>
                  </a:cubicBezTo>
                  <a:cubicBezTo>
                    <a:pt x="23441" y="16061"/>
                    <a:pt x="23832" y="15485"/>
                    <a:pt x="23761" y="15041"/>
                  </a:cubicBezTo>
                  <a:lnTo>
                    <a:pt x="23761" y="15041"/>
                  </a:lnTo>
                  <a:cubicBezTo>
                    <a:pt x="23480" y="15085"/>
                    <a:pt x="23223" y="15117"/>
                    <a:pt x="22977" y="15117"/>
                  </a:cubicBezTo>
                  <a:cubicBezTo>
                    <a:pt x="22446" y="15117"/>
                    <a:pt x="21964" y="14970"/>
                    <a:pt x="21403" y="14483"/>
                  </a:cubicBezTo>
                  <a:cubicBezTo>
                    <a:pt x="21372" y="13909"/>
                    <a:pt x="20659" y="13521"/>
                    <a:pt x="21326" y="13133"/>
                  </a:cubicBezTo>
                  <a:lnTo>
                    <a:pt x="21326" y="13133"/>
                  </a:lnTo>
                  <a:cubicBezTo>
                    <a:pt x="21580" y="13232"/>
                    <a:pt x="21834" y="13498"/>
                    <a:pt x="22135" y="13498"/>
                  </a:cubicBezTo>
                  <a:cubicBezTo>
                    <a:pt x="22165" y="13498"/>
                    <a:pt x="22195" y="13496"/>
                    <a:pt x="22225" y="13490"/>
                  </a:cubicBezTo>
                  <a:cubicBezTo>
                    <a:pt x="20659" y="11582"/>
                    <a:pt x="21062" y="8760"/>
                    <a:pt x="19465" y="6728"/>
                  </a:cubicBezTo>
                  <a:cubicBezTo>
                    <a:pt x="19728" y="6107"/>
                    <a:pt x="20969" y="6340"/>
                    <a:pt x="20705" y="5518"/>
                  </a:cubicBezTo>
                  <a:lnTo>
                    <a:pt x="20705" y="5518"/>
                  </a:lnTo>
                  <a:cubicBezTo>
                    <a:pt x="20508" y="5574"/>
                    <a:pt x="20319" y="5598"/>
                    <a:pt x="20138" y="5598"/>
                  </a:cubicBezTo>
                  <a:cubicBezTo>
                    <a:pt x="19763" y="5598"/>
                    <a:pt x="19422" y="5494"/>
                    <a:pt x="19108" y="5348"/>
                  </a:cubicBezTo>
                  <a:cubicBezTo>
                    <a:pt x="18643" y="4277"/>
                    <a:pt x="17262" y="3579"/>
                    <a:pt x="17092" y="2540"/>
                  </a:cubicBezTo>
                  <a:cubicBezTo>
                    <a:pt x="16975" y="2573"/>
                    <a:pt x="16869" y="2587"/>
                    <a:pt x="16770" y="2587"/>
                  </a:cubicBezTo>
                  <a:cubicBezTo>
                    <a:pt x="15945" y="2587"/>
                    <a:pt x="15682" y="1562"/>
                    <a:pt x="14731" y="1562"/>
                  </a:cubicBezTo>
                  <a:cubicBezTo>
                    <a:pt x="14663" y="1562"/>
                    <a:pt x="14592" y="1568"/>
                    <a:pt x="14517" y="1579"/>
                  </a:cubicBezTo>
                  <a:cubicBezTo>
                    <a:pt x="14207" y="1424"/>
                    <a:pt x="14595" y="1082"/>
                    <a:pt x="14269" y="850"/>
                  </a:cubicBezTo>
                  <a:cubicBezTo>
                    <a:pt x="13217" y="619"/>
                    <a:pt x="11524" y="1"/>
                    <a:pt x="998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46" name="Google Shape;5746;p6"/>
            <p:cNvSpPr/>
            <p:nvPr/>
          </p:nvSpPr>
          <p:spPr>
            <a:xfrm>
              <a:off x="4676775" y="1262850"/>
              <a:ext cx="37250" cy="24350"/>
            </a:xfrm>
            <a:custGeom>
              <a:avLst/>
              <a:gdLst/>
              <a:ahLst/>
              <a:cxnLst/>
              <a:rect l="l" t="t" r="r" b="b"/>
              <a:pathLst>
                <a:path w="1490" h="974" extrusionOk="0">
                  <a:moveTo>
                    <a:pt x="422" y="0"/>
                  </a:moveTo>
                  <a:cubicBezTo>
                    <a:pt x="265" y="0"/>
                    <a:pt x="117" y="69"/>
                    <a:pt x="1" y="251"/>
                  </a:cubicBezTo>
                  <a:cubicBezTo>
                    <a:pt x="193" y="663"/>
                    <a:pt x="324" y="965"/>
                    <a:pt x="781" y="965"/>
                  </a:cubicBezTo>
                  <a:cubicBezTo>
                    <a:pt x="841" y="965"/>
                    <a:pt x="906" y="960"/>
                    <a:pt x="978" y="949"/>
                  </a:cubicBezTo>
                  <a:cubicBezTo>
                    <a:pt x="1002" y="966"/>
                    <a:pt x="1032" y="974"/>
                    <a:pt x="1064" y="974"/>
                  </a:cubicBezTo>
                  <a:cubicBezTo>
                    <a:pt x="1239" y="974"/>
                    <a:pt x="1489" y="743"/>
                    <a:pt x="1319" y="468"/>
                  </a:cubicBezTo>
                  <a:cubicBezTo>
                    <a:pt x="1110" y="291"/>
                    <a:pt x="746" y="0"/>
                    <a:pt x="42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47" name="Google Shape;5747;p6"/>
            <p:cNvSpPr/>
            <p:nvPr/>
          </p:nvSpPr>
          <p:spPr>
            <a:xfrm>
              <a:off x="4739600" y="1433900"/>
              <a:ext cx="120225" cy="116775"/>
            </a:xfrm>
            <a:custGeom>
              <a:avLst/>
              <a:gdLst/>
              <a:ahLst/>
              <a:cxnLst/>
              <a:rect l="l" t="t" r="r" b="b"/>
              <a:pathLst>
                <a:path w="4809" h="4671" extrusionOk="0">
                  <a:moveTo>
                    <a:pt x="1225" y="1"/>
                  </a:moveTo>
                  <a:cubicBezTo>
                    <a:pt x="0" y="2032"/>
                    <a:pt x="2420" y="3366"/>
                    <a:pt x="3738" y="4514"/>
                  </a:cubicBezTo>
                  <a:cubicBezTo>
                    <a:pt x="3811" y="4623"/>
                    <a:pt x="3961" y="4670"/>
                    <a:pt x="4119" y="4670"/>
                  </a:cubicBezTo>
                  <a:cubicBezTo>
                    <a:pt x="4367" y="4670"/>
                    <a:pt x="4634" y="4554"/>
                    <a:pt x="4653" y="4374"/>
                  </a:cubicBezTo>
                  <a:cubicBezTo>
                    <a:pt x="4808" y="3087"/>
                    <a:pt x="3149" y="2978"/>
                    <a:pt x="2435" y="2094"/>
                  </a:cubicBezTo>
                  <a:cubicBezTo>
                    <a:pt x="2327" y="1334"/>
                    <a:pt x="1939" y="249"/>
                    <a:pt x="12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48" name="Google Shape;5748;p6"/>
            <p:cNvSpPr/>
            <p:nvPr/>
          </p:nvSpPr>
          <p:spPr>
            <a:xfrm>
              <a:off x="4200500" y="1612050"/>
              <a:ext cx="21175" cy="13800"/>
            </a:xfrm>
            <a:custGeom>
              <a:avLst/>
              <a:gdLst/>
              <a:ahLst/>
              <a:cxnLst/>
              <a:rect l="l" t="t" r="r" b="b"/>
              <a:pathLst>
                <a:path w="847" h="552" extrusionOk="0">
                  <a:moveTo>
                    <a:pt x="541" y="0"/>
                  </a:moveTo>
                  <a:cubicBezTo>
                    <a:pt x="1" y="0"/>
                    <a:pt x="846" y="407"/>
                    <a:pt x="130" y="536"/>
                  </a:cubicBezTo>
                  <a:cubicBezTo>
                    <a:pt x="156" y="547"/>
                    <a:pt x="184" y="551"/>
                    <a:pt x="214" y="551"/>
                  </a:cubicBezTo>
                  <a:cubicBezTo>
                    <a:pt x="456" y="551"/>
                    <a:pt x="800" y="243"/>
                    <a:pt x="704" y="9"/>
                  </a:cubicBezTo>
                  <a:cubicBezTo>
                    <a:pt x="639" y="3"/>
                    <a:pt x="585" y="0"/>
                    <a:pt x="5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49" name="Google Shape;5749;p6"/>
            <p:cNvSpPr/>
            <p:nvPr/>
          </p:nvSpPr>
          <p:spPr>
            <a:xfrm>
              <a:off x="4439375" y="1679950"/>
              <a:ext cx="22900" cy="20350"/>
            </a:xfrm>
            <a:custGeom>
              <a:avLst/>
              <a:gdLst/>
              <a:ahLst/>
              <a:cxnLst/>
              <a:rect l="l" t="t" r="r" b="b"/>
              <a:pathLst>
                <a:path w="916" h="814" extrusionOk="0">
                  <a:moveTo>
                    <a:pt x="201" y="1"/>
                  </a:moveTo>
                  <a:cubicBezTo>
                    <a:pt x="171" y="1"/>
                    <a:pt x="141" y="3"/>
                    <a:pt x="113" y="7"/>
                  </a:cubicBezTo>
                  <a:cubicBezTo>
                    <a:pt x="153" y="179"/>
                    <a:pt x="1" y="589"/>
                    <a:pt x="158" y="589"/>
                  </a:cubicBezTo>
                  <a:cubicBezTo>
                    <a:pt x="185" y="589"/>
                    <a:pt x="221" y="577"/>
                    <a:pt x="268" y="550"/>
                  </a:cubicBezTo>
                  <a:lnTo>
                    <a:pt x="439" y="317"/>
                  </a:lnTo>
                  <a:lnTo>
                    <a:pt x="439" y="317"/>
                  </a:lnTo>
                  <a:cubicBezTo>
                    <a:pt x="529" y="362"/>
                    <a:pt x="575" y="697"/>
                    <a:pt x="411" y="803"/>
                  </a:cubicBezTo>
                  <a:lnTo>
                    <a:pt x="411" y="803"/>
                  </a:lnTo>
                  <a:lnTo>
                    <a:pt x="718" y="628"/>
                  </a:lnTo>
                  <a:cubicBezTo>
                    <a:pt x="915" y="206"/>
                    <a:pt x="500" y="1"/>
                    <a:pt x="201" y="1"/>
                  </a:cubicBezTo>
                  <a:close/>
                  <a:moveTo>
                    <a:pt x="411" y="803"/>
                  </a:moveTo>
                  <a:lnTo>
                    <a:pt x="393" y="814"/>
                  </a:lnTo>
                  <a:cubicBezTo>
                    <a:pt x="399" y="810"/>
                    <a:pt x="405" y="807"/>
                    <a:pt x="411" y="80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0" name="Google Shape;5750;p6"/>
            <p:cNvSpPr/>
            <p:nvPr/>
          </p:nvSpPr>
          <p:spPr>
            <a:xfrm>
              <a:off x="4422800" y="1712675"/>
              <a:ext cx="32600" cy="41900"/>
            </a:xfrm>
            <a:custGeom>
              <a:avLst/>
              <a:gdLst/>
              <a:ahLst/>
              <a:cxnLst/>
              <a:rect l="l" t="t" r="r" b="b"/>
              <a:pathLst>
                <a:path w="1304" h="1676" extrusionOk="0">
                  <a:moveTo>
                    <a:pt x="1211" y="1"/>
                  </a:moveTo>
                  <a:lnTo>
                    <a:pt x="621" y="1288"/>
                  </a:lnTo>
                  <a:lnTo>
                    <a:pt x="420" y="823"/>
                  </a:lnTo>
                  <a:cubicBezTo>
                    <a:pt x="420" y="1257"/>
                    <a:pt x="1" y="1319"/>
                    <a:pt x="420" y="1676"/>
                  </a:cubicBezTo>
                  <a:cubicBezTo>
                    <a:pt x="854" y="1335"/>
                    <a:pt x="1304" y="606"/>
                    <a:pt x="12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1" name="Google Shape;5751;p6"/>
            <p:cNvSpPr/>
            <p:nvPr/>
          </p:nvSpPr>
          <p:spPr>
            <a:xfrm>
              <a:off x="4377825" y="1732850"/>
              <a:ext cx="6225" cy="17075"/>
            </a:xfrm>
            <a:custGeom>
              <a:avLst/>
              <a:gdLst/>
              <a:ahLst/>
              <a:cxnLst/>
              <a:rect l="l" t="t" r="r" b="b"/>
              <a:pathLst>
                <a:path w="249" h="683" extrusionOk="0">
                  <a:moveTo>
                    <a:pt x="78" y="0"/>
                  </a:moveTo>
                  <a:lnTo>
                    <a:pt x="1" y="435"/>
                  </a:lnTo>
                  <a:lnTo>
                    <a:pt x="63" y="357"/>
                  </a:lnTo>
                  <a:lnTo>
                    <a:pt x="249" y="683"/>
                  </a:lnTo>
                  <a:lnTo>
                    <a:pt x="7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2" name="Google Shape;5752;p6"/>
            <p:cNvSpPr/>
            <p:nvPr/>
          </p:nvSpPr>
          <p:spPr>
            <a:xfrm>
              <a:off x="4367450" y="1760225"/>
              <a:ext cx="14175" cy="20000"/>
            </a:xfrm>
            <a:custGeom>
              <a:avLst/>
              <a:gdLst/>
              <a:ahLst/>
              <a:cxnLst/>
              <a:rect l="l" t="t" r="r" b="b"/>
              <a:pathLst>
                <a:path w="567" h="800" extrusionOk="0">
                  <a:moveTo>
                    <a:pt x="382" y="1"/>
                  </a:moveTo>
                  <a:cubicBezTo>
                    <a:pt x="0" y="1"/>
                    <a:pt x="107" y="800"/>
                    <a:pt x="346" y="800"/>
                  </a:cubicBezTo>
                  <a:cubicBezTo>
                    <a:pt x="373" y="800"/>
                    <a:pt x="401" y="789"/>
                    <a:pt x="431" y="767"/>
                  </a:cubicBezTo>
                  <a:cubicBezTo>
                    <a:pt x="566" y="497"/>
                    <a:pt x="431" y="50"/>
                    <a:pt x="496" y="21"/>
                  </a:cubicBezTo>
                  <a:lnTo>
                    <a:pt x="496" y="21"/>
                  </a:lnTo>
                  <a:cubicBezTo>
                    <a:pt x="510" y="26"/>
                    <a:pt x="525" y="31"/>
                    <a:pt x="540" y="38"/>
                  </a:cubicBezTo>
                  <a:cubicBezTo>
                    <a:pt x="524" y="25"/>
                    <a:pt x="512" y="20"/>
                    <a:pt x="503" y="20"/>
                  </a:cubicBezTo>
                  <a:cubicBezTo>
                    <a:pt x="501" y="20"/>
                    <a:pt x="498" y="20"/>
                    <a:pt x="496" y="21"/>
                  </a:cubicBezTo>
                  <a:lnTo>
                    <a:pt x="496" y="21"/>
                  </a:lnTo>
                  <a:cubicBezTo>
                    <a:pt x="454" y="7"/>
                    <a:pt x="416" y="1"/>
                    <a:pt x="38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3" name="Google Shape;5753;p6"/>
            <p:cNvSpPr/>
            <p:nvPr/>
          </p:nvSpPr>
          <p:spPr>
            <a:xfrm>
              <a:off x="4598825" y="1811950"/>
              <a:ext cx="22525" cy="23875"/>
            </a:xfrm>
            <a:custGeom>
              <a:avLst/>
              <a:gdLst/>
              <a:ahLst/>
              <a:cxnLst/>
              <a:rect l="l" t="t" r="r" b="b"/>
              <a:pathLst>
                <a:path w="901" h="955" extrusionOk="0">
                  <a:moveTo>
                    <a:pt x="436" y="0"/>
                  </a:moveTo>
                  <a:cubicBezTo>
                    <a:pt x="451" y="202"/>
                    <a:pt x="668" y="590"/>
                    <a:pt x="311" y="652"/>
                  </a:cubicBezTo>
                  <a:lnTo>
                    <a:pt x="79" y="481"/>
                  </a:lnTo>
                  <a:lnTo>
                    <a:pt x="79" y="481"/>
                  </a:lnTo>
                  <a:cubicBezTo>
                    <a:pt x="1" y="625"/>
                    <a:pt x="273" y="954"/>
                    <a:pt x="482" y="954"/>
                  </a:cubicBezTo>
                  <a:cubicBezTo>
                    <a:pt x="521" y="954"/>
                    <a:pt x="559" y="943"/>
                    <a:pt x="591" y="915"/>
                  </a:cubicBezTo>
                  <a:cubicBezTo>
                    <a:pt x="544" y="636"/>
                    <a:pt x="901" y="156"/>
                    <a:pt x="43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4" name="Google Shape;5754;p6"/>
            <p:cNvSpPr/>
            <p:nvPr/>
          </p:nvSpPr>
          <p:spPr>
            <a:xfrm>
              <a:off x="4625250" y="1866250"/>
              <a:ext cx="20150" cy="21850"/>
            </a:xfrm>
            <a:custGeom>
              <a:avLst/>
              <a:gdLst/>
              <a:ahLst/>
              <a:cxnLst/>
              <a:rect l="l" t="t" r="r" b="b"/>
              <a:pathLst>
                <a:path w="806" h="874" extrusionOk="0">
                  <a:moveTo>
                    <a:pt x="334" y="0"/>
                  </a:moveTo>
                  <a:cubicBezTo>
                    <a:pt x="241" y="0"/>
                    <a:pt x="139" y="66"/>
                    <a:pt x="30" y="232"/>
                  </a:cubicBezTo>
                  <a:cubicBezTo>
                    <a:pt x="1" y="451"/>
                    <a:pt x="136" y="874"/>
                    <a:pt x="486" y="874"/>
                  </a:cubicBezTo>
                  <a:cubicBezTo>
                    <a:pt x="509" y="874"/>
                    <a:pt x="532" y="872"/>
                    <a:pt x="557" y="868"/>
                  </a:cubicBezTo>
                  <a:lnTo>
                    <a:pt x="805" y="620"/>
                  </a:lnTo>
                  <a:cubicBezTo>
                    <a:pt x="709" y="340"/>
                    <a:pt x="544" y="0"/>
                    <a:pt x="3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1060364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8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74" name="Google Shape;8574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algn="r"/>
            <a:fld id="{00000000-1234-1234-1234-123412341234}" type="slidenum">
              <a:rPr lang="en" smtClean="0"/>
              <a:pPr algn="r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803571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3"/>
        </a:solidFill>
        <a:effectLst/>
      </p:bgPr>
    </p:bg>
    <p:spTree>
      <p:nvGrpSpPr>
        <p:cNvPr id="1" name="Shape 17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29" name="Google Shape;17129;p2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5" y="1"/>
            <a:ext cx="12191976" cy="68580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7130" name="Google Shape;17130;p27"/>
          <p:cNvGrpSpPr/>
          <p:nvPr/>
        </p:nvGrpSpPr>
        <p:grpSpPr>
          <a:xfrm rot="-3698963">
            <a:off x="376865" y="-659349"/>
            <a:ext cx="1597296" cy="1809576"/>
            <a:chOff x="2807100" y="2138800"/>
            <a:chExt cx="649550" cy="735875"/>
          </a:xfrm>
        </p:grpSpPr>
        <p:sp>
          <p:nvSpPr>
            <p:cNvPr id="17131" name="Google Shape;17131;p27"/>
            <p:cNvSpPr/>
            <p:nvPr/>
          </p:nvSpPr>
          <p:spPr>
            <a:xfrm>
              <a:off x="2807100" y="2263275"/>
              <a:ext cx="649550" cy="611400"/>
            </a:xfrm>
            <a:custGeom>
              <a:avLst/>
              <a:gdLst/>
              <a:ahLst/>
              <a:cxnLst/>
              <a:rect l="l" t="t" r="r" b="b"/>
              <a:pathLst>
                <a:path w="25982" h="24456" extrusionOk="0">
                  <a:moveTo>
                    <a:pt x="8314" y="9306"/>
                  </a:moveTo>
                  <a:cubicBezTo>
                    <a:pt x="8329" y="9415"/>
                    <a:pt x="8329" y="9539"/>
                    <a:pt x="8360" y="9648"/>
                  </a:cubicBezTo>
                  <a:cubicBezTo>
                    <a:pt x="8314" y="9617"/>
                    <a:pt x="8283" y="9585"/>
                    <a:pt x="8252" y="9554"/>
                  </a:cubicBezTo>
                  <a:cubicBezTo>
                    <a:pt x="8283" y="9461"/>
                    <a:pt x="8298" y="9384"/>
                    <a:pt x="8314" y="9306"/>
                  </a:cubicBezTo>
                  <a:close/>
                  <a:moveTo>
                    <a:pt x="13820" y="16441"/>
                  </a:moveTo>
                  <a:cubicBezTo>
                    <a:pt x="13820" y="16456"/>
                    <a:pt x="13835" y="16472"/>
                    <a:pt x="13866" y="16487"/>
                  </a:cubicBezTo>
                  <a:lnTo>
                    <a:pt x="13820" y="16534"/>
                  </a:lnTo>
                  <a:lnTo>
                    <a:pt x="13820" y="16441"/>
                  </a:lnTo>
                  <a:close/>
                  <a:moveTo>
                    <a:pt x="18209" y="1"/>
                  </a:moveTo>
                  <a:cubicBezTo>
                    <a:pt x="15860" y="260"/>
                    <a:pt x="16061" y="3384"/>
                    <a:pt x="13368" y="3384"/>
                  </a:cubicBezTo>
                  <a:cubicBezTo>
                    <a:pt x="13323" y="3384"/>
                    <a:pt x="13277" y="3383"/>
                    <a:pt x="13230" y="3382"/>
                  </a:cubicBezTo>
                  <a:cubicBezTo>
                    <a:pt x="12702" y="3382"/>
                    <a:pt x="12812" y="2661"/>
                    <a:pt x="12328" y="2661"/>
                  </a:cubicBezTo>
                  <a:cubicBezTo>
                    <a:pt x="12300" y="2661"/>
                    <a:pt x="12270" y="2663"/>
                    <a:pt x="12238" y="2668"/>
                  </a:cubicBezTo>
                  <a:cubicBezTo>
                    <a:pt x="13137" y="3289"/>
                    <a:pt x="11710" y="3878"/>
                    <a:pt x="12207" y="4591"/>
                  </a:cubicBezTo>
                  <a:cubicBezTo>
                    <a:pt x="12160" y="4628"/>
                    <a:pt x="12111" y="4642"/>
                    <a:pt x="12060" y="4642"/>
                  </a:cubicBezTo>
                  <a:cubicBezTo>
                    <a:pt x="11891" y="4642"/>
                    <a:pt x="11701" y="4489"/>
                    <a:pt x="11531" y="4489"/>
                  </a:cubicBezTo>
                  <a:cubicBezTo>
                    <a:pt x="11425" y="4489"/>
                    <a:pt x="11326" y="4550"/>
                    <a:pt x="11245" y="4746"/>
                  </a:cubicBezTo>
                  <a:cubicBezTo>
                    <a:pt x="11865" y="5227"/>
                    <a:pt x="11478" y="5925"/>
                    <a:pt x="11353" y="6546"/>
                  </a:cubicBezTo>
                  <a:cubicBezTo>
                    <a:pt x="11338" y="6561"/>
                    <a:pt x="11291" y="6592"/>
                    <a:pt x="11260" y="6608"/>
                  </a:cubicBezTo>
                  <a:cubicBezTo>
                    <a:pt x="11034" y="6529"/>
                    <a:pt x="10817" y="6490"/>
                    <a:pt x="10607" y="6490"/>
                  </a:cubicBezTo>
                  <a:cubicBezTo>
                    <a:pt x="10443" y="6490"/>
                    <a:pt x="10284" y="6514"/>
                    <a:pt x="10128" y="6561"/>
                  </a:cubicBezTo>
                  <a:cubicBezTo>
                    <a:pt x="9616" y="6716"/>
                    <a:pt x="9322" y="7166"/>
                    <a:pt x="9151" y="7724"/>
                  </a:cubicBezTo>
                  <a:cubicBezTo>
                    <a:pt x="8856" y="7833"/>
                    <a:pt x="8655" y="8035"/>
                    <a:pt x="8500" y="8298"/>
                  </a:cubicBezTo>
                  <a:cubicBezTo>
                    <a:pt x="8624" y="7693"/>
                    <a:pt x="8686" y="7088"/>
                    <a:pt x="8608" y="6251"/>
                  </a:cubicBezTo>
                  <a:lnTo>
                    <a:pt x="8608" y="6251"/>
                  </a:lnTo>
                  <a:cubicBezTo>
                    <a:pt x="8329" y="6763"/>
                    <a:pt x="7461" y="7693"/>
                    <a:pt x="7616" y="8639"/>
                  </a:cubicBezTo>
                  <a:cubicBezTo>
                    <a:pt x="7414" y="7647"/>
                    <a:pt x="6747" y="6127"/>
                    <a:pt x="6995" y="4840"/>
                  </a:cubicBezTo>
                  <a:lnTo>
                    <a:pt x="6995" y="4840"/>
                  </a:lnTo>
                  <a:cubicBezTo>
                    <a:pt x="6220" y="5987"/>
                    <a:pt x="6871" y="7709"/>
                    <a:pt x="5677" y="8608"/>
                  </a:cubicBezTo>
                  <a:cubicBezTo>
                    <a:pt x="5666" y="8609"/>
                    <a:pt x="5654" y="8609"/>
                    <a:pt x="5643" y="8609"/>
                  </a:cubicBezTo>
                  <a:cubicBezTo>
                    <a:pt x="5303" y="8609"/>
                    <a:pt x="5035" y="8387"/>
                    <a:pt x="4855" y="8252"/>
                  </a:cubicBezTo>
                  <a:cubicBezTo>
                    <a:pt x="4842" y="8250"/>
                    <a:pt x="4830" y="8250"/>
                    <a:pt x="4818" y="8250"/>
                  </a:cubicBezTo>
                  <a:cubicBezTo>
                    <a:pt x="4516" y="8250"/>
                    <a:pt x="4541" y="8616"/>
                    <a:pt x="4452" y="8810"/>
                  </a:cubicBezTo>
                  <a:cubicBezTo>
                    <a:pt x="4434" y="8811"/>
                    <a:pt x="4416" y="8811"/>
                    <a:pt x="4399" y="8811"/>
                  </a:cubicBezTo>
                  <a:cubicBezTo>
                    <a:pt x="3011" y="8811"/>
                    <a:pt x="2467" y="7003"/>
                    <a:pt x="1272" y="6391"/>
                  </a:cubicBezTo>
                  <a:lnTo>
                    <a:pt x="1272" y="6391"/>
                  </a:lnTo>
                  <a:cubicBezTo>
                    <a:pt x="1203" y="6502"/>
                    <a:pt x="1308" y="6775"/>
                    <a:pt x="1096" y="6775"/>
                  </a:cubicBezTo>
                  <a:cubicBezTo>
                    <a:pt x="1071" y="6775"/>
                    <a:pt x="1043" y="6771"/>
                    <a:pt x="1009" y="6763"/>
                  </a:cubicBezTo>
                  <a:lnTo>
                    <a:pt x="1009" y="6763"/>
                  </a:lnTo>
                  <a:cubicBezTo>
                    <a:pt x="1567" y="7166"/>
                    <a:pt x="1722" y="7941"/>
                    <a:pt x="2451" y="8112"/>
                  </a:cubicBezTo>
                  <a:cubicBezTo>
                    <a:pt x="2513" y="8360"/>
                    <a:pt x="2684" y="8701"/>
                    <a:pt x="2435" y="8888"/>
                  </a:cubicBezTo>
                  <a:cubicBezTo>
                    <a:pt x="2322" y="8916"/>
                    <a:pt x="2221" y="8929"/>
                    <a:pt x="2130" y="8929"/>
                  </a:cubicBezTo>
                  <a:cubicBezTo>
                    <a:pt x="1337" y="8929"/>
                    <a:pt x="1300" y="7949"/>
                    <a:pt x="466" y="7879"/>
                  </a:cubicBezTo>
                  <a:cubicBezTo>
                    <a:pt x="202" y="7941"/>
                    <a:pt x="78" y="8190"/>
                    <a:pt x="0" y="8438"/>
                  </a:cubicBezTo>
                  <a:cubicBezTo>
                    <a:pt x="326" y="9120"/>
                    <a:pt x="1024" y="9167"/>
                    <a:pt x="1412" y="9787"/>
                  </a:cubicBezTo>
                  <a:cubicBezTo>
                    <a:pt x="2110" y="10609"/>
                    <a:pt x="1117" y="11524"/>
                    <a:pt x="1707" y="12346"/>
                  </a:cubicBezTo>
                  <a:cubicBezTo>
                    <a:pt x="1780" y="12529"/>
                    <a:pt x="1958" y="12740"/>
                    <a:pt x="2158" y="12740"/>
                  </a:cubicBezTo>
                  <a:cubicBezTo>
                    <a:pt x="2213" y="12740"/>
                    <a:pt x="2270" y="12724"/>
                    <a:pt x="2327" y="12687"/>
                  </a:cubicBezTo>
                  <a:cubicBezTo>
                    <a:pt x="2761" y="13385"/>
                    <a:pt x="3133" y="14161"/>
                    <a:pt x="2901" y="14983"/>
                  </a:cubicBezTo>
                  <a:cubicBezTo>
                    <a:pt x="2575" y="15293"/>
                    <a:pt x="2094" y="15417"/>
                    <a:pt x="1784" y="15960"/>
                  </a:cubicBezTo>
                  <a:cubicBezTo>
                    <a:pt x="1598" y="16115"/>
                    <a:pt x="1520" y="16503"/>
                    <a:pt x="1815" y="16611"/>
                  </a:cubicBezTo>
                  <a:cubicBezTo>
                    <a:pt x="2218" y="16580"/>
                    <a:pt x="2513" y="16084"/>
                    <a:pt x="2653" y="15712"/>
                  </a:cubicBezTo>
                  <a:cubicBezTo>
                    <a:pt x="3040" y="16224"/>
                    <a:pt x="3102" y="17201"/>
                    <a:pt x="3133" y="17961"/>
                  </a:cubicBezTo>
                  <a:cubicBezTo>
                    <a:pt x="2964" y="18119"/>
                    <a:pt x="2798" y="18179"/>
                    <a:pt x="2631" y="18179"/>
                  </a:cubicBezTo>
                  <a:cubicBezTo>
                    <a:pt x="2118" y="18179"/>
                    <a:pt x="1606" y="17610"/>
                    <a:pt x="1027" y="17610"/>
                  </a:cubicBezTo>
                  <a:cubicBezTo>
                    <a:pt x="985" y="17610"/>
                    <a:pt x="943" y="17613"/>
                    <a:pt x="900" y="17619"/>
                  </a:cubicBezTo>
                  <a:cubicBezTo>
                    <a:pt x="1350" y="18566"/>
                    <a:pt x="3071" y="18426"/>
                    <a:pt x="3056" y="19744"/>
                  </a:cubicBezTo>
                  <a:cubicBezTo>
                    <a:pt x="3056" y="20023"/>
                    <a:pt x="2958" y="20091"/>
                    <a:pt x="2826" y="20091"/>
                  </a:cubicBezTo>
                  <a:cubicBezTo>
                    <a:pt x="2702" y="20091"/>
                    <a:pt x="2549" y="20031"/>
                    <a:pt x="2420" y="20031"/>
                  </a:cubicBezTo>
                  <a:cubicBezTo>
                    <a:pt x="2320" y="20031"/>
                    <a:pt x="2234" y="20067"/>
                    <a:pt x="2187" y="20194"/>
                  </a:cubicBezTo>
                  <a:cubicBezTo>
                    <a:pt x="2404" y="20566"/>
                    <a:pt x="2947" y="20489"/>
                    <a:pt x="3211" y="20721"/>
                  </a:cubicBezTo>
                  <a:cubicBezTo>
                    <a:pt x="3428" y="21202"/>
                    <a:pt x="4312" y="21295"/>
                    <a:pt x="3831" y="21854"/>
                  </a:cubicBezTo>
                  <a:cubicBezTo>
                    <a:pt x="5099" y="22644"/>
                    <a:pt x="5879" y="24094"/>
                    <a:pt x="7592" y="24094"/>
                  </a:cubicBezTo>
                  <a:cubicBezTo>
                    <a:pt x="7660" y="24094"/>
                    <a:pt x="7730" y="24092"/>
                    <a:pt x="7802" y="24087"/>
                  </a:cubicBezTo>
                  <a:cubicBezTo>
                    <a:pt x="8015" y="24365"/>
                    <a:pt x="8293" y="24455"/>
                    <a:pt x="8589" y="24455"/>
                  </a:cubicBezTo>
                  <a:cubicBezTo>
                    <a:pt x="9136" y="24455"/>
                    <a:pt x="9746" y="24149"/>
                    <a:pt x="10128" y="24149"/>
                  </a:cubicBezTo>
                  <a:cubicBezTo>
                    <a:pt x="11167" y="23932"/>
                    <a:pt x="11865" y="23280"/>
                    <a:pt x="12439" y="22505"/>
                  </a:cubicBezTo>
                  <a:cubicBezTo>
                    <a:pt x="13297" y="22889"/>
                    <a:pt x="14084" y="23330"/>
                    <a:pt x="15002" y="23330"/>
                  </a:cubicBezTo>
                  <a:cubicBezTo>
                    <a:pt x="15047" y="23330"/>
                    <a:pt x="15092" y="23329"/>
                    <a:pt x="15138" y="23327"/>
                  </a:cubicBezTo>
                  <a:cubicBezTo>
                    <a:pt x="16921" y="23017"/>
                    <a:pt x="18348" y="22195"/>
                    <a:pt x="18845" y="20504"/>
                  </a:cubicBezTo>
                  <a:cubicBezTo>
                    <a:pt x="19387" y="19868"/>
                    <a:pt x="18457" y="19574"/>
                    <a:pt x="18178" y="19139"/>
                  </a:cubicBezTo>
                  <a:cubicBezTo>
                    <a:pt x="17170" y="18100"/>
                    <a:pt x="18767" y="17356"/>
                    <a:pt x="19170" y="16565"/>
                  </a:cubicBezTo>
                  <a:cubicBezTo>
                    <a:pt x="19403" y="16162"/>
                    <a:pt x="19108" y="15696"/>
                    <a:pt x="18643" y="15619"/>
                  </a:cubicBezTo>
                  <a:cubicBezTo>
                    <a:pt x="18562" y="15604"/>
                    <a:pt x="18485" y="15597"/>
                    <a:pt x="18410" y="15597"/>
                  </a:cubicBezTo>
                  <a:cubicBezTo>
                    <a:pt x="17271" y="15597"/>
                    <a:pt x="16889" y="17211"/>
                    <a:pt x="16043" y="17211"/>
                  </a:cubicBezTo>
                  <a:cubicBezTo>
                    <a:pt x="15888" y="17211"/>
                    <a:pt x="15718" y="17157"/>
                    <a:pt x="15526" y="17030"/>
                  </a:cubicBezTo>
                  <a:cubicBezTo>
                    <a:pt x="15541" y="16968"/>
                    <a:pt x="15557" y="16937"/>
                    <a:pt x="15557" y="16891"/>
                  </a:cubicBezTo>
                  <a:cubicBezTo>
                    <a:pt x="15696" y="16844"/>
                    <a:pt x="15820" y="16782"/>
                    <a:pt x="15929" y="16658"/>
                  </a:cubicBezTo>
                  <a:cubicBezTo>
                    <a:pt x="16177" y="16332"/>
                    <a:pt x="16673" y="16177"/>
                    <a:pt x="16472" y="15634"/>
                  </a:cubicBezTo>
                  <a:cubicBezTo>
                    <a:pt x="16565" y="15402"/>
                    <a:pt x="16611" y="15215"/>
                    <a:pt x="16611" y="15014"/>
                  </a:cubicBezTo>
                  <a:cubicBezTo>
                    <a:pt x="16828" y="14704"/>
                    <a:pt x="17061" y="14393"/>
                    <a:pt x="17263" y="14083"/>
                  </a:cubicBezTo>
                  <a:cubicBezTo>
                    <a:pt x="18395" y="13680"/>
                    <a:pt x="19046" y="12501"/>
                    <a:pt x="20396" y="12346"/>
                  </a:cubicBezTo>
                  <a:cubicBezTo>
                    <a:pt x="20474" y="12334"/>
                    <a:pt x="20551" y="12328"/>
                    <a:pt x="20627" y="12328"/>
                  </a:cubicBezTo>
                  <a:cubicBezTo>
                    <a:pt x="21417" y="12328"/>
                    <a:pt x="22053" y="12949"/>
                    <a:pt x="22675" y="13246"/>
                  </a:cubicBezTo>
                  <a:cubicBezTo>
                    <a:pt x="22846" y="13060"/>
                    <a:pt x="23036" y="12998"/>
                    <a:pt x="23235" y="12998"/>
                  </a:cubicBezTo>
                  <a:cubicBezTo>
                    <a:pt x="23638" y="12998"/>
                    <a:pt x="24075" y="13252"/>
                    <a:pt x="24450" y="13252"/>
                  </a:cubicBezTo>
                  <a:cubicBezTo>
                    <a:pt x="24632" y="13252"/>
                    <a:pt x="24799" y="13192"/>
                    <a:pt x="24940" y="13013"/>
                  </a:cubicBezTo>
                  <a:cubicBezTo>
                    <a:pt x="24071" y="12889"/>
                    <a:pt x="24630" y="11989"/>
                    <a:pt x="23746" y="11803"/>
                  </a:cubicBezTo>
                  <a:cubicBezTo>
                    <a:pt x="23609" y="11821"/>
                    <a:pt x="23474" y="11829"/>
                    <a:pt x="23341" y="11829"/>
                  </a:cubicBezTo>
                  <a:cubicBezTo>
                    <a:pt x="22642" y="11829"/>
                    <a:pt x="21983" y="11592"/>
                    <a:pt x="21280" y="11136"/>
                  </a:cubicBezTo>
                  <a:cubicBezTo>
                    <a:pt x="20551" y="10640"/>
                    <a:pt x="21280" y="9880"/>
                    <a:pt x="21342" y="9337"/>
                  </a:cubicBezTo>
                  <a:cubicBezTo>
                    <a:pt x="22769" y="8190"/>
                    <a:pt x="23296" y="6266"/>
                    <a:pt x="24118" y="4746"/>
                  </a:cubicBezTo>
                  <a:cubicBezTo>
                    <a:pt x="24133" y="4762"/>
                    <a:pt x="24180" y="4778"/>
                    <a:pt x="24195" y="4793"/>
                  </a:cubicBezTo>
                  <a:cubicBezTo>
                    <a:pt x="24253" y="4803"/>
                    <a:pt x="24313" y="4808"/>
                    <a:pt x="24374" y="4808"/>
                  </a:cubicBezTo>
                  <a:cubicBezTo>
                    <a:pt x="25086" y="4808"/>
                    <a:pt x="25981" y="4160"/>
                    <a:pt x="25824" y="3289"/>
                  </a:cubicBezTo>
                  <a:cubicBezTo>
                    <a:pt x="25467" y="2994"/>
                    <a:pt x="25700" y="2296"/>
                    <a:pt x="25079" y="2234"/>
                  </a:cubicBezTo>
                  <a:cubicBezTo>
                    <a:pt x="24537" y="2265"/>
                    <a:pt x="23885" y="2606"/>
                    <a:pt x="23575" y="3211"/>
                  </a:cubicBezTo>
                  <a:cubicBezTo>
                    <a:pt x="23466" y="3444"/>
                    <a:pt x="23451" y="3676"/>
                    <a:pt x="23497" y="3862"/>
                  </a:cubicBezTo>
                  <a:cubicBezTo>
                    <a:pt x="23280" y="3940"/>
                    <a:pt x="23063" y="4064"/>
                    <a:pt x="22908" y="4312"/>
                  </a:cubicBezTo>
                  <a:cubicBezTo>
                    <a:pt x="22536" y="4002"/>
                    <a:pt x="22489" y="3134"/>
                    <a:pt x="22040" y="2730"/>
                  </a:cubicBezTo>
                  <a:cubicBezTo>
                    <a:pt x="21608" y="2871"/>
                    <a:pt x="21108" y="3357"/>
                    <a:pt x="20552" y="3357"/>
                  </a:cubicBezTo>
                  <a:cubicBezTo>
                    <a:pt x="20309" y="3357"/>
                    <a:pt x="20055" y="3264"/>
                    <a:pt x="19791" y="3009"/>
                  </a:cubicBezTo>
                  <a:cubicBezTo>
                    <a:pt x="20070" y="1676"/>
                    <a:pt x="18441" y="1179"/>
                    <a:pt x="18209" y="1"/>
                  </a:cubicBezTo>
                  <a:close/>
                </a:path>
              </a:pathLst>
            </a:custGeom>
            <a:solidFill>
              <a:srgbClr val="BF9A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32" name="Google Shape;17132;p27"/>
            <p:cNvSpPr/>
            <p:nvPr/>
          </p:nvSpPr>
          <p:spPr>
            <a:xfrm>
              <a:off x="3250675" y="2138800"/>
              <a:ext cx="32975" cy="48275"/>
            </a:xfrm>
            <a:custGeom>
              <a:avLst/>
              <a:gdLst/>
              <a:ahLst/>
              <a:cxnLst/>
              <a:rect l="l" t="t" r="r" b="b"/>
              <a:pathLst>
                <a:path w="1319" h="1931" extrusionOk="0">
                  <a:moveTo>
                    <a:pt x="357" y="1"/>
                  </a:moveTo>
                  <a:cubicBezTo>
                    <a:pt x="47" y="218"/>
                    <a:pt x="47" y="606"/>
                    <a:pt x="0" y="1040"/>
                  </a:cubicBezTo>
                  <a:cubicBezTo>
                    <a:pt x="16" y="1381"/>
                    <a:pt x="233" y="1676"/>
                    <a:pt x="404" y="1893"/>
                  </a:cubicBezTo>
                  <a:cubicBezTo>
                    <a:pt x="474" y="1919"/>
                    <a:pt x="541" y="1931"/>
                    <a:pt x="606" y="1931"/>
                  </a:cubicBezTo>
                  <a:cubicBezTo>
                    <a:pt x="813" y="1931"/>
                    <a:pt x="991" y="1810"/>
                    <a:pt x="1133" y="1645"/>
                  </a:cubicBezTo>
                  <a:cubicBezTo>
                    <a:pt x="1319" y="1350"/>
                    <a:pt x="1257" y="1149"/>
                    <a:pt x="1241" y="807"/>
                  </a:cubicBezTo>
                  <a:cubicBezTo>
                    <a:pt x="1164" y="373"/>
                    <a:pt x="714" y="110"/>
                    <a:pt x="357" y="1"/>
                  </a:cubicBezTo>
                  <a:close/>
                </a:path>
              </a:pathLst>
            </a:custGeom>
            <a:solidFill>
              <a:srgbClr val="BF9A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33" name="Google Shape;17133;p27"/>
            <p:cNvSpPr/>
            <p:nvPr/>
          </p:nvSpPr>
          <p:spPr>
            <a:xfrm>
              <a:off x="3048275" y="2170950"/>
              <a:ext cx="67500" cy="74250"/>
            </a:xfrm>
            <a:custGeom>
              <a:avLst/>
              <a:gdLst/>
              <a:ahLst/>
              <a:cxnLst/>
              <a:rect l="l" t="t" r="r" b="b"/>
              <a:pathLst>
                <a:path w="2700" h="2970" extrusionOk="0">
                  <a:moveTo>
                    <a:pt x="580" y="1"/>
                  </a:moveTo>
                  <a:cubicBezTo>
                    <a:pt x="557" y="1"/>
                    <a:pt x="535" y="1"/>
                    <a:pt x="512" y="2"/>
                  </a:cubicBezTo>
                  <a:cubicBezTo>
                    <a:pt x="156" y="871"/>
                    <a:pt x="0" y="2065"/>
                    <a:pt x="822" y="2794"/>
                  </a:cubicBezTo>
                  <a:cubicBezTo>
                    <a:pt x="988" y="2918"/>
                    <a:pt x="1142" y="2969"/>
                    <a:pt x="1289" y="2969"/>
                  </a:cubicBezTo>
                  <a:cubicBezTo>
                    <a:pt x="1693" y="2969"/>
                    <a:pt x="2040" y="2581"/>
                    <a:pt x="2404" y="2251"/>
                  </a:cubicBezTo>
                  <a:cubicBezTo>
                    <a:pt x="2591" y="1910"/>
                    <a:pt x="2699" y="1305"/>
                    <a:pt x="2528" y="917"/>
                  </a:cubicBezTo>
                  <a:cubicBezTo>
                    <a:pt x="2016" y="496"/>
                    <a:pt x="1329" y="1"/>
                    <a:pt x="580" y="1"/>
                  </a:cubicBezTo>
                  <a:close/>
                </a:path>
              </a:pathLst>
            </a:custGeom>
            <a:solidFill>
              <a:srgbClr val="BF9A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34" name="Google Shape;17134;p27"/>
            <p:cNvSpPr/>
            <p:nvPr/>
          </p:nvSpPr>
          <p:spPr>
            <a:xfrm>
              <a:off x="2910250" y="2203025"/>
              <a:ext cx="97325" cy="164050"/>
            </a:xfrm>
            <a:custGeom>
              <a:avLst/>
              <a:gdLst/>
              <a:ahLst/>
              <a:cxnLst/>
              <a:rect l="l" t="t" r="r" b="b"/>
              <a:pathLst>
                <a:path w="3893" h="6562" extrusionOk="0">
                  <a:moveTo>
                    <a:pt x="375" y="0"/>
                  </a:moveTo>
                  <a:cubicBezTo>
                    <a:pt x="101" y="0"/>
                    <a:pt x="240" y="442"/>
                    <a:pt x="0" y="642"/>
                  </a:cubicBezTo>
                  <a:cubicBezTo>
                    <a:pt x="543" y="2302"/>
                    <a:pt x="1086" y="3884"/>
                    <a:pt x="2295" y="5249"/>
                  </a:cubicBezTo>
                  <a:cubicBezTo>
                    <a:pt x="2322" y="5625"/>
                    <a:pt x="2454" y="6561"/>
                    <a:pt x="3014" y="6561"/>
                  </a:cubicBezTo>
                  <a:cubicBezTo>
                    <a:pt x="3100" y="6561"/>
                    <a:pt x="3196" y="6539"/>
                    <a:pt x="3304" y="6490"/>
                  </a:cubicBezTo>
                  <a:cubicBezTo>
                    <a:pt x="3893" y="6086"/>
                    <a:pt x="3397" y="5590"/>
                    <a:pt x="3226" y="5202"/>
                  </a:cubicBezTo>
                  <a:cubicBezTo>
                    <a:pt x="2342" y="3884"/>
                    <a:pt x="1954" y="2224"/>
                    <a:pt x="1303" y="751"/>
                  </a:cubicBezTo>
                  <a:cubicBezTo>
                    <a:pt x="1055" y="549"/>
                    <a:pt x="977" y="100"/>
                    <a:pt x="543" y="38"/>
                  </a:cubicBezTo>
                  <a:cubicBezTo>
                    <a:pt x="474" y="12"/>
                    <a:pt x="419" y="0"/>
                    <a:pt x="375" y="0"/>
                  </a:cubicBezTo>
                  <a:close/>
                </a:path>
              </a:pathLst>
            </a:custGeom>
            <a:solidFill>
              <a:srgbClr val="BF9A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35" name="Google Shape;17135;p27"/>
            <p:cNvSpPr/>
            <p:nvPr/>
          </p:nvSpPr>
          <p:spPr>
            <a:xfrm>
              <a:off x="3343725" y="2675025"/>
              <a:ext cx="48875" cy="32475"/>
            </a:xfrm>
            <a:custGeom>
              <a:avLst/>
              <a:gdLst/>
              <a:ahLst/>
              <a:cxnLst/>
              <a:rect l="l" t="t" r="r" b="b"/>
              <a:pathLst>
                <a:path w="1955" h="1299" extrusionOk="0">
                  <a:moveTo>
                    <a:pt x="892" y="0"/>
                  </a:moveTo>
                  <a:cubicBezTo>
                    <a:pt x="838" y="0"/>
                    <a:pt x="761" y="12"/>
                    <a:pt x="637" y="48"/>
                  </a:cubicBezTo>
                  <a:cubicBezTo>
                    <a:pt x="249" y="141"/>
                    <a:pt x="280" y="234"/>
                    <a:pt x="1" y="374"/>
                  </a:cubicBezTo>
                  <a:cubicBezTo>
                    <a:pt x="16" y="700"/>
                    <a:pt x="78" y="994"/>
                    <a:pt x="745" y="1072"/>
                  </a:cubicBezTo>
                  <a:cubicBezTo>
                    <a:pt x="694" y="1144"/>
                    <a:pt x="601" y="1298"/>
                    <a:pt x="777" y="1298"/>
                  </a:cubicBezTo>
                  <a:cubicBezTo>
                    <a:pt x="865" y="1298"/>
                    <a:pt x="1022" y="1259"/>
                    <a:pt x="1288" y="1149"/>
                  </a:cubicBezTo>
                  <a:cubicBezTo>
                    <a:pt x="1955" y="855"/>
                    <a:pt x="1629" y="855"/>
                    <a:pt x="1583" y="793"/>
                  </a:cubicBezTo>
                  <a:cubicBezTo>
                    <a:pt x="1179" y="669"/>
                    <a:pt x="1273" y="296"/>
                    <a:pt x="1117" y="48"/>
                  </a:cubicBezTo>
                  <a:cubicBezTo>
                    <a:pt x="1014" y="48"/>
                    <a:pt x="1000" y="0"/>
                    <a:pt x="892" y="0"/>
                  </a:cubicBezTo>
                  <a:close/>
                </a:path>
              </a:pathLst>
            </a:custGeom>
            <a:solidFill>
              <a:srgbClr val="BF9A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7136" name="Google Shape;17136;p27"/>
          <p:cNvGrpSpPr/>
          <p:nvPr/>
        </p:nvGrpSpPr>
        <p:grpSpPr>
          <a:xfrm rot="2455371">
            <a:off x="11590236" y="929549"/>
            <a:ext cx="1503589" cy="1556732"/>
            <a:chOff x="3212275" y="349350"/>
            <a:chExt cx="486650" cy="503850"/>
          </a:xfrm>
        </p:grpSpPr>
        <p:sp>
          <p:nvSpPr>
            <p:cNvPr id="17137" name="Google Shape;17137;p27"/>
            <p:cNvSpPr/>
            <p:nvPr/>
          </p:nvSpPr>
          <p:spPr>
            <a:xfrm>
              <a:off x="3212275" y="349350"/>
              <a:ext cx="392050" cy="503850"/>
            </a:xfrm>
            <a:custGeom>
              <a:avLst/>
              <a:gdLst/>
              <a:ahLst/>
              <a:cxnLst/>
              <a:rect l="l" t="t" r="r" b="b"/>
              <a:pathLst>
                <a:path w="15682" h="20154" extrusionOk="0">
                  <a:moveTo>
                    <a:pt x="11106" y="7695"/>
                  </a:moveTo>
                  <a:cubicBezTo>
                    <a:pt x="11152" y="7726"/>
                    <a:pt x="11183" y="7788"/>
                    <a:pt x="11230" y="7819"/>
                  </a:cubicBezTo>
                  <a:cubicBezTo>
                    <a:pt x="11168" y="7788"/>
                    <a:pt x="11090" y="7742"/>
                    <a:pt x="11013" y="7711"/>
                  </a:cubicBezTo>
                  <a:cubicBezTo>
                    <a:pt x="11044" y="7711"/>
                    <a:pt x="11075" y="7695"/>
                    <a:pt x="11106" y="7695"/>
                  </a:cubicBezTo>
                  <a:close/>
                  <a:moveTo>
                    <a:pt x="4995" y="7897"/>
                  </a:moveTo>
                  <a:cubicBezTo>
                    <a:pt x="5026" y="7928"/>
                    <a:pt x="5042" y="7928"/>
                    <a:pt x="5057" y="7943"/>
                  </a:cubicBezTo>
                  <a:lnTo>
                    <a:pt x="4995" y="7943"/>
                  </a:lnTo>
                  <a:lnTo>
                    <a:pt x="4995" y="7897"/>
                  </a:lnTo>
                  <a:close/>
                  <a:moveTo>
                    <a:pt x="7701" y="0"/>
                  </a:moveTo>
                  <a:cubicBezTo>
                    <a:pt x="7430" y="0"/>
                    <a:pt x="7263" y="300"/>
                    <a:pt x="7011" y="359"/>
                  </a:cubicBezTo>
                  <a:cubicBezTo>
                    <a:pt x="6983" y="353"/>
                    <a:pt x="6954" y="350"/>
                    <a:pt x="6924" y="350"/>
                  </a:cubicBezTo>
                  <a:cubicBezTo>
                    <a:pt x="6730" y="350"/>
                    <a:pt x="6518" y="472"/>
                    <a:pt x="6358" y="472"/>
                  </a:cubicBezTo>
                  <a:cubicBezTo>
                    <a:pt x="6251" y="472"/>
                    <a:pt x="6167" y="417"/>
                    <a:pt x="6127" y="235"/>
                  </a:cubicBezTo>
                  <a:cubicBezTo>
                    <a:pt x="5135" y="623"/>
                    <a:pt x="3971" y="452"/>
                    <a:pt x="3274" y="1522"/>
                  </a:cubicBezTo>
                  <a:cubicBezTo>
                    <a:pt x="2591" y="1538"/>
                    <a:pt x="2545" y="2453"/>
                    <a:pt x="2281" y="2778"/>
                  </a:cubicBezTo>
                  <a:cubicBezTo>
                    <a:pt x="2002" y="3414"/>
                    <a:pt x="2048" y="4081"/>
                    <a:pt x="2250" y="4717"/>
                  </a:cubicBezTo>
                  <a:cubicBezTo>
                    <a:pt x="1661" y="5043"/>
                    <a:pt x="1071" y="5307"/>
                    <a:pt x="699" y="5865"/>
                  </a:cubicBezTo>
                  <a:cubicBezTo>
                    <a:pt x="141" y="6982"/>
                    <a:pt x="1" y="8098"/>
                    <a:pt x="730" y="9060"/>
                  </a:cubicBezTo>
                  <a:cubicBezTo>
                    <a:pt x="789" y="9298"/>
                    <a:pt x="922" y="9364"/>
                    <a:pt x="1080" y="9364"/>
                  </a:cubicBezTo>
                  <a:cubicBezTo>
                    <a:pt x="1278" y="9364"/>
                    <a:pt x="1516" y="9260"/>
                    <a:pt x="1698" y="9260"/>
                  </a:cubicBezTo>
                  <a:cubicBezTo>
                    <a:pt x="1712" y="9260"/>
                    <a:pt x="1725" y="9260"/>
                    <a:pt x="1738" y="9261"/>
                  </a:cubicBezTo>
                  <a:cubicBezTo>
                    <a:pt x="1793" y="9254"/>
                    <a:pt x="1844" y="9250"/>
                    <a:pt x="1891" y="9250"/>
                  </a:cubicBezTo>
                  <a:cubicBezTo>
                    <a:pt x="2706" y="9250"/>
                    <a:pt x="2512" y="10331"/>
                    <a:pt x="2746" y="10859"/>
                  </a:cubicBezTo>
                  <a:cubicBezTo>
                    <a:pt x="2817" y="11028"/>
                    <a:pt x="2975" y="11115"/>
                    <a:pt x="3141" y="11115"/>
                  </a:cubicBezTo>
                  <a:cubicBezTo>
                    <a:pt x="3264" y="11115"/>
                    <a:pt x="3391" y="11067"/>
                    <a:pt x="3491" y="10968"/>
                  </a:cubicBezTo>
                  <a:cubicBezTo>
                    <a:pt x="4282" y="10223"/>
                    <a:pt x="2963" y="9044"/>
                    <a:pt x="3971" y="8672"/>
                  </a:cubicBezTo>
                  <a:lnTo>
                    <a:pt x="3971" y="8672"/>
                  </a:lnTo>
                  <a:cubicBezTo>
                    <a:pt x="3987" y="8688"/>
                    <a:pt x="4018" y="8734"/>
                    <a:pt x="4033" y="8750"/>
                  </a:cubicBezTo>
                  <a:cubicBezTo>
                    <a:pt x="4018" y="8843"/>
                    <a:pt x="3987" y="8951"/>
                    <a:pt x="4018" y="9044"/>
                  </a:cubicBezTo>
                  <a:cubicBezTo>
                    <a:pt x="4096" y="9324"/>
                    <a:pt x="3971" y="9649"/>
                    <a:pt x="4359" y="9758"/>
                  </a:cubicBezTo>
                  <a:cubicBezTo>
                    <a:pt x="4437" y="9897"/>
                    <a:pt x="4561" y="10006"/>
                    <a:pt x="4654" y="10099"/>
                  </a:cubicBezTo>
                  <a:cubicBezTo>
                    <a:pt x="4731" y="10347"/>
                    <a:pt x="4809" y="10595"/>
                    <a:pt x="4902" y="10843"/>
                  </a:cubicBezTo>
                  <a:cubicBezTo>
                    <a:pt x="4669" y="11619"/>
                    <a:pt x="5042" y="12472"/>
                    <a:pt x="4576" y="13294"/>
                  </a:cubicBezTo>
                  <a:cubicBezTo>
                    <a:pt x="4282" y="13837"/>
                    <a:pt x="3599" y="13930"/>
                    <a:pt x="3134" y="14178"/>
                  </a:cubicBezTo>
                  <a:cubicBezTo>
                    <a:pt x="3274" y="14860"/>
                    <a:pt x="2188" y="14922"/>
                    <a:pt x="2343" y="15527"/>
                  </a:cubicBezTo>
                  <a:cubicBezTo>
                    <a:pt x="2457" y="15413"/>
                    <a:pt x="2559" y="15376"/>
                    <a:pt x="2656" y="15376"/>
                  </a:cubicBezTo>
                  <a:cubicBezTo>
                    <a:pt x="2837" y="15376"/>
                    <a:pt x="3001" y="15506"/>
                    <a:pt x="3191" y="15506"/>
                  </a:cubicBezTo>
                  <a:cubicBezTo>
                    <a:pt x="3288" y="15506"/>
                    <a:pt x="3391" y="15472"/>
                    <a:pt x="3506" y="15372"/>
                  </a:cubicBezTo>
                  <a:cubicBezTo>
                    <a:pt x="3801" y="14860"/>
                    <a:pt x="4251" y="14519"/>
                    <a:pt x="4871" y="14287"/>
                  </a:cubicBezTo>
                  <a:cubicBezTo>
                    <a:pt x="4944" y="14259"/>
                    <a:pt x="5009" y="14247"/>
                    <a:pt x="5069" y="14247"/>
                  </a:cubicBezTo>
                  <a:cubicBezTo>
                    <a:pt x="5479" y="14247"/>
                    <a:pt x="5602" y="14832"/>
                    <a:pt x="5833" y="15062"/>
                  </a:cubicBezTo>
                  <a:cubicBezTo>
                    <a:pt x="5879" y="16318"/>
                    <a:pt x="6732" y="17388"/>
                    <a:pt x="7228" y="18474"/>
                  </a:cubicBezTo>
                  <a:cubicBezTo>
                    <a:pt x="7213" y="18474"/>
                    <a:pt x="7197" y="18490"/>
                    <a:pt x="7166" y="18490"/>
                  </a:cubicBezTo>
                  <a:cubicBezTo>
                    <a:pt x="6810" y="18831"/>
                    <a:pt x="6748" y="19715"/>
                    <a:pt x="7353" y="19994"/>
                  </a:cubicBezTo>
                  <a:cubicBezTo>
                    <a:pt x="7370" y="19992"/>
                    <a:pt x="7387" y="19990"/>
                    <a:pt x="7404" y="19990"/>
                  </a:cubicBezTo>
                  <a:cubicBezTo>
                    <a:pt x="7604" y="19990"/>
                    <a:pt x="7792" y="20153"/>
                    <a:pt x="7975" y="20153"/>
                  </a:cubicBezTo>
                  <a:cubicBezTo>
                    <a:pt x="8058" y="20153"/>
                    <a:pt x="8139" y="20120"/>
                    <a:pt x="8221" y="20025"/>
                  </a:cubicBezTo>
                  <a:cubicBezTo>
                    <a:pt x="8438" y="19715"/>
                    <a:pt x="8516" y="19203"/>
                    <a:pt x="8299" y="18800"/>
                  </a:cubicBezTo>
                  <a:cubicBezTo>
                    <a:pt x="8206" y="18645"/>
                    <a:pt x="8081" y="18552"/>
                    <a:pt x="7973" y="18490"/>
                  </a:cubicBezTo>
                  <a:cubicBezTo>
                    <a:pt x="8019" y="18335"/>
                    <a:pt x="8019" y="18179"/>
                    <a:pt x="7942" y="17978"/>
                  </a:cubicBezTo>
                  <a:cubicBezTo>
                    <a:pt x="7977" y="17970"/>
                    <a:pt x="8014" y="17966"/>
                    <a:pt x="8052" y="17966"/>
                  </a:cubicBezTo>
                  <a:cubicBezTo>
                    <a:pt x="8344" y="17966"/>
                    <a:pt x="8710" y="18176"/>
                    <a:pt x="9051" y="18176"/>
                  </a:cubicBezTo>
                  <a:cubicBezTo>
                    <a:pt x="9096" y="18176"/>
                    <a:pt x="9139" y="18172"/>
                    <a:pt x="9183" y="18164"/>
                  </a:cubicBezTo>
                  <a:cubicBezTo>
                    <a:pt x="9322" y="17730"/>
                    <a:pt x="9136" y="16939"/>
                    <a:pt x="9943" y="16799"/>
                  </a:cubicBezTo>
                  <a:cubicBezTo>
                    <a:pt x="10170" y="17001"/>
                    <a:pt x="10427" y="17058"/>
                    <a:pt x="10696" y="17058"/>
                  </a:cubicBezTo>
                  <a:cubicBezTo>
                    <a:pt x="11044" y="17058"/>
                    <a:pt x="11412" y="16962"/>
                    <a:pt x="11763" y="16962"/>
                  </a:cubicBezTo>
                  <a:cubicBezTo>
                    <a:pt x="11954" y="16962"/>
                    <a:pt x="12140" y="16991"/>
                    <a:pt x="12316" y="17078"/>
                  </a:cubicBezTo>
                  <a:cubicBezTo>
                    <a:pt x="13122" y="15651"/>
                    <a:pt x="11261" y="14473"/>
                    <a:pt x="12471" y="12968"/>
                  </a:cubicBezTo>
                  <a:cubicBezTo>
                    <a:pt x="12548" y="12865"/>
                    <a:pt x="12643" y="12841"/>
                    <a:pt x="12742" y="12841"/>
                  </a:cubicBezTo>
                  <a:cubicBezTo>
                    <a:pt x="12828" y="12841"/>
                    <a:pt x="12918" y="12859"/>
                    <a:pt x="13002" y="12859"/>
                  </a:cubicBezTo>
                  <a:cubicBezTo>
                    <a:pt x="13109" y="12859"/>
                    <a:pt x="13207" y="12829"/>
                    <a:pt x="13277" y="12689"/>
                  </a:cubicBezTo>
                  <a:lnTo>
                    <a:pt x="13277" y="12689"/>
                  </a:lnTo>
                  <a:cubicBezTo>
                    <a:pt x="13200" y="12716"/>
                    <a:pt x="13134" y="12728"/>
                    <a:pt x="13078" y="12728"/>
                  </a:cubicBezTo>
                  <a:cubicBezTo>
                    <a:pt x="12611" y="12728"/>
                    <a:pt x="12764" y="11912"/>
                    <a:pt x="12238" y="11898"/>
                  </a:cubicBezTo>
                  <a:cubicBezTo>
                    <a:pt x="12238" y="11650"/>
                    <a:pt x="12781" y="11681"/>
                    <a:pt x="12548" y="11309"/>
                  </a:cubicBezTo>
                  <a:lnTo>
                    <a:pt x="12548" y="11309"/>
                  </a:lnTo>
                  <a:cubicBezTo>
                    <a:pt x="12487" y="11325"/>
                    <a:pt x="12430" y="11332"/>
                    <a:pt x="12376" y="11332"/>
                  </a:cubicBezTo>
                  <a:cubicBezTo>
                    <a:pt x="11966" y="11332"/>
                    <a:pt x="11754" y="10904"/>
                    <a:pt x="11494" y="10657"/>
                  </a:cubicBezTo>
                  <a:lnTo>
                    <a:pt x="11494" y="10580"/>
                  </a:lnTo>
                  <a:cubicBezTo>
                    <a:pt x="11726" y="10394"/>
                    <a:pt x="11897" y="10208"/>
                    <a:pt x="11974" y="9975"/>
                  </a:cubicBezTo>
                  <a:cubicBezTo>
                    <a:pt x="12114" y="9618"/>
                    <a:pt x="11974" y="9277"/>
                    <a:pt x="11742" y="8951"/>
                  </a:cubicBezTo>
                  <a:cubicBezTo>
                    <a:pt x="11804" y="8750"/>
                    <a:pt x="11788" y="8564"/>
                    <a:pt x="11695" y="8362"/>
                  </a:cubicBezTo>
                  <a:lnTo>
                    <a:pt x="11695" y="8362"/>
                  </a:lnTo>
                  <a:cubicBezTo>
                    <a:pt x="11974" y="8672"/>
                    <a:pt x="12269" y="8951"/>
                    <a:pt x="12750" y="9261"/>
                  </a:cubicBezTo>
                  <a:cubicBezTo>
                    <a:pt x="12595" y="8905"/>
                    <a:pt x="12424" y="8036"/>
                    <a:pt x="11850" y="7742"/>
                  </a:cubicBezTo>
                  <a:lnTo>
                    <a:pt x="11850" y="7742"/>
                  </a:lnTo>
                  <a:cubicBezTo>
                    <a:pt x="12471" y="8052"/>
                    <a:pt x="13587" y="8315"/>
                    <a:pt x="14192" y="8951"/>
                  </a:cubicBezTo>
                  <a:cubicBezTo>
                    <a:pt x="13882" y="8052"/>
                    <a:pt x="12657" y="7711"/>
                    <a:pt x="12657" y="6671"/>
                  </a:cubicBezTo>
                  <a:cubicBezTo>
                    <a:pt x="12796" y="6485"/>
                    <a:pt x="13029" y="6423"/>
                    <a:pt x="13184" y="6361"/>
                  </a:cubicBezTo>
                  <a:cubicBezTo>
                    <a:pt x="13355" y="6191"/>
                    <a:pt x="13122" y="6051"/>
                    <a:pt x="13045" y="5927"/>
                  </a:cubicBezTo>
                  <a:cubicBezTo>
                    <a:pt x="13603" y="5105"/>
                    <a:pt x="14844" y="5570"/>
                    <a:pt x="15681" y="5167"/>
                  </a:cubicBezTo>
                  <a:cubicBezTo>
                    <a:pt x="15650" y="5074"/>
                    <a:pt x="15418" y="5012"/>
                    <a:pt x="15588" y="4857"/>
                  </a:cubicBezTo>
                  <a:lnTo>
                    <a:pt x="15588" y="4857"/>
                  </a:lnTo>
                  <a:cubicBezTo>
                    <a:pt x="15438" y="4903"/>
                    <a:pt x="15283" y="4910"/>
                    <a:pt x="15129" y="4910"/>
                  </a:cubicBezTo>
                  <a:cubicBezTo>
                    <a:pt x="15064" y="4910"/>
                    <a:pt x="14999" y="4909"/>
                    <a:pt x="14934" y="4909"/>
                  </a:cubicBezTo>
                  <a:cubicBezTo>
                    <a:pt x="14693" y="4909"/>
                    <a:pt x="14458" y="4926"/>
                    <a:pt x="14254" y="5089"/>
                  </a:cubicBezTo>
                  <a:cubicBezTo>
                    <a:pt x="14099" y="5012"/>
                    <a:pt x="13820" y="4965"/>
                    <a:pt x="13836" y="4764"/>
                  </a:cubicBezTo>
                  <a:cubicBezTo>
                    <a:pt x="14130" y="4035"/>
                    <a:pt x="14797" y="4562"/>
                    <a:pt x="15200" y="4081"/>
                  </a:cubicBezTo>
                  <a:cubicBezTo>
                    <a:pt x="15278" y="3926"/>
                    <a:pt x="15200" y="3740"/>
                    <a:pt x="15076" y="3600"/>
                  </a:cubicBezTo>
                  <a:cubicBezTo>
                    <a:pt x="15013" y="3587"/>
                    <a:pt x="14952" y="3581"/>
                    <a:pt x="14894" y="3581"/>
                  </a:cubicBezTo>
                  <a:cubicBezTo>
                    <a:pt x="14516" y="3581"/>
                    <a:pt x="14232" y="3835"/>
                    <a:pt x="13819" y="3835"/>
                  </a:cubicBezTo>
                  <a:cubicBezTo>
                    <a:pt x="13799" y="3835"/>
                    <a:pt x="13779" y="3834"/>
                    <a:pt x="13758" y="3833"/>
                  </a:cubicBezTo>
                  <a:cubicBezTo>
                    <a:pt x="13740" y="3834"/>
                    <a:pt x="13723" y="3835"/>
                    <a:pt x="13706" y="3835"/>
                  </a:cubicBezTo>
                  <a:cubicBezTo>
                    <a:pt x="13023" y="3835"/>
                    <a:pt x="12889" y="2949"/>
                    <a:pt x="12238" y="2934"/>
                  </a:cubicBezTo>
                  <a:cubicBezTo>
                    <a:pt x="12202" y="2926"/>
                    <a:pt x="12158" y="2922"/>
                    <a:pt x="12112" y="2922"/>
                  </a:cubicBezTo>
                  <a:cubicBezTo>
                    <a:pt x="11961" y="2922"/>
                    <a:pt x="11788" y="2972"/>
                    <a:pt x="11788" y="3151"/>
                  </a:cubicBezTo>
                  <a:cubicBezTo>
                    <a:pt x="11230" y="3104"/>
                    <a:pt x="10641" y="2996"/>
                    <a:pt x="10299" y="2530"/>
                  </a:cubicBezTo>
                  <a:cubicBezTo>
                    <a:pt x="10253" y="2220"/>
                    <a:pt x="10377" y="1894"/>
                    <a:pt x="10222" y="1507"/>
                  </a:cubicBezTo>
                  <a:cubicBezTo>
                    <a:pt x="10198" y="1385"/>
                    <a:pt x="10088" y="1235"/>
                    <a:pt x="9959" y="1235"/>
                  </a:cubicBezTo>
                  <a:cubicBezTo>
                    <a:pt x="9924" y="1235"/>
                    <a:pt x="9887" y="1247"/>
                    <a:pt x="9850" y="1274"/>
                  </a:cubicBezTo>
                  <a:cubicBezTo>
                    <a:pt x="9694" y="1507"/>
                    <a:pt x="9850" y="1863"/>
                    <a:pt x="10005" y="2096"/>
                  </a:cubicBezTo>
                  <a:cubicBezTo>
                    <a:pt x="9988" y="2097"/>
                    <a:pt x="9970" y="2098"/>
                    <a:pt x="9953" y="2098"/>
                  </a:cubicBezTo>
                  <a:cubicBezTo>
                    <a:pt x="9525" y="2098"/>
                    <a:pt x="8979" y="1743"/>
                    <a:pt x="8562" y="1445"/>
                  </a:cubicBezTo>
                  <a:cubicBezTo>
                    <a:pt x="8485" y="762"/>
                    <a:pt x="9400" y="855"/>
                    <a:pt x="9679" y="359"/>
                  </a:cubicBezTo>
                  <a:cubicBezTo>
                    <a:pt x="9633" y="350"/>
                    <a:pt x="9587" y="346"/>
                    <a:pt x="9541" y="346"/>
                  </a:cubicBezTo>
                  <a:cubicBezTo>
                    <a:pt x="9047" y="346"/>
                    <a:pt x="8573" y="839"/>
                    <a:pt x="8080" y="839"/>
                  </a:cubicBezTo>
                  <a:cubicBezTo>
                    <a:pt x="7927" y="839"/>
                    <a:pt x="7773" y="792"/>
                    <a:pt x="7616" y="669"/>
                  </a:cubicBezTo>
                  <a:cubicBezTo>
                    <a:pt x="7213" y="374"/>
                    <a:pt x="7926" y="297"/>
                    <a:pt x="7740" y="2"/>
                  </a:cubicBezTo>
                  <a:cubicBezTo>
                    <a:pt x="7727" y="1"/>
                    <a:pt x="7714" y="0"/>
                    <a:pt x="7701" y="0"/>
                  </a:cubicBezTo>
                  <a:close/>
                </a:path>
              </a:pathLst>
            </a:custGeom>
            <a:solidFill>
              <a:srgbClr val="BF9A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38" name="Google Shape;17138;p27"/>
            <p:cNvSpPr/>
            <p:nvPr/>
          </p:nvSpPr>
          <p:spPr>
            <a:xfrm>
              <a:off x="3557775" y="806900"/>
              <a:ext cx="32200" cy="24375"/>
            </a:xfrm>
            <a:custGeom>
              <a:avLst/>
              <a:gdLst/>
              <a:ahLst/>
              <a:cxnLst/>
              <a:rect l="l" t="t" r="r" b="b"/>
              <a:pathLst>
                <a:path w="1288" h="975" extrusionOk="0">
                  <a:moveTo>
                    <a:pt x="415" y="0"/>
                  </a:moveTo>
                  <a:cubicBezTo>
                    <a:pt x="344" y="0"/>
                    <a:pt x="277" y="7"/>
                    <a:pt x="217" y="17"/>
                  </a:cubicBezTo>
                  <a:cubicBezTo>
                    <a:pt x="47" y="126"/>
                    <a:pt x="0" y="327"/>
                    <a:pt x="62" y="529"/>
                  </a:cubicBezTo>
                  <a:cubicBezTo>
                    <a:pt x="140" y="746"/>
                    <a:pt x="279" y="793"/>
                    <a:pt x="481" y="917"/>
                  </a:cubicBezTo>
                  <a:cubicBezTo>
                    <a:pt x="562" y="957"/>
                    <a:pt x="646" y="974"/>
                    <a:pt x="731" y="974"/>
                  </a:cubicBezTo>
                  <a:cubicBezTo>
                    <a:pt x="938" y="974"/>
                    <a:pt x="1144" y="872"/>
                    <a:pt x="1287" y="762"/>
                  </a:cubicBezTo>
                  <a:cubicBezTo>
                    <a:pt x="1256" y="498"/>
                    <a:pt x="1070" y="327"/>
                    <a:pt x="853" y="126"/>
                  </a:cubicBezTo>
                  <a:cubicBezTo>
                    <a:pt x="727" y="31"/>
                    <a:pt x="564" y="0"/>
                    <a:pt x="415" y="0"/>
                  </a:cubicBezTo>
                  <a:close/>
                </a:path>
              </a:pathLst>
            </a:custGeom>
            <a:solidFill>
              <a:srgbClr val="BF9A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39" name="Google Shape;17139;p27"/>
            <p:cNvSpPr/>
            <p:nvPr/>
          </p:nvSpPr>
          <p:spPr>
            <a:xfrm>
              <a:off x="3598875" y="678150"/>
              <a:ext cx="54300" cy="43100"/>
            </a:xfrm>
            <a:custGeom>
              <a:avLst/>
              <a:gdLst/>
              <a:ahLst/>
              <a:cxnLst/>
              <a:rect l="l" t="t" r="r" b="b"/>
              <a:pathLst>
                <a:path w="2172" h="1724" extrusionOk="0">
                  <a:moveTo>
                    <a:pt x="721" y="0"/>
                  </a:moveTo>
                  <a:cubicBezTo>
                    <a:pt x="653" y="0"/>
                    <a:pt x="583" y="6"/>
                    <a:pt x="512" y="18"/>
                  </a:cubicBezTo>
                  <a:cubicBezTo>
                    <a:pt x="0" y="173"/>
                    <a:pt x="124" y="669"/>
                    <a:pt x="155" y="1135"/>
                  </a:cubicBezTo>
                  <a:cubicBezTo>
                    <a:pt x="279" y="1367"/>
                    <a:pt x="574" y="1677"/>
                    <a:pt x="853" y="1724"/>
                  </a:cubicBezTo>
                  <a:cubicBezTo>
                    <a:pt x="1303" y="1615"/>
                    <a:pt x="1892" y="1445"/>
                    <a:pt x="2171" y="995"/>
                  </a:cubicBezTo>
                  <a:cubicBezTo>
                    <a:pt x="1864" y="491"/>
                    <a:pt x="1354" y="0"/>
                    <a:pt x="721" y="0"/>
                  </a:cubicBezTo>
                  <a:close/>
                </a:path>
              </a:pathLst>
            </a:custGeom>
            <a:solidFill>
              <a:srgbClr val="BF9A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40" name="Google Shape;17140;p27"/>
            <p:cNvSpPr/>
            <p:nvPr/>
          </p:nvSpPr>
          <p:spPr>
            <a:xfrm>
              <a:off x="3573275" y="577950"/>
              <a:ext cx="125650" cy="39450"/>
            </a:xfrm>
            <a:custGeom>
              <a:avLst/>
              <a:gdLst/>
              <a:ahLst/>
              <a:cxnLst/>
              <a:rect l="l" t="t" r="r" b="b"/>
              <a:pathLst>
                <a:path w="5026" h="1578" extrusionOk="0">
                  <a:moveTo>
                    <a:pt x="414" y="0"/>
                  </a:moveTo>
                  <a:cubicBezTo>
                    <a:pt x="245" y="0"/>
                    <a:pt x="105" y="77"/>
                    <a:pt x="62" y="304"/>
                  </a:cubicBezTo>
                  <a:cubicBezTo>
                    <a:pt x="0" y="815"/>
                    <a:pt x="481" y="738"/>
                    <a:pt x="776" y="815"/>
                  </a:cubicBezTo>
                  <a:cubicBezTo>
                    <a:pt x="1862" y="862"/>
                    <a:pt x="2932" y="1343"/>
                    <a:pt x="4017" y="1575"/>
                  </a:cubicBezTo>
                  <a:cubicBezTo>
                    <a:pt x="4053" y="1568"/>
                    <a:pt x="4090" y="1565"/>
                    <a:pt x="4129" y="1565"/>
                  </a:cubicBezTo>
                  <a:cubicBezTo>
                    <a:pt x="4212" y="1565"/>
                    <a:pt x="4301" y="1577"/>
                    <a:pt x="4388" y="1577"/>
                  </a:cubicBezTo>
                  <a:cubicBezTo>
                    <a:pt x="4505" y="1577"/>
                    <a:pt x="4619" y="1555"/>
                    <a:pt x="4715" y="1451"/>
                  </a:cubicBezTo>
                  <a:cubicBezTo>
                    <a:pt x="5026" y="1265"/>
                    <a:pt x="4622" y="1141"/>
                    <a:pt x="4622" y="908"/>
                  </a:cubicBezTo>
                  <a:cubicBezTo>
                    <a:pt x="3590" y="560"/>
                    <a:pt x="2608" y="261"/>
                    <a:pt x="1517" y="261"/>
                  </a:cubicBezTo>
                  <a:cubicBezTo>
                    <a:pt x="1396" y="261"/>
                    <a:pt x="1273" y="265"/>
                    <a:pt x="1148" y="273"/>
                  </a:cubicBezTo>
                  <a:cubicBezTo>
                    <a:pt x="998" y="179"/>
                    <a:pt x="672" y="0"/>
                    <a:pt x="414" y="0"/>
                  </a:cubicBezTo>
                  <a:close/>
                </a:path>
              </a:pathLst>
            </a:custGeom>
            <a:solidFill>
              <a:srgbClr val="BF9A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41" name="Google Shape;17141;p27"/>
            <p:cNvSpPr/>
            <p:nvPr/>
          </p:nvSpPr>
          <p:spPr>
            <a:xfrm>
              <a:off x="3228875" y="645950"/>
              <a:ext cx="26475" cy="21800"/>
            </a:xfrm>
            <a:custGeom>
              <a:avLst/>
              <a:gdLst/>
              <a:ahLst/>
              <a:cxnLst/>
              <a:rect l="l" t="t" r="r" b="b"/>
              <a:pathLst>
                <a:path w="1059" h="872" extrusionOk="0">
                  <a:moveTo>
                    <a:pt x="757" y="1"/>
                  </a:moveTo>
                  <a:cubicBezTo>
                    <a:pt x="644" y="1"/>
                    <a:pt x="516" y="64"/>
                    <a:pt x="345" y="251"/>
                  </a:cubicBezTo>
                  <a:cubicBezTo>
                    <a:pt x="330" y="213"/>
                    <a:pt x="300" y="139"/>
                    <a:pt x="255" y="139"/>
                  </a:cubicBezTo>
                  <a:cubicBezTo>
                    <a:pt x="209" y="139"/>
                    <a:pt x="145" y="221"/>
                    <a:pt x="66" y="515"/>
                  </a:cubicBezTo>
                  <a:cubicBezTo>
                    <a:pt x="1" y="794"/>
                    <a:pt x="25" y="850"/>
                    <a:pt x="65" y="850"/>
                  </a:cubicBezTo>
                  <a:cubicBezTo>
                    <a:pt x="91" y="850"/>
                    <a:pt x="125" y="825"/>
                    <a:pt x="143" y="825"/>
                  </a:cubicBezTo>
                  <a:cubicBezTo>
                    <a:pt x="209" y="777"/>
                    <a:pt x="271" y="760"/>
                    <a:pt x="330" y="760"/>
                  </a:cubicBezTo>
                  <a:cubicBezTo>
                    <a:pt x="481" y="760"/>
                    <a:pt x="615" y="872"/>
                    <a:pt x="748" y="872"/>
                  </a:cubicBezTo>
                  <a:cubicBezTo>
                    <a:pt x="810" y="763"/>
                    <a:pt x="841" y="841"/>
                    <a:pt x="950" y="592"/>
                  </a:cubicBezTo>
                  <a:cubicBezTo>
                    <a:pt x="1059" y="344"/>
                    <a:pt x="997" y="344"/>
                    <a:pt x="1043" y="112"/>
                  </a:cubicBezTo>
                  <a:cubicBezTo>
                    <a:pt x="947" y="53"/>
                    <a:pt x="858" y="1"/>
                    <a:pt x="757" y="1"/>
                  </a:cubicBezTo>
                  <a:close/>
                </a:path>
              </a:pathLst>
            </a:custGeom>
            <a:solidFill>
              <a:srgbClr val="BF9A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7142" name="Google Shape;17142;p27"/>
          <p:cNvGrpSpPr/>
          <p:nvPr/>
        </p:nvGrpSpPr>
        <p:grpSpPr>
          <a:xfrm rot="-6126719">
            <a:off x="2305311" y="5611108"/>
            <a:ext cx="2046724" cy="2564755"/>
            <a:chOff x="4082775" y="914425"/>
            <a:chExt cx="777050" cy="973675"/>
          </a:xfrm>
        </p:grpSpPr>
        <p:sp>
          <p:nvSpPr>
            <p:cNvPr id="17143" name="Google Shape;17143;p27"/>
            <p:cNvSpPr/>
            <p:nvPr/>
          </p:nvSpPr>
          <p:spPr>
            <a:xfrm>
              <a:off x="4082775" y="914425"/>
              <a:ext cx="665375" cy="778900"/>
            </a:xfrm>
            <a:custGeom>
              <a:avLst/>
              <a:gdLst/>
              <a:ahLst/>
              <a:cxnLst/>
              <a:rect l="l" t="t" r="r" b="b"/>
              <a:pathLst>
                <a:path w="26615" h="31156" extrusionOk="0">
                  <a:moveTo>
                    <a:pt x="24598" y="27170"/>
                  </a:moveTo>
                  <a:lnTo>
                    <a:pt x="24598" y="27170"/>
                  </a:lnTo>
                  <a:cubicBezTo>
                    <a:pt x="24594" y="27175"/>
                    <a:pt x="24589" y="27181"/>
                    <a:pt x="24585" y="27187"/>
                  </a:cubicBezTo>
                  <a:lnTo>
                    <a:pt x="24585" y="27187"/>
                  </a:lnTo>
                  <a:cubicBezTo>
                    <a:pt x="24590" y="27181"/>
                    <a:pt x="24594" y="27175"/>
                    <a:pt x="24598" y="27170"/>
                  </a:cubicBezTo>
                  <a:close/>
                  <a:moveTo>
                    <a:pt x="9983" y="1"/>
                  </a:moveTo>
                  <a:cubicBezTo>
                    <a:pt x="9865" y="1"/>
                    <a:pt x="9748" y="4"/>
                    <a:pt x="9631" y="12"/>
                  </a:cubicBezTo>
                  <a:cubicBezTo>
                    <a:pt x="9190" y="517"/>
                    <a:pt x="8635" y="807"/>
                    <a:pt x="8057" y="807"/>
                  </a:cubicBezTo>
                  <a:cubicBezTo>
                    <a:pt x="7782" y="807"/>
                    <a:pt x="7503" y="742"/>
                    <a:pt x="7227" y="602"/>
                  </a:cubicBezTo>
                  <a:lnTo>
                    <a:pt x="7227" y="602"/>
                  </a:lnTo>
                  <a:cubicBezTo>
                    <a:pt x="7440" y="1226"/>
                    <a:pt x="6821" y="1783"/>
                    <a:pt x="6162" y="1783"/>
                  </a:cubicBezTo>
                  <a:cubicBezTo>
                    <a:pt x="6052" y="1783"/>
                    <a:pt x="5940" y="1767"/>
                    <a:pt x="5832" y="1734"/>
                  </a:cubicBezTo>
                  <a:lnTo>
                    <a:pt x="5832" y="1734"/>
                  </a:lnTo>
                  <a:lnTo>
                    <a:pt x="6018" y="2494"/>
                  </a:lnTo>
                  <a:cubicBezTo>
                    <a:pt x="5915" y="2464"/>
                    <a:pt x="5824" y="2450"/>
                    <a:pt x="5742" y="2450"/>
                  </a:cubicBezTo>
                  <a:cubicBezTo>
                    <a:pt x="4963" y="2450"/>
                    <a:pt x="5030" y="3678"/>
                    <a:pt x="4039" y="3678"/>
                  </a:cubicBezTo>
                  <a:cubicBezTo>
                    <a:pt x="4002" y="3678"/>
                    <a:pt x="3964" y="3676"/>
                    <a:pt x="3924" y="3672"/>
                  </a:cubicBezTo>
                  <a:lnTo>
                    <a:pt x="3924" y="3672"/>
                  </a:lnTo>
                  <a:cubicBezTo>
                    <a:pt x="3955" y="4262"/>
                    <a:pt x="4451" y="3890"/>
                    <a:pt x="4467" y="4448"/>
                  </a:cubicBezTo>
                  <a:cubicBezTo>
                    <a:pt x="3257" y="5223"/>
                    <a:pt x="3350" y="6356"/>
                    <a:pt x="1861" y="6805"/>
                  </a:cubicBezTo>
                  <a:lnTo>
                    <a:pt x="2823" y="7581"/>
                  </a:lnTo>
                  <a:cubicBezTo>
                    <a:pt x="1861" y="9597"/>
                    <a:pt x="1396" y="12079"/>
                    <a:pt x="0" y="13583"/>
                  </a:cubicBezTo>
                  <a:cubicBezTo>
                    <a:pt x="529" y="13541"/>
                    <a:pt x="921" y="13231"/>
                    <a:pt x="1324" y="13231"/>
                  </a:cubicBezTo>
                  <a:cubicBezTo>
                    <a:pt x="1511" y="13231"/>
                    <a:pt x="1701" y="13298"/>
                    <a:pt x="1908" y="13490"/>
                  </a:cubicBezTo>
                  <a:cubicBezTo>
                    <a:pt x="2094" y="14607"/>
                    <a:pt x="1117" y="15677"/>
                    <a:pt x="1644" y="16747"/>
                  </a:cubicBezTo>
                  <a:cubicBezTo>
                    <a:pt x="962" y="17352"/>
                    <a:pt x="0" y="18515"/>
                    <a:pt x="16" y="19074"/>
                  </a:cubicBezTo>
                  <a:cubicBezTo>
                    <a:pt x="744" y="18314"/>
                    <a:pt x="2140" y="18158"/>
                    <a:pt x="2482" y="17042"/>
                  </a:cubicBezTo>
                  <a:cubicBezTo>
                    <a:pt x="2517" y="16912"/>
                    <a:pt x="2586" y="16860"/>
                    <a:pt x="2666" y="16860"/>
                  </a:cubicBezTo>
                  <a:cubicBezTo>
                    <a:pt x="2864" y="16860"/>
                    <a:pt x="3135" y="17176"/>
                    <a:pt x="3179" y="17429"/>
                  </a:cubicBezTo>
                  <a:cubicBezTo>
                    <a:pt x="4668" y="18251"/>
                    <a:pt x="2575" y="19446"/>
                    <a:pt x="2714" y="20345"/>
                  </a:cubicBezTo>
                  <a:cubicBezTo>
                    <a:pt x="2816" y="20414"/>
                    <a:pt x="2923" y="20445"/>
                    <a:pt x="3029" y="20445"/>
                  </a:cubicBezTo>
                  <a:cubicBezTo>
                    <a:pt x="3568" y="20445"/>
                    <a:pt x="4102" y="19656"/>
                    <a:pt x="4064" y="19074"/>
                  </a:cubicBezTo>
                  <a:cubicBezTo>
                    <a:pt x="4220" y="18997"/>
                    <a:pt x="4357" y="18964"/>
                    <a:pt x="4479" y="18964"/>
                  </a:cubicBezTo>
                  <a:cubicBezTo>
                    <a:pt x="5179" y="18964"/>
                    <a:pt x="5424" y="20022"/>
                    <a:pt x="6153" y="20022"/>
                  </a:cubicBezTo>
                  <a:cubicBezTo>
                    <a:pt x="6175" y="20022"/>
                    <a:pt x="6197" y="20021"/>
                    <a:pt x="6219" y="20020"/>
                  </a:cubicBezTo>
                  <a:lnTo>
                    <a:pt x="6219" y="20020"/>
                  </a:lnTo>
                  <a:cubicBezTo>
                    <a:pt x="6235" y="20655"/>
                    <a:pt x="6049" y="21183"/>
                    <a:pt x="5770" y="21726"/>
                  </a:cubicBezTo>
                  <a:cubicBezTo>
                    <a:pt x="5886" y="21775"/>
                    <a:pt x="5986" y="21797"/>
                    <a:pt x="6073" y="21797"/>
                  </a:cubicBezTo>
                  <a:cubicBezTo>
                    <a:pt x="6613" y="21797"/>
                    <a:pt x="6661" y="20952"/>
                    <a:pt x="7088" y="20578"/>
                  </a:cubicBezTo>
                  <a:cubicBezTo>
                    <a:pt x="7383" y="20687"/>
                    <a:pt x="7848" y="20888"/>
                    <a:pt x="7801" y="21105"/>
                  </a:cubicBezTo>
                  <a:cubicBezTo>
                    <a:pt x="7290" y="21400"/>
                    <a:pt x="6917" y="21819"/>
                    <a:pt x="6933" y="22393"/>
                  </a:cubicBezTo>
                  <a:cubicBezTo>
                    <a:pt x="7094" y="22458"/>
                    <a:pt x="7228" y="22487"/>
                    <a:pt x="7340" y="22487"/>
                  </a:cubicBezTo>
                  <a:cubicBezTo>
                    <a:pt x="8190" y="22487"/>
                    <a:pt x="7809" y="20833"/>
                    <a:pt x="8685" y="20764"/>
                  </a:cubicBezTo>
                  <a:lnTo>
                    <a:pt x="8685" y="20764"/>
                  </a:lnTo>
                  <a:cubicBezTo>
                    <a:pt x="8096" y="22858"/>
                    <a:pt x="10717" y="21384"/>
                    <a:pt x="10360" y="23277"/>
                  </a:cubicBezTo>
                  <a:cubicBezTo>
                    <a:pt x="10640" y="22734"/>
                    <a:pt x="10360" y="22005"/>
                    <a:pt x="10857" y="21415"/>
                  </a:cubicBezTo>
                  <a:cubicBezTo>
                    <a:pt x="11927" y="21881"/>
                    <a:pt x="11880" y="24300"/>
                    <a:pt x="13648" y="24672"/>
                  </a:cubicBezTo>
                  <a:cubicBezTo>
                    <a:pt x="13681" y="24681"/>
                    <a:pt x="13712" y="24685"/>
                    <a:pt x="13742" y="24685"/>
                  </a:cubicBezTo>
                  <a:cubicBezTo>
                    <a:pt x="14046" y="24685"/>
                    <a:pt x="14255" y="24296"/>
                    <a:pt x="14579" y="24254"/>
                  </a:cubicBezTo>
                  <a:cubicBezTo>
                    <a:pt x="15417" y="24533"/>
                    <a:pt x="15618" y="25370"/>
                    <a:pt x="15587" y="26084"/>
                  </a:cubicBezTo>
                  <a:lnTo>
                    <a:pt x="16828" y="26316"/>
                  </a:lnTo>
                  <a:cubicBezTo>
                    <a:pt x="16626" y="26859"/>
                    <a:pt x="16363" y="27464"/>
                    <a:pt x="16595" y="28007"/>
                  </a:cubicBezTo>
                  <a:cubicBezTo>
                    <a:pt x="16799" y="28133"/>
                    <a:pt x="16998" y="28182"/>
                    <a:pt x="17193" y="28182"/>
                  </a:cubicBezTo>
                  <a:cubicBezTo>
                    <a:pt x="17894" y="28182"/>
                    <a:pt x="18556" y="27549"/>
                    <a:pt x="19254" y="27549"/>
                  </a:cubicBezTo>
                  <a:cubicBezTo>
                    <a:pt x="19415" y="27549"/>
                    <a:pt x="19578" y="27583"/>
                    <a:pt x="19744" y="27666"/>
                  </a:cubicBezTo>
                  <a:cubicBezTo>
                    <a:pt x="20162" y="27092"/>
                    <a:pt x="19046" y="27278"/>
                    <a:pt x="19247" y="26751"/>
                  </a:cubicBezTo>
                  <a:cubicBezTo>
                    <a:pt x="19201" y="26037"/>
                    <a:pt x="21574" y="25665"/>
                    <a:pt x="21651" y="24362"/>
                  </a:cubicBezTo>
                  <a:cubicBezTo>
                    <a:pt x="21822" y="24199"/>
                    <a:pt x="21972" y="24133"/>
                    <a:pt x="22108" y="24133"/>
                  </a:cubicBezTo>
                  <a:cubicBezTo>
                    <a:pt x="22551" y="24133"/>
                    <a:pt x="22849" y="24834"/>
                    <a:pt x="23264" y="25107"/>
                  </a:cubicBezTo>
                  <a:cubicBezTo>
                    <a:pt x="22908" y="25929"/>
                    <a:pt x="22039" y="25929"/>
                    <a:pt x="21496" y="26518"/>
                  </a:cubicBezTo>
                  <a:lnTo>
                    <a:pt x="22753" y="26316"/>
                  </a:lnTo>
                  <a:cubicBezTo>
                    <a:pt x="23812" y="26415"/>
                    <a:pt x="23405" y="27801"/>
                    <a:pt x="24203" y="27801"/>
                  </a:cubicBezTo>
                  <a:cubicBezTo>
                    <a:pt x="24281" y="27801"/>
                    <a:pt x="24370" y="27788"/>
                    <a:pt x="24474" y="27759"/>
                  </a:cubicBezTo>
                  <a:cubicBezTo>
                    <a:pt x="24519" y="27550"/>
                    <a:pt x="24477" y="27340"/>
                    <a:pt x="24585" y="27187"/>
                  </a:cubicBezTo>
                  <a:lnTo>
                    <a:pt x="24585" y="27187"/>
                  </a:lnTo>
                  <a:cubicBezTo>
                    <a:pt x="24485" y="27320"/>
                    <a:pt x="24368" y="27471"/>
                    <a:pt x="24225" y="27471"/>
                  </a:cubicBezTo>
                  <a:cubicBezTo>
                    <a:pt x="24172" y="27471"/>
                    <a:pt x="24116" y="27450"/>
                    <a:pt x="24055" y="27402"/>
                  </a:cubicBezTo>
                  <a:cubicBezTo>
                    <a:pt x="23931" y="26782"/>
                    <a:pt x="24614" y="26472"/>
                    <a:pt x="24660" y="26316"/>
                  </a:cubicBezTo>
                  <a:lnTo>
                    <a:pt x="24660" y="26316"/>
                  </a:lnTo>
                  <a:cubicBezTo>
                    <a:pt x="24970" y="26921"/>
                    <a:pt x="24428" y="27588"/>
                    <a:pt x="24831" y="27867"/>
                  </a:cubicBezTo>
                  <a:lnTo>
                    <a:pt x="25001" y="26766"/>
                  </a:lnTo>
                  <a:cubicBezTo>
                    <a:pt x="25157" y="28240"/>
                    <a:pt x="26056" y="30240"/>
                    <a:pt x="26614" y="31155"/>
                  </a:cubicBezTo>
                  <a:cubicBezTo>
                    <a:pt x="26242" y="29263"/>
                    <a:pt x="25684" y="27076"/>
                    <a:pt x="24350" y="25805"/>
                  </a:cubicBezTo>
                  <a:cubicBezTo>
                    <a:pt x="22427" y="25029"/>
                    <a:pt x="24273" y="23525"/>
                    <a:pt x="24288" y="22315"/>
                  </a:cubicBezTo>
                  <a:cubicBezTo>
                    <a:pt x="23497" y="22206"/>
                    <a:pt x="23233" y="21555"/>
                    <a:pt x="23342" y="20811"/>
                  </a:cubicBezTo>
                  <a:cubicBezTo>
                    <a:pt x="23504" y="20676"/>
                    <a:pt x="23638" y="20622"/>
                    <a:pt x="23753" y="20622"/>
                  </a:cubicBezTo>
                  <a:cubicBezTo>
                    <a:pt x="24186" y="20622"/>
                    <a:pt x="24356" y="21371"/>
                    <a:pt x="24736" y="21371"/>
                  </a:cubicBezTo>
                  <a:cubicBezTo>
                    <a:pt x="24838" y="21371"/>
                    <a:pt x="24954" y="21318"/>
                    <a:pt x="25095" y="21183"/>
                  </a:cubicBezTo>
                  <a:cubicBezTo>
                    <a:pt x="24521" y="20640"/>
                    <a:pt x="24040" y="20299"/>
                    <a:pt x="23388" y="19880"/>
                  </a:cubicBezTo>
                  <a:lnTo>
                    <a:pt x="22846" y="16049"/>
                  </a:lnTo>
                  <a:lnTo>
                    <a:pt x="22846" y="16049"/>
                  </a:lnTo>
                  <a:cubicBezTo>
                    <a:pt x="22886" y="16057"/>
                    <a:pt x="22926" y="16061"/>
                    <a:pt x="22965" y="16061"/>
                  </a:cubicBezTo>
                  <a:cubicBezTo>
                    <a:pt x="23441" y="16061"/>
                    <a:pt x="23832" y="15485"/>
                    <a:pt x="23761" y="15041"/>
                  </a:cubicBezTo>
                  <a:lnTo>
                    <a:pt x="23761" y="15041"/>
                  </a:lnTo>
                  <a:cubicBezTo>
                    <a:pt x="23480" y="15085"/>
                    <a:pt x="23223" y="15117"/>
                    <a:pt x="22977" y="15117"/>
                  </a:cubicBezTo>
                  <a:cubicBezTo>
                    <a:pt x="22446" y="15117"/>
                    <a:pt x="21964" y="14970"/>
                    <a:pt x="21403" y="14483"/>
                  </a:cubicBezTo>
                  <a:cubicBezTo>
                    <a:pt x="21372" y="13909"/>
                    <a:pt x="20659" y="13521"/>
                    <a:pt x="21326" y="13133"/>
                  </a:cubicBezTo>
                  <a:lnTo>
                    <a:pt x="21326" y="13133"/>
                  </a:lnTo>
                  <a:cubicBezTo>
                    <a:pt x="21580" y="13232"/>
                    <a:pt x="21834" y="13498"/>
                    <a:pt x="22135" y="13498"/>
                  </a:cubicBezTo>
                  <a:cubicBezTo>
                    <a:pt x="22165" y="13498"/>
                    <a:pt x="22195" y="13496"/>
                    <a:pt x="22225" y="13490"/>
                  </a:cubicBezTo>
                  <a:cubicBezTo>
                    <a:pt x="20659" y="11582"/>
                    <a:pt x="21062" y="8760"/>
                    <a:pt x="19465" y="6728"/>
                  </a:cubicBezTo>
                  <a:cubicBezTo>
                    <a:pt x="19728" y="6107"/>
                    <a:pt x="20969" y="6340"/>
                    <a:pt x="20705" y="5518"/>
                  </a:cubicBezTo>
                  <a:lnTo>
                    <a:pt x="20705" y="5518"/>
                  </a:lnTo>
                  <a:cubicBezTo>
                    <a:pt x="20508" y="5574"/>
                    <a:pt x="20319" y="5598"/>
                    <a:pt x="20138" y="5598"/>
                  </a:cubicBezTo>
                  <a:cubicBezTo>
                    <a:pt x="19763" y="5598"/>
                    <a:pt x="19422" y="5494"/>
                    <a:pt x="19108" y="5348"/>
                  </a:cubicBezTo>
                  <a:cubicBezTo>
                    <a:pt x="18643" y="4277"/>
                    <a:pt x="17262" y="3579"/>
                    <a:pt x="17092" y="2540"/>
                  </a:cubicBezTo>
                  <a:cubicBezTo>
                    <a:pt x="16975" y="2573"/>
                    <a:pt x="16869" y="2587"/>
                    <a:pt x="16770" y="2587"/>
                  </a:cubicBezTo>
                  <a:cubicBezTo>
                    <a:pt x="15945" y="2587"/>
                    <a:pt x="15682" y="1562"/>
                    <a:pt x="14731" y="1562"/>
                  </a:cubicBezTo>
                  <a:cubicBezTo>
                    <a:pt x="14663" y="1562"/>
                    <a:pt x="14592" y="1568"/>
                    <a:pt x="14517" y="1579"/>
                  </a:cubicBezTo>
                  <a:cubicBezTo>
                    <a:pt x="14207" y="1424"/>
                    <a:pt x="14595" y="1082"/>
                    <a:pt x="14269" y="850"/>
                  </a:cubicBezTo>
                  <a:cubicBezTo>
                    <a:pt x="13217" y="619"/>
                    <a:pt x="11524" y="1"/>
                    <a:pt x="9983" y="1"/>
                  </a:cubicBezTo>
                  <a:close/>
                </a:path>
              </a:pathLst>
            </a:custGeom>
            <a:solidFill>
              <a:srgbClr val="BF9A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44" name="Google Shape;17144;p27"/>
            <p:cNvSpPr/>
            <p:nvPr/>
          </p:nvSpPr>
          <p:spPr>
            <a:xfrm>
              <a:off x="4676775" y="1262850"/>
              <a:ext cx="37250" cy="24350"/>
            </a:xfrm>
            <a:custGeom>
              <a:avLst/>
              <a:gdLst/>
              <a:ahLst/>
              <a:cxnLst/>
              <a:rect l="l" t="t" r="r" b="b"/>
              <a:pathLst>
                <a:path w="1490" h="974" extrusionOk="0">
                  <a:moveTo>
                    <a:pt x="422" y="0"/>
                  </a:moveTo>
                  <a:cubicBezTo>
                    <a:pt x="265" y="0"/>
                    <a:pt x="117" y="69"/>
                    <a:pt x="1" y="251"/>
                  </a:cubicBezTo>
                  <a:cubicBezTo>
                    <a:pt x="193" y="663"/>
                    <a:pt x="324" y="965"/>
                    <a:pt x="781" y="965"/>
                  </a:cubicBezTo>
                  <a:cubicBezTo>
                    <a:pt x="841" y="965"/>
                    <a:pt x="906" y="960"/>
                    <a:pt x="978" y="949"/>
                  </a:cubicBezTo>
                  <a:cubicBezTo>
                    <a:pt x="1002" y="966"/>
                    <a:pt x="1032" y="974"/>
                    <a:pt x="1064" y="974"/>
                  </a:cubicBezTo>
                  <a:cubicBezTo>
                    <a:pt x="1239" y="974"/>
                    <a:pt x="1489" y="743"/>
                    <a:pt x="1319" y="468"/>
                  </a:cubicBezTo>
                  <a:cubicBezTo>
                    <a:pt x="1110" y="291"/>
                    <a:pt x="746" y="0"/>
                    <a:pt x="422" y="0"/>
                  </a:cubicBezTo>
                  <a:close/>
                </a:path>
              </a:pathLst>
            </a:custGeom>
            <a:solidFill>
              <a:srgbClr val="BF9A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45" name="Google Shape;17145;p27"/>
            <p:cNvSpPr/>
            <p:nvPr/>
          </p:nvSpPr>
          <p:spPr>
            <a:xfrm>
              <a:off x="4739600" y="1433900"/>
              <a:ext cx="120225" cy="116775"/>
            </a:xfrm>
            <a:custGeom>
              <a:avLst/>
              <a:gdLst/>
              <a:ahLst/>
              <a:cxnLst/>
              <a:rect l="l" t="t" r="r" b="b"/>
              <a:pathLst>
                <a:path w="4809" h="4671" extrusionOk="0">
                  <a:moveTo>
                    <a:pt x="1225" y="1"/>
                  </a:moveTo>
                  <a:cubicBezTo>
                    <a:pt x="0" y="2032"/>
                    <a:pt x="2420" y="3366"/>
                    <a:pt x="3738" y="4514"/>
                  </a:cubicBezTo>
                  <a:cubicBezTo>
                    <a:pt x="3811" y="4623"/>
                    <a:pt x="3961" y="4670"/>
                    <a:pt x="4119" y="4670"/>
                  </a:cubicBezTo>
                  <a:cubicBezTo>
                    <a:pt x="4367" y="4670"/>
                    <a:pt x="4634" y="4554"/>
                    <a:pt x="4653" y="4374"/>
                  </a:cubicBezTo>
                  <a:cubicBezTo>
                    <a:pt x="4808" y="3087"/>
                    <a:pt x="3149" y="2978"/>
                    <a:pt x="2435" y="2094"/>
                  </a:cubicBezTo>
                  <a:cubicBezTo>
                    <a:pt x="2327" y="1334"/>
                    <a:pt x="1939" y="249"/>
                    <a:pt x="1225" y="1"/>
                  </a:cubicBezTo>
                  <a:close/>
                </a:path>
              </a:pathLst>
            </a:custGeom>
            <a:solidFill>
              <a:srgbClr val="BF9A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46" name="Google Shape;17146;p27"/>
            <p:cNvSpPr/>
            <p:nvPr/>
          </p:nvSpPr>
          <p:spPr>
            <a:xfrm>
              <a:off x="4200500" y="1612050"/>
              <a:ext cx="21175" cy="13800"/>
            </a:xfrm>
            <a:custGeom>
              <a:avLst/>
              <a:gdLst/>
              <a:ahLst/>
              <a:cxnLst/>
              <a:rect l="l" t="t" r="r" b="b"/>
              <a:pathLst>
                <a:path w="847" h="552" extrusionOk="0">
                  <a:moveTo>
                    <a:pt x="541" y="0"/>
                  </a:moveTo>
                  <a:cubicBezTo>
                    <a:pt x="1" y="0"/>
                    <a:pt x="846" y="407"/>
                    <a:pt x="130" y="536"/>
                  </a:cubicBezTo>
                  <a:cubicBezTo>
                    <a:pt x="156" y="547"/>
                    <a:pt x="184" y="551"/>
                    <a:pt x="214" y="551"/>
                  </a:cubicBezTo>
                  <a:cubicBezTo>
                    <a:pt x="456" y="551"/>
                    <a:pt x="800" y="243"/>
                    <a:pt x="704" y="9"/>
                  </a:cubicBezTo>
                  <a:cubicBezTo>
                    <a:pt x="639" y="3"/>
                    <a:pt x="585" y="0"/>
                    <a:pt x="541" y="0"/>
                  </a:cubicBezTo>
                  <a:close/>
                </a:path>
              </a:pathLst>
            </a:custGeom>
            <a:solidFill>
              <a:srgbClr val="BF9A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47" name="Google Shape;17147;p27"/>
            <p:cNvSpPr/>
            <p:nvPr/>
          </p:nvSpPr>
          <p:spPr>
            <a:xfrm>
              <a:off x="4439375" y="1679950"/>
              <a:ext cx="22900" cy="20350"/>
            </a:xfrm>
            <a:custGeom>
              <a:avLst/>
              <a:gdLst/>
              <a:ahLst/>
              <a:cxnLst/>
              <a:rect l="l" t="t" r="r" b="b"/>
              <a:pathLst>
                <a:path w="916" h="814" extrusionOk="0">
                  <a:moveTo>
                    <a:pt x="201" y="1"/>
                  </a:moveTo>
                  <a:cubicBezTo>
                    <a:pt x="171" y="1"/>
                    <a:pt x="141" y="3"/>
                    <a:pt x="113" y="7"/>
                  </a:cubicBezTo>
                  <a:cubicBezTo>
                    <a:pt x="153" y="179"/>
                    <a:pt x="1" y="589"/>
                    <a:pt x="158" y="589"/>
                  </a:cubicBezTo>
                  <a:cubicBezTo>
                    <a:pt x="185" y="589"/>
                    <a:pt x="221" y="577"/>
                    <a:pt x="268" y="550"/>
                  </a:cubicBezTo>
                  <a:lnTo>
                    <a:pt x="439" y="317"/>
                  </a:lnTo>
                  <a:lnTo>
                    <a:pt x="439" y="317"/>
                  </a:lnTo>
                  <a:cubicBezTo>
                    <a:pt x="529" y="362"/>
                    <a:pt x="575" y="697"/>
                    <a:pt x="411" y="803"/>
                  </a:cubicBezTo>
                  <a:lnTo>
                    <a:pt x="411" y="803"/>
                  </a:lnTo>
                  <a:lnTo>
                    <a:pt x="718" y="628"/>
                  </a:lnTo>
                  <a:cubicBezTo>
                    <a:pt x="915" y="206"/>
                    <a:pt x="500" y="1"/>
                    <a:pt x="201" y="1"/>
                  </a:cubicBezTo>
                  <a:close/>
                  <a:moveTo>
                    <a:pt x="411" y="803"/>
                  </a:moveTo>
                  <a:lnTo>
                    <a:pt x="393" y="814"/>
                  </a:lnTo>
                  <a:cubicBezTo>
                    <a:pt x="399" y="810"/>
                    <a:pt x="405" y="807"/>
                    <a:pt x="411" y="803"/>
                  </a:cubicBezTo>
                  <a:close/>
                </a:path>
              </a:pathLst>
            </a:custGeom>
            <a:solidFill>
              <a:srgbClr val="BF9A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48" name="Google Shape;17148;p27"/>
            <p:cNvSpPr/>
            <p:nvPr/>
          </p:nvSpPr>
          <p:spPr>
            <a:xfrm>
              <a:off x="4422800" y="1712675"/>
              <a:ext cx="32600" cy="41900"/>
            </a:xfrm>
            <a:custGeom>
              <a:avLst/>
              <a:gdLst/>
              <a:ahLst/>
              <a:cxnLst/>
              <a:rect l="l" t="t" r="r" b="b"/>
              <a:pathLst>
                <a:path w="1304" h="1676" extrusionOk="0">
                  <a:moveTo>
                    <a:pt x="1211" y="1"/>
                  </a:moveTo>
                  <a:lnTo>
                    <a:pt x="621" y="1288"/>
                  </a:lnTo>
                  <a:lnTo>
                    <a:pt x="420" y="823"/>
                  </a:lnTo>
                  <a:cubicBezTo>
                    <a:pt x="420" y="1257"/>
                    <a:pt x="1" y="1319"/>
                    <a:pt x="420" y="1676"/>
                  </a:cubicBezTo>
                  <a:cubicBezTo>
                    <a:pt x="854" y="1335"/>
                    <a:pt x="1304" y="606"/>
                    <a:pt x="1211" y="1"/>
                  </a:cubicBezTo>
                  <a:close/>
                </a:path>
              </a:pathLst>
            </a:custGeom>
            <a:solidFill>
              <a:srgbClr val="BF9A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49" name="Google Shape;17149;p27"/>
            <p:cNvSpPr/>
            <p:nvPr/>
          </p:nvSpPr>
          <p:spPr>
            <a:xfrm>
              <a:off x="4377825" y="1732850"/>
              <a:ext cx="6225" cy="17075"/>
            </a:xfrm>
            <a:custGeom>
              <a:avLst/>
              <a:gdLst/>
              <a:ahLst/>
              <a:cxnLst/>
              <a:rect l="l" t="t" r="r" b="b"/>
              <a:pathLst>
                <a:path w="249" h="683" extrusionOk="0">
                  <a:moveTo>
                    <a:pt x="78" y="0"/>
                  </a:moveTo>
                  <a:lnTo>
                    <a:pt x="1" y="435"/>
                  </a:lnTo>
                  <a:lnTo>
                    <a:pt x="63" y="357"/>
                  </a:lnTo>
                  <a:lnTo>
                    <a:pt x="249" y="683"/>
                  </a:lnTo>
                  <a:lnTo>
                    <a:pt x="78" y="0"/>
                  </a:lnTo>
                  <a:close/>
                </a:path>
              </a:pathLst>
            </a:custGeom>
            <a:solidFill>
              <a:srgbClr val="BF9A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50" name="Google Shape;17150;p27"/>
            <p:cNvSpPr/>
            <p:nvPr/>
          </p:nvSpPr>
          <p:spPr>
            <a:xfrm>
              <a:off x="4367450" y="1760225"/>
              <a:ext cx="14175" cy="20000"/>
            </a:xfrm>
            <a:custGeom>
              <a:avLst/>
              <a:gdLst/>
              <a:ahLst/>
              <a:cxnLst/>
              <a:rect l="l" t="t" r="r" b="b"/>
              <a:pathLst>
                <a:path w="567" h="800" extrusionOk="0">
                  <a:moveTo>
                    <a:pt x="382" y="1"/>
                  </a:moveTo>
                  <a:cubicBezTo>
                    <a:pt x="0" y="1"/>
                    <a:pt x="107" y="800"/>
                    <a:pt x="346" y="800"/>
                  </a:cubicBezTo>
                  <a:cubicBezTo>
                    <a:pt x="373" y="800"/>
                    <a:pt x="401" y="789"/>
                    <a:pt x="431" y="767"/>
                  </a:cubicBezTo>
                  <a:cubicBezTo>
                    <a:pt x="566" y="497"/>
                    <a:pt x="431" y="50"/>
                    <a:pt x="496" y="21"/>
                  </a:cubicBezTo>
                  <a:lnTo>
                    <a:pt x="496" y="21"/>
                  </a:lnTo>
                  <a:cubicBezTo>
                    <a:pt x="510" y="26"/>
                    <a:pt x="525" y="31"/>
                    <a:pt x="540" y="38"/>
                  </a:cubicBezTo>
                  <a:cubicBezTo>
                    <a:pt x="524" y="25"/>
                    <a:pt x="512" y="20"/>
                    <a:pt x="503" y="20"/>
                  </a:cubicBezTo>
                  <a:cubicBezTo>
                    <a:pt x="501" y="20"/>
                    <a:pt x="498" y="20"/>
                    <a:pt x="496" y="21"/>
                  </a:cubicBezTo>
                  <a:lnTo>
                    <a:pt x="496" y="21"/>
                  </a:lnTo>
                  <a:cubicBezTo>
                    <a:pt x="454" y="7"/>
                    <a:pt x="416" y="1"/>
                    <a:pt x="382" y="1"/>
                  </a:cubicBezTo>
                  <a:close/>
                </a:path>
              </a:pathLst>
            </a:custGeom>
            <a:solidFill>
              <a:srgbClr val="BF9A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51" name="Google Shape;17151;p27"/>
            <p:cNvSpPr/>
            <p:nvPr/>
          </p:nvSpPr>
          <p:spPr>
            <a:xfrm>
              <a:off x="4598825" y="1811950"/>
              <a:ext cx="22525" cy="23875"/>
            </a:xfrm>
            <a:custGeom>
              <a:avLst/>
              <a:gdLst/>
              <a:ahLst/>
              <a:cxnLst/>
              <a:rect l="l" t="t" r="r" b="b"/>
              <a:pathLst>
                <a:path w="901" h="955" extrusionOk="0">
                  <a:moveTo>
                    <a:pt x="436" y="0"/>
                  </a:moveTo>
                  <a:cubicBezTo>
                    <a:pt x="451" y="202"/>
                    <a:pt x="668" y="590"/>
                    <a:pt x="311" y="652"/>
                  </a:cubicBezTo>
                  <a:lnTo>
                    <a:pt x="79" y="481"/>
                  </a:lnTo>
                  <a:lnTo>
                    <a:pt x="79" y="481"/>
                  </a:lnTo>
                  <a:cubicBezTo>
                    <a:pt x="1" y="625"/>
                    <a:pt x="273" y="954"/>
                    <a:pt x="482" y="954"/>
                  </a:cubicBezTo>
                  <a:cubicBezTo>
                    <a:pt x="521" y="954"/>
                    <a:pt x="559" y="943"/>
                    <a:pt x="591" y="915"/>
                  </a:cubicBezTo>
                  <a:cubicBezTo>
                    <a:pt x="544" y="636"/>
                    <a:pt x="901" y="156"/>
                    <a:pt x="436" y="0"/>
                  </a:cubicBezTo>
                  <a:close/>
                </a:path>
              </a:pathLst>
            </a:custGeom>
            <a:solidFill>
              <a:srgbClr val="BF9A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52" name="Google Shape;17152;p27"/>
            <p:cNvSpPr/>
            <p:nvPr/>
          </p:nvSpPr>
          <p:spPr>
            <a:xfrm>
              <a:off x="4625250" y="1866250"/>
              <a:ext cx="20150" cy="21850"/>
            </a:xfrm>
            <a:custGeom>
              <a:avLst/>
              <a:gdLst/>
              <a:ahLst/>
              <a:cxnLst/>
              <a:rect l="l" t="t" r="r" b="b"/>
              <a:pathLst>
                <a:path w="806" h="874" extrusionOk="0">
                  <a:moveTo>
                    <a:pt x="334" y="0"/>
                  </a:moveTo>
                  <a:cubicBezTo>
                    <a:pt x="241" y="0"/>
                    <a:pt x="139" y="66"/>
                    <a:pt x="30" y="232"/>
                  </a:cubicBezTo>
                  <a:cubicBezTo>
                    <a:pt x="1" y="451"/>
                    <a:pt x="136" y="874"/>
                    <a:pt x="486" y="874"/>
                  </a:cubicBezTo>
                  <a:cubicBezTo>
                    <a:pt x="509" y="874"/>
                    <a:pt x="532" y="872"/>
                    <a:pt x="557" y="868"/>
                  </a:cubicBezTo>
                  <a:lnTo>
                    <a:pt x="805" y="620"/>
                  </a:lnTo>
                  <a:cubicBezTo>
                    <a:pt x="709" y="340"/>
                    <a:pt x="544" y="0"/>
                    <a:pt x="334" y="0"/>
                  </a:cubicBezTo>
                  <a:close/>
                </a:path>
              </a:pathLst>
            </a:custGeom>
            <a:solidFill>
              <a:srgbClr val="BF9A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1FDF536C-C29D-430B-A931-74AAF44AA449}"/>
              </a:ext>
            </a:extLst>
          </p:cNvPr>
          <p:cNvSpPr txBox="1"/>
          <p:nvPr userDrawn="1"/>
        </p:nvSpPr>
        <p:spPr>
          <a:xfrm>
            <a:off x="11161375" y="57209"/>
            <a:ext cx="12821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chemeClr val="accent5">
                    <a:lumMod val="75000"/>
                  </a:schemeClr>
                </a:solidFill>
                <a:latin typeface="UTM Karate" panose="02040603050506020204" pitchFamily="18" charset="0"/>
              </a:rPr>
              <a:t>KTUTS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69358A2-26DD-4AD2-BA4D-6C5FE13515DB}"/>
              </a:ext>
            </a:extLst>
          </p:cNvPr>
          <p:cNvSpPr txBox="1"/>
          <p:nvPr userDrawn="1"/>
        </p:nvSpPr>
        <p:spPr>
          <a:xfrm>
            <a:off x="30400" y="6414466"/>
            <a:ext cx="12821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chemeClr val="accent5">
                    <a:lumMod val="75000"/>
                  </a:schemeClr>
                </a:solidFill>
                <a:latin typeface="UTM Karate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14646850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11245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5" Type="http://schemas.openxmlformats.org/officeDocument/2006/relationships/slideLayout" Target="../slideLayouts/slideLayout10.xml"/><Relationship Id="rId4" Type="http://schemas.openxmlformats.org/officeDocument/2006/relationships/slideLayout" Target="../slideLayouts/slideLayout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10" Type="http://schemas.openxmlformats.org/officeDocument/2006/relationships/image" Target="../media/image5.png"/><Relationship Id="rId4" Type="http://schemas.openxmlformats.org/officeDocument/2006/relationships/slideLayout" Target="../slideLayouts/slideLayout15.xml"/><Relationship Id="rId9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theme" Target="../theme/theme4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6951756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7588180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5D9E8D0-C42E-5EBB-08F5-9CBCABA8F765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0" y="0"/>
            <a:ext cx="12192000" cy="7059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9427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900789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16307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2.wav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media" Target="../media/media2.mp3"/><Relationship Id="rId7" Type="http://schemas.openxmlformats.org/officeDocument/2006/relationships/audio" Target="../media/audio1.wav"/><Relationship Id="rId12" Type="http://schemas.openxmlformats.org/officeDocument/2006/relationships/image" Target="../media/image1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notesSlide" Target="../notesSlides/notesSlide1.xml"/><Relationship Id="rId11" Type="http://schemas.openxmlformats.org/officeDocument/2006/relationships/image" Target="../media/image12.png"/><Relationship Id="rId5" Type="http://schemas.openxmlformats.org/officeDocument/2006/relationships/slideLayout" Target="../slideLayouts/slideLayout30.xml"/><Relationship Id="rId10" Type="http://schemas.microsoft.com/office/2007/relationships/hdphoto" Target="../media/hdphoto1.wdp"/><Relationship Id="rId4" Type="http://schemas.openxmlformats.org/officeDocument/2006/relationships/audio" Target="../media/media2.mp3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media" Target="../media/media2.mp3"/><Relationship Id="rId7" Type="http://schemas.openxmlformats.org/officeDocument/2006/relationships/image" Target="../media/image1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4.png"/><Relationship Id="rId5" Type="http://schemas.openxmlformats.org/officeDocument/2006/relationships/slideLayout" Target="../slideLayouts/slideLayout31.xml"/><Relationship Id="rId10" Type="http://schemas.openxmlformats.org/officeDocument/2006/relationships/image" Target="../media/image13.png"/><Relationship Id="rId4" Type="http://schemas.openxmlformats.org/officeDocument/2006/relationships/audio" Target="../media/media2.mp3"/><Relationship Id="rId9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media" Target="../media/media2.mp3"/><Relationship Id="rId7" Type="http://schemas.openxmlformats.org/officeDocument/2006/relationships/image" Target="../media/image1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5.png"/><Relationship Id="rId5" Type="http://schemas.openxmlformats.org/officeDocument/2006/relationships/slideLayout" Target="../slideLayouts/slideLayout31.xml"/><Relationship Id="rId10" Type="http://schemas.openxmlformats.org/officeDocument/2006/relationships/image" Target="../media/image13.png"/><Relationship Id="rId4" Type="http://schemas.openxmlformats.org/officeDocument/2006/relationships/audio" Target="../media/media2.mp3"/><Relationship Id="rId9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png"/><Relationship Id="rId5" Type="http://schemas.openxmlformats.org/officeDocument/2006/relationships/image" Target="../media/image7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Relationship Id="rId14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3E28345-2FCD-4B5E-8321-353268EC77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867" y="151624"/>
            <a:ext cx="1807173" cy="1764400"/>
          </a:xfrm>
          <a:prstGeom prst="rect">
            <a:avLst/>
          </a:prstGeom>
        </p:spPr>
      </p:pic>
      <p:sp>
        <p:nvSpPr>
          <p:cNvPr id="3" name="Hộp Văn bản 11">
            <a:extLst>
              <a:ext uri="{FF2B5EF4-FFF2-40B4-BE49-F238E27FC236}">
                <a16:creationId xmlns:a16="http://schemas.microsoft.com/office/drawing/2014/main" id="{949BBAE6-27A6-4DAA-A722-413033E5C840}"/>
              </a:ext>
            </a:extLst>
          </p:cNvPr>
          <p:cNvSpPr txBox="1"/>
          <p:nvPr/>
        </p:nvSpPr>
        <p:spPr>
          <a:xfrm>
            <a:off x="2250040" y="594616"/>
            <a:ext cx="7691120" cy="707886"/>
          </a:xfrm>
          <a:custGeom>
            <a:avLst/>
            <a:gdLst>
              <a:gd name="connsiteX0" fmla="*/ 0 w 7691120"/>
              <a:gd name="connsiteY0" fmla="*/ 323172 h 1938992"/>
              <a:gd name="connsiteX1" fmla="*/ 346944 w 7691120"/>
              <a:gd name="connsiteY1" fmla="*/ 0 h 1938992"/>
              <a:gd name="connsiteX2" fmla="*/ 7344175 w 7691120"/>
              <a:gd name="connsiteY2" fmla="*/ 0 h 1938992"/>
              <a:gd name="connsiteX3" fmla="*/ 7691120 w 7691120"/>
              <a:gd name="connsiteY3" fmla="*/ 323172 h 1938992"/>
              <a:gd name="connsiteX4" fmla="*/ 7691120 w 7691120"/>
              <a:gd name="connsiteY4" fmla="*/ 1615820 h 1938992"/>
              <a:gd name="connsiteX5" fmla="*/ 7344175 w 7691120"/>
              <a:gd name="connsiteY5" fmla="*/ 1938992 h 1938992"/>
              <a:gd name="connsiteX6" fmla="*/ 346944 w 7691120"/>
              <a:gd name="connsiteY6" fmla="*/ 1938992 h 1938992"/>
              <a:gd name="connsiteX7" fmla="*/ 0 w 7691120"/>
              <a:gd name="connsiteY7" fmla="*/ 1615820 h 1938992"/>
              <a:gd name="connsiteX8" fmla="*/ 0 w 7691120"/>
              <a:gd name="connsiteY8" fmla="*/ 323172 h 1938992"/>
              <a:gd name="connsiteX0" fmla="*/ 0 w 7691120"/>
              <a:gd name="connsiteY0" fmla="*/ 323172 h 1938992"/>
              <a:gd name="connsiteX1" fmla="*/ 346944 w 7691120"/>
              <a:gd name="connsiteY1" fmla="*/ 0 h 1938992"/>
              <a:gd name="connsiteX2" fmla="*/ 7344175 w 7691120"/>
              <a:gd name="connsiteY2" fmla="*/ 0 h 1938992"/>
              <a:gd name="connsiteX3" fmla="*/ 7691120 w 7691120"/>
              <a:gd name="connsiteY3" fmla="*/ 323172 h 1938992"/>
              <a:gd name="connsiteX4" fmla="*/ 7691120 w 7691120"/>
              <a:gd name="connsiteY4" fmla="*/ 1615820 h 1938992"/>
              <a:gd name="connsiteX5" fmla="*/ 7344175 w 7691120"/>
              <a:gd name="connsiteY5" fmla="*/ 1938992 h 1938992"/>
              <a:gd name="connsiteX6" fmla="*/ 346944 w 7691120"/>
              <a:gd name="connsiteY6" fmla="*/ 1938992 h 1938992"/>
              <a:gd name="connsiteX7" fmla="*/ 0 w 7691120"/>
              <a:gd name="connsiteY7" fmla="*/ 1615820 h 1938992"/>
              <a:gd name="connsiteX8" fmla="*/ 0 w 7691120"/>
              <a:gd name="connsiteY8" fmla="*/ 323172 h 1938992"/>
              <a:gd name="connsiteX0" fmla="*/ 0 w 7691120"/>
              <a:gd name="connsiteY0" fmla="*/ 323172 h 1938992"/>
              <a:gd name="connsiteX1" fmla="*/ 346944 w 7691120"/>
              <a:gd name="connsiteY1" fmla="*/ 0 h 1938992"/>
              <a:gd name="connsiteX2" fmla="*/ 7344175 w 7691120"/>
              <a:gd name="connsiteY2" fmla="*/ 0 h 1938992"/>
              <a:gd name="connsiteX3" fmla="*/ 7691120 w 7691120"/>
              <a:gd name="connsiteY3" fmla="*/ 323172 h 1938992"/>
              <a:gd name="connsiteX4" fmla="*/ 7691120 w 7691120"/>
              <a:gd name="connsiteY4" fmla="*/ 1615820 h 1938992"/>
              <a:gd name="connsiteX5" fmla="*/ 7344175 w 7691120"/>
              <a:gd name="connsiteY5" fmla="*/ 1938992 h 1938992"/>
              <a:gd name="connsiteX6" fmla="*/ 346944 w 7691120"/>
              <a:gd name="connsiteY6" fmla="*/ 1938992 h 1938992"/>
              <a:gd name="connsiteX7" fmla="*/ 0 w 7691120"/>
              <a:gd name="connsiteY7" fmla="*/ 1615820 h 1938992"/>
              <a:gd name="connsiteX8" fmla="*/ 0 w 7691120"/>
              <a:gd name="connsiteY8" fmla="*/ 323172 h 1938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691120" h="1938992" fill="none" extrusionOk="0">
                <a:moveTo>
                  <a:pt x="0" y="323172"/>
                </a:moveTo>
                <a:cubicBezTo>
                  <a:pt x="-1774" y="202230"/>
                  <a:pt x="178001" y="-44873"/>
                  <a:pt x="346944" y="0"/>
                </a:cubicBezTo>
                <a:cubicBezTo>
                  <a:pt x="2741766" y="119023"/>
                  <a:pt x="3888245" y="-426939"/>
                  <a:pt x="7344175" y="0"/>
                </a:cubicBezTo>
                <a:cubicBezTo>
                  <a:pt x="7613526" y="28399"/>
                  <a:pt x="7658541" y="186452"/>
                  <a:pt x="7691120" y="323172"/>
                </a:cubicBezTo>
                <a:cubicBezTo>
                  <a:pt x="7687759" y="547921"/>
                  <a:pt x="7731902" y="1068894"/>
                  <a:pt x="7691120" y="1615820"/>
                </a:cubicBezTo>
                <a:cubicBezTo>
                  <a:pt x="7756709" y="1829130"/>
                  <a:pt x="7594682" y="1990996"/>
                  <a:pt x="7344175" y="1938992"/>
                </a:cubicBezTo>
                <a:cubicBezTo>
                  <a:pt x="4523422" y="1920560"/>
                  <a:pt x="1347560" y="1729649"/>
                  <a:pt x="346944" y="1938992"/>
                </a:cubicBezTo>
                <a:cubicBezTo>
                  <a:pt x="126554" y="1995946"/>
                  <a:pt x="-49681" y="1874890"/>
                  <a:pt x="0" y="1615820"/>
                </a:cubicBezTo>
                <a:cubicBezTo>
                  <a:pt x="68256" y="1464932"/>
                  <a:pt x="152646" y="460095"/>
                  <a:pt x="0" y="323172"/>
                </a:cubicBezTo>
                <a:close/>
              </a:path>
              <a:path w="7691120" h="1938992" stroke="0" extrusionOk="0">
                <a:moveTo>
                  <a:pt x="0" y="323172"/>
                </a:moveTo>
                <a:cubicBezTo>
                  <a:pt x="5531" y="165558"/>
                  <a:pt x="206079" y="-2826"/>
                  <a:pt x="346944" y="0"/>
                </a:cubicBezTo>
                <a:cubicBezTo>
                  <a:pt x="1904044" y="-149534"/>
                  <a:pt x="5936626" y="-287049"/>
                  <a:pt x="7344175" y="0"/>
                </a:cubicBezTo>
                <a:cubicBezTo>
                  <a:pt x="7479645" y="46529"/>
                  <a:pt x="7695316" y="121020"/>
                  <a:pt x="7691120" y="323172"/>
                </a:cubicBezTo>
                <a:cubicBezTo>
                  <a:pt x="7722582" y="910865"/>
                  <a:pt x="7768441" y="983634"/>
                  <a:pt x="7691120" y="1615820"/>
                </a:cubicBezTo>
                <a:cubicBezTo>
                  <a:pt x="7689888" y="1784083"/>
                  <a:pt x="7515731" y="1969386"/>
                  <a:pt x="7344175" y="1938992"/>
                </a:cubicBezTo>
                <a:cubicBezTo>
                  <a:pt x="5028970" y="2173572"/>
                  <a:pt x="3800404" y="2431539"/>
                  <a:pt x="346944" y="1938992"/>
                </a:cubicBezTo>
                <a:cubicBezTo>
                  <a:pt x="186583" y="1912829"/>
                  <a:pt x="-23309" y="1755491"/>
                  <a:pt x="0" y="1615820"/>
                </a:cubicBezTo>
                <a:cubicBezTo>
                  <a:pt x="-47092" y="1296396"/>
                  <a:pt x="105674" y="857506"/>
                  <a:pt x="0" y="323172"/>
                </a:cubicBezTo>
                <a:close/>
              </a:path>
              <a:path w="7691120" h="1938992" fill="none" stroke="0" extrusionOk="0">
                <a:moveTo>
                  <a:pt x="0" y="323172"/>
                </a:moveTo>
                <a:cubicBezTo>
                  <a:pt x="768" y="172920"/>
                  <a:pt x="163236" y="-16542"/>
                  <a:pt x="346944" y="0"/>
                </a:cubicBezTo>
                <a:cubicBezTo>
                  <a:pt x="2602459" y="-33439"/>
                  <a:pt x="3788417" y="-316183"/>
                  <a:pt x="7344175" y="0"/>
                </a:cubicBezTo>
                <a:cubicBezTo>
                  <a:pt x="7534020" y="-5656"/>
                  <a:pt x="7713121" y="132430"/>
                  <a:pt x="7691120" y="323172"/>
                </a:cubicBezTo>
                <a:cubicBezTo>
                  <a:pt x="7647447" y="670749"/>
                  <a:pt x="7623643" y="1158584"/>
                  <a:pt x="7691120" y="1615820"/>
                </a:cubicBezTo>
                <a:cubicBezTo>
                  <a:pt x="7686412" y="1796587"/>
                  <a:pt x="7527012" y="1974751"/>
                  <a:pt x="7344175" y="1938992"/>
                </a:cubicBezTo>
                <a:cubicBezTo>
                  <a:pt x="6618380" y="1871106"/>
                  <a:pt x="2465779" y="2099911"/>
                  <a:pt x="346944" y="1938992"/>
                </a:cubicBezTo>
                <a:cubicBezTo>
                  <a:pt x="161530" y="1899029"/>
                  <a:pt x="-5848" y="1829066"/>
                  <a:pt x="0" y="1615820"/>
                </a:cubicBezTo>
                <a:cubicBezTo>
                  <a:pt x="56671" y="1429010"/>
                  <a:pt x="148428" y="494943"/>
                  <a:pt x="0" y="323172"/>
                </a:cubicBezTo>
                <a:close/>
              </a:path>
              <a:path w="7691120" h="1938992" fill="none" stroke="0" extrusionOk="0">
                <a:moveTo>
                  <a:pt x="0" y="323172"/>
                </a:moveTo>
                <a:cubicBezTo>
                  <a:pt x="-14349" y="195017"/>
                  <a:pt x="195201" y="-28390"/>
                  <a:pt x="346944" y="0"/>
                </a:cubicBezTo>
                <a:cubicBezTo>
                  <a:pt x="2650073" y="22811"/>
                  <a:pt x="3842214" y="-340549"/>
                  <a:pt x="7344175" y="0"/>
                </a:cubicBezTo>
                <a:cubicBezTo>
                  <a:pt x="7572008" y="16816"/>
                  <a:pt x="7672979" y="166034"/>
                  <a:pt x="7691120" y="323172"/>
                </a:cubicBezTo>
                <a:cubicBezTo>
                  <a:pt x="7686205" y="559389"/>
                  <a:pt x="7631618" y="1116711"/>
                  <a:pt x="7691120" y="1615820"/>
                </a:cubicBezTo>
                <a:cubicBezTo>
                  <a:pt x="7715711" y="1843160"/>
                  <a:pt x="7538197" y="1970929"/>
                  <a:pt x="7344175" y="1938992"/>
                </a:cubicBezTo>
                <a:cubicBezTo>
                  <a:pt x="4463321" y="1935792"/>
                  <a:pt x="1309473" y="1937762"/>
                  <a:pt x="346944" y="1938992"/>
                </a:cubicBezTo>
                <a:cubicBezTo>
                  <a:pt x="150610" y="1929880"/>
                  <a:pt x="-25012" y="1876484"/>
                  <a:pt x="0" y="1615820"/>
                </a:cubicBezTo>
                <a:cubicBezTo>
                  <a:pt x="80964" y="1432089"/>
                  <a:pt x="143400" y="458643"/>
                  <a:pt x="0" y="323172"/>
                </a:cubicBezTo>
                <a:close/>
              </a:path>
            </a:pathLst>
          </a:custGeom>
          <a:ln w="28575">
            <a:extLst>
              <a:ext uri="{C807C97D-BFC1-408E-A445-0C87EB9F89A2}">
                <ask:lineSketchStyleProps xmlns:ask="http://schemas.microsoft.com/office/drawing/2018/sketchyshapes" xmlns="" sd="2173784308">
                  <a:custGeom>
                    <a:avLst/>
                    <a:gdLst>
                      <a:gd name="connsiteX0" fmla="*/ 0 w 7691120"/>
                      <a:gd name="connsiteY0" fmla="*/ 323172 h 1938992"/>
                      <a:gd name="connsiteX1" fmla="*/ 346944 w 7691120"/>
                      <a:gd name="connsiteY1" fmla="*/ 0 h 1938992"/>
                      <a:gd name="connsiteX2" fmla="*/ 7344175 w 7691120"/>
                      <a:gd name="connsiteY2" fmla="*/ 0 h 1938992"/>
                      <a:gd name="connsiteX3" fmla="*/ 7691120 w 7691120"/>
                      <a:gd name="connsiteY3" fmla="*/ 323172 h 1938992"/>
                      <a:gd name="connsiteX4" fmla="*/ 7691120 w 7691120"/>
                      <a:gd name="connsiteY4" fmla="*/ 1615820 h 1938992"/>
                      <a:gd name="connsiteX5" fmla="*/ 7344175 w 7691120"/>
                      <a:gd name="connsiteY5" fmla="*/ 1938992 h 1938992"/>
                      <a:gd name="connsiteX6" fmla="*/ 346944 w 7691120"/>
                      <a:gd name="connsiteY6" fmla="*/ 1938992 h 1938992"/>
                      <a:gd name="connsiteX7" fmla="*/ 0 w 7691120"/>
                      <a:gd name="connsiteY7" fmla="*/ 1615820 h 1938992"/>
                      <a:gd name="connsiteX8" fmla="*/ 0 w 7691120"/>
                      <a:gd name="connsiteY8" fmla="*/ 323172 h 1938992"/>
                      <a:gd name="connsiteX0" fmla="*/ 0 w 7691120"/>
                      <a:gd name="connsiteY0" fmla="*/ 323172 h 1938992"/>
                      <a:gd name="connsiteX1" fmla="*/ 346944 w 7691120"/>
                      <a:gd name="connsiteY1" fmla="*/ 0 h 1938992"/>
                      <a:gd name="connsiteX2" fmla="*/ 7344175 w 7691120"/>
                      <a:gd name="connsiteY2" fmla="*/ 0 h 1938992"/>
                      <a:gd name="connsiteX3" fmla="*/ 7691120 w 7691120"/>
                      <a:gd name="connsiteY3" fmla="*/ 323172 h 1938992"/>
                      <a:gd name="connsiteX4" fmla="*/ 7691120 w 7691120"/>
                      <a:gd name="connsiteY4" fmla="*/ 1615820 h 1938992"/>
                      <a:gd name="connsiteX5" fmla="*/ 7344175 w 7691120"/>
                      <a:gd name="connsiteY5" fmla="*/ 1938992 h 1938992"/>
                      <a:gd name="connsiteX6" fmla="*/ 346944 w 7691120"/>
                      <a:gd name="connsiteY6" fmla="*/ 1938992 h 1938992"/>
                      <a:gd name="connsiteX7" fmla="*/ 0 w 7691120"/>
                      <a:gd name="connsiteY7" fmla="*/ 1615820 h 1938992"/>
                      <a:gd name="connsiteX8" fmla="*/ 0 w 7691120"/>
                      <a:gd name="connsiteY8" fmla="*/ 323172 h 19389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7691120" h="1938992" fill="none" extrusionOk="0">
                        <a:moveTo>
                          <a:pt x="0" y="323172"/>
                        </a:moveTo>
                        <a:cubicBezTo>
                          <a:pt x="-852" y="172043"/>
                          <a:pt x="175190" y="-39202"/>
                          <a:pt x="346944" y="0"/>
                        </a:cubicBezTo>
                        <a:cubicBezTo>
                          <a:pt x="2753068" y="60484"/>
                          <a:pt x="3869899" y="-210303"/>
                          <a:pt x="7344175" y="0"/>
                        </a:cubicBezTo>
                        <a:cubicBezTo>
                          <a:pt x="7586366" y="18167"/>
                          <a:pt x="7670368" y="171104"/>
                          <a:pt x="7691120" y="323172"/>
                        </a:cubicBezTo>
                        <a:cubicBezTo>
                          <a:pt x="7638529" y="594722"/>
                          <a:pt x="7695039" y="1152514"/>
                          <a:pt x="7691120" y="1615820"/>
                        </a:cubicBezTo>
                        <a:cubicBezTo>
                          <a:pt x="7718603" y="1808623"/>
                          <a:pt x="7571842" y="1970434"/>
                          <a:pt x="7344175" y="1938992"/>
                        </a:cubicBezTo>
                        <a:cubicBezTo>
                          <a:pt x="4504036" y="1949753"/>
                          <a:pt x="1381390" y="1799248"/>
                          <a:pt x="346944" y="1938992"/>
                        </a:cubicBezTo>
                        <a:cubicBezTo>
                          <a:pt x="142433" y="1964307"/>
                          <a:pt x="-39661" y="1858189"/>
                          <a:pt x="0" y="1615820"/>
                        </a:cubicBezTo>
                        <a:cubicBezTo>
                          <a:pt x="54328" y="1454986"/>
                          <a:pt x="126295" y="471766"/>
                          <a:pt x="0" y="323172"/>
                        </a:cubicBezTo>
                        <a:close/>
                      </a:path>
                      <a:path w="7691120" h="1938992" stroke="0" extrusionOk="0">
                        <a:moveTo>
                          <a:pt x="0" y="323172"/>
                        </a:moveTo>
                        <a:cubicBezTo>
                          <a:pt x="1571" y="158007"/>
                          <a:pt x="183243" y="4361"/>
                          <a:pt x="346944" y="0"/>
                        </a:cubicBezTo>
                        <a:cubicBezTo>
                          <a:pt x="1700207" y="-109255"/>
                          <a:pt x="5654244" y="-184379"/>
                          <a:pt x="7344175" y="0"/>
                        </a:cubicBezTo>
                        <a:cubicBezTo>
                          <a:pt x="7490660" y="24690"/>
                          <a:pt x="7698680" y="126265"/>
                          <a:pt x="7691120" y="323172"/>
                        </a:cubicBezTo>
                        <a:cubicBezTo>
                          <a:pt x="7716800" y="924747"/>
                          <a:pt x="7776849" y="983199"/>
                          <a:pt x="7691120" y="1615820"/>
                        </a:cubicBezTo>
                        <a:cubicBezTo>
                          <a:pt x="7689685" y="1791335"/>
                          <a:pt x="7522280" y="1952359"/>
                          <a:pt x="7344175" y="1938992"/>
                        </a:cubicBezTo>
                        <a:cubicBezTo>
                          <a:pt x="5084233" y="2081072"/>
                          <a:pt x="3668890" y="2264486"/>
                          <a:pt x="346944" y="1938992"/>
                        </a:cubicBezTo>
                        <a:cubicBezTo>
                          <a:pt x="179898" y="1917220"/>
                          <a:pt x="-15152" y="1768789"/>
                          <a:pt x="0" y="1615820"/>
                        </a:cubicBezTo>
                        <a:cubicBezTo>
                          <a:pt x="-44246" y="1288504"/>
                          <a:pt x="87930" y="867192"/>
                          <a:pt x="0" y="323172"/>
                        </a:cubicBezTo>
                        <a:close/>
                      </a:path>
                      <a:path w="7691120" h="1938992" fill="none" stroke="0" extrusionOk="0">
                        <a:moveTo>
                          <a:pt x="0" y="323172"/>
                        </a:moveTo>
                        <a:cubicBezTo>
                          <a:pt x="-4539" y="159324"/>
                          <a:pt x="172631" y="-5767"/>
                          <a:pt x="346944" y="0"/>
                        </a:cubicBezTo>
                        <a:cubicBezTo>
                          <a:pt x="2578776" y="-36458"/>
                          <a:pt x="3817418" y="-157214"/>
                          <a:pt x="7344175" y="0"/>
                        </a:cubicBezTo>
                        <a:cubicBezTo>
                          <a:pt x="7538389" y="9061"/>
                          <a:pt x="7696308" y="130388"/>
                          <a:pt x="7691120" y="323172"/>
                        </a:cubicBezTo>
                        <a:cubicBezTo>
                          <a:pt x="7649171" y="595621"/>
                          <a:pt x="7624412" y="1178387"/>
                          <a:pt x="7691120" y="1615820"/>
                        </a:cubicBezTo>
                        <a:cubicBezTo>
                          <a:pt x="7701879" y="1824660"/>
                          <a:pt x="7548493" y="1952853"/>
                          <a:pt x="7344175" y="1938992"/>
                        </a:cubicBezTo>
                        <a:cubicBezTo>
                          <a:pt x="4465182" y="1965118"/>
                          <a:pt x="1296968" y="1994669"/>
                          <a:pt x="346944" y="1938992"/>
                        </a:cubicBezTo>
                        <a:cubicBezTo>
                          <a:pt x="162173" y="1903529"/>
                          <a:pt x="-3965" y="1843731"/>
                          <a:pt x="0" y="1615820"/>
                        </a:cubicBezTo>
                        <a:cubicBezTo>
                          <a:pt x="53658" y="1450592"/>
                          <a:pt x="133567" y="463004"/>
                          <a:pt x="0" y="323172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000" dirty="0">
                <a:solidFill>
                  <a:prstClr val="black"/>
                </a:solidFill>
              </a:rPr>
              <a:t>TRƯỜNG TIỂU HỌC ĐOÀN KẾT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Hộp Văn bản 11">
            <a:extLst>
              <a:ext uri="{FF2B5EF4-FFF2-40B4-BE49-F238E27FC236}">
                <a16:creationId xmlns:a16="http://schemas.microsoft.com/office/drawing/2014/main" id="{00A8DD2A-AEE4-4071-B366-24B7D3603C9F}"/>
              </a:ext>
            </a:extLst>
          </p:cNvPr>
          <p:cNvSpPr txBox="1"/>
          <p:nvPr/>
        </p:nvSpPr>
        <p:spPr>
          <a:xfrm>
            <a:off x="4164622" y="4728005"/>
            <a:ext cx="4116349" cy="707886"/>
          </a:xfrm>
          <a:custGeom>
            <a:avLst/>
            <a:gdLst>
              <a:gd name="connsiteX0" fmla="*/ 0 w 7691120"/>
              <a:gd name="connsiteY0" fmla="*/ 323172 h 1938992"/>
              <a:gd name="connsiteX1" fmla="*/ 346944 w 7691120"/>
              <a:gd name="connsiteY1" fmla="*/ 0 h 1938992"/>
              <a:gd name="connsiteX2" fmla="*/ 7344175 w 7691120"/>
              <a:gd name="connsiteY2" fmla="*/ 0 h 1938992"/>
              <a:gd name="connsiteX3" fmla="*/ 7691120 w 7691120"/>
              <a:gd name="connsiteY3" fmla="*/ 323172 h 1938992"/>
              <a:gd name="connsiteX4" fmla="*/ 7691120 w 7691120"/>
              <a:gd name="connsiteY4" fmla="*/ 1615820 h 1938992"/>
              <a:gd name="connsiteX5" fmla="*/ 7344175 w 7691120"/>
              <a:gd name="connsiteY5" fmla="*/ 1938992 h 1938992"/>
              <a:gd name="connsiteX6" fmla="*/ 346944 w 7691120"/>
              <a:gd name="connsiteY6" fmla="*/ 1938992 h 1938992"/>
              <a:gd name="connsiteX7" fmla="*/ 0 w 7691120"/>
              <a:gd name="connsiteY7" fmla="*/ 1615820 h 1938992"/>
              <a:gd name="connsiteX8" fmla="*/ 0 w 7691120"/>
              <a:gd name="connsiteY8" fmla="*/ 323172 h 1938992"/>
              <a:gd name="connsiteX0" fmla="*/ 0 w 7691120"/>
              <a:gd name="connsiteY0" fmla="*/ 323172 h 1938992"/>
              <a:gd name="connsiteX1" fmla="*/ 346944 w 7691120"/>
              <a:gd name="connsiteY1" fmla="*/ 0 h 1938992"/>
              <a:gd name="connsiteX2" fmla="*/ 7344175 w 7691120"/>
              <a:gd name="connsiteY2" fmla="*/ 0 h 1938992"/>
              <a:gd name="connsiteX3" fmla="*/ 7691120 w 7691120"/>
              <a:gd name="connsiteY3" fmla="*/ 323172 h 1938992"/>
              <a:gd name="connsiteX4" fmla="*/ 7691120 w 7691120"/>
              <a:gd name="connsiteY4" fmla="*/ 1615820 h 1938992"/>
              <a:gd name="connsiteX5" fmla="*/ 7344175 w 7691120"/>
              <a:gd name="connsiteY5" fmla="*/ 1938992 h 1938992"/>
              <a:gd name="connsiteX6" fmla="*/ 346944 w 7691120"/>
              <a:gd name="connsiteY6" fmla="*/ 1938992 h 1938992"/>
              <a:gd name="connsiteX7" fmla="*/ 0 w 7691120"/>
              <a:gd name="connsiteY7" fmla="*/ 1615820 h 1938992"/>
              <a:gd name="connsiteX8" fmla="*/ 0 w 7691120"/>
              <a:gd name="connsiteY8" fmla="*/ 323172 h 1938992"/>
              <a:gd name="connsiteX0" fmla="*/ 0 w 7691120"/>
              <a:gd name="connsiteY0" fmla="*/ 323172 h 1938992"/>
              <a:gd name="connsiteX1" fmla="*/ 346944 w 7691120"/>
              <a:gd name="connsiteY1" fmla="*/ 0 h 1938992"/>
              <a:gd name="connsiteX2" fmla="*/ 7344175 w 7691120"/>
              <a:gd name="connsiteY2" fmla="*/ 0 h 1938992"/>
              <a:gd name="connsiteX3" fmla="*/ 7691120 w 7691120"/>
              <a:gd name="connsiteY3" fmla="*/ 323172 h 1938992"/>
              <a:gd name="connsiteX4" fmla="*/ 7691120 w 7691120"/>
              <a:gd name="connsiteY4" fmla="*/ 1615820 h 1938992"/>
              <a:gd name="connsiteX5" fmla="*/ 7344175 w 7691120"/>
              <a:gd name="connsiteY5" fmla="*/ 1938992 h 1938992"/>
              <a:gd name="connsiteX6" fmla="*/ 346944 w 7691120"/>
              <a:gd name="connsiteY6" fmla="*/ 1938992 h 1938992"/>
              <a:gd name="connsiteX7" fmla="*/ 0 w 7691120"/>
              <a:gd name="connsiteY7" fmla="*/ 1615820 h 1938992"/>
              <a:gd name="connsiteX8" fmla="*/ 0 w 7691120"/>
              <a:gd name="connsiteY8" fmla="*/ 323172 h 1938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691120" h="1938992" fill="none" extrusionOk="0">
                <a:moveTo>
                  <a:pt x="0" y="323172"/>
                </a:moveTo>
                <a:cubicBezTo>
                  <a:pt x="-1774" y="202230"/>
                  <a:pt x="178001" y="-44873"/>
                  <a:pt x="346944" y="0"/>
                </a:cubicBezTo>
                <a:cubicBezTo>
                  <a:pt x="2741766" y="119023"/>
                  <a:pt x="3888245" y="-426939"/>
                  <a:pt x="7344175" y="0"/>
                </a:cubicBezTo>
                <a:cubicBezTo>
                  <a:pt x="7613526" y="28399"/>
                  <a:pt x="7658541" y="186452"/>
                  <a:pt x="7691120" y="323172"/>
                </a:cubicBezTo>
                <a:cubicBezTo>
                  <a:pt x="7687759" y="547921"/>
                  <a:pt x="7731902" y="1068894"/>
                  <a:pt x="7691120" y="1615820"/>
                </a:cubicBezTo>
                <a:cubicBezTo>
                  <a:pt x="7756709" y="1829130"/>
                  <a:pt x="7594682" y="1990996"/>
                  <a:pt x="7344175" y="1938992"/>
                </a:cubicBezTo>
                <a:cubicBezTo>
                  <a:pt x="4523422" y="1920560"/>
                  <a:pt x="1347560" y="1729649"/>
                  <a:pt x="346944" y="1938992"/>
                </a:cubicBezTo>
                <a:cubicBezTo>
                  <a:pt x="126554" y="1995946"/>
                  <a:pt x="-49681" y="1874890"/>
                  <a:pt x="0" y="1615820"/>
                </a:cubicBezTo>
                <a:cubicBezTo>
                  <a:pt x="68256" y="1464932"/>
                  <a:pt x="152646" y="460095"/>
                  <a:pt x="0" y="323172"/>
                </a:cubicBezTo>
                <a:close/>
              </a:path>
              <a:path w="7691120" h="1938992" stroke="0" extrusionOk="0">
                <a:moveTo>
                  <a:pt x="0" y="323172"/>
                </a:moveTo>
                <a:cubicBezTo>
                  <a:pt x="5531" y="165558"/>
                  <a:pt x="206079" y="-2826"/>
                  <a:pt x="346944" y="0"/>
                </a:cubicBezTo>
                <a:cubicBezTo>
                  <a:pt x="1904044" y="-149534"/>
                  <a:pt x="5936626" y="-287049"/>
                  <a:pt x="7344175" y="0"/>
                </a:cubicBezTo>
                <a:cubicBezTo>
                  <a:pt x="7479645" y="46529"/>
                  <a:pt x="7695316" y="121020"/>
                  <a:pt x="7691120" y="323172"/>
                </a:cubicBezTo>
                <a:cubicBezTo>
                  <a:pt x="7722582" y="910865"/>
                  <a:pt x="7768441" y="983634"/>
                  <a:pt x="7691120" y="1615820"/>
                </a:cubicBezTo>
                <a:cubicBezTo>
                  <a:pt x="7689888" y="1784083"/>
                  <a:pt x="7515731" y="1969386"/>
                  <a:pt x="7344175" y="1938992"/>
                </a:cubicBezTo>
                <a:cubicBezTo>
                  <a:pt x="5028970" y="2173572"/>
                  <a:pt x="3800404" y="2431539"/>
                  <a:pt x="346944" y="1938992"/>
                </a:cubicBezTo>
                <a:cubicBezTo>
                  <a:pt x="186583" y="1912829"/>
                  <a:pt x="-23309" y="1755491"/>
                  <a:pt x="0" y="1615820"/>
                </a:cubicBezTo>
                <a:cubicBezTo>
                  <a:pt x="-47092" y="1296396"/>
                  <a:pt x="105674" y="857506"/>
                  <a:pt x="0" y="323172"/>
                </a:cubicBezTo>
                <a:close/>
              </a:path>
              <a:path w="7691120" h="1938992" fill="none" stroke="0" extrusionOk="0">
                <a:moveTo>
                  <a:pt x="0" y="323172"/>
                </a:moveTo>
                <a:cubicBezTo>
                  <a:pt x="768" y="172920"/>
                  <a:pt x="163236" y="-16542"/>
                  <a:pt x="346944" y="0"/>
                </a:cubicBezTo>
                <a:cubicBezTo>
                  <a:pt x="2602459" y="-33439"/>
                  <a:pt x="3788417" y="-316183"/>
                  <a:pt x="7344175" y="0"/>
                </a:cubicBezTo>
                <a:cubicBezTo>
                  <a:pt x="7534020" y="-5656"/>
                  <a:pt x="7713121" y="132430"/>
                  <a:pt x="7691120" y="323172"/>
                </a:cubicBezTo>
                <a:cubicBezTo>
                  <a:pt x="7647447" y="670749"/>
                  <a:pt x="7623643" y="1158584"/>
                  <a:pt x="7691120" y="1615820"/>
                </a:cubicBezTo>
                <a:cubicBezTo>
                  <a:pt x="7686412" y="1796587"/>
                  <a:pt x="7527012" y="1974751"/>
                  <a:pt x="7344175" y="1938992"/>
                </a:cubicBezTo>
                <a:cubicBezTo>
                  <a:pt x="6618380" y="1871106"/>
                  <a:pt x="2465779" y="2099911"/>
                  <a:pt x="346944" y="1938992"/>
                </a:cubicBezTo>
                <a:cubicBezTo>
                  <a:pt x="161530" y="1899029"/>
                  <a:pt x="-5848" y="1829066"/>
                  <a:pt x="0" y="1615820"/>
                </a:cubicBezTo>
                <a:cubicBezTo>
                  <a:pt x="56671" y="1429010"/>
                  <a:pt x="148428" y="494943"/>
                  <a:pt x="0" y="323172"/>
                </a:cubicBezTo>
                <a:close/>
              </a:path>
              <a:path w="7691120" h="1938992" fill="none" stroke="0" extrusionOk="0">
                <a:moveTo>
                  <a:pt x="0" y="323172"/>
                </a:moveTo>
                <a:cubicBezTo>
                  <a:pt x="-14349" y="195017"/>
                  <a:pt x="195201" y="-28390"/>
                  <a:pt x="346944" y="0"/>
                </a:cubicBezTo>
                <a:cubicBezTo>
                  <a:pt x="2650073" y="22811"/>
                  <a:pt x="3842214" y="-340549"/>
                  <a:pt x="7344175" y="0"/>
                </a:cubicBezTo>
                <a:cubicBezTo>
                  <a:pt x="7572008" y="16816"/>
                  <a:pt x="7672979" y="166034"/>
                  <a:pt x="7691120" y="323172"/>
                </a:cubicBezTo>
                <a:cubicBezTo>
                  <a:pt x="7686205" y="559389"/>
                  <a:pt x="7631618" y="1116711"/>
                  <a:pt x="7691120" y="1615820"/>
                </a:cubicBezTo>
                <a:cubicBezTo>
                  <a:pt x="7715711" y="1843160"/>
                  <a:pt x="7538197" y="1970929"/>
                  <a:pt x="7344175" y="1938992"/>
                </a:cubicBezTo>
                <a:cubicBezTo>
                  <a:pt x="4463321" y="1935792"/>
                  <a:pt x="1309473" y="1937762"/>
                  <a:pt x="346944" y="1938992"/>
                </a:cubicBezTo>
                <a:cubicBezTo>
                  <a:pt x="150610" y="1929880"/>
                  <a:pt x="-25012" y="1876484"/>
                  <a:pt x="0" y="1615820"/>
                </a:cubicBezTo>
                <a:cubicBezTo>
                  <a:pt x="80964" y="1432089"/>
                  <a:pt x="143400" y="458643"/>
                  <a:pt x="0" y="323172"/>
                </a:cubicBezTo>
                <a:close/>
              </a:path>
            </a:pathLst>
          </a:custGeom>
          <a:ln w="28575">
            <a:noFill/>
            <a:extLst>
              <a:ext uri="{C807C97D-BFC1-408E-A445-0C87EB9F89A2}">
                <ask:lineSketchStyleProps xmlns:ask="http://schemas.microsoft.com/office/drawing/2018/sketchyshapes" xmlns="" sd="2173784308">
                  <a:custGeom>
                    <a:avLst/>
                    <a:gdLst>
                      <a:gd name="connsiteX0" fmla="*/ 0 w 7691120"/>
                      <a:gd name="connsiteY0" fmla="*/ 323172 h 1938992"/>
                      <a:gd name="connsiteX1" fmla="*/ 346944 w 7691120"/>
                      <a:gd name="connsiteY1" fmla="*/ 0 h 1938992"/>
                      <a:gd name="connsiteX2" fmla="*/ 7344175 w 7691120"/>
                      <a:gd name="connsiteY2" fmla="*/ 0 h 1938992"/>
                      <a:gd name="connsiteX3" fmla="*/ 7691120 w 7691120"/>
                      <a:gd name="connsiteY3" fmla="*/ 323172 h 1938992"/>
                      <a:gd name="connsiteX4" fmla="*/ 7691120 w 7691120"/>
                      <a:gd name="connsiteY4" fmla="*/ 1615820 h 1938992"/>
                      <a:gd name="connsiteX5" fmla="*/ 7344175 w 7691120"/>
                      <a:gd name="connsiteY5" fmla="*/ 1938992 h 1938992"/>
                      <a:gd name="connsiteX6" fmla="*/ 346944 w 7691120"/>
                      <a:gd name="connsiteY6" fmla="*/ 1938992 h 1938992"/>
                      <a:gd name="connsiteX7" fmla="*/ 0 w 7691120"/>
                      <a:gd name="connsiteY7" fmla="*/ 1615820 h 1938992"/>
                      <a:gd name="connsiteX8" fmla="*/ 0 w 7691120"/>
                      <a:gd name="connsiteY8" fmla="*/ 323172 h 1938992"/>
                      <a:gd name="connsiteX0" fmla="*/ 0 w 7691120"/>
                      <a:gd name="connsiteY0" fmla="*/ 323172 h 1938992"/>
                      <a:gd name="connsiteX1" fmla="*/ 346944 w 7691120"/>
                      <a:gd name="connsiteY1" fmla="*/ 0 h 1938992"/>
                      <a:gd name="connsiteX2" fmla="*/ 7344175 w 7691120"/>
                      <a:gd name="connsiteY2" fmla="*/ 0 h 1938992"/>
                      <a:gd name="connsiteX3" fmla="*/ 7691120 w 7691120"/>
                      <a:gd name="connsiteY3" fmla="*/ 323172 h 1938992"/>
                      <a:gd name="connsiteX4" fmla="*/ 7691120 w 7691120"/>
                      <a:gd name="connsiteY4" fmla="*/ 1615820 h 1938992"/>
                      <a:gd name="connsiteX5" fmla="*/ 7344175 w 7691120"/>
                      <a:gd name="connsiteY5" fmla="*/ 1938992 h 1938992"/>
                      <a:gd name="connsiteX6" fmla="*/ 346944 w 7691120"/>
                      <a:gd name="connsiteY6" fmla="*/ 1938992 h 1938992"/>
                      <a:gd name="connsiteX7" fmla="*/ 0 w 7691120"/>
                      <a:gd name="connsiteY7" fmla="*/ 1615820 h 1938992"/>
                      <a:gd name="connsiteX8" fmla="*/ 0 w 7691120"/>
                      <a:gd name="connsiteY8" fmla="*/ 323172 h 19389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7691120" h="1938992" fill="none" extrusionOk="0">
                        <a:moveTo>
                          <a:pt x="0" y="323172"/>
                        </a:moveTo>
                        <a:cubicBezTo>
                          <a:pt x="-852" y="172043"/>
                          <a:pt x="175190" y="-39202"/>
                          <a:pt x="346944" y="0"/>
                        </a:cubicBezTo>
                        <a:cubicBezTo>
                          <a:pt x="2753068" y="60484"/>
                          <a:pt x="3869899" y="-210303"/>
                          <a:pt x="7344175" y="0"/>
                        </a:cubicBezTo>
                        <a:cubicBezTo>
                          <a:pt x="7586366" y="18167"/>
                          <a:pt x="7670368" y="171104"/>
                          <a:pt x="7691120" y="323172"/>
                        </a:cubicBezTo>
                        <a:cubicBezTo>
                          <a:pt x="7638529" y="594722"/>
                          <a:pt x="7695039" y="1152514"/>
                          <a:pt x="7691120" y="1615820"/>
                        </a:cubicBezTo>
                        <a:cubicBezTo>
                          <a:pt x="7718603" y="1808623"/>
                          <a:pt x="7571842" y="1970434"/>
                          <a:pt x="7344175" y="1938992"/>
                        </a:cubicBezTo>
                        <a:cubicBezTo>
                          <a:pt x="4504036" y="1949753"/>
                          <a:pt x="1381390" y="1799248"/>
                          <a:pt x="346944" y="1938992"/>
                        </a:cubicBezTo>
                        <a:cubicBezTo>
                          <a:pt x="142433" y="1964307"/>
                          <a:pt x="-39661" y="1858189"/>
                          <a:pt x="0" y="1615820"/>
                        </a:cubicBezTo>
                        <a:cubicBezTo>
                          <a:pt x="54328" y="1454986"/>
                          <a:pt x="126295" y="471766"/>
                          <a:pt x="0" y="323172"/>
                        </a:cubicBezTo>
                        <a:close/>
                      </a:path>
                      <a:path w="7691120" h="1938992" stroke="0" extrusionOk="0">
                        <a:moveTo>
                          <a:pt x="0" y="323172"/>
                        </a:moveTo>
                        <a:cubicBezTo>
                          <a:pt x="1571" y="158007"/>
                          <a:pt x="183243" y="4361"/>
                          <a:pt x="346944" y="0"/>
                        </a:cubicBezTo>
                        <a:cubicBezTo>
                          <a:pt x="1700207" y="-109255"/>
                          <a:pt x="5654244" y="-184379"/>
                          <a:pt x="7344175" y="0"/>
                        </a:cubicBezTo>
                        <a:cubicBezTo>
                          <a:pt x="7490660" y="24690"/>
                          <a:pt x="7698680" y="126265"/>
                          <a:pt x="7691120" y="323172"/>
                        </a:cubicBezTo>
                        <a:cubicBezTo>
                          <a:pt x="7716800" y="924747"/>
                          <a:pt x="7776849" y="983199"/>
                          <a:pt x="7691120" y="1615820"/>
                        </a:cubicBezTo>
                        <a:cubicBezTo>
                          <a:pt x="7689685" y="1791335"/>
                          <a:pt x="7522280" y="1952359"/>
                          <a:pt x="7344175" y="1938992"/>
                        </a:cubicBezTo>
                        <a:cubicBezTo>
                          <a:pt x="5084233" y="2081072"/>
                          <a:pt x="3668890" y="2264486"/>
                          <a:pt x="346944" y="1938992"/>
                        </a:cubicBezTo>
                        <a:cubicBezTo>
                          <a:pt x="179898" y="1917220"/>
                          <a:pt x="-15152" y="1768789"/>
                          <a:pt x="0" y="1615820"/>
                        </a:cubicBezTo>
                        <a:cubicBezTo>
                          <a:pt x="-44246" y="1288504"/>
                          <a:pt x="87930" y="867192"/>
                          <a:pt x="0" y="323172"/>
                        </a:cubicBezTo>
                        <a:close/>
                      </a:path>
                      <a:path w="7691120" h="1938992" fill="none" stroke="0" extrusionOk="0">
                        <a:moveTo>
                          <a:pt x="0" y="323172"/>
                        </a:moveTo>
                        <a:cubicBezTo>
                          <a:pt x="-4539" y="159324"/>
                          <a:pt x="172631" y="-5767"/>
                          <a:pt x="346944" y="0"/>
                        </a:cubicBezTo>
                        <a:cubicBezTo>
                          <a:pt x="2578776" y="-36458"/>
                          <a:pt x="3817418" y="-157214"/>
                          <a:pt x="7344175" y="0"/>
                        </a:cubicBezTo>
                        <a:cubicBezTo>
                          <a:pt x="7538389" y="9061"/>
                          <a:pt x="7696308" y="130388"/>
                          <a:pt x="7691120" y="323172"/>
                        </a:cubicBezTo>
                        <a:cubicBezTo>
                          <a:pt x="7649171" y="595621"/>
                          <a:pt x="7624412" y="1178387"/>
                          <a:pt x="7691120" y="1615820"/>
                        </a:cubicBezTo>
                        <a:cubicBezTo>
                          <a:pt x="7701879" y="1824660"/>
                          <a:pt x="7548493" y="1952853"/>
                          <a:pt x="7344175" y="1938992"/>
                        </a:cubicBezTo>
                        <a:cubicBezTo>
                          <a:pt x="4465182" y="1965118"/>
                          <a:pt x="1296968" y="1994669"/>
                          <a:pt x="346944" y="1938992"/>
                        </a:cubicBezTo>
                        <a:cubicBezTo>
                          <a:pt x="162173" y="1903529"/>
                          <a:pt x="-3965" y="1843731"/>
                          <a:pt x="0" y="1615820"/>
                        </a:cubicBezTo>
                        <a:cubicBezTo>
                          <a:pt x="53658" y="1450592"/>
                          <a:pt x="133567" y="463004"/>
                          <a:pt x="0" y="323172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000" dirty="0">
                <a:solidFill>
                  <a:prstClr val="black"/>
                </a:solidFill>
              </a:rPr>
              <a:t>GV </a:t>
            </a:r>
            <a:r>
              <a:rPr lang="en-US" sz="4000" dirty="0" err="1">
                <a:solidFill>
                  <a:prstClr val="black"/>
                </a:solidFill>
              </a:rPr>
              <a:t>Khúc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Hải</a:t>
            </a:r>
            <a:r>
              <a:rPr lang="en-US" sz="4000" dirty="0">
                <a:solidFill>
                  <a:prstClr val="black"/>
                </a:solidFill>
              </a:rPr>
              <a:t> </a:t>
            </a:r>
            <a:r>
              <a:rPr lang="en-US" sz="4000" dirty="0" err="1">
                <a:solidFill>
                  <a:prstClr val="black"/>
                </a:solidFill>
              </a:rPr>
              <a:t>Yến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67F9238-E94D-444A-A41F-B55B1DA537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0517" y="1745494"/>
            <a:ext cx="10412871" cy="2137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633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23AED21-72BD-7529-B8D3-CFBFAE6C9F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Group 4">
            <a:extLst>
              <a:ext uri="{FF2B5EF4-FFF2-40B4-BE49-F238E27FC236}">
                <a16:creationId xmlns:a16="http://schemas.microsoft.com/office/drawing/2014/main" id="{AEE76BC4-4B57-E01B-4589-16F9A6BFD58C}"/>
              </a:ext>
            </a:extLst>
          </p:cNvPr>
          <p:cNvGrpSpPr/>
          <p:nvPr/>
        </p:nvGrpSpPr>
        <p:grpSpPr>
          <a:xfrm>
            <a:off x="203201" y="177800"/>
            <a:ext cx="11734799" cy="6451600"/>
            <a:chOff x="0" y="0"/>
            <a:chExt cx="4327447" cy="2346701"/>
          </a:xfrm>
        </p:grpSpPr>
        <p:sp>
          <p:nvSpPr>
            <p:cNvPr id="4" name="Freeform 5">
              <a:extLst>
                <a:ext uri="{FF2B5EF4-FFF2-40B4-BE49-F238E27FC236}">
                  <a16:creationId xmlns:a16="http://schemas.microsoft.com/office/drawing/2014/main" id="{819372E3-06FD-5884-65D2-7313D5FF0D0E}"/>
                </a:ext>
              </a:extLst>
            </p:cNvPr>
            <p:cNvSpPr/>
            <p:nvPr/>
          </p:nvSpPr>
          <p:spPr>
            <a:xfrm>
              <a:off x="0" y="0"/>
              <a:ext cx="4327447" cy="2346702"/>
            </a:xfrm>
            <a:custGeom>
              <a:avLst/>
              <a:gdLst/>
              <a:ahLst/>
              <a:cxnLst/>
              <a:rect l="l" t="t" r="r" b="b"/>
              <a:pathLst>
                <a:path w="4327447" h="2346702">
                  <a:moveTo>
                    <a:pt x="4202987" y="59690"/>
                  </a:moveTo>
                  <a:cubicBezTo>
                    <a:pt x="4238547" y="59690"/>
                    <a:pt x="4267757" y="88900"/>
                    <a:pt x="4267757" y="124460"/>
                  </a:cubicBezTo>
                  <a:lnTo>
                    <a:pt x="4267757" y="2222241"/>
                  </a:lnTo>
                  <a:cubicBezTo>
                    <a:pt x="4267757" y="2257802"/>
                    <a:pt x="4238547" y="2287012"/>
                    <a:pt x="4202987" y="2287012"/>
                  </a:cubicBezTo>
                  <a:lnTo>
                    <a:pt x="124460" y="2287012"/>
                  </a:lnTo>
                  <a:cubicBezTo>
                    <a:pt x="88900" y="2287012"/>
                    <a:pt x="59690" y="2257802"/>
                    <a:pt x="59690" y="2222241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4202987" y="59690"/>
                  </a:lnTo>
                  <a:moveTo>
                    <a:pt x="4202987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2222241"/>
                  </a:lnTo>
                  <a:cubicBezTo>
                    <a:pt x="0" y="2290822"/>
                    <a:pt x="55880" y="2346702"/>
                    <a:pt x="124460" y="2346702"/>
                  </a:cubicBezTo>
                  <a:lnTo>
                    <a:pt x="4202987" y="2346702"/>
                  </a:lnTo>
                  <a:cubicBezTo>
                    <a:pt x="4271567" y="2346702"/>
                    <a:pt x="4327447" y="2290822"/>
                    <a:pt x="4327447" y="2222241"/>
                  </a:cubicBezTo>
                  <a:lnTo>
                    <a:pt x="4327447" y="124460"/>
                  </a:lnTo>
                  <a:cubicBezTo>
                    <a:pt x="4327447" y="55880"/>
                    <a:pt x="4271567" y="0"/>
                    <a:pt x="4202987" y="0"/>
                  </a:cubicBezTo>
                  <a:close/>
                </a:path>
              </a:pathLst>
            </a:custGeom>
            <a:solidFill>
              <a:srgbClr val="897F21"/>
            </a:solid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TextBox 2">
            <a:extLst>
              <a:ext uri="{FF2B5EF4-FFF2-40B4-BE49-F238E27FC236}">
                <a16:creationId xmlns:a16="http://schemas.microsoft.com/office/drawing/2014/main" id="{FB649921-9FA1-A571-A92C-A25C9F134F62}"/>
              </a:ext>
            </a:extLst>
          </p:cNvPr>
          <p:cNvSpPr txBox="1"/>
          <p:nvPr/>
        </p:nvSpPr>
        <p:spPr>
          <a:xfrm>
            <a:off x="2815389" y="730529"/>
            <a:ext cx="8831179" cy="5346144"/>
          </a:xfrm>
          <a:prstGeom prst="roundRect">
            <a:avLst/>
          </a:prstGeom>
          <a:solidFill>
            <a:srgbClr val="FFFFFF"/>
          </a:solidFill>
          <a:ln w="57150">
            <a:solidFill>
              <a:schemeClr val="accent5">
                <a:lumMod val="50000"/>
              </a:schemeClr>
            </a:solidFill>
            <a:prstDash val="lgDash"/>
          </a:ln>
        </p:spPr>
        <p:txBody>
          <a:bodyPr wrap="square" rtlCol="0">
            <a:spAutoFit/>
          </a:bodyPr>
          <a:lstStyle/>
          <a:p>
            <a:pPr lvl="0" algn="just"/>
            <a:r>
              <a:rPr lang="vi-VN" sz="28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 nét chính về phong trào Cần </a:t>
            </a:r>
            <a:r>
              <a:rPr lang="en-US" sz="28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</a:t>
            </a:r>
            <a:r>
              <a:rPr lang="vi-VN" sz="28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ương cuối thế kỉ XIX:</a:t>
            </a:r>
          </a:p>
          <a:p>
            <a:pPr lvl="0" algn="just"/>
            <a:r>
              <a:rPr lang="vi-VN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+ Năm 1884, Triều đình Nhà Nguyễn kí hiệp ước công nhận quyền đô hộ của thực dân Pháp trên toàn bộ đất nước Việt Nam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28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algn="just"/>
            <a:r>
              <a:rPr lang="vi-VN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+ Một bộ phận quan lại thuộc phái chủ chiến, đứng đầu là vua Hàm Nghi mong muốn khôi phục độc lập dân tộc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28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algn="just"/>
            <a:r>
              <a:rPr lang="vi-VN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+ Năm 1885, Tôn Thất Thuyết ban bố dụ Cần vương, kêu gọi nhân dân đồng lòng giúp vua cứu nước, phong trào bùng nổ và phát triển mạnh mẽ.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3A495CC-683D-FE44-A50F-C1E9DF2FF8B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27397" y="1371600"/>
            <a:ext cx="4557140" cy="566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53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E0A2B12-4B06-4C01-956B-C8899A0067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  <p:pic>
        <p:nvPicPr>
          <p:cNvPr id="10" name="Picture 11" descr="trong-dong-3">
            <a:extLst>
              <a:ext uri="{FF2B5EF4-FFF2-40B4-BE49-F238E27FC236}">
                <a16:creationId xmlns:a16="http://schemas.microsoft.com/office/drawing/2014/main" id="{C81839BB-B1EE-4B48-9665-DEA1A63A60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9255" y="72255"/>
            <a:ext cx="6713491" cy="6713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42211DF3-1F2C-42A0-9298-FAF2F7F7DA9B}"/>
              </a:ext>
            </a:extLst>
          </p:cNvPr>
          <p:cNvSpPr/>
          <p:nvPr/>
        </p:nvSpPr>
        <p:spPr>
          <a:xfrm>
            <a:off x="218985" y="210371"/>
            <a:ext cx="11730361" cy="6530172"/>
          </a:xfrm>
          <a:custGeom>
            <a:avLst/>
            <a:gdLst>
              <a:gd name="connsiteX0" fmla="*/ 0 w 11730361"/>
              <a:gd name="connsiteY0" fmla="*/ 0 h 6530172"/>
              <a:gd name="connsiteX1" fmla="*/ 11730361 w 11730361"/>
              <a:gd name="connsiteY1" fmla="*/ 0 h 6530172"/>
              <a:gd name="connsiteX2" fmla="*/ 11730361 w 11730361"/>
              <a:gd name="connsiteY2" fmla="*/ 6530172 h 6530172"/>
              <a:gd name="connsiteX3" fmla="*/ 0 w 11730361"/>
              <a:gd name="connsiteY3" fmla="*/ 6530172 h 6530172"/>
              <a:gd name="connsiteX4" fmla="*/ 0 w 11730361"/>
              <a:gd name="connsiteY4" fmla="*/ 0 h 6530172"/>
              <a:gd name="connsiteX0" fmla="*/ 0 w 11730361"/>
              <a:gd name="connsiteY0" fmla="*/ 0 h 6530172"/>
              <a:gd name="connsiteX1" fmla="*/ 11730361 w 11730361"/>
              <a:gd name="connsiteY1" fmla="*/ 0 h 6530172"/>
              <a:gd name="connsiteX2" fmla="*/ 11730361 w 11730361"/>
              <a:gd name="connsiteY2" fmla="*/ 6530172 h 6530172"/>
              <a:gd name="connsiteX3" fmla="*/ 0 w 11730361"/>
              <a:gd name="connsiteY3" fmla="*/ 6530172 h 6530172"/>
              <a:gd name="connsiteX4" fmla="*/ 0 w 11730361"/>
              <a:gd name="connsiteY4" fmla="*/ 0 h 6530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730361" h="6530172" fill="none" extrusionOk="0">
                <a:moveTo>
                  <a:pt x="0" y="0"/>
                </a:moveTo>
                <a:cubicBezTo>
                  <a:pt x="1599279" y="82093"/>
                  <a:pt x="9151168" y="238878"/>
                  <a:pt x="11730361" y="0"/>
                </a:cubicBezTo>
                <a:cubicBezTo>
                  <a:pt x="11468656" y="1185297"/>
                  <a:pt x="11394672" y="3277689"/>
                  <a:pt x="11730361" y="6530172"/>
                </a:cubicBezTo>
                <a:cubicBezTo>
                  <a:pt x="7529336" y="6287922"/>
                  <a:pt x="4163223" y="5946367"/>
                  <a:pt x="0" y="6530172"/>
                </a:cubicBezTo>
                <a:cubicBezTo>
                  <a:pt x="93660" y="3506859"/>
                  <a:pt x="-21150" y="1739529"/>
                  <a:pt x="0" y="0"/>
                </a:cubicBezTo>
                <a:close/>
              </a:path>
              <a:path w="11730361" h="6530172" stroke="0" extrusionOk="0">
                <a:moveTo>
                  <a:pt x="0" y="0"/>
                </a:moveTo>
                <a:cubicBezTo>
                  <a:pt x="5174680" y="-122155"/>
                  <a:pt x="8358126" y="-137949"/>
                  <a:pt x="11730361" y="0"/>
                </a:cubicBezTo>
                <a:cubicBezTo>
                  <a:pt x="11521764" y="2443865"/>
                  <a:pt x="11659803" y="5334831"/>
                  <a:pt x="11730361" y="6530172"/>
                </a:cubicBezTo>
                <a:cubicBezTo>
                  <a:pt x="8032661" y="6449047"/>
                  <a:pt x="3020563" y="6736141"/>
                  <a:pt x="0" y="6530172"/>
                </a:cubicBezTo>
                <a:cubicBezTo>
                  <a:pt x="-464341" y="5341884"/>
                  <a:pt x="-8656" y="3336627"/>
                  <a:pt x="0" y="0"/>
                </a:cubicBezTo>
                <a:close/>
              </a:path>
              <a:path w="11730361" h="6530172" fill="none" stroke="0" extrusionOk="0">
                <a:moveTo>
                  <a:pt x="0" y="0"/>
                </a:moveTo>
                <a:cubicBezTo>
                  <a:pt x="1328977" y="-126332"/>
                  <a:pt x="9434541" y="-32007"/>
                  <a:pt x="11730361" y="0"/>
                </a:cubicBezTo>
                <a:cubicBezTo>
                  <a:pt x="11597403" y="933115"/>
                  <a:pt x="11677029" y="3764108"/>
                  <a:pt x="11730361" y="6530172"/>
                </a:cubicBezTo>
                <a:cubicBezTo>
                  <a:pt x="6970875" y="6356188"/>
                  <a:pt x="4385874" y="6306949"/>
                  <a:pt x="0" y="6530172"/>
                </a:cubicBezTo>
                <a:cubicBezTo>
                  <a:pt x="171961" y="3372229"/>
                  <a:pt x="-181681" y="1335265"/>
                  <a:pt x="0" y="0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  <a:alpha val="37000"/>
            </a:schemeClr>
          </a:solidFill>
          <a:ln w="28575">
            <a:solidFill>
              <a:srgbClr val="FEE25C"/>
            </a:solidFill>
            <a:extLst>
              <a:ext uri="{C807C97D-BFC1-408E-A445-0C87EB9F89A2}">
                <ask:lineSketchStyleProps xmlns:ask="http://schemas.microsoft.com/office/drawing/2018/sketchyshapes" xmlns="" sd="1018328812">
                  <a:custGeom>
                    <a:avLst/>
                    <a:gdLst>
                      <a:gd name="connsiteX0" fmla="*/ 0 w 11730361"/>
                      <a:gd name="connsiteY0" fmla="*/ 0 h 6530172"/>
                      <a:gd name="connsiteX1" fmla="*/ 11730361 w 11730361"/>
                      <a:gd name="connsiteY1" fmla="*/ 0 h 6530172"/>
                      <a:gd name="connsiteX2" fmla="*/ 11730361 w 11730361"/>
                      <a:gd name="connsiteY2" fmla="*/ 6530172 h 6530172"/>
                      <a:gd name="connsiteX3" fmla="*/ 0 w 11730361"/>
                      <a:gd name="connsiteY3" fmla="*/ 6530172 h 6530172"/>
                      <a:gd name="connsiteX4" fmla="*/ 0 w 11730361"/>
                      <a:gd name="connsiteY4" fmla="*/ 0 h 65301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730361" h="6530172" fill="none" extrusionOk="0">
                        <a:moveTo>
                          <a:pt x="0" y="0"/>
                        </a:moveTo>
                        <a:cubicBezTo>
                          <a:pt x="1215211" y="-133017"/>
                          <a:pt x="9373351" y="-123057"/>
                          <a:pt x="11730361" y="0"/>
                        </a:cubicBezTo>
                        <a:cubicBezTo>
                          <a:pt x="11657680" y="939313"/>
                          <a:pt x="11699584" y="3362767"/>
                          <a:pt x="11730361" y="6530172"/>
                        </a:cubicBezTo>
                        <a:cubicBezTo>
                          <a:pt x="7058934" y="6527971"/>
                          <a:pt x="4351966" y="6400401"/>
                          <a:pt x="0" y="6530172"/>
                        </a:cubicBezTo>
                        <a:cubicBezTo>
                          <a:pt x="62819" y="3599213"/>
                          <a:pt x="-160207" y="1583382"/>
                          <a:pt x="0" y="0"/>
                        </a:cubicBezTo>
                        <a:close/>
                      </a:path>
                      <a:path w="11730361" h="6530172" stroke="0" extrusionOk="0">
                        <a:moveTo>
                          <a:pt x="0" y="0"/>
                        </a:moveTo>
                        <a:cubicBezTo>
                          <a:pt x="5055011" y="-157587"/>
                          <a:pt x="7876897" y="-63908"/>
                          <a:pt x="11730361" y="0"/>
                        </a:cubicBezTo>
                        <a:cubicBezTo>
                          <a:pt x="11560952" y="2480720"/>
                          <a:pt x="11562219" y="5476930"/>
                          <a:pt x="11730361" y="6530172"/>
                        </a:cubicBezTo>
                        <a:cubicBezTo>
                          <a:pt x="7782013" y="6429174"/>
                          <a:pt x="2866895" y="6651228"/>
                          <a:pt x="0" y="6530172"/>
                        </a:cubicBezTo>
                        <a:cubicBezTo>
                          <a:pt x="-124967" y="5427170"/>
                          <a:pt x="-10970" y="2822724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5A3015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1D1CEA5-991D-7C66-2461-BCF7E69FDB82}"/>
              </a:ext>
            </a:extLst>
          </p:cNvPr>
          <p:cNvGrpSpPr/>
          <p:nvPr/>
        </p:nvGrpSpPr>
        <p:grpSpPr>
          <a:xfrm>
            <a:off x="203200" y="-3"/>
            <a:ext cx="11755120" cy="1076957"/>
            <a:chOff x="3317309" y="3453183"/>
            <a:chExt cx="5960444" cy="812222"/>
          </a:xfrm>
          <a:solidFill>
            <a:srgbClr val="C5F6C5"/>
          </a:solidFill>
        </p:grpSpPr>
        <p:sp>
          <p:nvSpPr>
            <p:cNvPr id="7" name="Rounded Rectangle 19">
              <a:extLst>
                <a:ext uri="{FF2B5EF4-FFF2-40B4-BE49-F238E27FC236}">
                  <a16:creationId xmlns:a16="http://schemas.microsoft.com/office/drawing/2014/main" id="{7292C98A-B032-E9F1-775F-B920CB377E43}"/>
                </a:ext>
              </a:extLst>
            </p:cNvPr>
            <p:cNvSpPr/>
            <p:nvPr/>
          </p:nvSpPr>
          <p:spPr>
            <a:xfrm>
              <a:off x="3357823" y="3496366"/>
              <a:ext cx="5919930" cy="769039"/>
            </a:xfrm>
            <a:prstGeom prst="roundRect">
              <a:avLst/>
            </a:prstGeom>
            <a:grpFill/>
            <a:ln w="38100"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2667" b="0" i="0" u="none" strike="noStrike" kern="0" cap="none" spc="0" normalizeH="0" baseline="0" noProof="0">
                <a:ln>
                  <a:noFill/>
                </a:ln>
                <a:solidFill>
                  <a:srgbClr val="5A3015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3AD6373-3A50-2BA8-0F09-A6FD0A6F4D64}"/>
                </a:ext>
              </a:extLst>
            </p:cNvPr>
            <p:cNvSpPr txBox="1"/>
            <p:nvPr/>
          </p:nvSpPr>
          <p:spPr>
            <a:xfrm>
              <a:off x="3317309" y="3453183"/>
              <a:ext cx="5840048" cy="742783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just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vi-VN" sz="29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Đọc thông tin, em hãy:</a:t>
              </a:r>
            </a:p>
            <a:p>
              <a:pPr marL="0" marR="0" lvl="0" indent="0" algn="just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vi-VN" sz="290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- Kể câu chuyện về Phan Đình Phùng và cuộc khởi nghĩa Hương Khê.</a:t>
              </a: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726D7958-4ADE-2D00-8180-2916E8B651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11120" y="1331650"/>
            <a:ext cx="7388737" cy="5526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54201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3568266-3C28-4122-B8B8-DAAC0103D7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7E37127-0A6C-4A84-BB2D-20DF4C7BE004}"/>
              </a:ext>
            </a:extLst>
          </p:cNvPr>
          <p:cNvSpPr/>
          <p:nvPr/>
        </p:nvSpPr>
        <p:spPr>
          <a:xfrm>
            <a:off x="160419" y="463634"/>
            <a:ext cx="11823034" cy="1384995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algn="just">
              <a:spcAft>
                <a:spcPts val="750"/>
              </a:spcAft>
            </a:pPr>
            <a:r>
              <a:rPr lang="vi-VN" sz="2800" b="1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Phan Đình Phùng</a:t>
            </a:r>
            <a:r>
              <a:rPr lang="vi-VN" sz="28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(1843-1896) ở làng Đông Thái, huyện La Sơn, tỉnh Hà Tĩnh là một lãnh tụ tiêu biểu của phong trào yêu nước chống Pháp vào cuối thế kỷ </a:t>
            </a:r>
            <a:r>
              <a:rPr lang="en-US" sz="28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XIX.</a:t>
            </a:r>
            <a:endParaRPr lang="vi-VN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7B32969-9460-4CBD-A2C6-EDD23DC2BF2E}"/>
              </a:ext>
            </a:extLst>
          </p:cNvPr>
          <p:cNvSpPr/>
          <p:nvPr/>
        </p:nvSpPr>
        <p:spPr>
          <a:xfrm>
            <a:off x="160419" y="1954564"/>
            <a:ext cx="11823034" cy="1384995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algn="just">
              <a:spcAft>
                <a:spcPts val="750"/>
              </a:spcAft>
            </a:pPr>
            <a:r>
              <a:rPr lang="vi-VN" sz="2800" b="1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vi-VN" sz="28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Phan Đình Phùng đỗ cử nhân năm 1876</a:t>
            </a:r>
            <a:r>
              <a:rPr lang="en-US" sz="28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năm</a:t>
            </a:r>
            <a:r>
              <a:rPr lang="en-US" sz="28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sau</a:t>
            </a:r>
            <a:r>
              <a:rPr lang="en-US" sz="28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b="1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đậu đình nguyên tiến sĩ</a:t>
            </a:r>
            <a:r>
              <a:rPr lang="vi-VN" sz="28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được bổ làm Tri huyện Yên Khánh (tỉnh Ninh Bình). Sau đó </a:t>
            </a:r>
            <a:r>
              <a:rPr lang="en-US" sz="2800" dirty="0" err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ông</a:t>
            </a:r>
            <a:r>
              <a:rPr lang="vi-VN" sz="28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về kinh đô Huế, sung chức </a:t>
            </a:r>
            <a:r>
              <a:rPr lang="vi-VN" sz="2800" b="1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Ngự sử đô sát viện</a:t>
            </a:r>
            <a:r>
              <a:rPr lang="vi-VN" sz="28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vi-VN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AC25499-787D-4977-8354-F8DDD38AE9F3}"/>
              </a:ext>
            </a:extLst>
          </p:cNvPr>
          <p:cNvSpPr/>
          <p:nvPr/>
        </p:nvSpPr>
        <p:spPr>
          <a:xfrm>
            <a:off x="160419" y="3518442"/>
            <a:ext cx="11823033" cy="2349361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algn="just">
              <a:spcAft>
                <a:spcPts val="750"/>
              </a:spcAft>
            </a:pPr>
            <a:r>
              <a:rPr lang="vi-VN" sz="28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Cụ Phan nổi tiếng trong triều về đức tính cương trực, thẳng thắn. </a:t>
            </a:r>
            <a:endParaRPr lang="vi-VN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750"/>
              </a:spcAft>
            </a:pPr>
            <a:r>
              <a:rPr lang="vi-VN" sz="28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Phan Đình Phùng đã đứng ra </a:t>
            </a:r>
            <a:r>
              <a:rPr lang="vi-VN" sz="2800" b="1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chiêu tập lực lượng chống Pháp</a:t>
            </a:r>
            <a:r>
              <a:rPr lang="vi-VN" sz="28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Các anh hùng, hào kiệt khắp bốn tỉnh Thanh - Nghệ - Tĩnh - Quảng Bình tự nguyện liên kết lực lượng dưới quyền chỉ huy của cụ Phan. Nghĩa quân đã xây dựng căn cứ tại Hương Sơn, Hương Khê (Hà Tĩnh).  </a:t>
            </a:r>
            <a:endParaRPr lang="vi-VN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2168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23AED21-72BD-7529-B8D3-CFBFAE6C9F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Group 4">
            <a:extLst>
              <a:ext uri="{FF2B5EF4-FFF2-40B4-BE49-F238E27FC236}">
                <a16:creationId xmlns:a16="http://schemas.microsoft.com/office/drawing/2014/main" id="{AEE76BC4-4B57-E01B-4589-16F9A6BFD58C}"/>
              </a:ext>
            </a:extLst>
          </p:cNvPr>
          <p:cNvGrpSpPr/>
          <p:nvPr/>
        </p:nvGrpSpPr>
        <p:grpSpPr>
          <a:xfrm>
            <a:off x="203201" y="177800"/>
            <a:ext cx="11734799" cy="6451600"/>
            <a:chOff x="0" y="0"/>
            <a:chExt cx="4327447" cy="2346701"/>
          </a:xfrm>
        </p:grpSpPr>
        <p:sp>
          <p:nvSpPr>
            <p:cNvPr id="4" name="Freeform 5">
              <a:extLst>
                <a:ext uri="{FF2B5EF4-FFF2-40B4-BE49-F238E27FC236}">
                  <a16:creationId xmlns:a16="http://schemas.microsoft.com/office/drawing/2014/main" id="{819372E3-06FD-5884-65D2-7313D5FF0D0E}"/>
                </a:ext>
              </a:extLst>
            </p:cNvPr>
            <p:cNvSpPr/>
            <p:nvPr/>
          </p:nvSpPr>
          <p:spPr>
            <a:xfrm>
              <a:off x="0" y="0"/>
              <a:ext cx="4327447" cy="2346702"/>
            </a:xfrm>
            <a:custGeom>
              <a:avLst/>
              <a:gdLst/>
              <a:ahLst/>
              <a:cxnLst/>
              <a:rect l="l" t="t" r="r" b="b"/>
              <a:pathLst>
                <a:path w="4327447" h="2346702">
                  <a:moveTo>
                    <a:pt x="4202987" y="59690"/>
                  </a:moveTo>
                  <a:cubicBezTo>
                    <a:pt x="4238547" y="59690"/>
                    <a:pt x="4267757" y="88900"/>
                    <a:pt x="4267757" y="124460"/>
                  </a:cubicBezTo>
                  <a:lnTo>
                    <a:pt x="4267757" y="2222241"/>
                  </a:lnTo>
                  <a:cubicBezTo>
                    <a:pt x="4267757" y="2257802"/>
                    <a:pt x="4238547" y="2287012"/>
                    <a:pt x="4202987" y="2287012"/>
                  </a:cubicBezTo>
                  <a:lnTo>
                    <a:pt x="124460" y="2287012"/>
                  </a:lnTo>
                  <a:cubicBezTo>
                    <a:pt x="88900" y="2287012"/>
                    <a:pt x="59690" y="2257802"/>
                    <a:pt x="59690" y="2222241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4202987" y="59690"/>
                  </a:lnTo>
                  <a:moveTo>
                    <a:pt x="4202987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2222241"/>
                  </a:lnTo>
                  <a:cubicBezTo>
                    <a:pt x="0" y="2290822"/>
                    <a:pt x="55880" y="2346702"/>
                    <a:pt x="124460" y="2346702"/>
                  </a:cubicBezTo>
                  <a:lnTo>
                    <a:pt x="4202987" y="2346702"/>
                  </a:lnTo>
                  <a:cubicBezTo>
                    <a:pt x="4271567" y="2346702"/>
                    <a:pt x="4327447" y="2290822"/>
                    <a:pt x="4327447" y="2222241"/>
                  </a:cubicBezTo>
                  <a:lnTo>
                    <a:pt x="4327447" y="124460"/>
                  </a:lnTo>
                  <a:cubicBezTo>
                    <a:pt x="4327447" y="55880"/>
                    <a:pt x="4271567" y="0"/>
                    <a:pt x="4202987" y="0"/>
                  </a:cubicBezTo>
                  <a:close/>
                </a:path>
              </a:pathLst>
            </a:custGeom>
            <a:solidFill>
              <a:srgbClr val="897F21"/>
            </a:solid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TextBox 2">
            <a:extLst>
              <a:ext uri="{FF2B5EF4-FFF2-40B4-BE49-F238E27FC236}">
                <a16:creationId xmlns:a16="http://schemas.microsoft.com/office/drawing/2014/main" id="{FB649921-9FA1-A571-A92C-A25C9F134F62}"/>
              </a:ext>
            </a:extLst>
          </p:cNvPr>
          <p:cNvSpPr txBox="1"/>
          <p:nvPr/>
        </p:nvSpPr>
        <p:spPr>
          <a:xfrm>
            <a:off x="2066732" y="517564"/>
            <a:ext cx="9577136" cy="5822871"/>
          </a:xfrm>
          <a:prstGeom prst="roundRect">
            <a:avLst/>
          </a:prstGeom>
          <a:solidFill>
            <a:srgbClr val="FFFFFF"/>
          </a:solidFill>
          <a:ln w="57150">
            <a:solidFill>
              <a:schemeClr val="accent5">
                <a:lumMod val="50000"/>
              </a:schemeClr>
            </a:solidFill>
            <a:prstDash val="lgDash"/>
          </a:ln>
        </p:spPr>
        <p:txBody>
          <a:bodyPr wrap="square" rtlCol="0">
            <a:spAutoFit/>
          </a:bodyPr>
          <a:lstStyle/>
          <a:p>
            <a:pPr lvl="0" algn="just"/>
            <a:r>
              <a:rPr lang="vi-VN" sz="2800" b="1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 chuyện về Phan Đình Phùng và cuộc khởi nghĩa Hương Khê:</a:t>
            </a:r>
          </a:p>
          <a:p>
            <a:pPr lvl="0" algn="just"/>
            <a:r>
              <a:rPr lang="vi-VN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+ Cuối thế kỉ XIX, Phan Đình Phùng đã đứng ra chiêu tập lực lượng chống Pháp dưới lời kêu gọi cứu nước của vua Hàm Nghi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28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algn="just"/>
            <a:r>
              <a:rPr lang="vi-VN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+ Khởi nghĩa đã xây dựng căn cứ tại Hương Khê, các anh hùng, hào kiệt đã tự nguyện liên kết lực lượng dưới quyền chỉ huy của ông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28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algn="just"/>
            <a:r>
              <a:rPr lang="vi-VN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+ Cuộc khởi nghĩa đã kéo dài hơn 10 năm, gây thiệt hại cho quân Pháp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28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algn="just"/>
            <a:r>
              <a:rPr lang="vi-VN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+ Cuối năm 1895, Phan Đình Phùng hi sinh trong một trận chiến đấu, cuộc khởi nghĩa suy yếu dần rồi tan rã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vi-VN" sz="28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F7BDAC4-A8A9-972D-5496-102FEF3BE26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447" b="89894" l="9938" r="8985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818" t="6848" r="34772" b="19404"/>
          <a:stretch/>
        </p:blipFill>
        <p:spPr>
          <a:xfrm>
            <a:off x="254000" y="1514983"/>
            <a:ext cx="1868892" cy="5292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918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06872970-E088-B0F8-74D0-DEF350D966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16D508F-80A6-9CF4-93AD-415766B39B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197" y="837986"/>
            <a:ext cx="7821846" cy="4938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470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E0A2B12-4B06-4C01-956B-C8899A0067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  <p:pic>
        <p:nvPicPr>
          <p:cNvPr id="10" name="Picture 11" descr="trong-dong-3">
            <a:extLst>
              <a:ext uri="{FF2B5EF4-FFF2-40B4-BE49-F238E27FC236}">
                <a16:creationId xmlns:a16="http://schemas.microsoft.com/office/drawing/2014/main" id="{C81839BB-B1EE-4B48-9665-DEA1A63A60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9255" y="72255"/>
            <a:ext cx="6713491" cy="6713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42211DF3-1F2C-42A0-9298-FAF2F7F7DA9B}"/>
              </a:ext>
            </a:extLst>
          </p:cNvPr>
          <p:cNvSpPr/>
          <p:nvPr/>
        </p:nvSpPr>
        <p:spPr>
          <a:xfrm>
            <a:off x="218985" y="210371"/>
            <a:ext cx="11730361" cy="6530172"/>
          </a:xfrm>
          <a:custGeom>
            <a:avLst/>
            <a:gdLst>
              <a:gd name="connsiteX0" fmla="*/ 0 w 11730361"/>
              <a:gd name="connsiteY0" fmla="*/ 0 h 6530172"/>
              <a:gd name="connsiteX1" fmla="*/ 11730361 w 11730361"/>
              <a:gd name="connsiteY1" fmla="*/ 0 h 6530172"/>
              <a:gd name="connsiteX2" fmla="*/ 11730361 w 11730361"/>
              <a:gd name="connsiteY2" fmla="*/ 6530172 h 6530172"/>
              <a:gd name="connsiteX3" fmla="*/ 0 w 11730361"/>
              <a:gd name="connsiteY3" fmla="*/ 6530172 h 6530172"/>
              <a:gd name="connsiteX4" fmla="*/ 0 w 11730361"/>
              <a:gd name="connsiteY4" fmla="*/ 0 h 6530172"/>
              <a:gd name="connsiteX0" fmla="*/ 0 w 11730361"/>
              <a:gd name="connsiteY0" fmla="*/ 0 h 6530172"/>
              <a:gd name="connsiteX1" fmla="*/ 11730361 w 11730361"/>
              <a:gd name="connsiteY1" fmla="*/ 0 h 6530172"/>
              <a:gd name="connsiteX2" fmla="*/ 11730361 w 11730361"/>
              <a:gd name="connsiteY2" fmla="*/ 6530172 h 6530172"/>
              <a:gd name="connsiteX3" fmla="*/ 0 w 11730361"/>
              <a:gd name="connsiteY3" fmla="*/ 6530172 h 6530172"/>
              <a:gd name="connsiteX4" fmla="*/ 0 w 11730361"/>
              <a:gd name="connsiteY4" fmla="*/ 0 h 6530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730361" h="6530172" fill="none" extrusionOk="0">
                <a:moveTo>
                  <a:pt x="0" y="0"/>
                </a:moveTo>
                <a:cubicBezTo>
                  <a:pt x="1599279" y="82093"/>
                  <a:pt x="9151168" y="238878"/>
                  <a:pt x="11730361" y="0"/>
                </a:cubicBezTo>
                <a:cubicBezTo>
                  <a:pt x="11468656" y="1185297"/>
                  <a:pt x="11394672" y="3277689"/>
                  <a:pt x="11730361" y="6530172"/>
                </a:cubicBezTo>
                <a:cubicBezTo>
                  <a:pt x="7529336" y="6287922"/>
                  <a:pt x="4163223" y="5946367"/>
                  <a:pt x="0" y="6530172"/>
                </a:cubicBezTo>
                <a:cubicBezTo>
                  <a:pt x="93660" y="3506859"/>
                  <a:pt x="-21150" y="1739529"/>
                  <a:pt x="0" y="0"/>
                </a:cubicBezTo>
                <a:close/>
              </a:path>
              <a:path w="11730361" h="6530172" stroke="0" extrusionOk="0">
                <a:moveTo>
                  <a:pt x="0" y="0"/>
                </a:moveTo>
                <a:cubicBezTo>
                  <a:pt x="5174680" y="-122155"/>
                  <a:pt x="8358126" y="-137949"/>
                  <a:pt x="11730361" y="0"/>
                </a:cubicBezTo>
                <a:cubicBezTo>
                  <a:pt x="11521764" y="2443865"/>
                  <a:pt x="11659803" y="5334831"/>
                  <a:pt x="11730361" y="6530172"/>
                </a:cubicBezTo>
                <a:cubicBezTo>
                  <a:pt x="8032661" y="6449047"/>
                  <a:pt x="3020563" y="6736141"/>
                  <a:pt x="0" y="6530172"/>
                </a:cubicBezTo>
                <a:cubicBezTo>
                  <a:pt x="-464341" y="5341884"/>
                  <a:pt x="-8656" y="3336627"/>
                  <a:pt x="0" y="0"/>
                </a:cubicBezTo>
                <a:close/>
              </a:path>
              <a:path w="11730361" h="6530172" fill="none" stroke="0" extrusionOk="0">
                <a:moveTo>
                  <a:pt x="0" y="0"/>
                </a:moveTo>
                <a:cubicBezTo>
                  <a:pt x="1328977" y="-126332"/>
                  <a:pt x="9434541" y="-32007"/>
                  <a:pt x="11730361" y="0"/>
                </a:cubicBezTo>
                <a:cubicBezTo>
                  <a:pt x="11597403" y="933115"/>
                  <a:pt x="11677029" y="3764108"/>
                  <a:pt x="11730361" y="6530172"/>
                </a:cubicBezTo>
                <a:cubicBezTo>
                  <a:pt x="6970875" y="6356188"/>
                  <a:pt x="4385874" y="6306949"/>
                  <a:pt x="0" y="6530172"/>
                </a:cubicBezTo>
                <a:cubicBezTo>
                  <a:pt x="171961" y="3372229"/>
                  <a:pt x="-181681" y="1335265"/>
                  <a:pt x="0" y="0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  <a:alpha val="37000"/>
            </a:schemeClr>
          </a:solidFill>
          <a:ln w="28575">
            <a:solidFill>
              <a:srgbClr val="FEE25C"/>
            </a:solidFill>
            <a:extLst>
              <a:ext uri="{C807C97D-BFC1-408E-A445-0C87EB9F89A2}">
                <ask:lineSketchStyleProps xmlns:ask="http://schemas.microsoft.com/office/drawing/2018/sketchyshapes" xmlns="" sd="1018328812">
                  <a:custGeom>
                    <a:avLst/>
                    <a:gdLst>
                      <a:gd name="connsiteX0" fmla="*/ 0 w 11730361"/>
                      <a:gd name="connsiteY0" fmla="*/ 0 h 6530172"/>
                      <a:gd name="connsiteX1" fmla="*/ 11730361 w 11730361"/>
                      <a:gd name="connsiteY1" fmla="*/ 0 h 6530172"/>
                      <a:gd name="connsiteX2" fmla="*/ 11730361 w 11730361"/>
                      <a:gd name="connsiteY2" fmla="*/ 6530172 h 6530172"/>
                      <a:gd name="connsiteX3" fmla="*/ 0 w 11730361"/>
                      <a:gd name="connsiteY3" fmla="*/ 6530172 h 6530172"/>
                      <a:gd name="connsiteX4" fmla="*/ 0 w 11730361"/>
                      <a:gd name="connsiteY4" fmla="*/ 0 h 65301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730361" h="6530172" fill="none" extrusionOk="0">
                        <a:moveTo>
                          <a:pt x="0" y="0"/>
                        </a:moveTo>
                        <a:cubicBezTo>
                          <a:pt x="1215211" y="-133017"/>
                          <a:pt x="9373351" y="-123057"/>
                          <a:pt x="11730361" y="0"/>
                        </a:cubicBezTo>
                        <a:cubicBezTo>
                          <a:pt x="11657680" y="939313"/>
                          <a:pt x="11699584" y="3362767"/>
                          <a:pt x="11730361" y="6530172"/>
                        </a:cubicBezTo>
                        <a:cubicBezTo>
                          <a:pt x="7058934" y="6527971"/>
                          <a:pt x="4351966" y="6400401"/>
                          <a:pt x="0" y="6530172"/>
                        </a:cubicBezTo>
                        <a:cubicBezTo>
                          <a:pt x="62819" y="3599213"/>
                          <a:pt x="-160207" y="1583382"/>
                          <a:pt x="0" y="0"/>
                        </a:cubicBezTo>
                        <a:close/>
                      </a:path>
                      <a:path w="11730361" h="6530172" stroke="0" extrusionOk="0">
                        <a:moveTo>
                          <a:pt x="0" y="0"/>
                        </a:moveTo>
                        <a:cubicBezTo>
                          <a:pt x="5055011" y="-157587"/>
                          <a:pt x="7876897" y="-63908"/>
                          <a:pt x="11730361" y="0"/>
                        </a:cubicBezTo>
                        <a:cubicBezTo>
                          <a:pt x="11560952" y="2480720"/>
                          <a:pt x="11562219" y="5476930"/>
                          <a:pt x="11730361" y="6530172"/>
                        </a:cubicBezTo>
                        <a:cubicBezTo>
                          <a:pt x="7782013" y="6429174"/>
                          <a:pt x="2866895" y="6651228"/>
                          <a:pt x="0" y="6530172"/>
                        </a:cubicBezTo>
                        <a:cubicBezTo>
                          <a:pt x="-124967" y="5427170"/>
                          <a:pt x="-10970" y="2822724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5A3015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1D1CEA5-991D-7C66-2461-BCF7E69FDB82}"/>
              </a:ext>
            </a:extLst>
          </p:cNvPr>
          <p:cNvGrpSpPr/>
          <p:nvPr/>
        </p:nvGrpSpPr>
        <p:grpSpPr>
          <a:xfrm>
            <a:off x="203200" y="-4"/>
            <a:ext cx="11755120" cy="1077218"/>
            <a:chOff x="3317309" y="3453183"/>
            <a:chExt cx="5960444" cy="812419"/>
          </a:xfrm>
          <a:solidFill>
            <a:srgbClr val="C5F6C5"/>
          </a:solidFill>
        </p:grpSpPr>
        <p:sp>
          <p:nvSpPr>
            <p:cNvPr id="7" name="Rounded Rectangle 19">
              <a:extLst>
                <a:ext uri="{FF2B5EF4-FFF2-40B4-BE49-F238E27FC236}">
                  <a16:creationId xmlns:a16="http://schemas.microsoft.com/office/drawing/2014/main" id="{7292C98A-B032-E9F1-775F-B920CB377E43}"/>
                </a:ext>
              </a:extLst>
            </p:cNvPr>
            <p:cNvSpPr/>
            <p:nvPr/>
          </p:nvSpPr>
          <p:spPr>
            <a:xfrm>
              <a:off x="3357823" y="3496366"/>
              <a:ext cx="5919930" cy="769039"/>
            </a:xfrm>
            <a:prstGeom prst="roundRect">
              <a:avLst/>
            </a:prstGeom>
            <a:grpFill/>
            <a:ln w="38100"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2667" b="0" i="0" u="none" strike="noStrike" kern="0" cap="none" spc="0" normalizeH="0" baseline="0" noProof="0">
                <a:ln>
                  <a:noFill/>
                </a:ln>
                <a:solidFill>
                  <a:srgbClr val="5A3015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3AD6373-3A50-2BA8-0F09-A6FD0A6F4D64}"/>
                </a:ext>
              </a:extLst>
            </p:cNvPr>
            <p:cNvSpPr txBox="1"/>
            <p:nvPr/>
          </p:nvSpPr>
          <p:spPr>
            <a:xfrm>
              <a:off x="3317309" y="3453183"/>
              <a:ext cx="5840048" cy="8124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1. </a:t>
              </a:r>
              <a:r>
                <a:rPr kumimoji="0" lang="vi-VN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Vẽ sơ đồ tư duy những nét chính về lịch sử Việt Nam dưới Triều Nguyễn.</a:t>
              </a:r>
              <a:endPara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pic>
        <p:nvPicPr>
          <p:cNvPr id="1026" name="Picture 2" descr="Lịch Sử và Địa Lí lớp 5 Kết nối tri thức Bài 13: Triều Nguyễn">
            <a:extLst>
              <a:ext uri="{FF2B5EF4-FFF2-40B4-BE49-F238E27FC236}">
                <a16:creationId xmlns:a16="http://schemas.microsoft.com/office/drawing/2014/main" id="{76405F06-76AF-DC5E-F5AB-722B8F2CAB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6800" y="1171098"/>
            <a:ext cx="4747578" cy="5463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464742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06872970-E088-B0F8-74D0-DEF350D966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3" name="Picture 2" descr="A green and red text on a black background&#10;&#10;Description automatically generated">
            <a:extLst>
              <a:ext uri="{FF2B5EF4-FFF2-40B4-BE49-F238E27FC236}">
                <a16:creationId xmlns:a16="http://schemas.microsoft.com/office/drawing/2014/main" id="{41F8204E-3125-28D6-BF10-D39E2D082C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568" y="329949"/>
            <a:ext cx="7193903" cy="5791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104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51550F0-76C7-06BD-E08B-1F7206961D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203201" y="177800"/>
            <a:ext cx="11734799" cy="6451600"/>
            <a:chOff x="0" y="0"/>
            <a:chExt cx="4327447" cy="234670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327447" cy="2346702"/>
            </a:xfrm>
            <a:custGeom>
              <a:avLst/>
              <a:gdLst/>
              <a:ahLst/>
              <a:cxnLst/>
              <a:rect l="l" t="t" r="r" b="b"/>
              <a:pathLst>
                <a:path w="4327447" h="2346702">
                  <a:moveTo>
                    <a:pt x="4202987" y="59690"/>
                  </a:moveTo>
                  <a:cubicBezTo>
                    <a:pt x="4238547" y="59690"/>
                    <a:pt x="4267757" y="88900"/>
                    <a:pt x="4267757" y="124460"/>
                  </a:cubicBezTo>
                  <a:lnTo>
                    <a:pt x="4267757" y="2222241"/>
                  </a:lnTo>
                  <a:cubicBezTo>
                    <a:pt x="4267757" y="2257802"/>
                    <a:pt x="4238547" y="2287012"/>
                    <a:pt x="4202987" y="2287012"/>
                  </a:cubicBezTo>
                  <a:lnTo>
                    <a:pt x="124460" y="2287012"/>
                  </a:lnTo>
                  <a:cubicBezTo>
                    <a:pt x="88900" y="2287012"/>
                    <a:pt x="59690" y="2257802"/>
                    <a:pt x="59690" y="2222241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4202987" y="59690"/>
                  </a:lnTo>
                  <a:moveTo>
                    <a:pt x="4202987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2222241"/>
                  </a:lnTo>
                  <a:cubicBezTo>
                    <a:pt x="0" y="2290822"/>
                    <a:pt x="55880" y="2346702"/>
                    <a:pt x="124460" y="2346702"/>
                  </a:cubicBezTo>
                  <a:lnTo>
                    <a:pt x="4202987" y="2346702"/>
                  </a:lnTo>
                  <a:cubicBezTo>
                    <a:pt x="4271567" y="2346702"/>
                    <a:pt x="4327447" y="2290822"/>
                    <a:pt x="4327447" y="2222241"/>
                  </a:cubicBezTo>
                  <a:lnTo>
                    <a:pt x="4327447" y="124460"/>
                  </a:lnTo>
                  <a:cubicBezTo>
                    <a:pt x="4327447" y="55880"/>
                    <a:pt x="4271567" y="0"/>
                    <a:pt x="4202987" y="0"/>
                  </a:cubicBezTo>
                  <a:close/>
                </a:path>
              </a:pathLst>
            </a:custGeom>
            <a:solidFill>
              <a:srgbClr val="897F21"/>
            </a:solid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" name="Picture 3">
            <a:extLst>
              <a:ext uri="{FF2B5EF4-FFF2-40B4-BE49-F238E27FC236}">
                <a16:creationId xmlns:a16="http://schemas.microsoft.com/office/drawing/2014/main" id="{EE3E865E-0A68-FFB7-BAD0-FDF749D826A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9110582" y="2710503"/>
            <a:ext cx="2353759" cy="3628144"/>
          </a:xfrm>
          <a:prstGeom prst="rect">
            <a:avLst/>
          </a:prstGeom>
        </p:spPr>
      </p:pic>
      <p:pic>
        <p:nvPicPr>
          <p:cNvPr id="3" name="Picture 4">
            <a:extLst>
              <a:ext uri="{FF2B5EF4-FFF2-40B4-BE49-F238E27FC236}">
                <a16:creationId xmlns:a16="http://schemas.microsoft.com/office/drawing/2014/main" id="{650ACCB1-57E4-7546-EB80-71F43B3E6DC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442679" y="2710503"/>
            <a:ext cx="2255450" cy="3722888"/>
          </a:xfrm>
          <a:prstGeom prst="rect">
            <a:avLst/>
          </a:prstGeom>
        </p:spPr>
      </p:pic>
      <p:sp>
        <p:nvSpPr>
          <p:cNvPr id="8" name="TextBox 2">
            <a:extLst>
              <a:ext uri="{FF2B5EF4-FFF2-40B4-BE49-F238E27FC236}">
                <a16:creationId xmlns:a16="http://schemas.microsoft.com/office/drawing/2014/main" id="{59540734-A9BC-67E9-1025-1AB539396345}"/>
              </a:ext>
            </a:extLst>
          </p:cNvPr>
          <p:cNvSpPr txBox="1"/>
          <p:nvPr/>
        </p:nvSpPr>
        <p:spPr>
          <a:xfrm>
            <a:off x="849630" y="908814"/>
            <a:ext cx="10191750" cy="1464231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 w="57150">
            <a:solidFill>
              <a:schemeClr val="accent5">
                <a:lumMod val="50000"/>
              </a:schemeClr>
            </a:solidFill>
            <a:prstDash val="lgDash"/>
          </a:ln>
        </p:spPr>
        <p:txBody>
          <a:bodyPr wrap="square" rtlCol="0">
            <a:spAutoFit/>
          </a:bodyPr>
          <a:lstStyle/>
          <a:p>
            <a:pPr lvl="0" algn="ctr"/>
            <a:r>
              <a:rPr lang="vi-V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Sưu tầm tự liệu, tranh ảnh và giới thiệu về một di sản văn hoá của Triều Nguyễn.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91157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1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18" presetClass="entr" presetSubtype="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16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18" presetClass="entr" presetSubtype="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16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8" presetClass="entr" presetSubtype="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21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 animBg="1"/>
          <p:bldP spid="7" grpId="0" animBg="1"/>
        </p:bld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55DDB46-F1EF-3124-6A16-7071C21967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Group 4">
            <a:extLst>
              <a:ext uri="{FF2B5EF4-FFF2-40B4-BE49-F238E27FC236}">
                <a16:creationId xmlns:a16="http://schemas.microsoft.com/office/drawing/2014/main" id="{F7BB3E41-9D00-16C0-F80E-7FB938E924D8}"/>
              </a:ext>
            </a:extLst>
          </p:cNvPr>
          <p:cNvGrpSpPr/>
          <p:nvPr/>
        </p:nvGrpSpPr>
        <p:grpSpPr>
          <a:xfrm>
            <a:off x="203201" y="177800"/>
            <a:ext cx="11734799" cy="6451600"/>
            <a:chOff x="0" y="0"/>
            <a:chExt cx="4327447" cy="2346701"/>
          </a:xfrm>
        </p:grpSpPr>
        <p:sp>
          <p:nvSpPr>
            <p:cNvPr id="4" name="Freeform 5">
              <a:extLst>
                <a:ext uri="{FF2B5EF4-FFF2-40B4-BE49-F238E27FC236}">
                  <a16:creationId xmlns:a16="http://schemas.microsoft.com/office/drawing/2014/main" id="{8553EEBA-4042-5857-43B3-69A52DE84CDD}"/>
                </a:ext>
              </a:extLst>
            </p:cNvPr>
            <p:cNvSpPr/>
            <p:nvPr/>
          </p:nvSpPr>
          <p:spPr>
            <a:xfrm>
              <a:off x="0" y="0"/>
              <a:ext cx="4327447" cy="2346702"/>
            </a:xfrm>
            <a:custGeom>
              <a:avLst/>
              <a:gdLst/>
              <a:ahLst/>
              <a:cxnLst/>
              <a:rect l="l" t="t" r="r" b="b"/>
              <a:pathLst>
                <a:path w="4327447" h="2346702">
                  <a:moveTo>
                    <a:pt x="4202987" y="59690"/>
                  </a:moveTo>
                  <a:cubicBezTo>
                    <a:pt x="4238547" y="59690"/>
                    <a:pt x="4267757" y="88900"/>
                    <a:pt x="4267757" y="124460"/>
                  </a:cubicBezTo>
                  <a:lnTo>
                    <a:pt x="4267757" y="2222241"/>
                  </a:lnTo>
                  <a:cubicBezTo>
                    <a:pt x="4267757" y="2257802"/>
                    <a:pt x="4238547" y="2287012"/>
                    <a:pt x="4202987" y="2287012"/>
                  </a:cubicBezTo>
                  <a:lnTo>
                    <a:pt x="124460" y="2287012"/>
                  </a:lnTo>
                  <a:cubicBezTo>
                    <a:pt x="88900" y="2287012"/>
                    <a:pt x="59690" y="2257802"/>
                    <a:pt x="59690" y="2222241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4202987" y="59690"/>
                  </a:lnTo>
                  <a:moveTo>
                    <a:pt x="4202987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2222241"/>
                  </a:lnTo>
                  <a:cubicBezTo>
                    <a:pt x="0" y="2290822"/>
                    <a:pt x="55880" y="2346702"/>
                    <a:pt x="124460" y="2346702"/>
                  </a:cubicBezTo>
                  <a:lnTo>
                    <a:pt x="4202987" y="2346702"/>
                  </a:lnTo>
                  <a:cubicBezTo>
                    <a:pt x="4271567" y="2346702"/>
                    <a:pt x="4327447" y="2290822"/>
                    <a:pt x="4327447" y="2222241"/>
                  </a:cubicBezTo>
                  <a:lnTo>
                    <a:pt x="4327447" y="124460"/>
                  </a:lnTo>
                  <a:cubicBezTo>
                    <a:pt x="4327447" y="55880"/>
                    <a:pt x="4271567" y="0"/>
                    <a:pt x="4202987" y="0"/>
                  </a:cubicBezTo>
                  <a:close/>
                </a:path>
              </a:pathLst>
            </a:custGeom>
            <a:solidFill>
              <a:srgbClr val="897F21"/>
            </a:solid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E8747AB0-CF7B-8DF8-8675-96874DE07F52}"/>
              </a:ext>
            </a:extLst>
          </p:cNvPr>
          <p:cNvSpPr txBox="1"/>
          <p:nvPr/>
        </p:nvSpPr>
        <p:spPr>
          <a:xfrm>
            <a:off x="640080" y="701040"/>
            <a:ext cx="10769600" cy="55575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1C74137-C864-714F-5478-4A1787A363F2}"/>
              </a:ext>
            </a:extLst>
          </p:cNvPr>
          <p:cNvSpPr txBox="1"/>
          <p:nvPr/>
        </p:nvSpPr>
        <p:spPr>
          <a:xfrm>
            <a:off x="579120" y="418171"/>
            <a:ext cx="10962640" cy="31470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20000"/>
              </a:lnSpc>
            </a:pPr>
            <a:r>
              <a:rPr lang="vi-VN" sz="2800" b="1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Quần thể di tích Cố đô Huế .</a:t>
            </a:r>
          </a:p>
          <a:p>
            <a:pPr lvl="0" algn="just">
              <a:lnSpc>
                <a:spcPct val="120000"/>
              </a:lnSpc>
            </a:pPr>
            <a:r>
              <a:rPr lang="vi-VN" sz="28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Là những di tích lịch sử-văn hóa do triều Nguyễn xây dựng trong khoảng thời gian từ đầu thế kỷ 19 đến nửa đầu thế kỷ 20 trên địa bàn kinh đô Huế xưa.</a:t>
            </a:r>
          </a:p>
          <a:p>
            <a:pPr lvl="0" algn="just">
              <a:lnSpc>
                <a:spcPct val="120000"/>
              </a:lnSpc>
            </a:pPr>
            <a:r>
              <a:rPr lang="vi-VN" sz="2800" dirty="0">
                <a:solidFill>
                  <a:srgbClr val="33333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Cố đô Huế có những thành quách, cung điện vàng son, những đền đài miếu vũ lộng lẫy, những lăng tẩm uy nghiêm,..</a:t>
            </a:r>
            <a:endParaRPr kumimoji="0" lang="en-US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098" name="Picture 2" descr="Quần thể di tích Cố đô Huế - HOÀNG THÀNH THĂNG LONG">
            <a:extLst>
              <a:ext uri="{FF2B5EF4-FFF2-40B4-BE49-F238E27FC236}">
                <a16:creationId xmlns:a16="http://schemas.microsoft.com/office/drawing/2014/main" id="{11B349D7-8190-3CC5-0D20-A83703ABD4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240" y="3627729"/>
            <a:ext cx="4638674" cy="2758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56175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668D68B-991B-D389-7D36-95C3D78FF3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02629" y="-390374"/>
            <a:ext cx="14020753" cy="724837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B91E9E9-2D9D-A71B-CD1A-02F14789A6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2141" y="1178372"/>
            <a:ext cx="9144793" cy="3523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2636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06872970-E088-B0F8-74D0-DEF350D966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4EA878D-1938-2829-D14D-39A777F589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86705" y="1376680"/>
            <a:ext cx="12101609" cy="4090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8095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11" r="800" b="13253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-4343400" y="600981"/>
            <a:ext cx="7942899" cy="3686085"/>
            <a:chOff x="-615991" y="642075"/>
            <a:chExt cx="7942899" cy="3686085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5954" b="89967" l="0" r="100000">
                          <a14:foregroundMark x1="45000" y1="19735" x2="48000" y2="2403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615991" y="642075"/>
              <a:ext cx="4832432" cy="36860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" name="Freeform 4"/>
            <p:cNvSpPr/>
            <p:nvPr/>
          </p:nvSpPr>
          <p:spPr>
            <a:xfrm>
              <a:off x="1785938" y="1730065"/>
              <a:ext cx="5540970" cy="2443025"/>
            </a:xfrm>
            <a:custGeom>
              <a:avLst/>
              <a:gdLst>
                <a:gd name="connsiteX0" fmla="*/ 289560 w 2606040"/>
                <a:gd name="connsiteY0" fmla="*/ 0 h 2148840"/>
                <a:gd name="connsiteX1" fmla="*/ 320040 w 2606040"/>
                <a:gd name="connsiteY1" fmla="*/ 76200 h 2148840"/>
                <a:gd name="connsiteX2" fmla="*/ 335280 w 2606040"/>
                <a:gd name="connsiteY2" fmla="*/ 121920 h 2148840"/>
                <a:gd name="connsiteX3" fmla="*/ 320040 w 2606040"/>
                <a:gd name="connsiteY3" fmla="*/ 457200 h 2148840"/>
                <a:gd name="connsiteX4" fmla="*/ 274320 w 2606040"/>
                <a:gd name="connsiteY4" fmla="*/ 624840 h 2148840"/>
                <a:gd name="connsiteX5" fmla="*/ 228600 w 2606040"/>
                <a:gd name="connsiteY5" fmla="*/ 762000 h 2148840"/>
                <a:gd name="connsiteX6" fmla="*/ 213360 w 2606040"/>
                <a:gd name="connsiteY6" fmla="*/ 807720 h 2148840"/>
                <a:gd name="connsiteX7" fmla="*/ 182880 w 2606040"/>
                <a:gd name="connsiteY7" fmla="*/ 853440 h 2148840"/>
                <a:gd name="connsiteX8" fmla="*/ 167640 w 2606040"/>
                <a:gd name="connsiteY8" fmla="*/ 899160 h 2148840"/>
                <a:gd name="connsiteX9" fmla="*/ 121920 w 2606040"/>
                <a:gd name="connsiteY9" fmla="*/ 960120 h 2148840"/>
                <a:gd name="connsiteX10" fmla="*/ 76200 w 2606040"/>
                <a:gd name="connsiteY10" fmla="*/ 1097280 h 2148840"/>
                <a:gd name="connsiteX11" fmla="*/ 60960 w 2606040"/>
                <a:gd name="connsiteY11" fmla="*/ 1143000 h 2148840"/>
                <a:gd name="connsiteX12" fmla="*/ 30480 w 2606040"/>
                <a:gd name="connsiteY12" fmla="*/ 1188720 h 2148840"/>
                <a:gd name="connsiteX13" fmla="*/ 0 w 2606040"/>
                <a:gd name="connsiteY13" fmla="*/ 1310640 h 2148840"/>
                <a:gd name="connsiteX14" fmla="*/ 15240 w 2606040"/>
                <a:gd name="connsiteY14" fmla="*/ 1630680 h 2148840"/>
                <a:gd name="connsiteX15" fmla="*/ 45720 w 2606040"/>
                <a:gd name="connsiteY15" fmla="*/ 1676400 h 2148840"/>
                <a:gd name="connsiteX16" fmla="*/ 91440 w 2606040"/>
                <a:gd name="connsiteY16" fmla="*/ 1767840 h 2148840"/>
                <a:gd name="connsiteX17" fmla="*/ 182880 w 2606040"/>
                <a:gd name="connsiteY17" fmla="*/ 1828800 h 2148840"/>
                <a:gd name="connsiteX18" fmla="*/ 289560 w 2606040"/>
                <a:gd name="connsiteY18" fmla="*/ 1965960 h 2148840"/>
                <a:gd name="connsiteX19" fmla="*/ 335280 w 2606040"/>
                <a:gd name="connsiteY19" fmla="*/ 1981200 h 2148840"/>
                <a:gd name="connsiteX20" fmla="*/ 381000 w 2606040"/>
                <a:gd name="connsiteY20" fmla="*/ 2011680 h 2148840"/>
                <a:gd name="connsiteX21" fmla="*/ 548640 w 2606040"/>
                <a:gd name="connsiteY21" fmla="*/ 2057400 h 2148840"/>
                <a:gd name="connsiteX22" fmla="*/ 777240 w 2606040"/>
                <a:gd name="connsiteY22" fmla="*/ 2103120 h 2148840"/>
                <a:gd name="connsiteX23" fmla="*/ 960120 w 2606040"/>
                <a:gd name="connsiteY23" fmla="*/ 2133600 h 2148840"/>
                <a:gd name="connsiteX24" fmla="*/ 1051560 w 2606040"/>
                <a:gd name="connsiteY24" fmla="*/ 2148840 h 2148840"/>
                <a:gd name="connsiteX25" fmla="*/ 1478280 w 2606040"/>
                <a:gd name="connsiteY25" fmla="*/ 2133600 h 2148840"/>
                <a:gd name="connsiteX26" fmla="*/ 1584960 w 2606040"/>
                <a:gd name="connsiteY26" fmla="*/ 2118360 h 2148840"/>
                <a:gd name="connsiteX27" fmla="*/ 1630680 w 2606040"/>
                <a:gd name="connsiteY27" fmla="*/ 2103120 h 2148840"/>
                <a:gd name="connsiteX28" fmla="*/ 1981200 w 2606040"/>
                <a:gd name="connsiteY28" fmla="*/ 2087880 h 2148840"/>
                <a:gd name="connsiteX29" fmla="*/ 2072640 w 2606040"/>
                <a:gd name="connsiteY29" fmla="*/ 2057400 h 2148840"/>
                <a:gd name="connsiteX30" fmla="*/ 2118360 w 2606040"/>
                <a:gd name="connsiteY30" fmla="*/ 2042160 h 2148840"/>
                <a:gd name="connsiteX31" fmla="*/ 2209800 w 2606040"/>
                <a:gd name="connsiteY31" fmla="*/ 1981200 h 2148840"/>
                <a:gd name="connsiteX32" fmla="*/ 2240280 w 2606040"/>
                <a:gd name="connsiteY32" fmla="*/ 1935480 h 2148840"/>
                <a:gd name="connsiteX33" fmla="*/ 2286000 w 2606040"/>
                <a:gd name="connsiteY33" fmla="*/ 1920240 h 2148840"/>
                <a:gd name="connsiteX34" fmla="*/ 2346960 w 2606040"/>
                <a:gd name="connsiteY34" fmla="*/ 1859280 h 2148840"/>
                <a:gd name="connsiteX35" fmla="*/ 2377440 w 2606040"/>
                <a:gd name="connsiteY35" fmla="*/ 1813560 h 2148840"/>
                <a:gd name="connsiteX36" fmla="*/ 2392680 w 2606040"/>
                <a:gd name="connsiteY36" fmla="*/ 1767840 h 2148840"/>
                <a:gd name="connsiteX37" fmla="*/ 2453640 w 2606040"/>
                <a:gd name="connsiteY37" fmla="*/ 1676400 h 2148840"/>
                <a:gd name="connsiteX38" fmla="*/ 2484120 w 2606040"/>
                <a:gd name="connsiteY38" fmla="*/ 1630680 h 2148840"/>
                <a:gd name="connsiteX39" fmla="*/ 2514600 w 2606040"/>
                <a:gd name="connsiteY39" fmla="*/ 1584960 h 2148840"/>
                <a:gd name="connsiteX40" fmla="*/ 2529840 w 2606040"/>
                <a:gd name="connsiteY40" fmla="*/ 1539240 h 2148840"/>
                <a:gd name="connsiteX41" fmla="*/ 2560320 w 2606040"/>
                <a:gd name="connsiteY41" fmla="*/ 1417320 h 2148840"/>
                <a:gd name="connsiteX42" fmla="*/ 2575560 w 2606040"/>
                <a:gd name="connsiteY42" fmla="*/ 1371600 h 2148840"/>
                <a:gd name="connsiteX43" fmla="*/ 2590800 w 2606040"/>
                <a:gd name="connsiteY43" fmla="*/ 1264920 h 2148840"/>
                <a:gd name="connsiteX44" fmla="*/ 2606040 w 2606040"/>
                <a:gd name="connsiteY44" fmla="*/ 1219200 h 2148840"/>
                <a:gd name="connsiteX45" fmla="*/ 2590800 w 2606040"/>
                <a:gd name="connsiteY45" fmla="*/ 822960 h 2148840"/>
                <a:gd name="connsiteX46" fmla="*/ 2545080 w 2606040"/>
                <a:gd name="connsiteY46" fmla="*/ 685800 h 2148840"/>
                <a:gd name="connsiteX47" fmla="*/ 2499360 w 2606040"/>
                <a:gd name="connsiteY47" fmla="*/ 655320 h 2148840"/>
                <a:gd name="connsiteX48" fmla="*/ 2484120 w 2606040"/>
                <a:gd name="connsiteY48" fmla="*/ 609600 h 2148840"/>
                <a:gd name="connsiteX49" fmla="*/ 2301240 w 2606040"/>
                <a:gd name="connsiteY49" fmla="*/ 457200 h 2148840"/>
                <a:gd name="connsiteX50" fmla="*/ 2087880 w 2606040"/>
                <a:gd name="connsiteY50" fmla="*/ 411480 h 2148840"/>
                <a:gd name="connsiteX51" fmla="*/ 2026920 w 2606040"/>
                <a:gd name="connsiteY51" fmla="*/ 396240 h 2148840"/>
                <a:gd name="connsiteX52" fmla="*/ 1950720 w 2606040"/>
                <a:gd name="connsiteY52" fmla="*/ 381000 h 2148840"/>
                <a:gd name="connsiteX53" fmla="*/ 1905000 w 2606040"/>
                <a:gd name="connsiteY53" fmla="*/ 365760 h 2148840"/>
                <a:gd name="connsiteX54" fmla="*/ 1706880 w 2606040"/>
                <a:gd name="connsiteY54" fmla="*/ 335280 h 2148840"/>
                <a:gd name="connsiteX55" fmla="*/ 1615440 w 2606040"/>
                <a:gd name="connsiteY55" fmla="*/ 320040 h 2148840"/>
                <a:gd name="connsiteX56" fmla="*/ 1493520 w 2606040"/>
                <a:gd name="connsiteY56" fmla="*/ 304800 h 2148840"/>
                <a:gd name="connsiteX57" fmla="*/ 1249680 w 2606040"/>
                <a:gd name="connsiteY57" fmla="*/ 274320 h 2148840"/>
                <a:gd name="connsiteX58" fmla="*/ 1203960 w 2606040"/>
                <a:gd name="connsiteY58" fmla="*/ 259080 h 2148840"/>
                <a:gd name="connsiteX59" fmla="*/ 1066800 w 2606040"/>
                <a:gd name="connsiteY59" fmla="*/ 228600 h 2148840"/>
                <a:gd name="connsiteX60" fmla="*/ 960120 w 2606040"/>
                <a:gd name="connsiteY60" fmla="*/ 213360 h 2148840"/>
                <a:gd name="connsiteX61" fmla="*/ 838200 w 2606040"/>
                <a:gd name="connsiteY61" fmla="*/ 182880 h 2148840"/>
                <a:gd name="connsiteX62" fmla="*/ 792480 w 2606040"/>
                <a:gd name="connsiteY62" fmla="*/ 152400 h 2148840"/>
                <a:gd name="connsiteX63" fmla="*/ 701040 w 2606040"/>
                <a:gd name="connsiteY63" fmla="*/ 121920 h 2148840"/>
                <a:gd name="connsiteX64" fmla="*/ 655320 w 2606040"/>
                <a:gd name="connsiteY64" fmla="*/ 106680 h 2148840"/>
                <a:gd name="connsiteX65" fmla="*/ 594360 w 2606040"/>
                <a:gd name="connsiteY65" fmla="*/ 76200 h 2148840"/>
                <a:gd name="connsiteX66" fmla="*/ 335280 w 2606040"/>
                <a:gd name="connsiteY66" fmla="*/ 45720 h 21488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2606040" h="2148840">
                  <a:moveTo>
                    <a:pt x="289560" y="0"/>
                  </a:moveTo>
                  <a:cubicBezTo>
                    <a:pt x="299720" y="25400"/>
                    <a:pt x="310434" y="50585"/>
                    <a:pt x="320040" y="76200"/>
                  </a:cubicBezTo>
                  <a:cubicBezTo>
                    <a:pt x="325681" y="91242"/>
                    <a:pt x="335280" y="105856"/>
                    <a:pt x="335280" y="121920"/>
                  </a:cubicBezTo>
                  <a:cubicBezTo>
                    <a:pt x="335280" y="233795"/>
                    <a:pt x="328304" y="345630"/>
                    <a:pt x="320040" y="457200"/>
                  </a:cubicBezTo>
                  <a:cubicBezTo>
                    <a:pt x="315937" y="512591"/>
                    <a:pt x="291362" y="573713"/>
                    <a:pt x="274320" y="624840"/>
                  </a:cubicBezTo>
                  <a:lnTo>
                    <a:pt x="228600" y="762000"/>
                  </a:lnTo>
                  <a:cubicBezTo>
                    <a:pt x="223520" y="777240"/>
                    <a:pt x="222271" y="794354"/>
                    <a:pt x="213360" y="807720"/>
                  </a:cubicBezTo>
                  <a:cubicBezTo>
                    <a:pt x="203200" y="822960"/>
                    <a:pt x="191071" y="837057"/>
                    <a:pt x="182880" y="853440"/>
                  </a:cubicBezTo>
                  <a:cubicBezTo>
                    <a:pt x="175696" y="867808"/>
                    <a:pt x="175610" y="885212"/>
                    <a:pt x="167640" y="899160"/>
                  </a:cubicBezTo>
                  <a:cubicBezTo>
                    <a:pt x="155038" y="921213"/>
                    <a:pt x="137160" y="939800"/>
                    <a:pt x="121920" y="960120"/>
                  </a:cubicBezTo>
                  <a:lnTo>
                    <a:pt x="76200" y="1097280"/>
                  </a:lnTo>
                  <a:cubicBezTo>
                    <a:pt x="71120" y="1112520"/>
                    <a:pt x="69871" y="1129634"/>
                    <a:pt x="60960" y="1143000"/>
                  </a:cubicBezTo>
                  <a:cubicBezTo>
                    <a:pt x="50800" y="1158240"/>
                    <a:pt x="38671" y="1172337"/>
                    <a:pt x="30480" y="1188720"/>
                  </a:cubicBezTo>
                  <a:cubicBezTo>
                    <a:pt x="14859" y="1219962"/>
                    <a:pt x="5797" y="1281657"/>
                    <a:pt x="0" y="1310640"/>
                  </a:cubicBezTo>
                  <a:cubicBezTo>
                    <a:pt x="5080" y="1417320"/>
                    <a:pt x="1993" y="1524704"/>
                    <a:pt x="15240" y="1630680"/>
                  </a:cubicBezTo>
                  <a:cubicBezTo>
                    <a:pt x="17512" y="1648855"/>
                    <a:pt x="37529" y="1660017"/>
                    <a:pt x="45720" y="1676400"/>
                  </a:cubicBezTo>
                  <a:cubicBezTo>
                    <a:pt x="66254" y="1717468"/>
                    <a:pt x="52617" y="1733870"/>
                    <a:pt x="91440" y="1767840"/>
                  </a:cubicBezTo>
                  <a:cubicBezTo>
                    <a:pt x="119009" y="1791963"/>
                    <a:pt x="182880" y="1828800"/>
                    <a:pt x="182880" y="1828800"/>
                  </a:cubicBezTo>
                  <a:cubicBezTo>
                    <a:pt x="202173" y="1886680"/>
                    <a:pt x="212461" y="1940260"/>
                    <a:pt x="289560" y="1965960"/>
                  </a:cubicBezTo>
                  <a:cubicBezTo>
                    <a:pt x="304800" y="1971040"/>
                    <a:pt x="320912" y="1974016"/>
                    <a:pt x="335280" y="1981200"/>
                  </a:cubicBezTo>
                  <a:cubicBezTo>
                    <a:pt x="351663" y="1989391"/>
                    <a:pt x="364262" y="2004241"/>
                    <a:pt x="381000" y="2011680"/>
                  </a:cubicBezTo>
                  <a:cubicBezTo>
                    <a:pt x="478526" y="2055025"/>
                    <a:pt x="455841" y="2032091"/>
                    <a:pt x="548640" y="2057400"/>
                  </a:cubicBezTo>
                  <a:cubicBezTo>
                    <a:pt x="734376" y="2108055"/>
                    <a:pt x="535620" y="2076273"/>
                    <a:pt x="777240" y="2103120"/>
                  </a:cubicBezTo>
                  <a:cubicBezTo>
                    <a:pt x="872542" y="2134887"/>
                    <a:pt x="789980" y="2110915"/>
                    <a:pt x="960120" y="2133600"/>
                  </a:cubicBezTo>
                  <a:cubicBezTo>
                    <a:pt x="990749" y="2137684"/>
                    <a:pt x="1021080" y="2143760"/>
                    <a:pt x="1051560" y="2148840"/>
                  </a:cubicBezTo>
                  <a:cubicBezTo>
                    <a:pt x="1193800" y="2143760"/>
                    <a:pt x="1336181" y="2141720"/>
                    <a:pt x="1478280" y="2133600"/>
                  </a:cubicBezTo>
                  <a:cubicBezTo>
                    <a:pt x="1514143" y="2131551"/>
                    <a:pt x="1549737" y="2125405"/>
                    <a:pt x="1584960" y="2118360"/>
                  </a:cubicBezTo>
                  <a:cubicBezTo>
                    <a:pt x="1600712" y="2115210"/>
                    <a:pt x="1614663" y="2104352"/>
                    <a:pt x="1630680" y="2103120"/>
                  </a:cubicBezTo>
                  <a:cubicBezTo>
                    <a:pt x="1747286" y="2094150"/>
                    <a:pt x="1864360" y="2092960"/>
                    <a:pt x="1981200" y="2087880"/>
                  </a:cubicBezTo>
                  <a:lnTo>
                    <a:pt x="2072640" y="2057400"/>
                  </a:lnTo>
                  <a:cubicBezTo>
                    <a:pt x="2087880" y="2052320"/>
                    <a:pt x="2104994" y="2051071"/>
                    <a:pt x="2118360" y="2042160"/>
                  </a:cubicBezTo>
                  <a:lnTo>
                    <a:pt x="2209800" y="1981200"/>
                  </a:lnTo>
                  <a:cubicBezTo>
                    <a:pt x="2219960" y="1965960"/>
                    <a:pt x="2225977" y="1946922"/>
                    <a:pt x="2240280" y="1935480"/>
                  </a:cubicBezTo>
                  <a:cubicBezTo>
                    <a:pt x="2252824" y="1925445"/>
                    <a:pt x="2274641" y="1931599"/>
                    <a:pt x="2286000" y="1920240"/>
                  </a:cubicBezTo>
                  <a:cubicBezTo>
                    <a:pt x="2367280" y="1838960"/>
                    <a:pt x="2225040" y="1899920"/>
                    <a:pt x="2346960" y="1859280"/>
                  </a:cubicBezTo>
                  <a:cubicBezTo>
                    <a:pt x="2357120" y="1844040"/>
                    <a:pt x="2369249" y="1829943"/>
                    <a:pt x="2377440" y="1813560"/>
                  </a:cubicBezTo>
                  <a:cubicBezTo>
                    <a:pt x="2384624" y="1799192"/>
                    <a:pt x="2384878" y="1781883"/>
                    <a:pt x="2392680" y="1767840"/>
                  </a:cubicBezTo>
                  <a:cubicBezTo>
                    <a:pt x="2410470" y="1735818"/>
                    <a:pt x="2433320" y="1706880"/>
                    <a:pt x="2453640" y="1676400"/>
                  </a:cubicBezTo>
                  <a:lnTo>
                    <a:pt x="2484120" y="1630680"/>
                  </a:lnTo>
                  <a:cubicBezTo>
                    <a:pt x="2494280" y="1615440"/>
                    <a:pt x="2508808" y="1602336"/>
                    <a:pt x="2514600" y="1584960"/>
                  </a:cubicBezTo>
                  <a:cubicBezTo>
                    <a:pt x="2519680" y="1569720"/>
                    <a:pt x="2525613" y="1554738"/>
                    <a:pt x="2529840" y="1539240"/>
                  </a:cubicBezTo>
                  <a:cubicBezTo>
                    <a:pt x="2540862" y="1498825"/>
                    <a:pt x="2547073" y="1457061"/>
                    <a:pt x="2560320" y="1417320"/>
                  </a:cubicBezTo>
                  <a:lnTo>
                    <a:pt x="2575560" y="1371600"/>
                  </a:lnTo>
                  <a:cubicBezTo>
                    <a:pt x="2580640" y="1336040"/>
                    <a:pt x="2583755" y="1300143"/>
                    <a:pt x="2590800" y="1264920"/>
                  </a:cubicBezTo>
                  <a:cubicBezTo>
                    <a:pt x="2593950" y="1249168"/>
                    <a:pt x="2606040" y="1235264"/>
                    <a:pt x="2606040" y="1219200"/>
                  </a:cubicBezTo>
                  <a:cubicBezTo>
                    <a:pt x="2606040" y="1087022"/>
                    <a:pt x="2599310" y="954863"/>
                    <a:pt x="2590800" y="822960"/>
                  </a:cubicBezTo>
                  <a:cubicBezTo>
                    <a:pt x="2588249" y="783425"/>
                    <a:pt x="2572107" y="718233"/>
                    <a:pt x="2545080" y="685800"/>
                  </a:cubicBezTo>
                  <a:cubicBezTo>
                    <a:pt x="2533354" y="671729"/>
                    <a:pt x="2514600" y="665480"/>
                    <a:pt x="2499360" y="655320"/>
                  </a:cubicBezTo>
                  <a:cubicBezTo>
                    <a:pt x="2494280" y="640080"/>
                    <a:pt x="2493983" y="622280"/>
                    <a:pt x="2484120" y="609600"/>
                  </a:cubicBezTo>
                  <a:cubicBezTo>
                    <a:pt x="2459412" y="577832"/>
                    <a:pt x="2349821" y="469345"/>
                    <a:pt x="2301240" y="457200"/>
                  </a:cubicBezTo>
                  <a:cubicBezTo>
                    <a:pt x="2029356" y="389229"/>
                    <a:pt x="2309148" y="455734"/>
                    <a:pt x="2087880" y="411480"/>
                  </a:cubicBezTo>
                  <a:cubicBezTo>
                    <a:pt x="2067341" y="407372"/>
                    <a:pt x="2047367" y="400784"/>
                    <a:pt x="2026920" y="396240"/>
                  </a:cubicBezTo>
                  <a:cubicBezTo>
                    <a:pt x="2001634" y="390621"/>
                    <a:pt x="1975850" y="387282"/>
                    <a:pt x="1950720" y="381000"/>
                  </a:cubicBezTo>
                  <a:cubicBezTo>
                    <a:pt x="1935135" y="377104"/>
                    <a:pt x="1920682" y="369245"/>
                    <a:pt x="1905000" y="365760"/>
                  </a:cubicBezTo>
                  <a:cubicBezTo>
                    <a:pt x="1862234" y="356256"/>
                    <a:pt x="1746379" y="341357"/>
                    <a:pt x="1706880" y="335280"/>
                  </a:cubicBezTo>
                  <a:cubicBezTo>
                    <a:pt x="1676339" y="330581"/>
                    <a:pt x="1646030" y="324410"/>
                    <a:pt x="1615440" y="320040"/>
                  </a:cubicBezTo>
                  <a:cubicBezTo>
                    <a:pt x="1574895" y="314248"/>
                    <a:pt x="1534117" y="310213"/>
                    <a:pt x="1493520" y="304800"/>
                  </a:cubicBezTo>
                  <a:cubicBezTo>
                    <a:pt x="1276064" y="275806"/>
                    <a:pt x="1506085" y="302809"/>
                    <a:pt x="1249680" y="274320"/>
                  </a:cubicBezTo>
                  <a:cubicBezTo>
                    <a:pt x="1234440" y="269240"/>
                    <a:pt x="1219406" y="263493"/>
                    <a:pt x="1203960" y="259080"/>
                  </a:cubicBezTo>
                  <a:cubicBezTo>
                    <a:pt x="1165600" y="248120"/>
                    <a:pt x="1104512" y="234885"/>
                    <a:pt x="1066800" y="228600"/>
                  </a:cubicBezTo>
                  <a:cubicBezTo>
                    <a:pt x="1031368" y="222695"/>
                    <a:pt x="995343" y="220405"/>
                    <a:pt x="960120" y="213360"/>
                  </a:cubicBezTo>
                  <a:cubicBezTo>
                    <a:pt x="919043" y="205145"/>
                    <a:pt x="838200" y="182880"/>
                    <a:pt x="838200" y="182880"/>
                  </a:cubicBezTo>
                  <a:cubicBezTo>
                    <a:pt x="822960" y="172720"/>
                    <a:pt x="809218" y="159839"/>
                    <a:pt x="792480" y="152400"/>
                  </a:cubicBezTo>
                  <a:cubicBezTo>
                    <a:pt x="763120" y="139351"/>
                    <a:pt x="731520" y="132080"/>
                    <a:pt x="701040" y="121920"/>
                  </a:cubicBezTo>
                  <a:cubicBezTo>
                    <a:pt x="685800" y="116840"/>
                    <a:pt x="669688" y="113864"/>
                    <a:pt x="655320" y="106680"/>
                  </a:cubicBezTo>
                  <a:cubicBezTo>
                    <a:pt x="635000" y="96520"/>
                    <a:pt x="616400" y="81710"/>
                    <a:pt x="594360" y="76200"/>
                  </a:cubicBezTo>
                  <a:cubicBezTo>
                    <a:pt x="455737" y="41544"/>
                    <a:pt x="444794" y="45720"/>
                    <a:pt x="335280" y="45720"/>
                  </a:cubicBezTo>
                </a:path>
              </a:pathLst>
            </a:cu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Nguyễn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Trường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Tộ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quê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ở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đâu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?</a:t>
              </a:r>
            </a:p>
          </p:txBody>
        </p:sp>
      </p:grpSp>
      <p:pic>
        <p:nvPicPr>
          <p:cNvPr id="9" name="V.A – Tiếng Chim Kêu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1049000" y="-2133600"/>
            <a:ext cx="609600" cy="609600"/>
          </a:xfrm>
          <a:prstGeom prst="rect">
            <a:avLst/>
          </a:prstGeom>
        </p:spPr>
      </p:pic>
      <p:pic>
        <p:nvPicPr>
          <p:cNvPr id="7" name="Tiếng yeah của trẻ con mp3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2690648" y="4131995"/>
            <a:ext cx="609600" cy="609600"/>
          </a:xfrm>
          <a:prstGeom prst="rect">
            <a:avLst/>
          </a:prstGeom>
        </p:spPr>
      </p:pic>
      <p:sp>
        <p:nvSpPr>
          <p:cNvPr id="2" name="Oval Callout 1"/>
          <p:cNvSpPr/>
          <p:nvPr/>
        </p:nvSpPr>
        <p:spPr>
          <a:xfrm>
            <a:off x="5698957" y="4584032"/>
            <a:ext cx="3657600" cy="1371600"/>
          </a:xfrm>
          <a:prstGeom prst="wedgeEllipseCallout">
            <a:avLst>
              <a:gd name="adj1" fmla="val -47609"/>
              <a:gd name="adj2" fmla="val -116666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Nghệ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An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550" fill="hold">
                                          <p:stCondLst>
                                            <p:cond delay="5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550" fill="hold">
                                          <p:stCondLst>
                                            <p:cond delay="11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550" fill="hold">
                                          <p:stCondLst>
                                            <p:cond delay="1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550" fill="hold">
                                          <p:stCondLst>
                                            <p:cond delay="2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9023 -0.00092 L 0.54063 0.00926 " pathEditMode="relative" rAng="0" ptsTypes="AA">
                                      <p:cBhvr>
                                        <p:cTn id="12" dur="3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536" y="50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577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441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309 0.01019 L 1.64757 0.0213 " pathEditMode="relative" rAng="0" ptsTypes="AA">
                                      <p:cBhvr>
                                        <p:cTn id="26" dur="3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833" y="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00" b="10664"/>
          <a:stretch>
            <a:fillRect/>
          </a:stretch>
        </p:blipFill>
        <p:spPr bwMode="auto">
          <a:xfrm>
            <a:off x="0" y="1"/>
            <a:ext cx="12192000" cy="6862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V.A – Tiếng Chim Kêu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1049000" y="-2133600"/>
            <a:ext cx="609600" cy="6096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-6248400" y="600981"/>
            <a:ext cx="8077198" cy="3686085"/>
            <a:chOff x="152400" y="642075"/>
            <a:chExt cx="5170262" cy="3686085"/>
          </a:xfrm>
        </p:grpSpPr>
        <p:pic>
          <p:nvPicPr>
            <p:cNvPr id="11" name="Picture 2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5954" b="89967" l="0" r="100000">
                          <a14:foregroundMark x1="45000" y1="19735" x2="48000" y2="2403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52400" y="642075"/>
              <a:ext cx="4064041" cy="36860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2" name="Freeform 11"/>
            <p:cNvSpPr/>
            <p:nvPr/>
          </p:nvSpPr>
          <p:spPr>
            <a:xfrm>
              <a:off x="2301239" y="1706880"/>
              <a:ext cx="3021423" cy="2148840"/>
            </a:xfrm>
            <a:custGeom>
              <a:avLst/>
              <a:gdLst>
                <a:gd name="connsiteX0" fmla="*/ 289560 w 2606040"/>
                <a:gd name="connsiteY0" fmla="*/ 0 h 2148840"/>
                <a:gd name="connsiteX1" fmla="*/ 320040 w 2606040"/>
                <a:gd name="connsiteY1" fmla="*/ 76200 h 2148840"/>
                <a:gd name="connsiteX2" fmla="*/ 335280 w 2606040"/>
                <a:gd name="connsiteY2" fmla="*/ 121920 h 2148840"/>
                <a:gd name="connsiteX3" fmla="*/ 320040 w 2606040"/>
                <a:gd name="connsiteY3" fmla="*/ 457200 h 2148840"/>
                <a:gd name="connsiteX4" fmla="*/ 274320 w 2606040"/>
                <a:gd name="connsiteY4" fmla="*/ 624840 h 2148840"/>
                <a:gd name="connsiteX5" fmla="*/ 228600 w 2606040"/>
                <a:gd name="connsiteY5" fmla="*/ 762000 h 2148840"/>
                <a:gd name="connsiteX6" fmla="*/ 213360 w 2606040"/>
                <a:gd name="connsiteY6" fmla="*/ 807720 h 2148840"/>
                <a:gd name="connsiteX7" fmla="*/ 182880 w 2606040"/>
                <a:gd name="connsiteY7" fmla="*/ 853440 h 2148840"/>
                <a:gd name="connsiteX8" fmla="*/ 167640 w 2606040"/>
                <a:gd name="connsiteY8" fmla="*/ 899160 h 2148840"/>
                <a:gd name="connsiteX9" fmla="*/ 121920 w 2606040"/>
                <a:gd name="connsiteY9" fmla="*/ 960120 h 2148840"/>
                <a:gd name="connsiteX10" fmla="*/ 76200 w 2606040"/>
                <a:gd name="connsiteY10" fmla="*/ 1097280 h 2148840"/>
                <a:gd name="connsiteX11" fmla="*/ 60960 w 2606040"/>
                <a:gd name="connsiteY11" fmla="*/ 1143000 h 2148840"/>
                <a:gd name="connsiteX12" fmla="*/ 30480 w 2606040"/>
                <a:gd name="connsiteY12" fmla="*/ 1188720 h 2148840"/>
                <a:gd name="connsiteX13" fmla="*/ 0 w 2606040"/>
                <a:gd name="connsiteY13" fmla="*/ 1310640 h 2148840"/>
                <a:gd name="connsiteX14" fmla="*/ 15240 w 2606040"/>
                <a:gd name="connsiteY14" fmla="*/ 1630680 h 2148840"/>
                <a:gd name="connsiteX15" fmla="*/ 45720 w 2606040"/>
                <a:gd name="connsiteY15" fmla="*/ 1676400 h 2148840"/>
                <a:gd name="connsiteX16" fmla="*/ 91440 w 2606040"/>
                <a:gd name="connsiteY16" fmla="*/ 1767840 h 2148840"/>
                <a:gd name="connsiteX17" fmla="*/ 182880 w 2606040"/>
                <a:gd name="connsiteY17" fmla="*/ 1828800 h 2148840"/>
                <a:gd name="connsiteX18" fmla="*/ 289560 w 2606040"/>
                <a:gd name="connsiteY18" fmla="*/ 1965960 h 2148840"/>
                <a:gd name="connsiteX19" fmla="*/ 335280 w 2606040"/>
                <a:gd name="connsiteY19" fmla="*/ 1981200 h 2148840"/>
                <a:gd name="connsiteX20" fmla="*/ 381000 w 2606040"/>
                <a:gd name="connsiteY20" fmla="*/ 2011680 h 2148840"/>
                <a:gd name="connsiteX21" fmla="*/ 548640 w 2606040"/>
                <a:gd name="connsiteY21" fmla="*/ 2057400 h 2148840"/>
                <a:gd name="connsiteX22" fmla="*/ 777240 w 2606040"/>
                <a:gd name="connsiteY22" fmla="*/ 2103120 h 2148840"/>
                <a:gd name="connsiteX23" fmla="*/ 960120 w 2606040"/>
                <a:gd name="connsiteY23" fmla="*/ 2133600 h 2148840"/>
                <a:gd name="connsiteX24" fmla="*/ 1051560 w 2606040"/>
                <a:gd name="connsiteY24" fmla="*/ 2148840 h 2148840"/>
                <a:gd name="connsiteX25" fmla="*/ 1478280 w 2606040"/>
                <a:gd name="connsiteY25" fmla="*/ 2133600 h 2148840"/>
                <a:gd name="connsiteX26" fmla="*/ 1584960 w 2606040"/>
                <a:gd name="connsiteY26" fmla="*/ 2118360 h 2148840"/>
                <a:gd name="connsiteX27" fmla="*/ 1630680 w 2606040"/>
                <a:gd name="connsiteY27" fmla="*/ 2103120 h 2148840"/>
                <a:gd name="connsiteX28" fmla="*/ 1981200 w 2606040"/>
                <a:gd name="connsiteY28" fmla="*/ 2087880 h 2148840"/>
                <a:gd name="connsiteX29" fmla="*/ 2072640 w 2606040"/>
                <a:gd name="connsiteY29" fmla="*/ 2057400 h 2148840"/>
                <a:gd name="connsiteX30" fmla="*/ 2118360 w 2606040"/>
                <a:gd name="connsiteY30" fmla="*/ 2042160 h 2148840"/>
                <a:gd name="connsiteX31" fmla="*/ 2209800 w 2606040"/>
                <a:gd name="connsiteY31" fmla="*/ 1981200 h 2148840"/>
                <a:gd name="connsiteX32" fmla="*/ 2240280 w 2606040"/>
                <a:gd name="connsiteY32" fmla="*/ 1935480 h 2148840"/>
                <a:gd name="connsiteX33" fmla="*/ 2286000 w 2606040"/>
                <a:gd name="connsiteY33" fmla="*/ 1920240 h 2148840"/>
                <a:gd name="connsiteX34" fmla="*/ 2346960 w 2606040"/>
                <a:gd name="connsiteY34" fmla="*/ 1859280 h 2148840"/>
                <a:gd name="connsiteX35" fmla="*/ 2377440 w 2606040"/>
                <a:gd name="connsiteY35" fmla="*/ 1813560 h 2148840"/>
                <a:gd name="connsiteX36" fmla="*/ 2392680 w 2606040"/>
                <a:gd name="connsiteY36" fmla="*/ 1767840 h 2148840"/>
                <a:gd name="connsiteX37" fmla="*/ 2453640 w 2606040"/>
                <a:gd name="connsiteY37" fmla="*/ 1676400 h 2148840"/>
                <a:gd name="connsiteX38" fmla="*/ 2484120 w 2606040"/>
                <a:gd name="connsiteY38" fmla="*/ 1630680 h 2148840"/>
                <a:gd name="connsiteX39" fmla="*/ 2514600 w 2606040"/>
                <a:gd name="connsiteY39" fmla="*/ 1584960 h 2148840"/>
                <a:gd name="connsiteX40" fmla="*/ 2529840 w 2606040"/>
                <a:gd name="connsiteY40" fmla="*/ 1539240 h 2148840"/>
                <a:gd name="connsiteX41" fmla="*/ 2560320 w 2606040"/>
                <a:gd name="connsiteY41" fmla="*/ 1417320 h 2148840"/>
                <a:gd name="connsiteX42" fmla="*/ 2575560 w 2606040"/>
                <a:gd name="connsiteY42" fmla="*/ 1371600 h 2148840"/>
                <a:gd name="connsiteX43" fmla="*/ 2590800 w 2606040"/>
                <a:gd name="connsiteY43" fmla="*/ 1264920 h 2148840"/>
                <a:gd name="connsiteX44" fmla="*/ 2606040 w 2606040"/>
                <a:gd name="connsiteY44" fmla="*/ 1219200 h 2148840"/>
                <a:gd name="connsiteX45" fmla="*/ 2590800 w 2606040"/>
                <a:gd name="connsiteY45" fmla="*/ 822960 h 2148840"/>
                <a:gd name="connsiteX46" fmla="*/ 2545080 w 2606040"/>
                <a:gd name="connsiteY46" fmla="*/ 685800 h 2148840"/>
                <a:gd name="connsiteX47" fmla="*/ 2499360 w 2606040"/>
                <a:gd name="connsiteY47" fmla="*/ 655320 h 2148840"/>
                <a:gd name="connsiteX48" fmla="*/ 2484120 w 2606040"/>
                <a:gd name="connsiteY48" fmla="*/ 609600 h 2148840"/>
                <a:gd name="connsiteX49" fmla="*/ 2301240 w 2606040"/>
                <a:gd name="connsiteY49" fmla="*/ 457200 h 2148840"/>
                <a:gd name="connsiteX50" fmla="*/ 2087880 w 2606040"/>
                <a:gd name="connsiteY50" fmla="*/ 411480 h 2148840"/>
                <a:gd name="connsiteX51" fmla="*/ 2026920 w 2606040"/>
                <a:gd name="connsiteY51" fmla="*/ 396240 h 2148840"/>
                <a:gd name="connsiteX52" fmla="*/ 1950720 w 2606040"/>
                <a:gd name="connsiteY52" fmla="*/ 381000 h 2148840"/>
                <a:gd name="connsiteX53" fmla="*/ 1905000 w 2606040"/>
                <a:gd name="connsiteY53" fmla="*/ 365760 h 2148840"/>
                <a:gd name="connsiteX54" fmla="*/ 1706880 w 2606040"/>
                <a:gd name="connsiteY54" fmla="*/ 335280 h 2148840"/>
                <a:gd name="connsiteX55" fmla="*/ 1615440 w 2606040"/>
                <a:gd name="connsiteY55" fmla="*/ 320040 h 2148840"/>
                <a:gd name="connsiteX56" fmla="*/ 1493520 w 2606040"/>
                <a:gd name="connsiteY56" fmla="*/ 304800 h 2148840"/>
                <a:gd name="connsiteX57" fmla="*/ 1249680 w 2606040"/>
                <a:gd name="connsiteY57" fmla="*/ 274320 h 2148840"/>
                <a:gd name="connsiteX58" fmla="*/ 1203960 w 2606040"/>
                <a:gd name="connsiteY58" fmla="*/ 259080 h 2148840"/>
                <a:gd name="connsiteX59" fmla="*/ 1066800 w 2606040"/>
                <a:gd name="connsiteY59" fmla="*/ 228600 h 2148840"/>
                <a:gd name="connsiteX60" fmla="*/ 960120 w 2606040"/>
                <a:gd name="connsiteY60" fmla="*/ 213360 h 2148840"/>
                <a:gd name="connsiteX61" fmla="*/ 838200 w 2606040"/>
                <a:gd name="connsiteY61" fmla="*/ 182880 h 2148840"/>
                <a:gd name="connsiteX62" fmla="*/ 792480 w 2606040"/>
                <a:gd name="connsiteY62" fmla="*/ 152400 h 2148840"/>
                <a:gd name="connsiteX63" fmla="*/ 701040 w 2606040"/>
                <a:gd name="connsiteY63" fmla="*/ 121920 h 2148840"/>
                <a:gd name="connsiteX64" fmla="*/ 655320 w 2606040"/>
                <a:gd name="connsiteY64" fmla="*/ 106680 h 2148840"/>
                <a:gd name="connsiteX65" fmla="*/ 594360 w 2606040"/>
                <a:gd name="connsiteY65" fmla="*/ 76200 h 2148840"/>
                <a:gd name="connsiteX66" fmla="*/ 335280 w 2606040"/>
                <a:gd name="connsiteY66" fmla="*/ 45720 h 21488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2606040" h="2148840">
                  <a:moveTo>
                    <a:pt x="289560" y="0"/>
                  </a:moveTo>
                  <a:cubicBezTo>
                    <a:pt x="299720" y="25400"/>
                    <a:pt x="310434" y="50585"/>
                    <a:pt x="320040" y="76200"/>
                  </a:cubicBezTo>
                  <a:cubicBezTo>
                    <a:pt x="325681" y="91242"/>
                    <a:pt x="335280" y="105856"/>
                    <a:pt x="335280" y="121920"/>
                  </a:cubicBezTo>
                  <a:cubicBezTo>
                    <a:pt x="335280" y="233795"/>
                    <a:pt x="328304" y="345630"/>
                    <a:pt x="320040" y="457200"/>
                  </a:cubicBezTo>
                  <a:cubicBezTo>
                    <a:pt x="315937" y="512591"/>
                    <a:pt x="291362" y="573713"/>
                    <a:pt x="274320" y="624840"/>
                  </a:cubicBezTo>
                  <a:lnTo>
                    <a:pt x="228600" y="762000"/>
                  </a:lnTo>
                  <a:cubicBezTo>
                    <a:pt x="223520" y="777240"/>
                    <a:pt x="222271" y="794354"/>
                    <a:pt x="213360" y="807720"/>
                  </a:cubicBezTo>
                  <a:cubicBezTo>
                    <a:pt x="203200" y="822960"/>
                    <a:pt x="191071" y="837057"/>
                    <a:pt x="182880" y="853440"/>
                  </a:cubicBezTo>
                  <a:cubicBezTo>
                    <a:pt x="175696" y="867808"/>
                    <a:pt x="175610" y="885212"/>
                    <a:pt x="167640" y="899160"/>
                  </a:cubicBezTo>
                  <a:cubicBezTo>
                    <a:pt x="155038" y="921213"/>
                    <a:pt x="137160" y="939800"/>
                    <a:pt x="121920" y="960120"/>
                  </a:cubicBezTo>
                  <a:lnTo>
                    <a:pt x="76200" y="1097280"/>
                  </a:lnTo>
                  <a:cubicBezTo>
                    <a:pt x="71120" y="1112520"/>
                    <a:pt x="69871" y="1129634"/>
                    <a:pt x="60960" y="1143000"/>
                  </a:cubicBezTo>
                  <a:cubicBezTo>
                    <a:pt x="50800" y="1158240"/>
                    <a:pt x="38671" y="1172337"/>
                    <a:pt x="30480" y="1188720"/>
                  </a:cubicBezTo>
                  <a:cubicBezTo>
                    <a:pt x="14859" y="1219962"/>
                    <a:pt x="5797" y="1281657"/>
                    <a:pt x="0" y="1310640"/>
                  </a:cubicBezTo>
                  <a:cubicBezTo>
                    <a:pt x="5080" y="1417320"/>
                    <a:pt x="1993" y="1524704"/>
                    <a:pt x="15240" y="1630680"/>
                  </a:cubicBezTo>
                  <a:cubicBezTo>
                    <a:pt x="17512" y="1648855"/>
                    <a:pt x="37529" y="1660017"/>
                    <a:pt x="45720" y="1676400"/>
                  </a:cubicBezTo>
                  <a:cubicBezTo>
                    <a:pt x="66254" y="1717468"/>
                    <a:pt x="52617" y="1733870"/>
                    <a:pt x="91440" y="1767840"/>
                  </a:cubicBezTo>
                  <a:cubicBezTo>
                    <a:pt x="119009" y="1791963"/>
                    <a:pt x="182880" y="1828800"/>
                    <a:pt x="182880" y="1828800"/>
                  </a:cubicBezTo>
                  <a:cubicBezTo>
                    <a:pt x="202173" y="1886680"/>
                    <a:pt x="212461" y="1940260"/>
                    <a:pt x="289560" y="1965960"/>
                  </a:cubicBezTo>
                  <a:cubicBezTo>
                    <a:pt x="304800" y="1971040"/>
                    <a:pt x="320912" y="1974016"/>
                    <a:pt x="335280" y="1981200"/>
                  </a:cubicBezTo>
                  <a:cubicBezTo>
                    <a:pt x="351663" y="1989391"/>
                    <a:pt x="364262" y="2004241"/>
                    <a:pt x="381000" y="2011680"/>
                  </a:cubicBezTo>
                  <a:cubicBezTo>
                    <a:pt x="478526" y="2055025"/>
                    <a:pt x="455841" y="2032091"/>
                    <a:pt x="548640" y="2057400"/>
                  </a:cubicBezTo>
                  <a:cubicBezTo>
                    <a:pt x="734376" y="2108055"/>
                    <a:pt x="535620" y="2076273"/>
                    <a:pt x="777240" y="2103120"/>
                  </a:cubicBezTo>
                  <a:cubicBezTo>
                    <a:pt x="872542" y="2134887"/>
                    <a:pt x="789980" y="2110915"/>
                    <a:pt x="960120" y="2133600"/>
                  </a:cubicBezTo>
                  <a:cubicBezTo>
                    <a:pt x="990749" y="2137684"/>
                    <a:pt x="1021080" y="2143760"/>
                    <a:pt x="1051560" y="2148840"/>
                  </a:cubicBezTo>
                  <a:cubicBezTo>
                    <a:pt x="1193800" y="2143760"/>
                    <a:pt x="1336181" y="2141720"/>
                    <a:pt x="1478280" y="2133600"/>
                  </a:cubicBezTo>
                  <a:cubicBezTo>
                    <a:pt x="1514143" y="2131551"/>
                    <a:pt x="1549737" y="2125405"/>
                    <a:pt x="1584960" y="2118360"/>
                  </a:cubicBezTo>
                  <a:cubicBezTo>
                    <a:pt x="1600712" y="2115210"/>
                    <a:pt x="1614663" y="2104352"/>
                    <a:pt x="1630680" y="2103120"/>
                  </a:cubicBezTo>
                  <a:cubicBezTo>
                    <a:pt x="1747286" y="2094150"/>
                    <a:pt x="1864360" y="2092960"/>
                    <a:pt x="1981200" y="2087880"/>
                  </a:cubicBezTo>
                  <a:lnTo>
                    <a:pt x="2072640" y="2057400"/>
                  </a:lnTo>
                  <a:cubicBezTo>
                    <a:pt x="2087880" y="2052320"/>
                    <a:pt x="2104994" y="2051071"/>
                    <a:pt x="2118360" y="2042160"/>
                  </a:cubicBezTo>
                  <a:lnTo>
                    <a:pt x="2209800" y="1981200"/>
                  </a:lnTo>
                  <a:cubicBezTo>
                    <a:pt x="2219960" y="1965960"/>
                    <a:pt x="2225977" y="1946922"/>
                    <a:pt x="2240280" y="1935480"/>
                  </a:cubicBezTo>
                  <a:cubicBezTo>
                    <a:pt x="2252824" y="1925445"/>
                    <a:pt x="2274641" y="1931599"/>
                    <a:pt x="2286000" y="1920240"/>
                  </a:cubicBezTo>
                  <a:cubicBezTo>
                    <a:pt x="2367280" y="1838960"/>
                    <a:pt x="2225040" y="1899920"/>
                    <a:pt x="2346960" y="1859280"/>
                  </a:cubicBezTo>
                  <a:cubicBezTo>
                    <a:pt x="2357120" y="1844040"/>
                    <a:pt x="2369249" y="1829943"/>
                    <a:pt x="2377440" y="1813560"/>
                  </a:cubicBezTo>
                  <a:cubicBezTo>
                    <a:pt x="2384624" y="1799192"/>
                    <a:pt x="2384878" y="1781883"/>
                    <a:pt x="2392680" y="1767840"/>
                  </a:cubicBezTo>
                  <a:cubicBezTo>
                    <a:pt x="2410470" y="1735818"/>
                    <a:pt x="2433320" y="1706880"/>
                    <a:pt x="2453640" y="1676400"/>
                  </a:cubicBezTo>
                  <a:lnTo>
                    <a:pt x="2484120" y="1630680"/>
                  </a:lnTo>
                  <a:cubicBezTo>
                    <a:pt x="2494280" y="1615440"/>
                    <a:pt x="2508808" y="1602336"/>
                    <a:pt x="2514600" y="1584960"/>
                  </a:cubicBezTo>
                  <a:cubicBezTo>
                    <a:pt x="2519680" y="1569720"/>
                    <a:pt x="2525613" y="1554738"/>
                    <a:pt x="2529840" y="1539240"/>
                  </a:cubicBezTo>
                  <a:cubicBezTo>
                    <a:pt x="2540862" y="1498825"/>
                    <a:pt x="2547073" y="1457061"/>
                    <a:pt x="2560320" y="1417320"/>
                  </a:cubicBezTo>
                  <a:lnTo>
                    <a:pt x="2575560" y="1371600"/>
                  </a:lnTo>
                  <a:cubicBezTo>
                    <a:pt x="2580640" y="1336040"/>
                    <a:pt x="2583755" y="1300143"/>
                    <a:pt x="2590800" y="1264920"/>
                  </a:cubicBezTo>
                  <a:cubicBezTo>
                    <a:pt x="2593950" y="1249168"/>
                    <a:pt x="2606040" y="1235264"/>
                    <a:pt x="2606040" y="1219200"/>
                  </a:cubicBezTo>
                  <a:cubicBezTo>
                    <a:pt x="2606040" y="1087022"/>
                    <a:pt x="2599310" y="954863"/>
                    <a:pt x="2590800" y="822960"/>
                  </a:cubicBezTo>
                  <a:cubicBezTo>
                    <a:pt x="2588249" y="783425"/>
                    <a:pt x="2572107" y="718233"/>
                    <a:pt x="2545080" y="685800"/>
                  </a:cubicBezTo>
                  <a:cubicBezTo>
                    <a:pt x="2533354" y="671729"/>
                    <a:pt x="2514600" y="665480"/>
                    <a:pt x="2499360" y="655320"/>
                  </a:cubicBezTo>
                  <a:cubicBezTo>
                    <a:pt x="2494280" y="640080"/>
                    <a:pt x="2493983" y="622280"/>
                    <a:pt x="2484120" y="609600"/>
                  </a:cubicBezTo>
                  <a:cubicBezTo>
                    <a:pt x="2459412" y="577832"/>
                    <a:pt x="2349821" y="469345"/>
                    <a:pt x="2301240" y="457200"/>
                  </a:cubicBezTo>
                  <a:cubicBezTo>
                    <a:pt x="2029356" y="389229"/>
                    <a:pt x="2309148" y="455734"/>
                    <a:pt x="2087880" y="411480"/>
                  </a:cubicBezTo>
                  <a:cubicBezTo>
                    <a:pt x="2067341" y="407372"/>
                    <a:pt x="2047367" y="400784"/>
                    <a:pt x="2026920" y="396240"/>
                  </a:cubicBezTo>
                  <a:cubicBezTo>
                    <a:pt x="2001634" y="390621"/>
                    <a:pt x="1975850" y="387282"/>
                    <a:pt x="1950720" y="381000"/>
                  </a:cubicBezTo>
                  <a:cubicBezTo>
                    <a:pt x="1935135" y="377104"/>
                    <a:pt x="1920682" y="369245"/>
                    <a:pt x="1905000" y="365760"/>
                  </a:cubicBezTo>
                  <a:cubicBezTo>
                    <a:pt x="1862234" y="356256"/>
                    <a:pt x="1746379" y="341357"/>
                    <a:pt x="1706880" y="335280"/>
                  </a:cubicBezTo>
                  <a:cubicBezTo>
                    <a:pt x="1676339" y="330581"/>
                    <a:pt x="1646030" y="324410"/>
                    <a:pt x="1615440" y="320040"/>
                  </a:cubicBezTo>
                  <a:cubicBezTo>
                    <a:pt x="1574895" y="314248"/>
                    <a:pt x="1534117" y="310213"/>
                    <a:pt x="1493520" y="304800"/>
                  </a:cubicBezTo>
                  <a:cubicBezTo>
                    <a:pt x="1276064" y="275806"/>
                    <a:pt x="1506085" y="302809"/>
                    <a:pt x="1249680" y="274320"/>
                  </a:cubicBezTo>
                  <a:cubicBezTo>
                    <a:pt x="1234440" y="269240"/>
                    <a:pt x="1219406" y="263493"/>
                    <a:pt x="1203960" y="259080"/>
                  </a:cubicBezTo>
                  <a:cubicBezTo>
                    <a:pt x="1165600" y="248120"/>
                    <a:pt x="1104512" y="234885"/>
                    <a:pt x="1066800" y="228600"/>
                  </a:cubicBezTo>
                  <a:cubicBezTo>
                    <a:pt x="1031368" y="222695"/>
                    <a:pt x="995343" y="220405"/>
                    <a:pt x="960120" y="213360"/>
                  </a:cubicBezTo>
                  <a:cubicBezTo>
                    <a:pt x="919043" y="205145"/>
                    <a:pt x="838200" y="182880"/>
                    <a:pt x="838200" y="182880"/>
                  </a:cubicBezTo>
                  <a:cubicBezTo>
                    <a:pt x="822960" y="172720"/>
                    <a:pt x="809218" y="159839"/>
                    <a:pt x="792480" y="152400"/>
                  </a:cubicBezTo>
                  <a:cubicBezTo>
                    <a:pt x="763120" y="139351"/>
                    <a:pt x="731520" y="132080"/>
                    <a:pt x="701040" y="121920"/>
                  </a:cubicBezTo>
                  <a:cubicBezTo>
                    <a:pt x="685800" y="116840"/>
                    <a:pt x="669688" y="113864"/>
                    <a:pt x="655320" y="106680"/>
                  </a:cubicBezTo>
                  <a:cubicBezTo>
                    <a:pt x="635000" y="96520"/>
                    <a:pt x="616400" y="81710"/>
                    <a:pt x="594360" y="76200"/>
                  </a:cubicBezTo>
                  <a:cubicBezTo>
                    <a:pt x="455737" y="41544"/>
                    <a:pt x="444794" y="45720"/>
                    <a:pt x="335280" y="45720"/>
                  </a:cubicBezTo>
                </a:path>
              </a:pathLst>
            </a:cu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Ai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là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người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ban bố dụ Cần </a:t>
              </a:r>
              <a:r>
                <a:rPr lang="en-US" sz="36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V</a:t>
              </a: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ương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?</a:t>
              </a:r>
            </a:p>
          </p:txBody>
        </p:sp>
      </p:grpSp>
      <p:pic>
        <p:nvPicPr>
          <p:cNvPr id="13" name="Tiếng yeah của trẻ con mp3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2690648" y="4131995"/>
            <a:ext cx="609600" cy="609600"/>
          </a:xfrm>
          <a:prstGeom prst="rect">
            <a:avLst/>
          </a:prstGeom>
        </p:spPr>
      </p:pic>
      <p:sp>
        <p:nvSpPr>
          <p:cNvPr id="14" name="Oval Callout 13"/>
          <p:cNvSpPr/>
          <p:nvPr/>
        </p:nvSpPr>
        <p:spPr>
          <a:xfrm>
            <a:off x="4920916" y="5029200"/>
            <a:ext cx="5289884" cy="1371600"/>
          </a:xfrm>
          <a:prstGeom prst="wedgeEllipseCallout">
            <a:avLst>
              <a:gd name="adj1" fmla="val 18016"/>
              <a:gd name="adj2" fmla="val -119791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Tôn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Thất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Thuyết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7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2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550" fill="hold">
                                          <p:stCondLst>
                                            <p:cond delay="5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550" fill="hold">
                                          <p:stCondLst>
                                            <p:cond delay="11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550" fill="hold">
                                          <p:stCondLst>
                                            <p:cond delay="1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550" fill="hold">
                                          <p:stCondLst>
                                            <p:cond delay="2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48148E-6 L 0.7309 0.01019 " pathEditMode="relative" rAng="0" ptsTypes="AA">
                                      <p:cBhvr>
                                        <p:cTn id="14" dur="3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545" y="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441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309 0.01019 L 1.64757 0.0213 " pathEditMode="relative" rAng="0" ptsTypes="AA">
                                      <p:cBhvr>
                                        <p:cTn id="27" dur="3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833" y="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0" b="9546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V.A – Tiếng Chim Kêu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1049000" y="-2133600"/>
            <a:ext cx="609600" cy="609600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-7888486" y="534811"/>
            <a:ext cx="6593086" cy="3686085"/>
            <a:chOff x="-182990" y="575905"/>
            <a:chExt cx="4850517" cy="3686085"/>
          </a:xfrm>
        </p:grpSpPr>
        <p:pic>
          <p:nvPicPr>
            <p:cNvPr id="10" name="Picture 2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5954" b="89967" l="0" r="100000">
                          <a14:foregroundMark x1="45000" y1="19735" x2="48000" y2="2403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182990" y="575905"/>
              <a:ext cx="4064041" cy="36860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1" name="Freeform 10"/>
            <p:cNvSpPr/>
            <p:nvPr/>
          </p:nvSpPr>
          <p:spPr>
            <a:xfrm>
              <a:off x="1849031" y="1706880"/>
              <a:ext cx="2818496" cy="2148840"/>
            </a:xfrm>
            <a:custGeom>
              <a:avLst/>
              <a:gdLst>
                <a:gd name="connsiteX0" fmla="*/ 289560 w 2606040"/>
                <a:gd name="connsiteY0" fmla="*/ 0 h 2148840"/>
                <a:gd name="connsiteX1" fmla="*/ 320040 w 2606040"/>
                <a:gd name="connsiteY1" fmla="*/ 76200 h 2148840"/>
                <a:gd name="connsiteX2" fmla="*/ 335280 w 2606040"/>
                <a:gd name="connsiteY2" fmla="*/ 121920 h 2148840"/>
                <a:gd name="connsiteX3" fmla="*/ 320040 w 2606040"/>
                <a:gd name="connsiteY3" fmla="*/ 457200 h 2148840"/>
                <a:gd name="connsiteX4" fmla="*/ 274320 w 2606040"/>
                <a:gd name="connsiteY4" fmla="*/ 624840 h 2148840"/>
                <a:gd name="connsiteX5" fmla="*/ 228600 w 2606040"/>
                <a:gd name="connsiteY5" fmla="*/ 762000 h 2148840"/>
                <a:gd name="connsiteX6" fmla="*/ 213360 w 2606040"/>
                <a:gd name="connsiteY6" fmla="*/ 807720 h 2148840"/>
                <a:gd name="connsiteX7" fmla="*/ 182880 w 2606040"/>
                <a:gd name="connsiteY7" fmla="*/ 853440 h 2148840"/>
                <a:gd name="connsiteX8" fmla="*/ 167640 w 2606040"/>
                <a:gd name="connsiteY8" fmla="*/ 899160 h 2148840"/>
                <a:gd name="connsiteX9" fmla="*/ 121920 w 2606040"/>
                <a:gd name="connsiteY9" fmla="*/ 960120 h 2148840"/>
                <a:gd name="connsiteX10" fmla="*/ 76200 w 2606040"/>
                <a:gd name="connsiteY10" fmla="*/ 1097280 h 2148840"/>
                <a:gd name="connsiteX11" fmla="*/ 60960 w 2606040"/>
                <a:gd name="connsiteY11" fmla="*/ 1143000 h 2148840"/>
                <a:gd name="connsiteX12" fmla="*/ 30480 w 2606040"/>
                <a:gd name="connsiteY12" fmla="*/ 1188720 h 2148840"/>
                <a:gd name="connsiteX13" fmla="*/ 0 w 2606040"/>
                <a:gd name="connsiteY13" fmla="*/ 1310640 h 2148840"/>
                <a:gd name="connsiteX14" fmla="*/ 15240 w 2606040"/>
                <a:gd name="connsiteY14" fmla="*/ 1630680 h 2148840"/>
                <a:gd name="connsiteX15" fmla="*/ 45720 w 2606040"/>
                <a:gd name="connsiteY15" fmla="*/ 1676400 h 2148840"/>
                <a:gd name="connsiteX16" fmla="*/ 91440 w 2606040"/>
                <a:gd name="connsiteY16" fmla="*/ 1767840 h 2148840"/>
                <a:gd name="connsiteX17" fmla="*/ 182880 w 2606040"/>
                <a:gd name="connsiteY17" fmla="*/ 1828800 h 2148840"/>
                <a:gd name="connsiteX18" fmla="*/ 289560 w 2606040"/>
                <a:gd name="connsiteY18" fmla="*/ 1965960 h 2148840"/>
                <a:gd name="connsiteX19" fmla="*/ 335280 w 2606040"/>
                <a:gd name="connsiteY19" fmla="*/ 1981200 h 2148840"/>
                <a:gd name="connsiteX20" fmla="*/ 381000 w 2606040"/>
                <a:gd name="connsiteY20" fmla="*/ 2011680 h 2148840"/>
                <a:gd name="connsiteX21" fmla="*/ 548640 w 2606040"/>
                <a:gd name="connsiteY21" fmla="*/ 2057400 h 2148840"/>
                <a:gd name="connsiteX22" fmla="*/ 777240 w 2606040"/>
                <a:gd name="connsiteY22" fmla="*/ 2103120 h 2148840"/>
                <a:gd name="connsiteX23" fmla="*/ 960120 w 2606040"/>
                <a:gd name="connsiteY23" fmla="*/ 2133600 h 2148840"/>
                <a:gd name="connsiteX24" fmla="*/ 1051560 w 2606040"/>
                <a:gd name="connsiteY24" fmla="*/ 2148840 h 2148840"/>
                <a:gd name="connsiteX25" fmla="*/ 1478280 w 2606040"/>
                <a:gd name="connsiteY25" fmla="*/ 2133600 h 2148840"/>
                <a:gd name="connsiteX26" fmla="*/ 1584960 w 2606040"/>
                <a:gd name="connsiteY26" fmla="*/ 2118360 h 2148840"/>
                <a:gd name="connsiteX27" fmla="*/ 1630680 w 2606040"/>
                <a:gd name="connsiteY27" fmla="*/ 2103120 h 2148840"/>
                <a:gd name="connsiteX28" fmla="*/ 1981200 w 2606040"/>
                <a:gd name="connsiteY28" fmla="*/ 2087880 h 2148840"/>
                <a:gd name="connsiteX29" fmla="*/ 2072640 w 2606040"/>
                <a:gd name="connsiteY29" fmla="*/ 2057400 h 2148840"/>
                <a:gd name="connsiteX30" fmla="*/ 2118360 w 2606040"/>
                <a:gd name="connsiteY30" fmla="*/ 2042160 h 2148840"/>
                <a:gd name="connsiteX31" fmla="*/ 2209800 w 2606040"/>
                <a:gd name="connsiteY31" fmla="*/ 1981200 h 2148840"/>
                <a:gd name="connsiteX32" fmla="*/ 2240280 w 2606040"/>
                <a:gd name="connsiteY32" fmla="*/ 1935480 h 2148840"/>
                <a:gd name="connsiteX33" fmla="*/ 2286000 w 2606040"/>
                <a:gd name="connsiteY33" fmla="*/ 1920240 h 2148840"/>
                <a:gd name="connsiteX34" fmla="*/ 2346960 w 2606040"/>
                <a:gd name="connsiteY34" fmla="*/ 1859280 h 2148840"/>
                <a:gd name="connsiteX35" fmla="*/ 2377440 w 2606040"/>
                <a:gd name="connsiteY35" fmla="*/ 1813560 h 2148840"/>
                <a:gd name="connsiteX36" fmla="*/ 2392680 w 2606040"/>
                <a:gd name="connsiteY36" fmla="*/ 1767840 h 2148840"/>
                <a:gd name="connsiteX37" fmla="*/ 2453640 w 2606040"/>
                <a:gd name="connsiteY37" fmla="*/ 1676400 h 2148840"/>
                <a:gd name="connsiteX38" fmla="*/ 2484120 w 2606040"/>
                <a:gd name="connsiteY38" fmla="*/ 1630680 h 2148840"/>
                <a:gd name="connsiteX39" fmla="*/ 2514600 w 2606040"/>
                <a:gd name="connsiteY39" fmla="*/ 1584960 h 2148840"/>
                <a:gd name="connsiteX40" fmla="*/ 2529840 w 2606040"/>
                <a:gd name="connsiteY40" fmla="*/ 1539240 h 2148840"/>
                <a:gd name="connsiteX41" fmla="*/ 2560320 w 2606040"/>
                <a:gd name="connsiteY41" fmla="*/ 1417320 h 2148840"/>
                <a:gd name="connsiteX42" fmla="*/ 2575560 w 2606040"/>
                <a:gd name="connsiteY42" fmla="*/ 1371600 h 2148840"/>
                <a:gd name="connsiteX43" fmla="*/ 2590800 w 2606040"/>
                <a:gd name="connsiteY43" fmla="*/ 1264920 h 2148840"/>
                <a:gd name="connsiteX44" fmla="*/ 2606040 w 2606040"/>
                <a:gd name="connsiteY44" fmla="*/ 1219200 h 2148840"/>
                <a:gd name="connsiteX45" fmla="*/ 2590800 w 2606040"/>
                <a:gd name="connsiteY45" fmla="*/ 822960 h 2148840"/>
                <a:gd name="connsiteX46" fmla="*/ 2545080 w 2606040"/>
                <a:gd name="connsiteY46" fmla="*/ 685800 h 2148840"/>
                <a:gd name="connsiteX47" fmla="*/ 2499360 w 2606040"/>
                <a:gd name="connsiteY47" fmla="*/ 655320 h 2148840"/>
                <a:gd name="connsiteX48" fmla="*/ 2484120 w 2606040"/>
                <a:gd name="connsiteY48" fmla="*/ 609600 h 2148840"/>
                <a:gd name="connsiteX49" fmla="*/ 2301240 w 2606040"/>
                <a:gd name="connsiteY49" fmla="*/ 457200 h 2148840"/>
                <a:gd name="connsiteX50" fmla="*/ 2087880 w 2606040"/>
                <a:gd name="connsiteY50" fmla="*/ 411480 h 2148840"/>
                <a:gd name="connsiteX51" fmla="*/ 2026920 w 2606040"/>
                <a:gd name="connsiteY51" fmla="*/ 396240 h 2148840"/>
                <a:gd name="connsiteX52" fmla="*/ 1950720 w 2606040"/>
                <a:gd name="connsiteY52" fmla="*/ 381000 h 2148840"/>
                <a:gd name="connsiteX53" fmla="*/ 1905000 w 2606040"/>
                <a:gd name="connsiteY53" fmla="*/ 365760 h 2148840"/>
                <a:gd name="connsiteX54" fmla="*/ 1706880 w 2606040"/>
                <a:gd name="connsiteY54" fmla="*/ 335280 h 2148840"/>
                <a:gd name="connsiteX55" fmla="*/ 1615440 w 2606040"/>
                <a:gd name="connsiteY55" fmla="*/ 320040 h 2148840"/>
                <a:gd name="connsiteX56" fmla="*/ 1493520 w 2606040"/>
                <a:gd name="connsiteY56" fmla="*/ 304800 h 2148840"/>
                <a:gd name="connsiteX57" fmla="*/ 1249680 w 2606040"/>
                <a:gd name="connsiteY57" fmla="*/ 274320 h 2148840"/>
                <a:gd name="connsiteX58" fmla="*/ 1203960 w 2606040"/>
                <a:gd name="connsiteY58" fmla="*/ 259080 h 2148840"/>
                <a:gd name="connsiteX59" fmla="*/ 1066800 w 2606040"/>
                <a:gd name="connsiteY59" fmla="*/ 228600 h 2148840"/>
                <a:gd name="connsiteX60" fmla="*/ 960120 w 2606040"/>
                <a:gd name="connsiteY60" fmla="*/ 213360 h 2148840"/>
                <a:gd name="connsiteX61" fmla="*/ 838200 w 2606040"/>
                <a:gd name="connsiteY61" fmla="*/ 182880 h 2148840"/>
                <a:gd name="connsiteX62" fmla="*/ 792480 w 2606040"/>
                <a:gd name="connsiteY62" fmla="*/ 152400 h 2148840"/>
                <a:gd name="connsiteX63" fmla="*/ 701040 w 2606040"/>
                <a:gd name="connsiteY63" fmla="*/ 121920 h 2148840"/>
                <a:gd name="connsiteX64" fmla="*/ 655320 w 2606040"/>
                <a:gd name="connsiteY64" fmla="*/ 106680 h 2148840"/>
                <a:gd name="connsiteX65" fmla="*/ 594360 w 2606040"/>
                <a:gd name="connsiteY65" fmla="*/ 76200 h 2148840"/>
                <a:gd name="connsiteX66" fmla="*/ 335280 w 2606040"/>
                <a:gd name="connsiteY66" fmla="*/ 45720 h 21488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2606040" h="2148840">
                  <a:moveTo>
                    <a:pt x="289560" y="0"/>
                  </a:moveTo>
                  <a:cubicBezTo>
                    <a:pt x="299720" y="25400"/>
                    <a:pt x="310434" y="50585"/>
                    <a:pt x="320040" y="76200"/>
                  </a:cubicBezTo>
                  <a:cubicBezTo>
                    <a:pt x="325681" y="91242"/>
                    <a:pt x="335280" y="105856"/>
                    <a:pt x="335280" y="121920"/>
                  </a:cubicBezTo>
                  <a:cubicBezTo>
                    <a:pt x="335280" y="233795"/>
                    <a:pt x="328304" y="345630"/>
                    <a:pt x="320040" y="457200"/>
                  </a:cubicBezTo>
                  <a:cubicBezTo>
                    <a:pt x="315937" y="512591"/>
                    <a:pt x="291362" y="573713"/>
                    <a:pt x="274320" y="624840"/>
                  </a:cubicBezTo>
                  <a:lnTo>
                    <a:pt x="228600" y="762000"/>
                  </a:lnTo>
                  <a:cubicBezTo>
                    <a:pt x="223520" y="777240"/>
                    <a:pt x="222271" y="794354"/>
                    <a:pt x="213360" y="807720"/>
                  </a:cubicBezTo>
                  <a:cubicBezTo>
                    <a:pt x="203200" y="822960"/>
                    <a:pt x="191071" y="837057"/>
                    <a:pt x="182880" y="853440"/>
                  </a:cubicBezTo>
                  <a:cubicBezTo>
                    <a:pt x="175696" y="867808"/>
                    <a:pt x="175610" y="885212"/>
                    <a:pt x="167640" y="899160"/>
                  </a:cubicBezTo>
                  <a:cubicBezTo>
                    <a:pt x="155038" y="921213"/>
                    <a:pt x="137160" y="939800"/>
                    <a:pt x="121920" y="960120"/>
                  </a:cubicBezTo>
                  <a:lnTo>
                    <a:pt x="76200" y="1097280"/>
                  </a:lnTo>
                  <a:cubicBezTo>
                    <a:pt x="71120" y="1112520"/>
                    <a:pt x="69871" y="1129634"/>
                    <a:pt x="60960" y="1143000"/>
                  </a:cubicBezTo>
                  <a:cubicBezTo>
                    <a:pt x="50800" y="1158240"/>
                    <a:pt x="38671" y="1172337"/>
                    <a:pt x="30480" y="1188720"/>
                  </a:cubicBezTo>
                  <a:cubicBezTo>
                    <a:pt x="14859" y="1219962"/>
                    <a:pt x="5797" y="1281657"/>
                    <a:pt x="0" y="1310640"/>
                  </a:cubicBezTo>
                  <a:cubicBezTo>
                    <a:pt x="5080" y="1417320"/>
                    <a:pt x="1993" y="1524704"/>
                    <a:pt x="15240" y="1630680"/>
                  </a:cubicBezTo>
                  <a:cubicBezTo>
                    <a:pt x="17512" y="1648855"/>
                    <a:pt x="37529" y="1660017"/>
                    <a:pt x="45720" y="1676400"/>
                  </a:cubicBezTo>
                  <a:cubicBezTo>
                    <a:pt x="66254" y="1717468"/>
                    <a:pt x="52617" y="1733870"/>
                    <a:pt x="91440" y="1767840"/>
                  </a:cubicBezTo>
                  <a:cubicBezTo>
                    <a:pt x="119009" y="1791963"/>
                    <a:pt x="182880" y="1828800"/>
                    <a:pt x="182880" y="1828800"/>
                  </a:cubicBezTo>
                  <a:cubicBezTo>
                    <a:pt x="202173" y="1886680"/>
                    <a:pt x="212461" y="1940260"/>
                    <a:pt x="289560" y="1965960"/>
                  </a:cubicBezTo>
                  <a:cubicBezTo>
                    <a:pt x="304800" y="1971040"/>
                    <a:pt x="320912" y="1974016"/>
                    <a:pt x="335280" y="1981200"/>
                  </a:cubicBezTo>
                  <a:cubicBezTo>
                    <a:pt x="351663" y="1989391"/>
                    <a:pt x="364262" y="2004241"/>
                    <a:pt x="381000" y="2011680"/>
                  </a:cubicBezTo>
                  <a:cubicBezTo>
                    <a:pt x="478526" y="2055025"/>
                    <a:pt x="455841" y="2032091"/>
                    <a:pt x="548640" y="2057400"/>
                  </a:cubicBezTo>
                  <a:cubicBezTo>
                    <a:pt x="734376" y="2108055"/>
                    <a:pt x="535620" y="2076273"/>
                    <a:pt x="777240" y="2103120"/>
                  </a:cubicBezTo>
                  <a:cubicBezTo>
                    <a:pt x="872542" y="2134887"/>
                    <a:pt x="789980" y="2110915"/>
                    <a:pt x="960120" y="2133600"/>
                  </a:cubicBezTo>
                  <a:cubicBezTo>
                    <a:pt x="990749" y="2137684"/>
                    <a:pt x="1021080" y="2143760"/>
                    <a:pt x="1051560" y="2148840"/>
                  </a:cubicBezTo>
                  <a:cubicBezTo>
                    <a:pt x="1193800" y="2143760"/>
                    <a:pt x="1336181" y="2141720"/>
                    <a:pt x="1478280" y="2133600"/>
                  </a:cubicBezTo>
                  <a:cubicBezTo>
                    <a:pt x="1514143" y="2131551"/>
                    <a:pt x="1549737" y="2125405"/>
                    <a:pt x="1584960" y="2118360"/>
                  </a:cubicBezTo>
                  <a:cubicBezTo>
                    <a:pt x="1600712" y="2115210"/>
                    <a:pt x="1614663" y="2104352"/>
                    <a:pt x="1630680" y="2103120"/>
                  </a:cubicBezTo>
                  <a:cubicBezTo>
                    <a:pt x="1747286" y="2094150"/>
                    <a:pt x="1864360" y="2092960"/>
                    <a:pt x="1981200" y="2087880"/>
                  </a:cubicBezTo>
                  <a:lnTo>
                    <a:pt x="2072640" y="2057400"/>
                  </a:lnTo>
                  <a:cubicBezTo>
                    <a:pt x="2087880" y="2052320"/>
                    <a:pt x="2104994" y="2051071"/>
                    <a:pt x="2118360" y="2042160"/>
                  </a:cubicBezTo>
                  <a:lnTo>
                    <a:pt x="2209800" y="1981200"/>
                  </a:lnTo>
                  <a:cubicBezTo>
                    <a:pt x="2219960" y="1965960"/>
                    <a:pt x="2225977" y="1946922"/>
                    <a:pt x="2240280" y="1935480"/>
                  </a:cubicBezTo>
                  <a:cubicBezTo>
                    <a:pt x="2252824" y="1925445"/>
                    <a:pt x="2274641" y="1931599"/>
                    <a:pt x="2286000" y="1920240"/>
                  </a:cubicBezTo>
                  <a:cubicBezTo>
                    <a:pt x="2367280" y="1838960"/>
                    <a:pt x="2225040" y="1899920"/>
                    <a:pt x="2346960" y="1859280"/>
                  </a:cubicBezTo>
                  <a:cubicBezTo>
                    <a:pt x="2357120" y="1844040"/>
                    <a:pt x="2369249" y="1829943"/>
                    <a:pt x="2377440" y="1813560"/>
                  </a:cubicBezTo>
                  <a:cubicBezTo>
                    <a:pt x="2384624" y="1799192"/>
                    <a:pt x="2384878" y="1781883"/>
                    <a:pt x="2392680" y="1767840"/>
                  </a:cubicBezTo>
                  <a:cubicBezTo>
                    <a:pt x="2410470" y="1735818"/>
                    <a:pt x="2433320" y="1706880"/>
                    <a:pt x="2453640" y="1676400"/>
                  </a:cubicBezTo>
                  <a:lnTo>
                    <a:pt x="2484120" y="1630680"/>
                  </a:lnTo>
                  <a:cubicBezTo>
                    <a:pt x="2494280" y="1615440"/>
                    <a:pt x="2508808" y="1602336"/>
                    <a:pt x="2514600" y="1584960"/>
                  </a:cubicBezTo>
                  <a:cubicBezTo>
                    <a:pt x="2519680" y="1569720"/>
                    <a:pt x="2525613" y="1554738"/>
                    <a:pt x="2529840" y="1539240"/>
                  </a:cubicBezTo>
                  <a:cubicBezTo>
                    <a:pt x="2540862" y="1498825"/>
                    <a:pt x="2547073" y="1457061"/>
                    <a:pt x="2560320" y="1417320"/>
                  </a:cubicBezTo>
                  <a:lnTo>
                    <a:pt x="2575560" y="1371600"/>
                  </a:lnTo>
                  <a:cubicBezTo>
                    <a:pt x="2580640" y="1336040"/>
                    <a:pt x="2583755" y="1300143"/>
                    <a:pt x="2590800" y="1264920"/>
                  </a:cubicBezTo>
                  <a:cubicBezTo>
                    <a:pt x="2593950" y="1249168"/>
                    <a:pt x="2606040" y="1235264"/>
                    <a:pt x="2606040" y="1219200"/>
                  </a:cubicBezTo>
                  <a:cubicBezTo>
                    <a:pt x="2606040" y="1087022"/>
                    <a:pt x="2599310" y="954863"/>
                    <a:pt x="2590800" y="822960"/>
                  </a:cubicBezTo>
                  <a:cubicBezTo>
                    <a:pt x="2588249" y="783425"/>
                    <a:pt x="2572107" y="718233"/>
                    <a:pt x="2545080" y="685800"/>
                  </a:cubicBezTo>
                  <a:cubicBezTo>
                    <a:pt x="2533354" y="671729"/>
                    <a:pt x="2514600" y="665480"/>
                    <a:pt x="2499360" y="655320"/>
                  </a:cubicBezTo>
                  <a:cubicBezTo>
                    <a:pt x="2494280" y="640080"/>
                    <a:pt x="2493983" y="622280"/>
                    <a:pt x="2484120" y="609600"/>
                  </a:cubicBezTo>
                  <a:cubicBezTo>
                    <a:pt x="2459412" y="577832"/>
                    <a:pt x="2349821" y="469345"/>
                    <a:pt x="2301240" y="457200"/>
                  </a:cubicBezTo>
                  <a:cubicBezTo>
                    <a:pt x="2029356" y="389229"/>
                    <a:pt x="2309148" y="455734"/>
                    <a:pt x="2087880" y="411480"/>
                  </a:cubicBezTo>
                  <a:cubicBezTo>
                    <a:pt x="2067341" y="407372"/>
                    <a:pt x="2047367" y="400784"/>
                    <a:pt x="2026920" y="396240"/>
                  </a:cubicBezTo>
                  <a:cubicBezTo>
                    <a:pt x="2001634" y="390621"/>
                    <a:pt x="1975850" y="387282"/>
                    <a:pt x="1950720" y="381000"/>
                  </a:cubicBezTo>
                  <a:cubicBezTo>
                    <a:pt x="1935135" y="377104"/>
                    <a:pt x="1920682" y="369245"/>
                    <a:pt x="1905000" y="365760"/>
                  </a:cubicBezTo>
                  <a:cubicBezTo>
                    <a:pt x="1862234" y="356256"/>
                    <a:pt x="1746379" y="341357"/>
                    <a:pt x="1706880" y="335280"/>
                  </a:cubicBezTo>
                  <a:cubicBezTo>
                    <a:pt x="1676339" y="330581"/>
                    <a:pt x="1646030" y="324410"/>
                    <a:pt x="1615440" y="320040"/>
                  </a:cubicBezTo>
                  <a:cubicBezTo>
                    <a:pt x="1574895" y="314248"/>
                    <a:pt x="1534117" y="310213"/>
                    <a:pt x="1493520" y="304800"/>
                  </a:cubicBezTo>
                  <a:cubicBezTo>
                    <a:pt x="1276064" y="275806"/>
                    <a:pt x="1506085" y="302809"/>
                    <a:pt x="1249680" y="274320"/>
                  </a:cubicBezTo>
                  <a:cubicBezTo>
                    <a:pt x="1234440" y="269240"/>
                    <a:pt x="1219406" y="263493"/>
                    <a:pt x="1203960" y="259080"/>
                  </a:cubicBezTo>
                  <a:cubicBezTo>
                    <a:pt x="1165600" y="248120"/>
                    <a:pt x="1104512" y="234885"/>
                    <a:pt x="1066800" y="228600"/>
                  </a:cubicBezTo>
                  <a:cubicBezTo>
                    <a:pt x="1031368" y="222695"/>
                    <a:pt x="995343" y="220405"/>
                    <a:pt x="960120" y="213360"/>
                  </a:cubicBezTo>
                  <a:cubicBezTo>
                    <a:pt x="919043" y="205145"/>
                    <a:pt x="838200" y="182880"/>
                    <a:pt x="838200" y="182880"/>
                  </a:cubicBezTo>
                  <a:cubicBezTo>
                    <a:pt x="822960" y="172720"/>
                    <a:pt x="809218" y="159839"/>
                    <a:pt x="792480" y="152400"/>
                  </a:cubicBezTo>
                  <a:cubicBezTo>
                    <a:pt x="763120" y="139351"/>
                    <a:pt x="731520" y="132080"/>
                    <a:pt x="701040" y="121920"/>
                  </a:cubicBezTo>
                  <a:cubicBezTo>
                    <a:pt x="685800" y="116840"/>
                    <a:pt x="669688" y="113864"/>
                    <a:pt x="655320" y="106680"/>
                  </a:cubicBezTo>
                  <a:cubicBezTo>
                    <a:pt x="635000" y="96520"/>
                    <a:pt x="616400" y="81710"/>
                    <a:pt x="594360" y="76200"/>
                  </a:cubicBezTo>
                  <a:cubicBezTo>
                    <a:pt x="455737" y="41544"/>
                    <a:pt x="444794" y="45720"/>
                    <a:pt x="335280" y="45720"/>
                  </a:cubicBezTo>
                </a:path>
              </a:pathLst>
            </a:custGeom>
            <a:solidFill>
              <a:srgbClr val="FFFFCC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cuộc khởi nghĩa Hương Khê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kéo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dài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bao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nhiêu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năm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?</a:t>
              </a:r>
            </a:p>
          </p:txBody>
        </p:sp>
      </p:grpSp>
      <p:pic>
        <p:nvPicPr>
          <p:cNvPr id="12" name="Tiếng yeah của trẻ con mp3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2690648" y="4131995"/>
            <a:ext cx="609600" cy="609600"/>
          </a:xfrm>
          <a:prstGeom prst="rect">
            <a:avLst/>
          </a:prstGeom>
        </p:spPr>
      </p:pic>
      <p:sp>
        <p:nvSpPr>
          <p:cNvPr id="13" name="Oval Callout 12"/>
          <p:cNvSpPr/>
          <p:nvPr/>
        </p:nvSpPr>
        <p:spPr>
          <a:xfrm>
            <a:off x="6096000" y="5029200"/>
            <a:ext cx="4114800" cy="1371600"/>
          </a:xfrm>
          <a:prstGeom prst="wedgeEllipseCallout">
            <a:avLst>
              <a:gd name="adj1" fmla="val -19831"/>
              <a:gd name="adj2" fmla="val -108333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Hơn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10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năm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7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2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550" fill="hold">
                                          <p:stCondLst>
                                            <p:cond delay="5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550" fill="hold">
                                          <p:stCondLst>
                                            <p:cond delay="11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550" fill="hold">
                                          <p:stCondLst>
                                            <p:cond delay="1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550" fill="hold">
                                          <p:stCondLst>
                                            <p:cond delay="2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7.40741E-7 L 0.7309 0.01018 " pathEditMode="relative" rAng="0" ptsTypes="AA">
                                      <p:cBhvr>
                                        <p:cTn id="14" dur="3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545" y="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441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309 0.01018 L 1.64757 0.0213 " pathEditMode="relative" rAng="0" ptsTypes="AA">
                                      <p:cBhvr>
                                        <p:cTn id="27" dur="3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833" y="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map of the country&#10;&#10;Description automatically generated">
            <a:extLst>
              <a:ext uri="{FF2B5EF4-FFF2-40B4-BE49-F238E27FC236}">
                <a16:creationId xmlns:a16="http://schemas.microsoft.com/office/drawing/2014/main" id="{E64DEDA0-467E-C927-B4CC-7D1BBAAB69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F1DB87E1-7C02-1AD5-EF9C-4AC98040ACC9}"/>
              </a:ext>
            </a:extLst>
          </p:cNvPr>
          <p:cNvSpPr/>
          <p:nvPr/>
        </p:nvSpPr>
        <p:spPr>
          <a:xfrm>
            <a:off x="645160" y="0"/>
            <a:ext cx="11028680" cy="4165600"/>
          </a:xfrm>
          <a:prstGeom prst="roundRect">
            <a:avLst/>
          </a:prstGeom>
          <a:solidFill>
            <a:schemeClr val="accent5">
              <a:lumMod val="20000"/>
              <a:lumOff val="80000"/>
              <a:alpha val="54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233C4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CA85580-08EF-F000-9F63-22014D71F3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2987" y="-166200"/>
            <a:ext cx="9624387" cy="194276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017A863-DC75-AD1E-642C-4344EC6ABB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9885" y="1079916"/>
            <a:ext cx="10412871" cy="2137849"/>
          </a:xfrm>
          <a:prstGeom prst="rect">
            <a:avLst/>
          </a:prstGeom>
        </p:spPr>
      </p:pic>
      <p:pic>
        <p:nvPicPr>
          <p:cNvPr id="44" name="Picture 43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E6E97E6D-895A-DBA0-0879-3D1EA86A617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68688" y="5170109"/>
            <a:ext cx="1615161" cy="161516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3C02166-7607-2C88-FD0C-B8A1DB91F4C4}"/>
              </a:ext>
            </a:extLst>
          </p:cNvPr>
          <p:cNvSpPr txBox="1"/>
          <p:nvPr/>
        </p:nvSpPr>
        <p:spPr>
          <a:xfrm>
            <a:off x="4754880" y="3027680"/>
            <a:ext cx="24282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2060"/>
                </a:solidFill>
              </a:rPr>
              <a:t>(</a:t>
            </a:r>
            <a:r>
              <a:rPr lang="en-US" sz="4800" b="1" dirty="0" err="1">
                <a:solidFill>
                  <a:srgbClr val="002060"/>
                </a:solidFill>
              </a:rPr>
              <a:t>Tiết</a:t>
            </a:r>
            <a:r>
              <a:rPr lang="en-US" sz="4800" b="1" dirty="0">
                <a:solidFill>
                  <a:srgbClr val="002060"/>
                </a:solidFill>
              </a:rPr>
              <a:t> 3)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77" b="-9277"/>
            </a:stretch>
          </a:blipFill>
        </p:spPr>
        <p:txBody>
          <a:bodyPr/>
          <a:lstStyle/>
          <a:p>
            <a:pPr marL="0" marR="0" lvl="0" indent="0" algn="l" defTabSz="6096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2216497" y="5753194"/>
            <a:ext cx="5042687" cy="4336711"/>
          </a:xfrm>
          <a:custGeom>
            <a:avLst/>
            <a:gdLst/>
            <a:ahLst/>
            <a:cxnLst/>
            <a:rect l="l" t="t" r="r" b="b"/>
            <a:pathLst>
              <a:path w="7564030" h="6505066">
                <a:moveTo>
                  <a:pt x="0" y="0"/>
                </a:moveTo>
                <a:lnTo>
                  <a:pt x="7564030" y="0"/>
                </a:lnTo>
                <a:lnTo>
                  <a:pt x="7564030" y="6505066"/>
                </a:lnTo>
                <a:lnTo>
                  <a:pt x="0" y="650506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4" name="Freeform 4"/>
          <p:cNvSpPr/>
          <p:nvPr/>
        </p:nvSpPr>
        <p:spPr>
          <a:xfrm rot="1366441" flipH="1">
            <a:off x="-176108" y="3506939"/>
            <a:ext cx="1431419" cy="3198701"/>
          </a:xfrm>
          <a:custGeom>
            <a:avLst/>
            <a:gdLst/>
            <a:ahLst/>
            <a:cxnLst/>
            <a:rect l="l" t="t" r="r" b="b"/>
            <a:pathLst>
              <a:path w="2147128" h="4798051">
                <a:moveTo>
                  <a:pt x="2147128" y="0"/>
                </a:moveTo>
                <a:lnTo>
                  <a:pt x="0" y="0"/>
                </a:lnTo>
                <a:lnTo>
                  <a:pt x="0" y="4798051"/>
                </a:lnTo>
                <a:lnTo>
                  <a:pt x="2147128" y="4798051"/>
                </a:lnTo>
                <a:lnTo>
                  <a:pt x="2147128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-1721968" y="4280487"/>
            <a:ext cx="4329675" cy="4118604"/>
          </a:xfrm>
          <a:custGeom>
            <a:avLst/>
            <a:gdLst/>
            <a:ahLst/>
            <a:cxnLst/>
            <a:rect l="l" t="t" r="r" b="b"/>
            <a:pathLst>
              <a:path w="6494513" h="6177906">
                <a:moveTo>
                  <a:pt x="0" y="0"/>
                </a:moveTo>
                <a:lnTo>
                  <a:pt x="6494513" y="0"/>
                </a:lnTo>
                <a:lnTo>
                  <a:pt x="6494513" y="6177906"/>
                </a:lnTo>
                <a:lnTo>
                  <a:pt x="0" y="617790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Freeform 6"/>
          <p:cNvSpPr/>
          <p:nvPr/>
        </p:nvSpPr>
        <p:spPr>
          <a:xfrm rot="1743279">
            <a:off x="9269084" y="-1074563"/>
            <a:ext cx="3215369" cy="2319085"/>
          </a:xfrm>
          <a:custGeom>
            <a:avLst/>
            <a:gdLst/>
            <a:ahLst/>
            <a:cxnLst/>
            <a:rect l="l" t="t" r="r" b="b"/>
            <a:pathLst>
              <a:path w="4823054" h="3478628">
                <a:moveTo>
                  <a:pt x="0" y="0"/>
                </a:moveTo>
                <a:lnTo>
                  <a:pt x="4823054" y="0"/>
                </a:lnTo>
                <a:lnTo>
                  <a:pt x="4823054" y="3478628"/>
                </a:lnTo>
                <a:lnTo>
                  <a:pt x="0" y="347862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7" name="Freeform 7"/>
          <p:cNvSpPr/>
          <p:nvPr/>
        </p:nvSpPr>
        <p:spPr>
          <a:xfrm rot="-1506940">
            <a:off x="10228672" y="923627"/>
            <a:ext cx="3314365" cy="1599181"/>
          </a:xfrm>
          <a:custGeom>
            <a:avLst/>
            <a:gdLst/>
            <a:ahLst/>
            <a:cxnLst/>
            <a:rect l="l" t="t" r="r" b="b"/>
            <a:pathLst>
              <a:path w="4971547" h="2398771">
                <a:moveTo>
                  <a:pt x="0" y="0"/>
                </a:moveTo>
                <a:lnTo>
                  <a:pt x="4971547" y="0"/>
                </a:lnTo>
                <a:lnTo>
                  <a:pt x="4971547" y="2398772"/>
                </a:lnTo>
                <a:lnTo>
                  <a:pt x="0" y="239877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8" name="Freeform 8"/>
          <p:cNvSpPr/>
          <p:nvPr/>
        </p:nvSpPr>
        <p:spPr>
          <a:xfrm rot="-2381061">
            <a:off x="11058307" y="4002127"/>
            <a:ext cx="1431419" cy="3198701"/>
          </a:xfrm>
          <a:custGeom>
            <a:avLst/>
            <a:gdLst/>
            <a:ahLst/>
            <a:cxnLst/>
            <a:rect l="l" t="t" r="r" b="b"/>
            <a:pathLst>
              <a:path w="2147128" h="4798051">
                <a:moveTo>
                  <a:pt x="0" y="0"/>
                </a:moveTo>
                <a:lnTo>
                  <a:pt x="2147128" y="0"/>
                </a:lnTo>
                <a:lnTo>
                  <a:pt x="2147128" y="4798050"/>
                </a:lnTo>
                <a:lnTo>
                  <a:pt x="0" y="479805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9" name="Freeform 9"/>
          <p:cNvSpPr/>
          <p:nvPr/>
        </p:nvSpPr>
        <p:spPr>
          <a:xfrm rot="-1389702">
            <a:off x="-1166956" y="889346"/>
            <a:ext cx="2193319" cy="3625319"/>
          </a:xfrm>
          <a:custGeom>
            <a:avLst/>
            <a:gdLst/>
            <a:ahLst/>
            <a:cxnLst/>
            <a:rect l="l" t="t" r="r" b="b"/>
            <a:pathLst>
              <a:path w="3289978" h="5437979">
                <a:moveTo>
                  <a:pt x="0" y="0"/>
                </a:moveTo>
                <a:lnTo>
                  <a:pt x="3289978" y="0"/>
                </a:lnTo>
                <a:lnTo>
                  <a:pt x="3289978" y="5437979"/>
                </a:lnTo>
                <a:lnTo>
                  <a:pt x="0" y="543797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10" name="Freeform 10"/>
          <p:cNvSpPr/>
          <p:nvPr/>
        </p:nvSpPr>
        <p:spPr>
          <a:xfrm rot="3100737">
            <a:off x="-546594" y="-1649840"/>
            <a:ext cx="2725377" cy="4052607"/>
          </a:xfrm>
          <a:custGeom>
            <a:avLst/>
            <a:gdLst/>
            <a:ahLst/>
            <a:cxnLst/>
            <a:rect l="l" t="t" r="r" b="b"/>
            <a:pathLst>
              <a:path w="4088066" h="6078909">
                <a:moveTo>
                  <a:pt x="0" y="0"/>
                </a:moveTo>
                <a:lnTo>
                  <a:pt x="4088066" y="0"/>
                </a:lnTo>
                <a:lnTo>
                  <a:pt x="4088066" y="6078909"/>
                </a:lnTo>
                <a:lnTo>
                  <a:pt x="0" y="607890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11" name="Freeform 11"/>
          <p:cNvSpPr/>
          <p:nvPr/>
        </p:nvSpPr>
        <p:spPr>
          <a:xfrm rot="-456390">
            <a:off x="9651237" y="5461001"/>
            <a:ext cx="3709929" cy="1757579"/>
          </a:xfrm>
          <a:custGeom>
            <a:avLst/>
            <a:gdLst/>
            <a:ahLst/>
            <a:cxnLst/>
            <a:rect l="l" t="t" r="r" b="b"/>
            <a:pathLst>
              <a:path w="5564894" h="2636369">
                <a:moveTo>
                  <a:pt x="0" y="0"/>
                </a:moveTo>
                <a:lnTo>
                  <a:pt x="5564894" y="0"/>
                </a:lnTo>
                <a:lnTo>
                  <a:pt x="5564894" y="2636368"/>
                </a:lnTo>
                <a:lnTo>
                  <a:pt x="0" y="263636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12" name="Freeform 12"/>
          <p:cNvSpPr/>
          <p:nvPr/>
        </p:nvSpPr>
        <p:spPr>
          <a:xfrm rot="9179013" flipH="1">
            <a:off x="4733529" y="-1731076"/>
            <a:ext cx="1431419" cy="3198701"/>
          </a:xfrm>
          <a:custGeom>
            <a:avLst/>
            <a:gdLst/>
            <a:ahLst/>
            <a:cxnLst/>
            <a:rect l="l" t="t" r="r" b="b"/>
            <a:pathLst>
              <a:path w="2147128" h="4798051">
                <a:moveTo>
                  <a:pt x="2147127" y="0"/>
                </a:moveTo>
                <a:lnTo>
                  <a:pt x="0" y="0"/>
                </a:lnTo>
                <a:lnTo>
                  <a:pt x="0" y="4798050"/>
                </a:lnTo>
                <a:lnTo>
                  <a:pt x="2147127" y="4798050"/>
                </a:lnTo>
                <a:lnTo>
                  <a:pt x="2147127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13" name="Freeform 13"/>
          <p:cNvSpPr/>
          <p:nvPr/>
        </p:nvSpPr>
        <p:spPr>
          <a:xfrm rot="1070216">
            <a:off x="5782770" y="-2019177"/>
            <a:ext cx="3711423" cy="3252135"/>
          </a:xfrm>
          <a:custGeom>
            <a:avLst/>
            <a:gdLst/>
            <a:ahLst/>
            <a:cxnLst/>
            <a:rect l="l" t="t" r="r" b="b"/>
            <a:pathLst>
              <a:path w="5567133" h="4878201">
                <a:moveTo>
                  <a:pt x="0" y="0"/>
                </a:moveTo>
                <a:lnTo>
                  <a:pt x="5567133" y="0"/>
                </a:lnTo>
                <a:lnTo>
                  <a:pt x="5567133" y="4878201"/>
                </a:lnTo>
                <a:lnTo>
                  <a:pt x="0" y="487820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14" name="Freeform 14"/>
          <p:cNvSpPr/>
          <p:nvPr/>
        </p:nvSpPr>
        <p:spPr>
          <a:xfrm rot="4437633">
            <a:off x="3479809" y="-1303428"/>
            <a:ext cx="1437961" cy="2897655"/>
          </a:xfrm>
          <a:custGeom>
            <a:avLst/>
            <a:gdLst/>
            <a:ahLst/>
            <a:cxnLst/>
            <a:rect l="l" t="t" r="r" b="b"/>
            <a:pathLst>
              <a:path w="2156942" h="4346483">
                <a:moveTo>
                  <a:pt x="0" y="0"/>
                </a:moveTo>
                <a:lnTo>
                  <a:pt x="2156942" y="0"/>
                </a:lnTo>
                <a:lnTo>
                  <a:pt x="2156942" y="4346482"/>
                </a:lnTo>
                <a:lnTo>
                  <a:pt x="0" y="4346482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15" name="Freeform 15"/>
          <p:cNvSpPr/>
          <p:nvPr/>
        </p:nvSpPr>
        <p:spPr>
          <a:xfrm rot="-2474619" flipH="1">
            <a:off x="11215606" y="2100978"/>
            <a:ext cx="2193319" cy="3625319"/>
          </a:xfrm>
          <a:custGeom>
            <a:avLst/>
            <a:gdLst/>
            <a:ahLst/>
            <a:cxnLst/>
            <a:rect l="l" t="t" r="r" b="b"/>
            <a:pathLst>
              <a:path w="3289978" h="5437979">
                <a:moveTo>
                  <a:pt x="3289978" y="0"/>
                </a:moveTo>
                <a:lnTo>
                  <a:pt x="0" y="0"/>
                </a:lnTo>
                <a:lnTo>
                  <a:pt x="0" y="5437979"/>
                </a:lnTo>
                <a:lnTo>
                  <a:pt x="3289978" y="5437979"/>
                </a:lnTo>
                <a:lnTo>
                  <a:pt x="3289978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16" name="Freeform 16"/>
          <p:cNvSpPr/>
          <p:nvPr/>
        </p:nvSpPr>
        <p:spPr>
          <a:xfrm>
            <a:off x="7993437" y="5651171"/>
            <a:ext cx="2144363" cy="2080032"/>
          </a:xfrm>
          <a:custGeom>
            <a:avLst/>
            <a:gdLst/>
            <a:ahLst/>
            <a:cxnLst/>
            <a:rect l="l" t="t" r="r" b="b"/>
            <a:pathLst>
              <a:path w="3216545" h="3120048">
                <a:moveTo>
                  <a:pt x="0" y="0"/>
                </a:moveTo>
                <a:lnTo>
                  <a:pt x="3216544" y="0"/>
                </a:lnTo>
                <a:lnTo>
                  <a:pt x="3216544" y="3120048"/>
                </a:lnTo>
                <a:lnTo>
                  <a:pt x="0" y="3120048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17" name="Freeform 17"/>
          <p:cNvSpPr/>
          <p:nvPr/>
        </p:nvSpPr>
        <p:spPr>
          <a:xfrm rot="-2207307">
            <a:off x="4843581" y="5532405"/>
            <a:ext cx="2766067" cy="2851615"/>
          </a:xfrm>
          <a:custGeom>
            <a:avLst/>
            <a:gdLst/>
            <a:ahLst/>
            <a:cxnLst/>
            <a:rect l="l" t="t" r="r" b="b"/>
            <a:pathLst>
              <a:path w="4149100" h="4277422">
                <a:moveTo>
                  <a:pt x="0" y="0"/>
                </a:moveTo>
                <a:lnTo>
                  <a:pt x="4149100" y="0"/>
                </a:lnTo>
                <a:lnTo>
                  <a:pt x="4149100" y="4277423"/>
                </a:lnTo>
                <a:lnTo>
                  <a:pt x="0" y="4277423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7684E5A-7CA5-FAAD-FEA8-0F37B814C336}"/>
              </a:ext>
            </a:extLst>
          </p:cNvPr>
          <p:cNvSpPr txBox="1"/>
          <p:nvPr/>
        </p:nvSpPr>
        <p:spPr>
          <a:xfrm>
            <a:off x="1779639" y="2113935"/>
            <a:ext cx="831809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Hoạt động 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2:</a:t>
            </a:r>
            <a:r>
              <a: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Phong trào Cần Vương chống Pháp.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60417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E0A2B12-4B06-4C01-956B-C8899A0067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  <p:pic>
        <p:nvPicPr>
          <p:cNvPr id="10" name="Picture 11" descr="trong-dong-3">
            <a:extLst>
              <a:ext uri="{FF2B5EF4-FFF2-40B4-BE49-F238E27FC236}">
                <a16:creationId xmlns:a16="http://schemas.microsoft.com/office/drawing/2014/main" id="{C81839BB-B1EE-4B48-9665-DEA1A63A60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9255" y="72255"/>
            <a:ext cx="6713491" cy="6713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42211DF3-1F2C-42A0-9298-FAF2F7F7DA9B}"/>
              </a:ext>
            </a:extLst>
          </p:cNvPr>
          <p:cNvSpPr/>
          <p:nvPr/>
        </p:nvSpPr>
        <p:spPr>
          <a:xfrm>
            <a:off x="218985" y="210371"/>
            <a:ext cx="11730361" cy="6530172"/>
          </a:xfrm>
          <a:custGeom>
            <a:avLst/>
            <a:gdLst>
              <a:gd name="connsiteX0" fmla="*/ 0 w 11730361"/>
              <a:gd name="connsiteY0" fmla="*/ 0 h 6530172"/>
              <a:gd name="connsiteX1" fmla="*/ 11730361 w 11730361"/>
              <a:gd name="connsiteY1" fmla="*/ 0 h 6530172"/>
              <a:gd name="connsiteX2" fmla="*/ 11730361 w 11730361"/>
              <a:gd name="connsiteY2" fmla="*/ 6530172 h 6530172"/>
              <a:gd name="connsiteX3" fmla="*/ 0 w 11730361"/>
              <a:gd name="connsiteY3" fmla="*/ 6530172 h 6530172"/>
              <a:gd name="connsiteX4" fmla="*/ 0 w 11730361"/>
              <a:gd name="connsiteY4" fmla="*/ 0 h 6530172"/>
              <a:gd name="connsiteX0" fmla="*/ 0 w 11730361"/>
              <a:gd name="connsiteY0" fmla="*/ 0 h 6530172"/>
              <a:gd name="connsiteX1" fmla="*/ 11730361 w 11730361"/>
              <a:gd name="connsiteY1" fmla="*/ 0 h 6530172"/>
              <a:gd name="connsiteX2" fmla="*/ 11730361 w 11730361"/>
              <a:gd name="connsiteY2" fmla="*/ 6530172 h 6530172"/>
              <a:gd name="connsiteX3" fmla="*/ 0 w 11730361"/>
              <a:gd name="connsiteY3" fmla="*/ 6530172 h 6530172"/>
              <a:gd name="connsiteX4" fmla="*/ 0 w 11730361"/>
              <a:gd name="connsiteY4" fmla="*/ 0 h 6530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730361" h="6530172" fill="none" extrusionOk="0">
                <a:moveTo>
                  <a:pt x="0" y="0"/>
                </a:moveTo>
                <a:cubicBezTo>
                  <a:pt x="1599279" y="82093"/>
                  <a:pt x="9151168" y="238878"/>
                  <a:pt x="11730361" y="0"/>
                </a:cubicBezTo>
                <a:cubicBezTo>
                  <a:pt x="11468656" y="1185297"/>
                  <a:pt x="11394672" y="3277689"/>
                  <a:pt x="11730361" y="6530172"/>
                </a:cubicBezTo>
                <a:cubicBezTo>
                  <a:pt x="7529336" y="6287922"/>
                  <a:pt x="4163223" y="5946367"/>
                  <a:pt x="0" y="6530172"/>
                </a:cubicBezTo>
                <a:cubicBezTo>
                  <a:pt x="93660" y="3506859"/>
                  <a:pt x="-21150" y="1739529"/>
                  <a:pt x="0" y="0"/>
                </a:cubicBezTo>
                <a:close/>
              </a:path>
              <a:path w="11730361" h="6530172" stroke="0" extrusionOk="0">
                <a:moveTo>
                  <a:pt x="0" y="0"/>
                </a:moveTo>
                <a:cubicBezTo>
                  <a:pt x="5174680" y="-122155"/>
                  <a:pt x="8358126" y="-137949"/>
                  <a:pt x="11730361" y="0"/>
                </a:cubicBezTo>
                <a:cubicBezTo>
                  <a:pt x="11521764" y="2443865"/>
                  <a:pt x="11659803" y="5334831"/>
                  <a:pt x="11730361" y="6530172"/>
                </a:cubicBezTo>
                <a:cubicBezTo>
                  <a:pt x="8032661" y="6449047"/>
                  <a:pt x="3020563" y="6736141"/>
                  <a:pt x="0" y="6530172"/>
                </a:cubicBezTo>
                <a:cubicBezTo>
                  <a:pt x="-464341" y="5341884"/>
                  <a:pt x="-8656" y="3336627"/>
                  <a:pt x="0" y="0"/>
                </a:cubicBezTo>
                <a:close/>
              </a:path>
              <a:path w="11730361" h="6530172" fill="none" stroke="0" extrusionOk="0">
                <a:moveTo>
                  <a:pt x="0" y="0"/>
                </a:moveTo>
                <a:cubicBezTo>
                  <a:pt x="1328977" y="-126332"/>
                  <a:pt x="9434541" y="-32007"/>
                  <a:pt x="11730361" y="0"/>
                </a:cubicBezTo>
                <a:cubicBezTo>
                  <a:pt x="11597403" y="933115"/>
                  <a:pt x="11677029" y="3764108"/>
                  <a:pt x="11730361" y="6530172"/>
                </a:cubicBezTo>
                <a:cubicBezTo>
                  <a:pt x="6970875" y="6356188"/>
                  <a:pt x="4385874" y="6306949"/>
                  <a:pt x="0" y="6530172"/>
                </a:cubicBezTo>
                <a:cubicBezTo>
                  <a:pt x="171961" y="3372229"/>
                  <a:pt x="-181681" y="1335265"/>
                  <a:pt x="0" y="0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  <a:alpha val="37000"/>
            </a:schemeClr>
          </a:solidFill>
          <a:ln w="28575">
            <a:solidFill>
              <a:srgbClr val="FEE25C"/>
            </a:solidFill>
            <a:extLst>
              <a:ext uri="{C807C97D-BFC1-408E-A445-0C87EB9F89A2}">
                <ask:lineSketchStyleProps xmlns:ask="http://schemas.microsoft.com/office/drawing/2018/sketchyshapes" xmlns="" sd="1018328812">
                  <a:custGeom>
                    <a:avLst/>
                    <a:gdLst>
                      <a:gd name="connsiteX0" fmla="*/ 0 w 11730361"/>
                      <a:gd name="connsiteY0" fmla="*/ 0 h 6530172"/>
                      <a:gd name="connsiteX1" fmla="*/ 11730361 w 11730361"/>
                      <a:gd name="connsiteY1" fmla="*/ 0 h 6530172"/>
                      <a:gd name="connsiteX2" fmla="*/ 11730361 w 11730361"/>
                      <a:gd name="connsiteY2" fmla="*/ 6530172 h 6530172"/>
                      <a:gd name="connsiteX3" fmla="*/ 0 w 11730361"/>
                      <a:gd name="connsiteY3" fmla="*/ 6530172 h 6530172"/>
                      <a:gd name="connsiteX4" fmla="*/ 0 w 11730361"/>
                      <a:gd name="connsiteY4" fmla="*/ 0 h 65301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730361" h="6530172" fill="none" extrusionOk="0">
                        <a:moveTo>
                          <a:pt x="0" y="0"/>
                        </a:moveTo>
                        <a:cubicBezTo>
                          <a:pt x="1215211" y="-133017"/>
                          <a:pt x="9373351" y="-123057"/>
                          <a:pt x="11730361" y="0"/>
                        </a:cubicBezTo>
                        <a:cubicBezTo>
                          <a:pt x="11657680" y="939313"/>
                          <a:pt x="11699584" y="3362767"/>
                          <a:pt x="11730361" y="6530172"/>
                        </a:cubicBezTo>
                        <a:cubicBezTo>
                          <a:pt x="7058934" y="6527971"/>
                          <a:pt x="4351966" y="6400401"/>
                          <a:pt x="0" y="6530172"/>
                        </a:cubicBezTo>
                        <a:cubicBezTo>
                          <a:pt x="62819" y="3599213"/>
                          <a:pt x="-160207" y="1583382"/>
                          <a:pt x="0" y="0"/>
                        </a:cubicBezTo>
                        <a:close/>
                      </a:path>
                      <a:path w="11730361" h="6530172" stroke="0" extrusionOk="0">
                        <a:moveTo>
                          <a:pt x="0" y="0"/>
                        </a:moveTo>
                        <a:cubicBezTo>
                          <a:pt x="5055011" y="-157587"/>
                          <a:pt x="7876897" y="-63908"/>
                          <a:pt x="11730361" y="0"/>
                        </a:cubicBezTo>
                        <a:cubicBezTo>
                          <a:pt x="11560952" y="2480720"/>
                          <a:pt x="11562219" y="5476930"/>
                          <a:pt x="11730361" y="6530172"/>
                        </a:cubicBezTo>
                        <a:cubicBezTo>
                          <a:pt x="7782013" y="6429174"/>
                          <a:pt x="2866895" y="6651228"/>
                          <a:pt x="0" y="6530172"/>
                        </a:cubicBezTo>
                        <a:cubicBezTo>
                          <a:pt x="-124967" y="5427170"/>
                          <a:pt x="-10970" y="2822724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endParaRPr lang="en-US" sz="1867" kern="0">
              <a:solidFill>
                <a:srgbClr val="5A3015"/>
              </a:solidFill>
              <a:latin typeface="Arial"/>
              <a:sym typeface="Arial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1D1CEA5-991D-7C66-2461-BCF7E69FDB82}"/>
              </a:ext>
            </a:extLst>
          </p:cNvPr>
          <p:cNvGrpSpPr/>
          <p:nvPr/>
        </p:nvGrpSpPr>
        <p:grpSpPr>
          <a:xfrm>
            <a:off x="132347" y="2"/>
            <a:ext cx="11935327" cy="1076958"/>
            <a:chOff x="3317309" y="3453183"/>
            <a:chExt cx="5960444" cy="812222"/>
          </a:xfrm>
          <a:solidFill>
            <a:srgbClr val="C5F6C5"/>
          </a:solidFill>
        </p:grpSpPr>
        <p:sp>
          <p:nvSpPr>
            <p:cNvPr id="7" name="Rounded Rectangle 19">
              <a:extLst>
                <a:ext uri="{FF2B5EF4-FFF2-40B4-BE49-F238E27FC236}">
                  <a16:creationId xmlns:a16="http://schemas.microsoft.com/office/drawing/2014/main" id="{7292C98A-B032-E9F1-775F-B920CB377E43}"/>
                </a:ext>
              </a:extLst>
            </p:cNvPr>
            <p:cNvSpPr/>
            <p:nvPr/>
          </p:nvSpPr>
          <p:spPr>
            <a:xfrm>
              <a:off x="3357823" y="3496366"/>
              <a:ext cx="5919930" cy="769039"/>
            </a:xfrm>
            <a:prstGeom prst="roundRect">
              <a:avLst/>
            </a:prstGeom>
            <a:solidFill>
              <a:srgbClr val="FFFFFF"/>
            </a:solidFill>
            <a:ln w="38100"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2667" kern="0">
                <a:solidFill>
                  <a:srgbClr val="5A3015"/>
                </a:solidFill>
                <a:latin typeface="Arial"/>
                <a:sym typeface="Arial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3AD6373-3A50-2BA8-0F09-A6FD0A6F4D64}"/>
                </a:ext>
              </a:extLst>
            </p:cNvPr>
            <p:cNvSpPr txBox="1"/>
            <p:nvPr/>
          </p:nvSpPr>
          <p:spPr>
            <a:xfrm>
              <a:off x="3317309" y="3453183"/>
              <a:ext cx="5840048" cy="5306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1219170">
                <a:buClr>
                  <a:srgbClr val="000000"/>
                </a:buClr>
                <a:defRPr/>
              </a:pPr>
              <a:r>
                <a:rPr lang="vi-VN" sz="3000" b="1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Đọc thông tin, em hãy:</a:t>
              </a:r>
            </a:p>
            <a:p>
              <a:pPr algn="just" defTabSz="1219170">
                <a:buClr>
                  <a:srgbClr val="000000"/>
                </a:buClr>
                <a:defRPr/>
              </a:pPr>
              <a:r>
                <a:rPr lang="vi-VN" sz="3000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- Cho biết những nét chính về phong trào Cần vương cuối thế kỉ XIX.</a:t>
              </a:r>
              <a:endParaRPr lang="en-US" sz="30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A3CCB4DA-6073-5AEC-6EDB-B417318CB6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5257" y="1480502"/>
            <a:ext cx="6987223" cy="506684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64524346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A9847C5-64D1-4CC6-9B3F-F4315E2FFF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DD55F46-1032-4AC4-98CB-1D24C7929319}"/>
              </a:ext>
            </a:extLst>
          </p:cNvPr>
          <p:cNvSpPr/>
          <p:nvPr/>
        </p:nvSpPr>
        <p:spPr>
          <a:xfrm>
            <a:off x="304800" y="293526"/>
            <a:ext cx="11582399" cy="1384995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algn="just">
              <a:spcAft>
                <a:spcPts val="1500"/>
              </a:spcAft>
            </a:pPr>
            <a:r>
              <a:rPr lang="vi-VN" sz="2800" dirty="0">
                <a:solidFill>
                  <a:srgbClr val="202939"/>
                </a:solidFill>
                <a:latin typeface="+mj-lt"/>
                <a:ea typeface="Times New Roman" panose="02020603050405020304" pitchFamily="18" charset="0"/>
              </a:rPr>
              <a:t>Tôn Thất Thuyết được vua Tự Đức cho giữ chức </a:t>
            </a:r>
            <a:r>
              <a:rPr lang="vi-VN" sz="2800" b="1" dirty="0">
                <a:solidFill>
                  <a:srgbClr val="202939"/>
                </a:solidFill>
                <a:latin typeface="+mj-lt"/>
                <a:ea typeface="Times New Roman" panose="02020603050405020304" pitchFamily="18" charset="0"/>
              </a:rPr>
              <a:t>Tuần vũ tỉnh Sơn Tây</a:t>
            </a:r>
            <a:r>
              <a:rPr lang="en-US" sz="2800" dirty="0">
                <a:solidFill>
                  <a:srgbClr val="202939"/>
                </a:solidFill>
                <a:latin typeface="+mj-lt"/>
                <a:ea typeface="Times New Roman" panose="02020603050405020304" pitchFamily="18" charset="0"/>
              </a:rPr>
              <a:t>; </a:t>
            </a:r>
            <a:r>
              <a:rPr lang="vi-VN" sz="2800" b="1" dirty="0">
                <a:solidFill>
                  <a:srgbClr val="202939"/>
                </a:solidFill>
                <a:latin typeface="+mj-lt"/>
                <a:ea typeface="Times New Roman" panose="02020603050405020304" pitchFamily="18" charset="0"/>
              </a:rPr>
              <a:t>Hiệp đốc quân vụ Đại thần; Thượng thư Bộ Binh</a:t>
            </a:r>
            <a:r>
              <a:rPr lang="en-US" sz="2800" dirty="0">
                <a:solidFill>
                  <a:srgbClr val="202939"/>
                </a:solidFill>
                <a:latin typeface="+mj-lt"/>
                <a:ea typeface="Times New Roman" panose="02020603050405020304" pitchFamily="18" charset="0"/>
              </a:rPr>
              <a:t> - </a:t>
            </a:r>
            <a:r>
              <a:rPr lang="vi-VN" sz="2800" dirty="0">
                <a:solidFill>
                  <a:srgbClr val="202939"/>
                </a:solidFill>
                <a:latin typeface="+mj-lt"/>
                <a:ea typeface="Times New Roman" panose="02020603050405020304" pitchFamily="18" charset="0"/>
              </a:rPr>
              <a:t>là một vị tướng đem quân đi dẹp các nhóm nổi dậy hãm hại dân chúng</a:t>
            </a:r>
            <a:r>
              <a:rPr lang="en-US" sz="2800" dirty="0">
                <a:solidFill>
                  <a:srgbClr val="202939"/>
                </a:solidFill>
                <a:latin typeface="+mj-lt"/>
                <a:ea typeface="Times New Roman" panose="02020603050405020304" pitchFamily="18" charset="0"/>
              </a:rPr>
              <a:t>. </a:t>
            </a:r>
            <a:endParaRPr lang="vi-VN" sz="2800" dirty="0">
              <a:latin typeface="+mj-lt"/>
              <a:ea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0D1A61A-7014-4C24-BD23-1D077A30ECCA}"/>
              </a:ext>
            </a:extLst>
          </p:cNvPr>
          <p:cNvSpPr/>
          <p:nvPr/>
        </p:nvSpPr>
        <p:spPr>
          <a:xfrm>
            <a:off x="304800" y="1845600"/>
            <a:ext cx="11582399" cy="1815882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algn="just">
              <a:spcAft>
                <a:spcPts val="1500"/>
              </a:spcAft>
            </a:pPr>
            <a:r>
              <a:rPr lang="en-US" sz="28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8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sz="28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phe</a:t>
            </a:r>
            <a:r>
              <a:rPr lang="en-US" sz="28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8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8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8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phe</a:t>
            </a:r>
            <a:r>
              <a:rPr lang="en-US" sz="28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8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đấu</a:t>
            </a:r>
            <a:r>
              <a:rPr lang="en-US" sz="28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sz="28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TD </a:t>
            </a:r>
            <a:r>
              <a:rPr lang="en-US" sz="28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8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8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vi-VN" sz="28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đã chủ động ra tay trước bằng cuộc tấn công quân Pháp tại Huế đêm ngày 4/7/1885, đây được coi là “</a:t>
            </a:r>
            <a:r>
              <a:rPr lang="en-US" sz="28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8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28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</a:t>
            </a:r>
            <a:r>
              <a:rPr lang="vi-VN" sz="28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kinh thành Huế”. Tuy nhiên, cuộc </a:t>
            </a:r>
            <a:r>
              <a:rPr lang="en-US" sz="28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28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vi-VN" sz="28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bị thất bại.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002DD12-B7BD-457F-8D1F-984FD7061B5C}"/>
              </a:ext>
            </a:extLst>
          </p:cNvPr>
          <p:cNvSpPr/>
          <p:nvPr/>
        </p:nvSpPr>
        <p:spPr>
          <a:xfrm>
            <a:off x="304799" y="3828561"/>
            <a:ext cx="11582399" cy="2870016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algn="just">
              <a:spcAft>
                <a:spcPts val="1500"/>
              </a:spcAft>
            </a:pPr>
            <a:r>
              <a:rPr lang="vi-VN" sz="2800" dirty="0">
                <a:solidFill>
                  <a:srgbClr val="202939"/>
                </a:solidFill>
                <a:latin typeface="+mj-lt"/>
                <a:ea typeface="Times New Roman" panose="02020603050405020304" pitchFamily="18" charset="0"/>
              </a:rPr>
              <a:t>Tôn Thất Thuyết đưa Vua Hàm Nghi ra thành Tân Sở ở Quảng Trị tiếp tục con đường kháng Pháp đấu tranh giành chủ quyền.</a:t>
            </a:r>
            <a:endParaRPr lang="vi-VN" sz="2800" dirty="0">
              <a:latin typeface="+mj-lt"/>
              <a:ea typeface="Times New Roman" panose="02020603050405020304" pitchFamily="18" charset="0"/>
            </a:endParaRPr>
          </a:p>
          <a:p>
            <a:pPr algn="just">
              <a:spcAft>
                <a:spcPts val="1500"/>
              </a:spcAft>
            </a:pPr>
            <a:r>
              <a:rPr lang="vi-VN" sz="2800" dirty="0">
                <a:solidFill>
                  <a:srgbClr val="202939"/>
                </a:solidFill>
                <a:latin typeface="+mj-lt"/>
                <a:ea typeface="Times New Roman" panose="02020603050405020304" pitchFamily="18" charset="0"/>
              </a:rPr>
              <a:t> Vua Hàm Nghi với sự hỗ trợ của Tôn Thất Thuyết đã ban dụ Cần Vương thể hiện quyết tâm. Lời dụ nhấn mạnh "</a:t>
            </a:r>
            <a:r>
              <a:rPr lang="vi-VN" sz="2800" b="1" dirty="0">
                <a:solidFill>
                  <a:srgbClr val="202939"/>
                </a:solidFill>
                <a:latin typeface="+mj-lt"/>
                <a:ea typeface="Times New Roman" panose="02020603050405020304" pitchFamily="18" charset="0"/>
              </a:rPr>
              <a:t>người giàu đóng góp tiền của, người mạnh khoẻ đóng góp sức lực, người can đảm đóng góp cánh tay, để lấy lại đất nước trong tay quân xâm lược</a:t>
            </a:r>
            <a:r>
              <a:rPr lang="vi-VN" sz="2800" dirty="0">
                <a:solidFill>
                  <a:srgbClr val="202939"/>
                </a:solidFill>
                <a:latin typeface="+mj-lt"/>
                <a:ea typeface="Times New Roman" panose="02020603050405020304" pitchFamily="18" charset="0"/>
              </a:rPr>
              <a:t>". </a:t>
            </a:r>
            <a:endParaRPr lang="vi-VN" sz="2800" dirty="0">
              <a:latin typeface="+mj-lt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9159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theme/theme1.xml><?xml version="1.0" encoding="utf-8"?>
<a:theme xmlns:a="http://schemas.openxmlformats.org/drawingml/2006/main" name="Classic English Novels by Slidesgo">
  <a:themeElements>
    <a:clrScheme name="Simple Light">
      <a:dk1>
        <a:srgbClr val="233C4F"/>
      </a:dk1>
      <a:lt1>
        <a:srgbClr val="5A3015"/>
      </a:lt1>
      <a:dk2>
        <a:srgbClr val="B28E69"/>
      </a:dk2>
      <a:lt2>
        <a:srgbClr val="BF9A6F"/>
      </a:lt2>
      <a:accent1>
        <a:srgbClr val="F2DAB8"/>
      </a:accent1>
      <a:accent2>
        <a:srgbClr val="B50808"/>
      </a:accent2>
      <a:accent3>
        <a:srgbClr val="D4B07F"/>
      </a:accent3>
      <a:accent4>
        <a:srgbClr val="874E2A"/>
      </a:accent4>
      <a:accent5>
        <a:srgbClr val="E3CDA4"/>
      </a:accent5>
      <a:accent6>
        <a:srgbClr val="1D3141"/>
      </a:accent6>
      <a:hlink>
        <a:srgbClr val="541C1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Classic English Novels by Slidesgo">
  <a:themeElements>
    <a:clrScheme name="Simple Light">
      <a:dk1>
        <a:srgbClr val="233C4F"/>
      </a:dk1>
      <a:lt1>
        <a:srgbClr val="5A3015"/>
      </a:lt1>
      <a:dk2>
        <a:srgbClr val="B28E69"/>
      </a:dk2>
      <a:lt2>
        <a:srgbClr val="BF9A6F"/>
      </a:lt2>
      <a:accent1>
        <a:srgbClr val="F2DAB8"/>
      </a:accent1>
      <a:accent2>
        <a:srgbClr val="B50808"/>
      </a:accent2>
      <a:accent3>
        <a:srgbClr val="D4B07F"/>
      </a:accent3>
      <a:accent4>
        <a:srgbClr val="874E2A"/>
      </a:accent4>
      <a:accent5>
        <a:srgbClr val="E3CDA4"/>
      </a:accent5>
      <a:accent6>
        <a:srgbClr val="1D3141"/>
      </a:accent6>
      <a:hlink>
        <a:srgbClr val="541C1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​​">
  <a:themeElements>
    <a:clrScheme name="自定义 1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CB232D"/>
      </a:accent1>
      <a:accent2>
        <a:srgbClr val="F6F000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80</TotalTime>
  <Words>982</Words>
  <Application>Microsoft Office PowerPoint</Application>
  <PresentationFormat>Widescreen</PresentationFormat>
  <Paragraphs>44</Paragraphs>
  <Slides>19</Slides>
  <Notes>4</Notes>
  <HiddenSlides>0</HiddenSlides>
  <MMClips>6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19</vt:i4>
      </vt:variant>
    </vt:vector>
  </HeadingPairs>
  <TitlesOfParts>
    <vt:vector size="33" baseType="lpstr">
      <vt:lpstr>等线</vt:lpstr>
      <vt:lpstr>等线 Light</vt:lpstr>
      <vt:lpstr>Aptos</vt:lpstr>
      <vt:lpstr>Aptos Display</vt:lpstr>
      <vt:lpstr>Arial</vt:lpstr>
      <vt:lpstr>Calibri</vt:lpstr>
      <vt:lpstr>Cambria</vt:lpstr>
      <vt:lpstr>Times New Roman</vt:lpstr>
      <vt:lpstr>UTM Karate</vt:lpstr>
      <vt:lpstr>Classic English Novels by Slidesgo</vt:lpstr>
      <vt:lpstr>1_Classic English Novels by Slidesgo</vt:lpstr>
      <vt:lpstr>Office 主题​​</vt:lpstr>
      <vt:lpstr>Custom Design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Administrator</cp:lastModifiedBy>
  <cp:revision>11</cp:revision>
  <dcterms:created xsi:type="dcterms:W3CDTF">2024-11-05T04:39:31Z</dcterms:created>
  <dcterms:modified xsi:type="dcterms:W3CDTF">2025-01-20T17:17:00Z</dcterms:modified>
</cp:coreProperties>
</file>