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31"/>
  </p:notesMasterIdLst>
  <p:sldIdLst>
    <p:sldId id="523" r:id="rId2"/>
    <p:sldId id="257" r:id="rId3"/>
    <p:sldId id="286" r:id="rId4"/>
    <p:sldId id="256" r:id="rId5"/>
    <p:sldId id="258" r:id="rId6"/>
    <p:sldId id="501" r:id="rId7"/>
    <p:sldId id="502" r:id="rId8"/>
    <p:sldId id="510" r:id="rId9"/>
    <p:sldId id="287" r:id="rId10"/>
    <p:sldId id="293" r:id="rId11"/>
    <p:sldId id="503" r:id="rId12"/>
    <p:sldId id="504" r:id="rId13"/>
    <p:sldId id="507" r:id="rId14"/>
    <p:sldId id="505" r:id="rId15"/>
    <p:sldId id="509" r:id="rId16"/>
    <p:sldId id="277" r:id="rId17"/>
    <p:sldId id="260" r:id="rId18"/>
    <p:sldId id="11088445" r:id="rId19"/>
    <p:sldId id="291" r:id="rId20"/>
    <p:sldId id="11088446" r:id="rId21"/>
    <p:sldId id="11088448" r:id="rId22"/>
    <p:sldId id="11088452" r:id="rId23"/>
    <p:sldId id="281" r:id="rId24"/>
    <p:sldId id="11088449" r:id="rId25"/>
    <p:sldId id="11088451" r:id="rId26"/>
    <p:sldId id="275" r:id="rId27"/>
    <p:sldId id="11088450" r:id="rId28"/>
    <p:sldId id="276" r:id="rId29"/>
    <p:sldId id="284" r:id="rId30"/>
  </p:sldIdLst>
  <p:sldSz cx="12634913" cy="9475788"/>
  <p:notesSz cx="6858000" cy="9144000"/>
  <p:custDataLst>
    <p:tags r:id="rId32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39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B71"/>
    <a:srgbClr val="3399FF"/>
    <a:srgbClr val="663300"/>
    <a:srgbClr val="FF0066"/>
    <a:srgbClr val="FFFF00"/>
    <a:srgbClr val="FFEFAB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95025"/>
  </p:normalViewPr>
  <p:slideViewPr>
    <p:cSldViewPr showGuides="1">
      <p:cViewPr varScale="1">
        <p:scale>
          <a:sx n="80" d="100"/>
          <a:sy n="80" d="100"/>
        </p:scale>
        <p:origin x="1860" y="96"/>
      </p:cViewPr>
      <p:guideLst>
        <p:guide orient="horz" pos="2985"/>
        <p:guide pos="39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16025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44300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18073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62211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1766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Google Shape;309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8" name="Google Shape;309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41938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22137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28888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376646-0681-4795-8A22-98101D0418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E60A7-D9D6-49E6-8009-868E29CF23F6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D4581E13-1A6C-45DE-9317-0594534DDF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C411F83-B0D0-48A2-A582-340ACFA24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839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80682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64952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32224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29771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11549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95502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22005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43536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61726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13082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12709"/>
      </p:ext>
    </p:extLst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25379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71" y="2362369"/>
            <a:ext cx="10897612" cy="3941664"/>
          </a:xfrm>
        </p:spPr>
        <p:txBody>
          <a:bodyPr anchor="b"/>
          <a:lstStyle>
            <a:lvl1pPr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71" y="6341323"/>
            <a:ext cx="10897612" cy="2072828"/>
          </a:xfrm>
        </p:spPr>
        <p:txBody>
          <a:bodyPr/>
          <a:lstStyle>
            <a:lvl1pPr marL="0" indent="0">
              <a:buNone/>
              <a:defRPr sz="3316">
                <a:solidFill>
                  <a:schemeClr val="tx1"/>
                </a:solidFill>
              </a:defRPr>
            </a:lvl1pPr>
            <a:lvl2pPr marL="631713" indent="0">
              <a:buNone/>
              <a:defRPr sz="2763">
                <a:solidFill>
                  <a:schemeClr val="tx1">
                    <a:tint val="75000"/>
                  </a:schemeClr>
                </a:solidFill>
              </a:defRPr>
            </a:lvl2pPr>
            <a:lvl3pPr marL="126342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3pPr>
            <a:lvl4pPr marL="1895140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4pPr>
            <a:lvl5pPr marL="252685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5pPr>
            <a:lvl6pPr marL="315856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6pPr>
            <a:lvl7pPr marL="3790279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7pPr>
            <a:lvl8pPr marL="442199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8pPr>
            <a:lvl9pPr marL="505370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23693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50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6425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19406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504500"/>
            <a:ext cx="10897612" cy="18315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297" y="2322885"/>
            <a:ext cx="5345160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0297" y="3461295"/>
            <a:ext cx="5345160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5" y="2322885"/>
            <a:ext cx="5371484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6425" y="3461295"/>
            <a:ext cx="5371484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11570"/>
      </p:ext>
    </p:extLst>
  </p:cSld>
  <p:clrMapOvr>
    <a:masterClrMapping/>
  </p:clrMapOvr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33982"/>
      </p:ext>
    </p:extLst>
  </p:cSld>
  <p:clrMapOvr>
    <a:masterClrMapping/>
  </p:clrMapOvr>
  <p:hf sldNum="0"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16230"/>
      </p:ext>
    </p:extLst>
  </p:cSld>
  <p:clrMapOvr>
    <a:masterClrMapping/>
  </p:clrMapOvr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54458"/>
      </p:ext>
    </p:extLst>
  </p:cSld>
  <p:clrMapOvr>
    <a:masterClrMapping/>
  </p:clrMapOvr>
  <p:hf sldNum="0"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484" y="1364340"/>
            <a:ext cx="6396425" cy="6733951"/>
          </a:xfrm>
        </p:spPr>
        <p:txBody>
          <a:bodyPr/>
          <a:lstStyle>
            <a:lvl1pPr>
              <a:defRPr sz="4421"/>
            </a:lvl1pPr>
            <a:lvl2pPr>
              <a:defRPr sz="3869"/>
            </a:lvl2pPr>
            <a:lvl3pPr>
              <a:defRPr sz="3316"/>
            </a:lvl3pPr>
            <a:lvl4pPr>
              <a:defRPr sz="2763"/>
            </a:lvl4pPr>
            <a:lvl5pPr>
              <a:defRPr sz="2763"/>
            </a:lvl5pPr>
            <a:lvl6pPr>
              <a:defRPr sz="2763"/>
            </a:lvl6pPr>
            <a:lvl7pPr>
              <a:defRPr sz="2763"/>
            </a:lvl7pPr>
            <a:lvl8pPr>
              <a:defRPr sz="2763"/>
            </a:lvl8pPr>
            <a:lvl9pPr>
              <a:defRPr sz="2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53329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1484" y="1364340"/>
            <a:ext cx="6396425" cy="6733951"/>
          </a:xfrm>
        </p:spPr>
        <p:txBody>
          <a:bodyPr anchor="t"/>
          <a:lstStyle>
            <a:lvl1pPr marL="0" indent="0">
              <a:buNone/>
              <a:defRPr sz="4421"/>
            </a:lvl1pPr>
            <a:lvl2pPr marL="631713" indent="0">
              <a:buNone/>
              <a:defRPr sz="3869"/>
            </a:lvl2pPr>
            <a:lvl3pPr marL="1263426" indent="0">
              <a:buNone/>
              <a:defRPr sz="3316"/>
            </a:lvl3pPr>
            <a:lvl4pPr marL="1895140" indent="0">
              <a:buNone/>
              <a:defRPr sz="2763"/>
            </a:lvl4pPr>
            <a:lvl5pPr marL="2526853" indent="0">
              <a:buNone/>
              <a:defRPr sz="2763"/>
            </a:lvl5pPr>
            <a:lvl6pPr marL="3158566" indent="0">
              <a:buNone/>
              <a:defRPr sz="2763"/>
            </a:lvl6pPr>
            <a:lvl7pPr marL="3790279" indent="0">
              <a:buNone/>
              <a:defRPr sz="2763"/>
            </a:lvl7pPr>
            <a:lvl8pPr marL="4421993" indent="0">
              <a:buNone/>
              <a:defRPr sz="2763"/>
            </a:lvl8pPr>
            <a:lvl9pPr marL="5053706" indent="0">
              <a:buNone/>
              <a:defRPr sz="276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41804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631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693"/>
      </p:ext>
    </p:extLst>
  </p:cSld>
  <p:clrMapOvr>
    <a:masterClrMapping/>
  </p:clrMapOvr>
  <p:hf sldNum="0"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1860" y="504498"/>
            <a:ext cx="2724403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51" y="504498"/>
            <a:ext cx="8015273" cy="80302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8454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1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3"/>
          <p:cNvSpPr txBox="1">
            <a:spLocks noGrp="1"/>
          </p:cNvSpPr>
          <p:nvPr>
            <p:ph type="subTitle" idx="1"/>
          </p:nvPr>
        </p:nvSpPr>
        <p:spPr>
          <a:xfrm>
            <a:off x="2749564" y="3619305"/>
            <a:ext cx="3472528" cy="993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10"/>
              </a:spcBef>
              <a:spcAft>
                <a:spcPts val="221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3"/>
          <p:cNvSpPr txBox="1">
            <a:spLocks noGrp="1"/>
          </p:cNvSpPr>
          <p:nvPr>
            <p:ph type="subTitle" idx="2"/>
          </p:nvPr>
        </p:nvSpPr>
        <p:spPr>
          <a:xfrm>
            <a:off x="8163935" y="3619305"/>
            <a:ext cx="3472528" cy="993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10"/>
              </a:spcBef>
              <a:spcAft>
                <a:spcPts val="221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3"/>
          <p:cNvSpPr txBox="1">
            <a:spLocks noGrp="1"/>
          </p:cNvSpPr>
          <p:nvPr>
            <p:ph type="subTitle" idx="3"/>
          </p:nvPr>
        </p:nvSpPr>
        <p:spPr>
          <a:xfrm>
            <a:off x="2749564" y="6961945"/>
            <a:ext cx="3472528" cy="993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10"/>
              </a:spcBef>
              <a:spcAft>
                <a:spcPts val="221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13"/>
          <p:cNvSpPr txBox="1">
            <a:spLocks noGrp="1"/>
          </p:cNvSpPr>
          <p:nvPr>
            <p:ph type="subTitle" idx="4"/>
          </p:nvPr>
        </p:nvSpPr>
        <p:spPr>
          <a:xfrm>
            <a:off x="8163935" y="6961945"/>
            <a:ext cx="3472528" cy="993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1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10"/>
              </a:spcBef>
              <a:spcAft>
                <a:spcPts val="221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3"/>
          <p:cNvSpPr txBox="1">
            <a:spLocks noGrp="1"/>
          </p:cNvSpPr>
          <p:nvPr>
            <p:ph type="title" hasCustomPrompt="1"/>
          </p:nvPr>
        </p:nvSpPr>
        <p:spPr>
          <a:xfrm>
            <a:off x="1208463" y="3392454"/>
            <a:ext cx="1015187" cy="8246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9pPr>
          </a:lstStyle>
          <a:p>
            <a:r>
              <a:t>xx%</a:t>
            </a:r>
          </a:p>
        </p:txBody>
      </p:sp>
      <p:sp>
        <p:nvSpPr>
          <p:cNvPr id="818" name="Google Shape;818;p13"/>
          <p:cNvSpPr txBox="1">
            <a:spLocks noGrp="1"/>
          </p:cNvSpPr>
          <p:nvPr>
            <p:ph type="title" idx="5" hasCustomPrompt="1"/>
          </p:nvPr>
        </p:nvSpPr>
        <p:spPr>
          <a:xfrm>
            <a:off x="1208463" y="6749294"/>
            <a:ext cx="1015187" cy="8246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9pPr>
          </a:lstStyle>
          <a:p>
            <a:r>
              <a:t>xx%</a:t>
            </a:r>
          </a:p>
        </p:txBody>
      </p:sp>
      <p:sp>
        <p:nvSpPr>
          <p:cNvPr id="819" name="Google Shape;819;p13"/>
          <p:cNvSpPr txBox="1">
            <a:spLocks noGrp="1"/>
          </p:cNvSpPr>
          <p:nvPr>
            <p:ph type="title" idx="6" hasCustomPrompt="1"/>
          </p:nvPr>
        </p:nvSpPr>
        <p:spPr>
          <a:xfrm>
            <a:off x="6622829" y="3392454"/>
            <a:ext cx="1015187" cy="8246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9pPr>
          </a:lstStyle>
          <a:p>
            <a:r>
              <a:t>xx%</a:t>
            </a:r>
          </a:p>
        </p:txBody>
      </p:sp>
      <p:sp>
        <p:nvSpPr>
          <p:cNvPr id="820" name="Google Shape;820;p13"/>
          <p:cNvSpPr txBox="1">
            <a:spLocks noGrp="1"/>
          </p:cNvSpPr>
          <p:nvPr>
            <p:ph type="title" idx="7" hasCustomPrompt="1"/>
          </p:nvPr>
        </p:nvSpPr>
        <p:spPr>
          <a:xfrm>
            <a:off x="6622829" y="6749294"/>
            <a:ext cx="1015187" cy="8246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145"/>
            </a:lvl9pPr>
          </a:lstStyle>
          <a:p>
            <a:r>
              <a:t>xx%</a:t>
            </a:r>
          </a:p>
        </p:txBody>
      </p:sp>
      <p:sp>
        <p:nvSpPr>
          <p:cNvPr id="821" name="Google Shape;821;p13"/>
          <p:cNvSpPr txBox="1">
            <a:spLocks noGrp="1"/>
          </p:cNvSpPr>
          <p:nvPr>
            <p:ph type="subTitle" idx="8"/>
          </p:nvPr>
        </p:nvSpPr>
        <p:spPr>
          <a:xfrm>
            <a:off x="2749533" y="3086885"/>
            <a:ext cx="3472528" cy="726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2" name="Google Shape;822;p13"/>
          <p:cNvSpPr txBox="1">
            <a:spLocks noGrp="1"/>
          </p:cNvSpPr>
          <p:nvPr>
            <p:ph type="subTitle" idx="9"/>
          </p:nvPr>
        </p:nvSpPr>
        <p:spPr>
          <a:xfrm>
            <a:off x="8163928" y="3086885"/>
            <a:ext cx="3472528" cy="726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3" name="Google Shape;823;p13"/>
          <p:cNvSpPr txBox="1">
            <a:spLocks noGrp="1"/>
          </p:cNvSpPr>
          <p:nvPr>
            <p:ph type="subTitle" idx="13"/>
          </p:nvPr>
        </p:nvSpPr>
        <p:spPr>
          <a:xfrm>
            <a:off x="2749533" y="6429665"/>
            <a:ext cx="3472528" cy="726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4" name="Google Shape;824;p13"/>
          <p:cNvSpPr txBox="1">
            <a:spLocks noGrp="1"/>
          </p:cNvSpPr>
          <p:nvPr>
            <p:ph type="subTitle" idx="14"/>
          </p:nvPr>
        </p:nvSpPr>
        <p:spPr>
          <a:xfrm>
            <a:off x="8163928" y="6429665"/>
            <a:ext cx="3472528" cy="726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1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825" name="Google Shape;825;p13"/>
          <p:cNvGrpSpPr/>
          <p:nvPr/>
        </p:nvGrpSpPr>
        <p:grpSpPr>
          <a:xfrm>
            <a:off x="11503395" y="480753"/>
            <a:ext cx="795519" cy="1026324"/>
            <a:chOff x="3216625" y="4232525"/>
            <a:chExt cx="126175" cy="122100"/>
          </a:xfrm>
        </p:grpSpPr>
        <p:sp>
          <p:nvSpPr>
            <p:cNvPr id="826" name="Google Shape;826;p1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27" name="Google Shape;827;p1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28" name="Google Shape;828;p1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29" name="Google Shape;829;p1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</p:grpSp>
      <p:grpSp>
        <p:nvGrpSpPr>
          <p:cNvPr id="845" name="Google Shape;845;p13"/>
          <p:cNvGrpSpPr/>
          <p:nvPr/>
        </p:nvGrpSpPr>
        <p:grpSpPr>
          <a:xfrm>
            <a:off x="11495936" y="8430177"/>
            <a:ext cx="810442" cy="1045625"/>
            <a:chOff x="3216625" y="4232525"/>
            <a:chExt cx="126175" cy="122100"/>
          </a:xfrm>
        </p:grpSpPr>
        <p:sp>
          <p:nvSpPr>
            <p:cNvPr id="846" name="Google Shape;846;p1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</p:grpSp>
      <p:grpSp>
        <p:nvGrpSpPr>
          <p:cNvPr id="865" name="Google Shape;865;p13"/>
          <p:cNvGrpSpPr/>
          <p:nvPr/>
        </p:nvGrpSpPr>
        <p:grpSpPr>
          <a:xfrm>
            <a:off x="133542" y="-47983"/>
            <a:ext cx="1161765" cy="1498817"/>
            <a:chOff x="3216625" y="4232525"/>
            <a:chExt cx="126175" cy="122100"/>
          </a:xfrm>
        </p:grpSpPr>
        <p:sp>
          <p:nvSpPr>
            <p:cNvPr id="866" name="Google Shape;866;p1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2" y="8430195"/>
            <a:ext cx="1161765" cy="1498931"/>
            <a:chOff x="3216625" y="4232525"/>
            <a:chExt cx="126175" cy="122100"/>
          </a:xfrm>
        </p:grpSpPr>
        <p:sp>
          <p:nvSpPr>
            <p:cNvPr id="886" name="Google Shape;886;p1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4" name="Google Shape;894;p1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69"/>
            </a:p>
          </p:txBody>
        </p:sp>
      </p:grpSp>
      <p:sp>
        <p:nvSpPr>
          <p:cNvPr id="905" name="Google Shape;905;p13"/>
          <p:cNvSpPr txBox="1">
            <a:spLocks noGrp="1"/>
          </p:cNvSpPr>
          <p:nvPr>
            <p:ph type="title" idx="15"/>
          </p:nvPr>
        </p:nvSpPr>
        <p:spPr>
          <a:xfrm>
            <a:off x="994875" y="1004460"/>
            <a:ext cx="10645163" cy="8704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310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072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50512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64413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68677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71591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02469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651" y="504500"/>
            <a:ext cx="10897612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51" y="2522490"/>
            <a:ext cx="10897612" cy="601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50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315" y="8782654"/>
            <a:ext cx="4264283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3408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196" y="1588"/>
            <a:ext cx="12632521" cy="94726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0744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85" r:id="rId3"/>
    <p:sldLayoutId id="2147483682" r:id="rId4"/>
    <p:sldLayoutId id="2147483663" r:id="rId5"/>
    <p:sldLayoutId id="2147483690" r:id="rId6"/>
    <p:sldLayoutId id="2147483689" r:id="rId7"/>
    <p:sldLayoutId id="2147483688" r:id="rId8"/>
    <p:sldLayoutId id="2147483687" r:id="rId9"/>
    <p:sldLayoutId id="2147483684" r:id="rId10"/>
    <p:sldLayoutId id="2147483683" r:id="rId11"/>
    <p:sldLayoutId id="2147483681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91" r:id="rId26"/>
    <p:sldLayoutId id="2147483669" r:id="rId27"/>
    <p:sldLayoutId id="2147483670" r:id="rId28"/>
    <p:sldLayoutId id="2147483671" r:id="rId29"/>
    <p:sldLayoutId id="2147483672" r:id="rId30"/>
    <p:sldLayoutId id="2147483692" r:id="rId31"/>
  </p:sldLayoutIdLst>
  <p:transition>
    <p:random/>
  </p:transition>
  <p:hf sldNum="0" hdr="0"/>
  <p:txStyles>
    <p:titleStyle>
      <a:lvl1pPr algn="l" defTabSz="1263426" rtl="0" eaLnBrk="1" latinLnBrk="0" hangingPunct="1">
        <a:lnSpc>
          <a:spcPct val="90000"/>
        </a:lnSpc>
        <a:spcBef>
          <a:spcPct val="0"/>
        </a:spcBef>
        <a:buNone/>
        <a:defRPr sz="6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5857" indent="-315857" algn="l" defTabSz="1263426" rtl="0" eaLnBrk="1" latinLnBrk="0" hangingPunct="1">
        <a:lnSpc>
          <a:spcPct val="90000"/>
        </a:lnSpc>
        <a:spcBef>
          <a:spcPts val="1382"/>
        </a:spcBef>
        <a:buFont typeface="Arial" panose="020B0604020202020204" pitchFamily="34" charset="0"/>
        <a:buChar char="•"/>
        <a:defRPr sz="3869" kern="1200">
          <a:solidFill>
            <a:schemeClr val="tx1"/>
          </a:solidFill>
          <a:latin typeface="+mn-lt"/>
          <a:ea typeface="+mn-ea"/>
          <a:cs typeface="+mn-cs"/>
        </a:defRPr>
      </a:lvl1pPr>
      <a:lvl2pPr marL="94757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3316" kern="1200">
          <a:solidFill>
            <a:schemeClr val="tx1"/>
          </a:solidFill>
          <a:latin typeface="+mn-lt"/>
          <a:ea typeface="+mn-ea"/>
          <a:cs typeface="+mn-cs"/>
        </a:defRPr>
      </a:lvl2pPr>
      <a:lvl3pPr marL="157928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763" kern="1200">
          <a:solidFill>
            <a:schemeClr val="tx1"/>
          </a:solidFill>
          <a:latin typeface="+mn-lt"/>
          <a:ea typeface="+mn-ea"/>
          <a:cs typeface="+mn-cs"/>
        </a:defRPr>
      </a:lvl3pPr>
      <a:lvl4pPr marL="221099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84271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47442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410613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737849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36956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1pPr>
      <a:lvl2pPr marL="63171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2pPr>
      <a:lvl3pPr marL="126342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3pPr>
      <a:lvl4pPr marL="189514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52685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15856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3790279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42199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05370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z20OncUzvKA?feature=oembed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AD3D43-04B8-4A12-ACD7-73C535D6A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 rot="5400000">
            <a:off x="2763887" y="-1579563"/>
            <a:ext cx="7107138" cy="126349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AF49666-CA37-4845-8451-128A8AA33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399" y="-776818"/>
            <a:ext cx="6014118" cy="1075566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3F2CDC7-90A7-40E1-A453-59A145C99A92}"/>
              </a:ext>
            </a:extLst>
          </p:cNvPr>
          <p:cNvSpPr/>
          <p:nvPr/>
        </p:nvSpPr>
        <p:spPr>
          <a:xfrm>
            <a:off x="1895238" y="2865686"/>
            <a:ext cx="8729576" cy="4258013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368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7569">
              <a:defRPr/>
            </a:pPr>
            <a:endParaRPr lang="zh-CN" altLang="en-US" sz="3109">
              <a:solidFill>
                <a:prstClr val="white"/>
              </a:solidFill>
              <a:latin typeface="庞门正道标题体" panose="020F0502020204030204"/>
              <a:sym typeface="Arial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D4FE950-136A-4682-8BA4-20046AAF2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44966" b="31828"/>
          <a:stretch/>
        </p:blipFill>
        <p:spPr>
          <a:xfrm>
            <a:off x="0" y="3633178"/>
            <a:ext cx="12634916" cy="4727563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1895234" y="2727265"/>
            <a:ext cx="8729579" cy="2388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7569">
              <a:defRPr/>
            </a:pPr>
            <a:r>
              <a:rPr lang="en-US" sz="4974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CHÀO MỪNG CÁC CON ĐẾN VỚI </a:t>
            </a:r>
          </a:p>
          <a:p>
            <a:pPr algn="ctr" defTabSz="947569">
              <a:defRPr/>
            </a:pPr>
            <a:r>
              <a:rPr lang="en-US" sz="4974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TIẾT HỌC HÔM NAY</a:t>
            </a:r>
            <a:endParaRPr lang="en-US" sz="4974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2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3">
            <a:extLst>
              <a:ext uri="{FF2B5EF4-FFF2-40B4-BE49-F238E27FC236}">
                <a16:creationId xmlns:a16="http://schemas.microsoft.com/office/drawing/2014/main" id="{984ACA69-2309-4F58-B7A7-2FDD74F0C642}"/>
              </a:ext>
            </a:extLst>
          </p:cNvPr>
          <p:cNvSpPr txBox="1"/>
          <p:nvPr/>
        </p:nvSpPr>
        <p:spPr>
          <a:xfrm>
            <a:off x="5499922" y="7546206"/>
            <a:ext cx="1635068" cy="72008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 descr="Chùm ảnh động thiên nhiên thanh bình giúp tâm trạng thư thái - ẢNH THIÊN  NHIÊN ĐẸP, ANH THIEN NHIEN DEP">
            <a:extLst>
              <a:ext uri="{FF2B5EF4-FFF2-40B4-BE49-F238E27FC236}">
                <a16:creationId xmlns:a16="http://schemas.microsoft.com/office/drawing/2014/main" id="{D1D48BCB-170C-4D58-8762-98CA1C257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" y="873"/>
            <a:ext cx="12564949" cy="70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385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79" y="0"/>
            <a:ext cx="12631754" cy="9475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F988167C-97D0-4F02-8EB3-573396D70536}"/>
              </a:ext>
            </a:extLst>
          </p:cNvPr>
          <p:cNvSpPr txBox="1"/>
          <p:nvPr/>
        </p:nvSpPr>
        <p:spPr>
          <a:xfrm>
            <a:off x="5669384" y="8702156"/>
            <a:ext cx="172819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Bão số 13 đổ bộ Quảng Bình, Hà Tĩnh">
            <a:extLst>
              <a:ext uri="{FF2B5EF4-FFF2-40B4-BE49-F238E27FC236}">
                <a16:creationId xmlns:a16="http://schemas.microsoft.com/office/drawing/2014/main" id="{903736D4-A4BC-49F6-8A42-BA507A7A7A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31754" cy="869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5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ng Quốc tiếp tục nỗ lực ứng phó với lũ lụt nghiêm trọng | Môi trường |  Vietnam+ (VietnamPlus)">
            <a:extLst>
              <a:ext uri="{FF2B5EF4-FFF2-40B4-BE49-F238E27FC236}">
                <a16:creationId xmlns:a16="http://schemas.microsoft.com/office/drawing/2014/main" id="{F61E83A1-7465-48E2-B384-F29B7C89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" y="0"/>
            <a:ext cx="12634913" cy="842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A787363-FCC4-4092-9176-EC4AF6B6EE26}"/>
              </a:ext>
            </a:extLst>
          </p:cNvPr>
          <p:cNvSpPr txBox="1"/>
          <p:nvPr/>
        </p:nvSpPr>
        <p:spPr>
          <a:xfrm>
            <a:off x="5453360" y="8725842"/>
            <a:ext cx="172819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35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àng nghìn dân miền Tây thiếu nước sinh hoạt mùa hạn mặn">
            <a:extLst>
              <a:ext uri="{FF2B5EF4-FFF2-40B4-BE49-F238E27FC236}">
                <a16:creationId xmlns:a16="http://schemas.microsoft.com/office/drawing/2014/main" id="{B64420A9-30E2-4257-8893-0579C5456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4" y="273398"/>
            <a:ext cx="12097344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DF9A1E4-72ED-4FA3-865B-C408213331B7}"/>
              </a:ext>
            </a:extLst>
          </p:cNvPr>
          <p:cNvSpPr txBox="1"/>
          <p:nvPr/>
        </p:nvSpPr>
        <p:spPr>
          <a:xfrm>
            <a:off x="5381352" y="8266286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15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ạn hán gây thiệt hại gần 8.900 tỷ đồng - Tuổi Trẻ Online">
            <a:extLst>
              <a:ext uri="{FF2B5EF4-FFF2-40B4-BE49-F238E27FC236}">
                <a16:creationId xmlns:a16="http://schemas.microsoft.com/office/drawing/2014/main" id="{8569FC09-DD8D-4B12-992A-22F3C11C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792" y="417414"/>
            <a:ext cx="11650733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2D2A0F9-ACA1-4F57-B9B3-B8086416A251}"/>
              </a:ext>
            </a:extLst>
          </p:cNvPr>
          <p:cNvSpPr txBox="1"/>
          <p:nvPr/>
        </p:nvSpPr>
        <p:spPr>
          <a:xfrm>
            <a:off x="5669384" y="8479492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12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B7311441-0CFC-4F30-AD3D-02E7BE9B0B99}"/>
              </a:ext>
            </a:extLst>
          </p:cNvPr>
          <p:cNvSpPr txBox="1"/>
          <p:nvPr/>
        </p:nvSpPr>
        <p:spPr>
          <a:xfrm>
            <a:off x="4157216" y="8410302"/>
            <a:ext cx="4320480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à Nội nắng chói chang, giữa trưa 38 độ C">
            <a:extLst>
              <a:ext uri="{FF2B5EF4-FFF2-40B4-BE49-F238E27FC236}">
                <a16:creationId xmlns:a16="http://schemas.microsoft.com/office/drawing/2014/main" id="{B290FAA6-9727-4E6B-94E3-90621E4F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" y="0"/>
            <a:ext cx="12597805" cy="80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92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̉nh 1">
            <a:extLst>
              <a:ext uri="{FF2B5EF4-FFF2-40B4-BE49-F238E27FC236}">
                <a16:creationId xmlns:a16="http://schemas.microsoft.com/office/drawing/2014/main" id="{E0E962A2-0470-44A8-9909-8DF1DFB67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" y="715089"/>
            <a:ext cx="12634383" cy="808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F06E76-1F29-4CE7-9054-02303ACCC3BD}"/>
              </a:ext>
            </a:extLst>
          </p:cNvPr>
          <p:cNvSpPr/>
          <p:nvPr/>
        </p:nvSpPr>
        <p:spPr>
          <a:xfrm>
            <a:off x="5235268" y="8804821"/>
            <a:ext cx="216437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5A8E967-6488-4FD5-B130-EACEE9BC3D2A}"/>
              </a:ext>
            </a:extLst>
          </p:cNvPr>
          <p:cNvSpPr txBox="1"/>
          <p:nvPr/>
        </p:nvSpPr>
        <p:spPr>
          <a:xfrm>
            <a:off x="0" y="0"/>
            <a:ext cx="8117656" cy="7150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từ chỉ các hiện tượng tự nhiên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CC015F1-E1C1-4DD7-904E-F7B44880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-1"/>
            <a:ext cx="12634383" cy="85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BFAED124-6984-430D-BD71-55479FAFA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5717">
            <a:off x="947843" y="-737005"/>
            <a:ext cx="1526655" cy="582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2BB2DD5F-1F92-4EFB-9404-FF4C84C546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0156">
            <a:off x="3654584" y="-326826"/>
            <a:ext cx="1684584" cy="568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9D5AE72B-CCDE-4256-87A6-4B5A8DEB7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7577">
            <a:off x="3783999" y="1480593"/>
            <a:ext cx="8278153" cy="8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32B4C6E8-2D00-4068-B60D-68D9AAE108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9713">
            <a:off x="5363297" y="1585880"/>
            <a:ext cx="8278153" cy="8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>
            <a:extLst>
              <a:ext uri="{FF2B5EF4-FFF2-40B4-BE49-F238E27FC236}">
                <a16:creationId xmlns:a16="http://schemas.microsoft.com/office/drawing/2014/main" id="{0149E902-CE24-4D59-8547-D6C7343087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397">
            <a:off x="7580895" y="947579"/>
            <a:ext cx="1684584" cy="421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2">
            <a:extLst>
              <a:ext uri="{FF2B5EF4-FFF2-40B4-BE49-F238E27FC236}">
                <a16:creationId xmlns:a16="http://schemas.microsoft.com/office/drawing/2014/main" id="{651C08EE-A786-49AA-AE30-A256DAD13E4E}"/>
              </a:ext>
            </a:extLst>
          </p:cNvPr>
          <p:cNvSpPr/>
          <p:nvPr/>
        </p:nvSpPr>
        <p:spPr>
          <a:xfrm>
            <a:off x="5376332" y="8740642"/>
            <a:ext cx="188224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_THN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F06E76-1F29-4CE7-9054-02303ACCC3BD}"/>
              </a:ext>
            </a:extLst>
          </p:cNvPr>
          <p:cNvSpPr/>
          <p:nvPr/>
        </p:nvSpPr>
        <p:spPr>
          <a:xfrm>
            <a:off x="5365914" y="8184270"/>
            <a:ext cx="190308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vi-VN" sz="40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Mưa đá - hiện tượng thiên nhiên nguy hiểm và những điều bạn nên biết">
            <a:extLst>
              <a:ext uri="{FF2B5EF4-FFF2-40B4-BE49-F238E27FC236}">
                <a16:creationId xmlns:a16="http://schemas.microsoft.com/office/drawing/2014/main" id="{E2F6DAAA-4458-4C3E-B51D-DA34F49F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990"/>
            <a:ext cx="12634913" cy="810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65419"/>
      </p:ext>
    </p:extLst>
  </p:cSld>
  <p:clrMapOvr>
    <a:masterClrMapping/>
  </p:clrMapOvr>
  <p:transition spd="slow">
    <p:sndAc>
      <p:stSnd>
        <p:snd r:embed="rId2" name="suction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2">
            <a:extLst>
              <a:ext uri="{FF2B5EF4-FFF2-40B4-BE49-F238E27FC236}">
                <a16:creationId xmlns:a16="http://schemas.microsoft.com/office/drawing/2014/main" id="{D564EB5F-1B63-4F7F-9810-511531BCDCC9}"/>
              </a:ext>
            </a:extLst>
          </p:cNvPr>
          <p:cNvSpPr txBox="1"/>
          <p:nvPr/>
        </p:nvSpPr>
        <p:spPr>
          <a:xfrm>
            <a:off x="196776" y="122090"/>
            <a:ext cx="1029714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 descr="Cơn mưa đầu mùa">
            <a:extLst>
              <a:ext uri="{FF2B5EF4-FFF2-40B4-BE49-F238E27FC236}">
                <a16:creationId xmlns:a16="http://schemas.microsoft.com/office/drawing/2014/main" id="{B0C10085-2D51-4C26-9E50-12C13867F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6" y="993478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9BE8E7-7E4A-4B61-A726-9682DCFB9181}"/>
              </a:ext>
            </a:extLst>
          </p:cNvPr>
          <p:cNvSpPr/>
          <p:nvPr/>
        </p:nvSpPr>
        <p:spPr>
          <a:xfrm>
            <a:off x="1276896" y="3828331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75F736-A008-4BB7-B4F2-026E467EB306}"/>
              </a:ext>
            </a:extLst>
          </p:cNvPr>
          <p:cNvSpPr/>
          <p:nvPr/>
        </p:nvSpPr>
        <p:spPr>
          <a:xfrm>
            <a:off x="1258581" y="5746718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ADD423-C8CF-4189-9DE8-685A4DA1656D}"/>
              </a:ext>
            </a:extLst>
          </p:cNvPr>
          <p:cNvSpPr/>
          <p:nvPr/>
        </p:nvSpPr>
        <p:spPr>
          <a:xfrm>
            <a:off x="6317455" y="6621801"/>
            <a:ext cx="6016797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A6D844A-E322-4E4C-9A2A-3D6EBDF26EF9}"/>
              </a:ext>
            </a:extLst>
          </p:cNvPr>
          <p:cNvSpPr/>
          <p:nvPr/>
        </p:nvSpPr>
        <p:spPr>
          <a:xfrm>
            <a:off x="6317457" y="2103103"/>
            <a:ext cx="6016798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72A795C-FE44-4039-A024-245191458E78}"/>
              </a:ext>
            </a:extLst>
          </p:cNvPr>
          <p:cNvSpPr/>
          <p:nvPr/>
        </p:nvSpPr>
        <p:spPr>
          <a:xfrm>
            <a:off x="6317456" y="3651460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60BCE3-3BEC-4988-A8B1-E4D13E1B5867}"/>
              </a:ext>
            </a:extLst>
          </p:cNvPr>
          <p:cNvSpPr/>
          <p:nvPr/>
        </p:nvSpPr>
        <p:spPr>
          <a:xfrm>
            <a:off x="6317456" y="5134504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4F06982-DD03-424A-AA90-4021B81EEC4B}"/>
              </a:ext>
            </a:extLst>
          </p:cNvPr>
          <p:cNvSpPr/>
          <p:nvPr/>
        </p:nvSpPr>
        <p:spPr>
          <a:xfrm>
            <a:off x="6475383" y="7870654"/>
            <a:ext cx="5858869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227267-5384-497C-A4A6-56D08F85D97D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3850869" y="2515975"/>
            <a:ext cx="2466588" cy="154835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D27CB5-7759-4A63-AB8E-E29A4E2CEB0B}"/>
              </a:ext>
            </a:extLst>
          </p:cNvPr>
          <p:cNvCxnSpPr>
            <a:cxnSpLocks/>
          </p:cNvCxnSpPr>
          <p:nvPr/>
        </p:nvCxnSpPr>
        <p:spPr>
          <a:xfrm flipV="1">
            <a:off x="3869184" y="4194567"/>
            <a:ext cx="2423592" cy="4011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0D3B3A-6719-46F1-A085-B7C66EA7C920}"/>
              </a:ext>
            </a:extLst>
          </p:cNvPr>
          <p:cNvCxnSpPr>
            <a:cxnSpLocks/>
          </p:cNvCxnSpPr>
          <p:nvPr/>
        </p:nvCxnSpPr>
        <p:spPr>
          <a:xfrm>
            <a:off x="3850869" y="4477203"/>
            <a:ext cx="2441907" cy="265798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3424FBC-018F-418F-9E6E-7603A0A650F6}"/>
              </a:ext>
            </a:extLst>
          </p:cNvPr>
          <p:cNvCxnSpPr>
            <a:cxnSpLocks/>
          </p:cNvCxnSpPr>
          <p:nvPr/>
        </p:nvCxnSpPr>
        <p:spPr>
          <a:xfrm flipV="1">
            <a:off x="3850869" y="5583220"/>
            <a:ext cx="2448272" cy="43871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2A04928-B802-4954-951B-B49A79160A63}"/>
              </a:ext>
            </a:extLst>
          </p:cNvPr>
          <p:cNvCxnSpPr>
            <a:cxnSpLocks/>
          </p:cNvCxnSpPr>
          <p:nvPr/>
        </p:nvCxnSpPr>
        <p:spPr>
          <a:xfrm>
            <a:off x="3850869" y="6264453"/>
            <a:ext cx="2585922" cy="2019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5272" y="893413"/>
            <a:ext cx="12870185" cy="8673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645" y="5936076"/>
            <a:ext cx="3913586" cy="3728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A83D8F79-737D-432F-AB32-7E60F85E35F7}"/>
              </a:ext>
            </a:extLst>
          </p:cNvPr>
          <p:cNvSpPr txBox="1"/>
          <p:nvPr/>
        </p:nvSpPr>
        <p:spPr>
          <a:xfrm>
            <a:off x="1276896" y="7222322"/>
            <a:ext cx="6786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Bài hát: </a:t>
            </a:r>
            <a:r>
              <a:rPr lang="en-US" sz="3200" b="1" dirty="0">
                <a:solidFill>
                  <a:srgbClr val="CC00CC"/>
                </a:solidFill>
              </a:rPr>
              <a:t>Cho </a:t>
            </a:r>
            <a:r>
              <a:rPr lang="en-US" sz="3200" b="1" dirty="0" err="1">
                <a:solidFill>
                  <a:srgbClr val="CC00CC"/>
                </a:solidFill>
              </a:rPr>
              <a:t>tôi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đi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làm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mưa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với</a:t>
            </a:r>
            <a:endParaRPr lang="vi-VN" sz="3200" dirty="0">
              <a:solidFill>
                <a:srgbClr val="CC00CC"/>
              </a:solidFill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</a:rPr>
              <a:t>Sáng tác: Hoàng </a:t>
            </a:r>
            <a:r>
              <a:rPr lang="en-US" sz="3200" dirty="0" err="1">
                <a:solidFill>
                  <a:srgbClr val="0070C0"/>
                </a:solidFill>
              </a:rPr>
              <a:t>Hà</a:t>
            </a:r>
            <a:endParaRPr lang="vi-VN" sz="32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9967" y="-29917"/>
            <a:ext cx="44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Online Media 6" title="Cho Tôi Đi Làm Mưa Với 4K - Nhạc Thiếu Nhi 3D Vui Nhộn Mới Nhất 2017">
            <a:hlinkClick r:id="" action="ppaction://media"/>
            <a:extLst>
              <a:ext uri="{FF2B5EF4-FFF2-40B4-BE49-F238E27FC236}">
                <a16:creationId xmlns:a16="http://schemas.microsoft.com/office/drawing/2014/main" id="{A2BFED68-EB67-4E13-9DF3-D58EC1EEE0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60872" y="1641550"/>
            <a:ext cx="8568952" cy="548319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576743-F76E-4E82-9B53-E048AB7F5237}"/>
              </a:ext>
            </a:extLst>
          </p:cNvPr>
          <p:cNvSpPr txBox="1"/>
          <p:nvPr/>
        </p:nvSpPr>
        <p:spPr>
          <a:xfrm>
            <a:off x="452156" y="7856396"/>
            <a:ext cx="555445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phùn có vào mùa đông, hạt mưa nhỏ.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CB6FA-39C6-4622-936E-CC6A8829BA94}"/>
              </a:ext>
            </a:extLst>
          </p:cNvPr>
          <p:cNvSpPr txBox="1"/>
          <p:nvPr/>
        </p:nvSpPr>
        <p:spPr>
          <a:xfrm>
            <a:off x="6458213" y="7858365"/>
            <a:ext cx="5993156" cy="1315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rào thường có vào mùa hè, hạt mưa to và nặng.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2FEF2-D416-466C-A6B5-51ED77BB739E}"/>
              </a:ext>
            </a:extLst>
          </p:cNvPr>
          <p:cNvSpPr txBox="1"/>
          <p:nvPr/>
        </p:nvSpPr>
        <p:spPr>
          <a:xfrm>
            <a:off x="207822" y="109897"/>
            <a:ext cx="12243546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2" descr="vhp.Hạ Vũ: Mưa Phùn - Như Phương">
            <a:extLst>
              <a:ext uri="{FF2B5EF4-FFF2-40B4-BE49-F238E27FC236}">
                <a16:creationId xmlns:a16="http://schemas.microsoft.com/office/drawing/2014/main" id="{7FB9A7B8-B336-4C9B-9DA8-0BF0134F4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7" y="1536713"/>
            <a:ext cx="5940873" cy="60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him trên Lưu nhanh">
            <a:extLst>
              <a:ext uri="{FF2B5EF4-FFF2-40B4-BE49-F238E27FC236}">
                <a16:creationId xmlns:a16="http://schemas.microsoft.com/office/drawing/2014/main" id="{7948AB83-1D31-4C85-B4E5-A816C37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39" y="1546866"/>
            <a:ext cx="6176701" cy="60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925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89" y="0"/>
            <a:ext cx="12870185" cy="947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8AF32E-5E28-4CB0-9827-B75940D5B242}"/>
              </a:ext>
            </a:extLst>
          </p:cNvPr>
          <p:cNvSpPr txBox="1"/>
          <p:nvPr/>
        </p:nvSpPr>
        <p:spPr>
          <a:xfrm>
            <a:off x="1065272" y="861848"/>
            <a:ext cx="10808828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044DB-FF8A-424E-87B9-90E43579C756}"/>
              </a:ext>
            </a:extLst>
          </p:cNvPr>
          <p:cNvSpPr txBox="1"/>
          <p:nvPr/>
        </p:nvSpPr>
        <p:spPr>
          <a:xfrm>
            <a:off x="484808" y="7405415"/>
            <a:ext cx="119697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 mùa đông bắc là loại gió mang theo không khí rất lạnh có vào mùa đông ở miền Trung và miền Bắc còn gió heo may thì có vào mùa thu thường là ở miền Bắc.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Miền Bắc sắp đón gió mùa Đông Bắc">
            <a:extLst>
              <a:ext uri="{FF2B5EF4-FFF2-40B4-BE49-F238E27FC236}">
                <a16:creationId xmlns:a16="http://schemas.microsoft.com/office/drawing/2014/main" id="{E4AF1948-61DC-422F-ADCB-B9407CF1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9" y="2621851"/>
            <a:ext cx="6018683" cy="446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Ai còn đợi ai mùa gió heo may (P1)">
            <a:extLst>
              <a:ext uri="{FF2B5EF4-FFF2-40B4-BE49-F238E27FC236}">
                <a16:creationId xmlns:a16="http://schemas.microsoft.com/office/drawing/2014/main" id="{ECDF769E-126F-4F22-BB63-1CA05389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04" y="2621850"/>
            <a:ext cx="6149060" cy="446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712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5B387-5CB4-F290-0D38-1848CC8E2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75" descr="5">
            <a:extLst>
              <a:ext uri="{FF2B5EF4-FFF2-40B4-BE49-F238E27FC236}">
                <a16:creationId xmlns:a16="http://schemas.microsoft.com/office/drawing/2014/main" id="{7A0F32B8-95E6-357C-31EB-84F92C7C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057" y="-90427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15151E20-C894-2646-832F-0035AFB9D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521" y="4166135"/>
            <a:ext cx="9349265" cy="18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4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59C6FA83-487A-6A78-9D1E-3360363AC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311" y="3892737"/>
            <a:ext cx="10585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0502">
            <a:extLst>
              <a:ext uri="{FF2B5EF4-FFF2-40B4-BE49-F238E27FC236}">
                <a16:creationId xmlns:a16="http://schemas.microsoft.com/office/drawing/2014/main" id="{DFAF91EF-0B87-7BBF-EE43-358CC3222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256" y="944488"/>
            <a:ext cx="50575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26120-2119-BC28-C4ED-6CC506EEDDF6}"/>
              </a:ext>
            </a:extLst>
          </p:cNvPr>
          <p:cNvSpPr/>
          <p:nvPr/>
        </p:nvSpPr>
        <p:spPr>
          <a:xfrm>
            <a:off x="2652741" y="2063039"/>
            <a:ext cx="7702316" cy="28803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1" y="7842951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0" y="14093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75" y="2450717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5538" y="5289724"/>
            <a:ext cx="5926378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9" name="图片 48135" descr="16">
            <a:extLst>
              <a:ext uri="{FF2B5EF4-FFF2-40B4-BE49-F238E27FC236}">
                <a16:creationId xmlns:a16="http://schemas.microsoft.com/office/drawing/2014/main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7" y="14093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EDEF879-A5F8-485F-B9AE-4E8DD6C797B0}"/>
              </a:ext>
            </a:extLst>
          </p:cNvPr>
          <p:cNvSpPr/>
          <p:nvPr/>
        </p:nvSpPr>
        <p:spPr>
          <a:xfrm>
            <a:off x="1275404" y="6799605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44">
            <a:extLst>
              <a:ext uri="{FF2B5EF4-FFF2-40B4-BE49-F238E27FC236}">
                <a16:creationId xmlns:a16="http://schemas.microsoft.com/office/drawing/2014/main" id="{5760E434-EABF-46A8-B810-4AA499B96160}"/>
              </a:ext>
            </a:extLst>
          </p:cNvPr>
          <p:cNvSpPr/>
          <p:nvPr/>
        </p:nvSpPr>
        <p:spPr>
          <a:xfrm>
            <a:off x="6981017" y="2548320"/>
            <a:ext cx="5653896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44">
            <a:extLst>
              <a:ext uri="{FF2B5EF4-FFF2-40B4-BE49-F238E27FC236}">
                <a16:creationId xmlns:a16="http://schemas.microsoft.com/office/drawing/2014/main" id="{9AADCF6D-59A6-4012-A42C-F1DD65AF910E}"/>
              </a:ext>
            </a:extLst>
          </p:cNvPr>
          <p:cNvSpPr/>
          <p:nvPr/>
        </p:nvSpPr>
        <p:spPr>
          <a:xfrm>
            <a:off x="7188650" y="5289724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B8228C5-248F-4627-909F-053B1F010630}"/>
              </a:ext>
            </a:extLst>
          </p:cNvPr>
          <p:cNvSpPr/>
          <p:nvPr/>
        </p:nvSpPr>
        <p:spPr>
          <a:xfrm>
            <a:off x="7973640" y="6739541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1" y="7842951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0" y="14093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图片 48135" descr="16">
            <a:extLst>
              <a:ext uri="{FF2B5EF4-FFF2-40B4-BE49-F238E27FC236}">
                <a16:creationId xmlns:a16="http://schemas.microsoft.com/office/drawing/2014/main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7" y="14093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713873-DA3D-4C2F-8C31-562A889EF841}"/>
              </a:ext>
            </a:extLst>
          </p:cNvPr>
          <p:cNvSpPr/>
          <p:nvPr/>
        </p:nvSpPr>
        <p:spPr>
          <a:xfrm>
            <a:off x="0" y="1667935"/>
            <a:ext cx="6050330" cy="61399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45">
            <a:extLst>
              <a:ext uri="{FF2B5EF4-FFF2-40B4-BE49-F238E27FC236}">
                <a16:creationId xmlns:a16="http://schemas.microsoft.com/office/drawing/2014/main" id="{D74EEFC2-4864-4EC8-892D-3EB55D1BD22A}"/>
              </a:ext>
            </a:extLst>
          </p:cNvPr>
          <p:cNvSpPr/>
          <p:nvPr/>
        </p:nvSpPr>
        <p:spPr>
          <a:xfrm>
            <a:off x="121284" y="5842230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DD6B9C-F791-49CE-9A28-41B455E6E0B6}"/>
              </a:ext>
            </a:extLst>
          </p:cNvPr>
          <p:cNvSpPr/>
          <p:nvPr/>
        </p:nvSpPr>
        <p:spPr>
          <a:xfrm>
            <a:off x="965969" y="1763210"/>
            <a:ext cx="3593300" cy="169946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44">
            <a:extLst>
              <a:ext uri="{FF2B5EF4-FFF2-40B4-BE49-F238E27FC236}">
                <a16:creationId xmlns:a16="http://schemas.microsoft.com/office/drawing/2014/main" id="{A01E427F-E5A1-41FD-AA6A-B29518DF932F}"/>
              </a:ext>
            </a:extLst>
          </p:cNvPr>
          <p:cNvSpPr/>
          <p:nvPr/>
        </p:nvSpPr>
        <p:spPr>
          <a:xfrm>
            <a:off x="133553" y="3920507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22876A-BD1D-44D1-AAE4-51F53A2C7462}"/>
              </a:ext>
            </a:extLst>
          </p:cNvPr>
          <p:cNvSpPr/>
          <p:nvPr/>
        </p:nvSpPr>
        <p:spPr>
          <a:xfrm>
            <a:off x="6183882" y="1667935"/>
            <a:ext cx="6407755" cy="6139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44">
            <a:extLst>
              <a:ext uri="{FF2B5EF4-FFF2-40B4-BE49-F238E27FC236}">
                <a16:creationId xmlns:a16="http://schemas.microsoft.com/office/drawing/2014/main" id="{962CCD22-1FC7-443B-9533-5C1B4A323BDD}"/>
              </a:ext>
            </a:extLst>
          </p:cNvPr>
          <p:cNvSpPr/>
          <p:nvPr/>
        </p:nvSpPr>
        <p:spPr>
          <a:xfrm>
            <a:off x="6264013" y="3701863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44">
            <a:extLst>
              <a:ext uri="{FF2B5EF4-FFF2-40B4-BE49-F238E27FC236}">
                <a16:creationId xmlns:a16="http://schemas.microsoft.com/office/drawing/2014/main" id="{37BA9910-2C6A-42A0-AE46-FD71F7AA7BF1}"/>
              </a:ext>
            </a:extLst>
          </p:cNvPr>
          <p:cNvSpPr/>
          <p:nvPr/>
        </p:nvSpPr>
        <p:spPr>
          <a:xfrm>
            <a:off x="6438119" y="5440325"/>
            <a:ext cx="6050330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956A1FE-BABA-4A6B-BD63-402552E02F5B}"/>
              </a:ext>
            </a:extLst>
          </p:cNvPr>
          <p:cNvSpPr/>
          <p:nvPr/>
        </p:nvSpPr>
        <p:spPr>
          <a:xfrm>
            <a:off x="7445422" y="1735999"/>
            <a:ext cx="3593300" cy="16994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5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38343-5B72-09DD-640F-5AF714B79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75" descr="5">
            <a:extLst>
              <a:ext uri="{FF2B5EF4-FFF2-40B4-BE49-F238E27FC236}">
                <a16:creationId xmlns:a16="http://schemas.microsoft.com/office/drawing/2014/main" id="{AA818891-BC76-2C77-0258-28F2750D2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057" y="-90427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C6A3D138-6F1A-A1C4-22F6-69950F225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521" y="4166135"/>
            <a:ext cx="9349265" cy="18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4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0A03E9D5-E158-6B25-06A4-FB5FFE63E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311" y="3892737"/>
            <a:ext cx="10585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0502">
            <a:extLst>
              <a:ext uri="{FF2B5EF4-FFF2-40B4-BE49-F238E27FC236}">
                <a16:creationId xmlns:a16="http://schemas.microsoft.com/office/drawing/2014/main" id="{0BD8DE79-B311-82F8-33FA-AA22FB95D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259" y="188957"/>
            <a:ext cx="31755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42277B-394B-C71F-A7D9-7D2E5DA65A9E}"/>
              </a:ext>
            </a:extLst>
          </p:cNvPr>
          <p:cNvSpPr/>
          <p:nvPr/>
        </p:nvSpPr>
        <p:spPr>
          <a:xfrm>
            <a:off x="1134337" y="1981918"/>
            <a:ext cx="3496656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BAA375-94A1-4B42-321C-4DAE1E3CBBB4}"/>
              </a:ext>
            </a:extLst>
          </p:cNvPr>
          <p:cNvSpPr/>
          <p:nvPr/>
        </p:nvSpPr>
        <p:spPr>
          <a:xfrm>
            <a:off x="5381352" y="1225896"/>
            <a:ext cx="6016798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ACE487-680E-31C2-015F-02B742C42265}"/>
              </a:ext>
            </a:extLst>
          </p:cNvPr>
          <p:cNvSpPr/>
          <p:nvPr/>
        </p:nvSpPr>
        <p:spPr>
          <a:xfrm>
            <a:off x="5381352" y="2577495"/>
            <a:ext cx="6836194" cy="25204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chao,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,..;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“!”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C16E98A-3B14-6AEB-96F8-C305FD609CD7}"/>
              </a:ext>
            </a:extLst>
          </p:cNvPr>
          <p:cNvCxnSpPr>
            <a:cxnSpLocks/>
          </p:cNvCxnSpPr>
          <p:nvPr/>
        </p:nvCxnSpPr>
        <p:spPr>
          <a:xfrm flipV="1">
            <a:off x="4676736" y="1757497"/>
            <a:ext cx="704616" cy="460117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C4AED5-218A-9723-272B-07A08F0B6756}"/>
              </a:ext>
            </a:extLst>
          </p:cNvPr>
          <p:cNvCxnSpPr>
            <a:cxnSpLocks/>
          </p:cNvCxnSpPr>
          <p:nvPr/>
        </p:nvCxnSpPr>
        <p:spPr>
          <a:xfrm>
            <a:off x="4630993" y="2807661"/>
            <a:ext cx="842934" cy="75710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424110-44BC-A7D0-D21C-CA9B3F93E8B4}"/>
              </a:ext>
            </a:extLst>
          </p:cNvPr>
          <p:cNvSpPr/>
          <p:nvPr/>
        </p:nvSpPr>
        <p:spPr>
          <a:xfrm>
            <a:off x="1211310" y="6289209"/>
            <a:ext cx="3419683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58B562-4468-8B0D-4005-26EFF1E49B67}"/>
              </a:ext>
            </a:extLst>
          </p:cNvPr>
          <p:cNvCxnSpPr>
            <a:cxnSpLocks/>
          </p:cNvCxnSpPr>
          <p:nvPr/>
        </p:nvCxnSpPr>
        <p:spPr>
          <a:xfrm flipV="1">
            <a:off x="4676736" y="5994962"/>
            <a:ext cx="842934" cy="588493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96E651-09ED-FB2F-83E2-3A4477464703}"/>
              </a:ext>
            </a:extLst>
          </p:cNvPr>
          <p:cNvSpPr/>
          <p:nvPr/>
        </p:nvSpPr>
        <p:spPr>
          <a:xfrm>
            <a:off x="5598010" y="5425907"/>
            <a:ext cx="6408078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407729-3AC8-BA14-5EBD-0EC510D2DC8C}"/>
              </a:ext>
            </a:extLst>
          </p:cNvPr>
          <p:cNvCxnSpPr>
            <a:cxnSpLocks/>
          </p:cNvCxnSpPr>
          <p:nvPr/>
        </p:nvCxnSpPr>
        <p:spPr>
          <a:xfrm>
            <a:off x="4670359" y="6851503"/>
            <a:ext cx="935509" cy="82141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665163-34BC-0232-5AE6-88ADFB60F5BA}"/>
              </a:ext>
            </a:extLst>
          </p:cNvPr>
          <p:cNvSpPr/>
          <p:nvPr/>
        </p:nvSpPr>
        <p:spPr>
          <a:xfrm>
            <a:off x="5655788" y="6699099"/>
            <a:ext cx="6638332" cy="25204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“!”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“.”</a:t>
            </a:r>
          </a:p>
        </p:txBody>
      </p:sp>
    </p:spTree>
    <p:extLst>
      <p:ext uri="{BB962C8B-B14F-4D97-AF65-F5344CB8AC3E}">
        <p14:creationId xmlns:p14="http://schemas.microsoft.com/office/powerpoint/2010/main" val="402075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  <p:bldP spid="3" grpId="0" animBg="1"/>
      <p:bldP spid="4" grpId="0" animBg="1"/>
      <p:bldP spid="10" grpId="0" animBg="1"/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2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1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6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6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101360" y="4986551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732A970-626D-43EF-B35D-6C22ACBFD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439" y="4000888"/>
            <a:ext cx="6843624" cy="84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  1.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thúc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316" i="1" dirty="0">
                <a:latin typeface="Times New Roman" panose="02020603050405020304" pitchFamily="18" charset="0"/>
              </a:rPr>
              <a:t>?</a:t>
            </a:r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dirty="0">
                <a:latin typeface="Times New Roman" panose="02020603050405020304" pitchFamily="18" charset="0"/>
              </a:rPr>
              <a:t>        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7" name="WordArt 3">
            <a:extLst>
              <a:ext uri="{FF2B5EF4-FFF2-40B4-BE49-F238E27FC236}">
                <a16:creationId xmlns:a16="http://schemas.microsoft.com/office/drawing/2014/main" id="{A02AC92A-E8C1-4E36-93DF-4611FB93C2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6237" y="328221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415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2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4632872" y="4316748"/>
            <a:ext cx="5053753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3316" b="1" i="1">
              <a:latin typeface="Times New Roman" panose="02020603050405020304" pitchFamily="18" charset="0"/>
            </a:endParaRPr>
          </a:p>
          <a:p>
            <a:pPr algn="ctr"/>
            <a:r>
              <a:rPr lang="en-US" altLang="en-US" sz="3316" b="1" i="1">
                <a:latin typeface="Times New Roman" panose="02020603050405020304" pitchFamily="18" charset="0"/>
              </a:rPr>
              <a:t>2. </a:t>
            </a:r>
            <a:r>
              <a:rPr lang="en-US" altLang="en-US" sz="3316" i="1">
                <a:latin typeface="Times New Roman" panose="02020603050405020304" pitchFamily="18" charset="0"/>
              </a:rPr>
              <a:t>Cuối</a:t>
            </a:r>
            <a:r>
              <a:rPr lang="en-US" altLang="en-US" sz="3316" b="1" i="1">
                <a:latin typeface="Times New Roman" panose="02020603050405020304" pitchFamily="18" charset="0"/>
              </a:rPr>
              <a:t> câu khiến </a:t>
            </a:r>
            <a:r>
              <a:rPr lang="en-US" altLang="en-US" sz="3316" i="1">
                <a:latin typeface="Times New Roman" panose="02020603050405020304" pitchFamily="18" charset="0"/>
              </a:rPr>
              <a:t>có dấu</a:t>
            </a:r>
            <a:r>
              <a:rPr lang="en-US" altLang="en-US" sz="3316" b="1" i="1">
                <a:latin typeface="Times New Roman" panose="02020603050405020304" pitchFamily="18" charset="0"/>
              </a:rPr>
              <a:t>:</a:t>
            </a:r>
          </a:p>
          <a:p>
            <a:pPr algn="ctr">
              <a:buFontTx/>
              <a:buChar char="•"/>
            </a:pPr>
            <a:endParaRPr lang="en-US" altLang="en-US" sz="3316" i="1">
              <a:latin typeface="Times New Roman" panose="02020603050405020304" pitchFamily="18" charset="0"/>
            </a:endParaRPr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1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6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6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001596" y="6211905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95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/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5361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2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pic>
        <p:nvPicPr>
          <p:cNvPr id="15363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947843" y="2105732"/>
            <a:ext cx="10528653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3580006" y="3158596"/>
            <a:ext cx="7054197" cy="11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3.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  “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Con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.”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39270" name="AutoShape 6"/>
          <p:cNvSpPr>
            <a:spLocks noChangeArrowheads="1"/>
          </p:cNvSpPr>
          <p:nvPr/>
        </p:nvSpPr>
        <p:spPr bwMode="auto">
          <a:xfrm>
            <a:off x="10513563" y="44746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9271" name="AutoShape 7"/>
          <p:cNvSpPr>
            <a:spLocks noChangeArrowheads="1"/>
          </p:cNvSpPr>
          <p:nvPr/>
        </p:nvSpPr>
        <p:spPr bwMode="auto">
          <a:xfrm>
            <a:off x="10517950" y="45624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9272" name="AutoShape 8"/>
          <p:cNvSpPr>
            <a:spLocks noChangeArrowheads="1"/>
          </p:cNvSpPr>
          <p:nvPr/>
        </p:nvSpPr>
        <p:spPr bwMode="auto">
          <a:xfrm>
            <a:off x="10524530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9273" name="AutoShape 9"/>
          <p:cNvSpPr>
            <a:spLocks noChangeArrowheads="1"/>
          </p:cNvSpPr>
          <p:nvPr/>
        </p:nvSpPr>
        <p:spPr bwMode="auto">
          <a:xfrm>
            <a:off x="10513563" y="42772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9274" name="AutoShape 10"/>
          <p:cNvSpPr>
            <a:spLocks noChangeArrowheads="1"/>
          </p:cNvSpPr>
          <p:nvPr/>
        </p:nvSpPr>
        <p:spPr bwMode="auto">
          <a:xfrm>
            <a:off x="10513563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9275" name="AutoShape 11"/>
          <p:cNvSpPr>
            <a:spLocks noChangeArrowheads="1"/>
          </p:cNvSpPr>
          <p:nvPr/>
        </p:nvSpPr>
        <p:spPr bwMode="auto">
          <a:xfrm>
            <a:off x="10500403" y="42114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4422299" y="4316748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a. Câu kể</a:t>
            </a:r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4422299" y="5159040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b. Câu khiến</a:t>
            </a:r>
          </a:p>
        </p:txBody>
      </p:sp>
      <p:sp>
        <p:nvSpPr>
          <p:cNvPr id="139279" name="Rectangle 15"/>
          <p:cNvSpPr>
            <a:spLocks noChangeArrowheads="1"/>
          </p:cNvSpPr>
          <p:nvPr/>
        </p:nvSpPr>
        <p:spPr bwMode="auto">
          <a:xfrm>
            <a:off x="4422299" y="5896046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c. Câu hỏi</a:t>
            </a:r>
          </a:p>
        </p:txBody>
      </p:sp>
      <p:sp>
        <p:nvSpPr>
          <p:cNvPr id="139280" name="Oval 16"/>
          <p:cNvSpPr>
            <a:spLocks noChangeArrowheads="1"/>
          </p:cNvSpPr>
          <p:nvPr/>
        </p:nvSpPr>
        <p:spPr bwMode="auto">
          <a:xfrm>
            <a:off x="4211726" y="5264326"/>
            <a:ext cx="631719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3264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927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9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/>
      <p:bldP spid="139270" grpId="0" animBg="1"/>
      <p:bldP spid="139271" grpId="0" animBg="1"/>
      <p:bldP spid="139272" grpId="0" animBg="1"/>
      <p:bldP spid="139273" grpId="0" animBg="1"/>
      <p:bldP spid="139274" grpId="0" animBg="1"/>
      <p:bldP spid="139275" grpId="0" animBg="1"/>
      <p:bldP spid="139276" grpId="0"/>
      <p:bldP spid="139279" grpId="0"/>
      <p:bldP spid="1392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194" y="-19981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375" y="2217739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15916"/>
            <a:ext cx="12854136" cy="12805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10360" y="1266498"/>
            <a:ext cx="5669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</a:t>
            </a:r>
          </a:p>
        </p:txBody>
      </p:sp>
      <p:pic>
        <p:nvPicPr>
          <p:cNvPr id="9" name="EM YEU CAY XANH">
            <a:hlinkClick r:id="" action="ppaction://media"/>
            <a:extLst>
              <a:ext uri="{FF2B5EF4-FFF2-40B4-BE49-F238E27FC236}">
                <a16:creationId xmlns:a16="http://schemas.microsoft.com/office/drawing/2014/main" id="{961AA4FE-3717-4EB0-A873-F261AB540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7136" y="5738068"/>
            <a:ext cx="6630726" cy="372978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9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280" y="0"/>
            <a:ext cx="12798353" cy="9461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3293120" y="1427060"/>
            <a:ext cx="871296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vừa rồi, tác giả đã nhắc tới những hiện tượng thiên nhiên nào? 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34" y="3212074"/>
            <a:ext cx="2138735" cy="12338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B1E15E9-A71D-4A58-AB62-72DACF507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54578" r="82599" b="41360"/>
          <a:stretch/>
        </p:blipFill>
        <p:spPr>
          <a:xfrm>
            <a:off x="1728583" y="3615966"/>
            <a:ext cx="609236" cy="476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68" y="2750499"/>
            <a:ext cx="9388505" cy="523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5A2D94-8FE1-4609-BD17-2D2E700B001C}"/>
              </a:ext>
            </a:extLst>
          </p:cNvPr>
          <p:cNvSpPr txBox="1"/>
          <p:nvPr/>
        </p:nvSpPr>
        <p:spPr>
          <a:xfrm>
            <a:off x="6677496" y="8138316"/>
            <a:ext cx="14436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8988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1496" y="0"/>
            <a:ext cx="17351227" cy="16127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43013" y="488951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6086" descr="1-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24" y="2115267"/>
            <a:ext cx="12946285" cy="7407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90541" y="2848917"/>
            <a:ext cx="9444372" cy="322395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4900" b="1" dirty="0">
                <a:ln w="285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                    </a:t>
            </a:r>
            <a:r>
              <a:rPr lang="en-US" altLang="zh-CN" sz="4900" b="1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CHỦ ĐỀ</a:t>
            </a:r>
          </a:p>
          <a:p>
            <a:pPr defTabSz="1500505">
              <a:spcBef>
                <a:spcPct val="50000"/>
              </a:spcBef>
            </a:pP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5400" b="1" spc="50" dirty="0">
              <a:ln w="9525" cmpd="sng">
                <a:solidFill>
                  <a:srgbClr val="FFBF53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FBF53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500505">
              <a:spcBef>
                <a:spcPct val="50000"/>
              </a:spcBef>
            </a:pPr>
            <a:endParaRPr lang="zh-CN" altLang="en-US" sz="4900" b="1" dirty="0">
              <a:ln w="28575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  <p:sp>
        <p:nvSpPr>
          <p:cNvPr id="8" name="文本框 2055"/>
          <p:cNvSpPr txBox="1"/>
          <p:nvPr/>
        </p:nvSpPr>
        <p:spPr>
          <a:xfrm>
            <a:off x="829693" y="5288057"/>
            <a:ext cx="12745416" cy="42473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CÁC HIỆN TƯỢNG TỰ NHIÊN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CẢM, CÂU KHIẾN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500505">
              <a:spcBef>
                <a:spcPct val="50000"/>
              </a:spcBef>
            </a:pPr>
            <a:endParaRPr lang="en-US" altLang="zh-CN" sz="54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黑体" panose="02010609060101010101" pitchFamily="2" charset="-122"/>
            </a:endParaRPr>
          </a:p>
          <a:p>
            <a:pPr defTabSz="1500505">
              <a:spcBef>
                <a:spcPct val="50000"/>
              </a:spcBef>
            </a:pPr>
            <a:endParaRPr lang="en-US" altLang="zh-CN" sz="54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40"/>
          <p:cNvSpPr/>
          <p:nvPr/>
        </p:nvSpPr>
        <p:spPr>
          <a:xfrm>
            <a:off x="628824" y="4074735"/>
            <a:ext cx="1435139" cy="1504349"/>
          </a:xfrm>
          <a:custGeom>
            <a:avLst/>
            <a:gdLst/>
            <a:ahLst/>
            <a:cxnLst/>
            <a:rect l="l" t="t" r="r" b="b"/>
            <a:pathLst>
              <a:path w="27287" h="30815" extrusionOk="0">
                <a:moveTo>
                  <a:pt x="13646" y="0"/>
                </a:moveTo>
                <a:cubicBezTo>
                  <a:pt x="13258" y="0"/>
                  <a:pt x="12869" y="101"/>
                  <a:pt x="12519" y="303"/>
                </a:cubicBezTo>
                <a:lnTo>
                  <a:pt x="1125" y="6885"/>
                </a:lnTo>
                <a:cubicBezTo>
                  <a:pt x="426" y="7283"/>
                  <a:pt x="1" y="8023"/>
                  <a:pt x="1" y="8825"/>
                </a:cubicBezTo>
                <a:lnTo>
                  <a:pt x="1" y="21988"/>
                </a:lnTo>
                <a:cubicBezTo>
                  <a:pt x="1" y="22790"/>
                  <a:pt x="426" y="23530"/>
                  <a:pt x="1125" y="23935"/>
                </a:cubicBezTo>
                <a:lnTo>
                  <a:pt x="12519" y="30516"/>
                </a:lnTo>
                <a:cubicBezTo>
                  <a:pt x="12869" y="30715"/>
                  <a:pt x="13258" y="30815"/>
                  <a:pt x="13646" y="30815"/>
                </a:cubicBezTo>
                <a:cubicBezTo>
                  <a:pt x="14034" y="30815"/>
                  <a:pt x="14422" y="30715"/>
                  <a:pt x="14768" y="30516"/>
                </a:cubicBezTo>
                <a:lnTo>
                  <a:pt x="26169" y="23935"/>
                </a:lnTo>
                <a:cubicBezTo>
                  <a:pt x="26861" y="23530"/>
                  <a:pt x="27286" y="22790"/>
                  <a:pt x="27286" y="21988"/>
                </a:cubicBezTo>
                <a:lnTo>
                  <a:pt x="27286" y="8825"/>
                </a:lnTo>
                <a:cubicBezTo>
                  <a:pt x="27286" y="8023"/>
                  <a:pt x="26861" y="7283"/>
                  <a:pt x="26169" y="6885"/>
                </a:cubicBezTo>
                <a:lnTo>
                  <a:pt x="14768" y="303"/>
                </a:lnTo>
                <a:cubicBezTo>
                  <a:pt x="14422" y="101"/>
                  <a:pt x="14034" y="0"/>
                  <a:pt x="13646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6321" tIns="126321" rIns="126321" bIns="126321" anchor="ctr" anchorCtr="0">
            <a:noAutofit/>
          </a:bodyPr>
          <a:lstStyle/>
          <a:p>
            <a:endParaRPr sz="1769"/>
          </a:p>
        </p:txBody>
      </p:sp>
      <p:sp>
        <p:nvSpPr>
          <p:cNvPr id="3102" name="Google Shape;3102;p40"/>
          <p:cNvSpPr/>
          <p:nvPr/>
        </p:nvSpPr>
        <p:spPr>
          <a:xfrm>
            <a:off x="729804" y="6330810"/>
            <a:ext cx="1435139" cy="1504349"/>
          </a:xfrm>
          <a:custGeom>
            <a:avLst/>
            <a:gdLst/>
            <a:ahLst/>
            <a:cxnLst/>
            <a:rect l="l" t="t" r="r" b="b"/>
            <a:pathLst>
              <a:path w="27287" h="30815" extrusionOk="0">
                <a:moveTo>
                  <a:pt x="13646" y="0"/>
                </a:moveTo>
                <a:cubicBezTo>
                  <a:pt x="13258" y="0"/>
                  <a:pt x="12869" y="101"/>
                  <a:pt x="12519" y="303"/>
                </a:cubicBezTo>
                <a:lnTo>
                  <a:pt x="1125" y="6885"/>
                </a:lnTo>
                <a:cubicBezTo>
                  <a:pt x="426" y="7283"/>
                  <a:pt x="1" y="8023"/>
                  <a:pt x="1" y="8825"/>
                </a:cubicBezTo>
                <a:lnTo>
                  <a:pt x="1" y="21988"/>
                </a:lnTo>
                <a:cubicBezTo>
                  <a:pt x="1" y="22790"/>
                  <a:pt x="426" y="23530"/>
                  <a:pt x="1125" y="23935"/>
                </a:cubicBezTo>
                <a:lnTo>
                  <a:pt x="12519" y="30516"/>
                </a:lnTo>
                <a:cubicBezTo>
                  <a:pt x="12869" y="30715"/>
                  <a:pt x="13258" y="30815"/>
                  <a:pt x="13646" y="30815"/>
                </a:cubicBezTo>
                <a:cubicBezTo>
                  <a:pt x="14034" y="30815"/>
                  <a:pt x="14422" y="30715"/>
                  <a:pt x="14768" y="30516"/>
                </a:cubicBezTo>
                <a:lnTo>
                  <a:pt x="26169" y="23935"/>
                </a:lnTo>
                <a:cubicBezTo>
                  <a:pt x="26861" y="23530"/>
                  <a:pt x="27286" y="22790"/>
                  <a:pt x="27286" y="21988"/>
                </a:cubicBezTo>
                <a:lnTo>
                  <a:pt x="27286" y="8825"/>
                </a:lnTo>
                <a:cubicBezTo>
                  <a:pt x="27286" y="8023"/>
                  <a:pt x="26861" y="7283"/>
                  <a:pt x="26169" y="6885"/>
                </a:cubicBezTo>
                <a:lnTo>
                  <a:pt x="14768" y="303"/>
                </a:lnTo>
                <a:cubicBezTo>
                  <a:pt x="14422" y="101"/>
                  <a:pt x="14034" y="0"/>
                  <a:pt x="13646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6321" tIns="126321" rIns="126321" bIns="126321" anchor="ctr" anchorCtr="0">
            <a:noAutofit/>
          </a:bodyPr>
          <a:lstStyle/>
          <a:p>
            <a:endParaRPr sz="1769"/>
          </a:p>
        </p:txBody>
      </p:sp>
      <p:sp>
        <p:nvSpPr>
          <p:cNvPr id="3103" name="Google Shape;3103;p40"/>
          <p:cNvSpPr/>
          <p:nvPr/>
        </p:nvSpPr>
        <p:spPr>
          <a:xfrm>
            <a:off x="628824" y="2003003"/>
            <a:ext cx="1435139" cy="1504349"/>
          </a:xfrm>
          <a:custGeom>
            <a:avLst/>
            <a:gdLst/>
            <a:ahLst/>
            <a:cxnLst/>
            <a:rect l="l" t="t" r="r" b="b"/>
            <a:pathLst>
              <a:path w="27287" h="30815" extrusionOk="0">
                <a:moveTo>
                  <a:pt x="13646" y="0"/>
                </a:moveTo>
                <a:cubicBezTo>
                  <a:pt x="13258" y="0"/>
                  <a:pt x="12869" y="101"/>
                  <a:pt x="12519" y="303"/>
                </a:cubicBezTo>
                <a:lnTo>
                  <a:pt x="1125" y="6885"/>
                </a:lnTo>
                <a:cubicBezTo>
                  <a:pt x="426" y="7283"/>
                  <a:pt x="1" y="8023"/>
                  <a:pt x="1" y="8825"/>
                </a:cubicBezTo>
                <a:lnTo>
                  <a:pt x="1" y="21988"/>
                </a:lnTo>
                <a:cubicBezTo>
                  <a:pt x="1" y="22790"/>
                  <a:pt x="426" y="23530"/>
                  <a:pt x="1125" y="23935"/>
                </a:cubicBezTo>
                <a:lnTo>
                  <a:pt x="12519" y="30516"/>
                </a:lnTo>
                <a:cubicBezTo>
                  <a:pt x="12869" y="30715"/>
                  <a:pt x="13258" y="30815"/>
                  <a:pt x="13646" y="30815"/>
                </a:cubicBezTo>
                <a:cubicBezTo>
                  <a:pt x="14034" y="30815"/>
                  <a:pt x="14422" y="30715"/>
                  <a:pt x="14768" y="30516"/>
                </a:cubicBezTo>
                <a:lnTo>
                  <a:pt x="26169" y="23935"/>
                </a:lnTo>
                <a:cubicBezTo>
                  <a:pt x="26861" y="23530"/>
                  <a:pt x="27286" y="22790"/>
                  <a:pt x="27286" y="21988"/>
                </a:cubicBezTo>
                <a:lnTo>
                  <a:pt x="27286" y="8825"/>
                </a:lnTo>
                <a:cubicBezTo>
                  <a:pt x="27286" y="8023"/>
                  <a:pt x="26861" y="7283"/>
                  <a:pt x="26169" y="6885"/>
                </a:cubicBezTo>
                <a:lnTo>
                  <a:pt x="14768" y="303"/>
                </a:lnTo>
                <a:cubicBezTo>
                  <a:pt x="14422" y="101"/>
                  <a:pt x="14034" y="0"/>
                  <a:pt x="13646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spcFirstLastPara="1" wrap="square" lIns="126321" tIns="126321" rIns="126321" bIns="126321" anchor="ctr" anchorCtr="0">
            <a:noAutofit/>
          </a:bodyPr>
          <a:lstStyle/>
          <a:p>
            <a:endParaRPr sz="1769"/>
          </a:p>
        </p:txBody>
      </p:sp>
      <p:sp>
        <p:nvSpPr>
          <p:cNvPr id="3104" name="Google Shape;3104;p40"/>
          <p:cNvSpPr txBox="1">
            <a:spLocks noGrp="1"/>
          </p:cNvSpPr>
          <p:nvPr>
            <p:ph type="title" idx="15"/>
          </p:nvPr>
        </p:nvSpPr>
        <p:spPr>
          <a:xfrm>
            <a:off x="995166" y="447601"/>
            <a:ext cx="10644579" cy="652851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t" anchorCtr="0">
            <a:noAutofit/>
          </a:bodyPr>
          <a:lstStyle/>
          <a:p>
            <a:r>
              <a:rPr lang="en" b="1" dirty="0">
                <a:solidFill>
                  <a:srgbClr val="FF0000"/>
                </a:solidFill>
              </a:rPr>
              <a:t>YÊU CẦU CẦN ĐẠT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3109" name="Google Shape;3109;p40"/>
          <p:cNvSpPr txBox="1">
            <a:spLocks noGrp="1"/>
          </p:cNvSpPr>
          <p:nvPr>
            <p:ph type="title"/>
          </p:nvPr>
        </p:nvSpPr>
        <p:spPr>
          <a:xfrm>
            <a:off x="838827" y="2430432"/>
            <a:ext cx="1015131" cy="618446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ctr" anchorCtr="0">
            <a:noAutofit/>
          </a:bodyPr>
          <a:lstStyle/>
          <a:p>
            <a:r>
              <a:rPr lang="en" b="1" dirty="0"/>
              <a:t>01</a:t>
            </a:r>
            <a:endParaRPr b="1" dirty="0"/>
          </a:p>
        </p:txBody>
      </p:sp>
      <p:sp>
        <p:nvSpPr>
          <p:cNvPr id="3110" name="Google Shape;3110;p40"/>
          <p:cNvSpPr txBox="1">
            <a:spLocks noGrp="1"/>
          </p:cNvSpPr>
          <p:nvPr>
            <p:ph type="title" idx="5"/>
          </p:nvPr>
        </p:nvSpPr>
        <p:spPr>
          <a:xfrm>
            <a:off x="939807" y="6716457"/>
            <a:ext cx="1015131" cy="618446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ctr" anchorCtr="0">
            <a:noAutofit/>
          </a:bodyPr>
          <a:lstStyle/>
          <a:p>
            <a:r>
              <a:rPr lang="en" b="1" dirty="0"/>
              <a:t>03</a:t>
            </a:r>
            <a:endParaRPr b="1" dirty="0"/>
          </a:p>
        </p:txBody>
      </p:sp>
      <p:sp>
        <p:nvSpPr>
          <p:cNvPr id="3111" name="Google Shape;3111;p40"/>
          <p:cNvSpPr txBox="1">
            <a:spLocks noGrp="1"/>
          </p:cNvSpPr>
          <p:nvPr>
            <p:ph type="title" idx="6"/>
          </p:nvPr>
        </p:nvSpPr>
        <p:spPr>
          <a:xfrm>
            <a:off x="838826" y="4528109"/>
            <a:ext cx="1015131" cy="618446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ctr" anchorCtr="0">
            <a:noAutofit/>
          </a:bodyPr>
          <a:lstStyle/>
          <a:p>
            <a:r>
              <a:rPr lang="en" b="1" dirty="0"/>
              <a:t>02</a:t>
            </a:r>
            <a:endParaRPr b="1" dirty="0"/>
          </a:p>
        </p:txBody>
      </p:sp>
      <p:sp>
        <p:nvSpPr>
          <p:cNvPr id="3113" name="Google Shape;3113;p40"/>
          <p:cNvSpPr txBox="1">
            <a:spLocks noGrp="1"/>
          </p:cNvSpPr>
          <p:nvPr>
            <p:ph type="subTitle" idx="8"/>
          </p:nvPr>
        </p:nvSpPr>
        <p:spPr>
          <a:xfrm>
            <a:off x="2420804" y="2307126"/>
            <a:ext cx="9218941" cy="545079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b" anchorCtr="0">
            <a:noAutofit/>
          </a:bodyPr>
          <a:lstStyle/>
          <a:p>
            <a:pPr marL="0" indent="0"/>
            <a:r>
              <a:rPr lang="en" sz="2763" dirty="0"/>
              <a:t>Mở rộng vốn từ về các hiện tượng tự nhiên</a:t>
            </a:r>
            <a:endParaRPr sz="2763" dirty="0"/>
          </a:p>
        </p:txBody>
      </p:sp>
      <p:sp>
        <p:nvSpPr>
          <p:cNvPr id="3115" name="Google Shape;3115;p40"/>
          <p:cNvSpPr txBox="1">
            <a:spLocks noGrp="1"/>
          </p:cNvSpPr>
          <p:nvPr>
            <p:ph type="subTitle" idx="13"/>
          </p:nvPr>
        </p:nvSpPr>
        <p:spPr>
          <a:xfrm>
            <a:off x="2789064" y="6768686"/>
            <a:ext cx="8514430" cy="545079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b" anchorCtr="0">
            <a:noAutofit/>
          </a:bodyPr>
          <a:lstStyle/>
          <a:p>
            <a:pPr marL="0" indent="0"/>
            <a:r>
              <a:rPr lang="en" sz="2763" dirty="0"/>
              <a:t>Đặt được câu cảm, câu khiến</a:t>
            </a:r>
            <a:endParaRPr sz="2763" dirty="0"/>
          </a:p>
        </p:txBody>
      </p:sp>
      <p:sp>
        <p:nvSpPr>
          <p:cNvPr id="6" name="Google Shape;3114;p40">
            <a:extLst>
              <a:ext uri="{FF2B5EF4-FFF2-40B4-BE49-F238E27FC236}">
                <a16:creationId xmlns:a16="http://schemas.microsoft.com/office/drawing/2014/main" id="{BF0C94A6-41C6-0579-CEBE-1BCFE9F35FD2}"/>
              </a:ext>
            </a:extLst>
          </p:cNvPr>
          <p:cNvSpPr txBox="1">
            <a:spLocks/>
          </p:cNvSpPr>
          <p:nvPr/>
        </p:nvSpPr>
        <p:spPr>
          <a:xfrm>
            <a:off x="2604911" y="4837332"/>
            <a:ext cx="8698583" cy="545079"/>
          </a:xfrm>
          <a:prstGeom prst="rect">
            <a:avLst/>
          </a:prstGeom>
        </p:spPr>
        <p:txBody>
          <a:bodyPr spcFirstLastPara="1" vert="horz" wrap="square" lIns="126321" tIns="126321" rIns="126321" bIns="126321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68580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1430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60020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05740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51460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297180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42900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388620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75" kern="1200">
                <a:solidFill>
                  <a:schemeClr val="tx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2763" dirty="0" err="1"/>
              <a:t>Phân</a:t>
            </a:r>
            <a:r>
              <a:rPr lang="en-US" sz="2763" dirty="0"/>
              <a:t> </a:t>
            </a:r>
            <a:r>
              <a:rPr lang="en-US" sz="2763" dirty="0" err="1"/>
              <a:t>biệt</a:t>
            </a:r>
            <a:r>
              <a:rPr lang="en-US" sz="2763" dirty="0"/>
              <a:t> </a:t>
            </a:r>
            <a:r>
              <a:rPr lang="en-US" sz="2763" dirty="0" err="1"/>
              <a:t>câu</a:t>
            </a:r>
            <a:r>
              <a:rPr lang="en-US" sz="2763" dirty="0"/>
              <a:t> </a:t>
            </a:r>
            <a:r>
              <a:rPr lang="en-US" sz="2763" dirty="0" err="1"/>
              <a:t>theo</a:t>
            </a:r>
            <a:r>
              <a:rPr lang="en-US" sz="2763" dirty="0"/>
              <a:t> </a:t>
            </a:r>
            <a:r>
              <a:rPr lang="en-US" sz="2763" dirty="0" err="1"/>
              <a:t>mục</a:t>
            </a:r>
            <a:r>
              <a:rPr lang="en-US" sz="2763" dirty="0"/>
              <a:t> </a:t>
            </a:r>
            <a:r>
              <a:rPr lang="en-US" sz="2763" dirty="0" err="1"/>
              <a:t>đích</a:t>
            </a:r>
            <a:r>
              <a:rPr lang="en-US" sz="2763" dirty="0"/>
              <a:t> </a:t>
            </a:r>
            <a:r>
              <a:rPr lang="en-US" sz="2763" dirty="0" err="1"/>
              <a:t>nói</a:t>
            </a:r>
            <a:r>
              <a:rPr lang="en-US" sz="2763" dirty="0"/>
              <a:t>: </a:t>
            </a:r>
            <a:r>
              <a:rPr lang="en-US" sz="2763" dirty="0" err="1"/>
              <a:t>câu</a:t>
            </a:r>
            <a:r>
              <a:rPr lang="en-US" sz="2763" dirty="0"/>
              <a:t> </a:t>
            </a:r>
            <a:r>
              <a:rPr lang="en-US" sz="2763" dirty="0" err="1"/>
              <a:t>cảm</a:t>
            </a:r>
            <a:r>
              <a:rPr lang="en-US" sz="2763" dirty="0"/>
              <a:t>, </a:t>
            </a:r>
            <a:r>
              <a:rPr lang="en-US" sz="2763" dirty="0" err="1"/>
              <a:t>câu</a:t>
            </a:r>
            <a:r>
              <a:rPr lang="en-US" sz="2763" dirty="0"/>
              <a:t> </a:t>
            </a:r>
            <a:r>
              <a:rPr lang="en-US" sz="2763" dirty="0" err="1"/>
              <a:t>khiến</a:t>
            </a:r>
            <a:endParaRPr lang="en-US" sz="2763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8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:a16="http://schemas.microsoft.com/office/drawing/2014/main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057832"/>
              </p:ext>
            </p:extLst>
          </p:nvPr>
        </p:nvGraphicFramePr>
        <p:xfrm>
          <a:off x="1099468" y="6470839"/>
          <a:ext cx="11229777" cy="1838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856">
                  <a:extLst>
                    <a:ext uri="{9D8B030D-6E8A-4147-A177-3AD203B41FA5}">
                      <a16:colId xmlns:a16="http://schemas.microsoft.com/office/drawing/2014/main" val="848908755"/>
                    </a:ext>
                  </a:extLst>
                </a:gridCol>
                <a:gridCol w="5396921">
                  <a:extLst>
                    <a:ext uri="{9D8B030D-6E8A-4147-A177-3AD203B41FA5}">
                      <a16:colId xmlns:a16="http://schemas.microsoft.com/office/drawing/2014/main" val="2912385135"/>
                    </a:ext>
                  </a:extLst>
                </a:gridCol>
              </a:tblGrid>
              <a:tr h="970366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2796"/>
                  </a:ext>
                </a:extLst>
              </a:tr>
              <a:tr h="868223">
                <a:tc>
                  <a:txBody>
                    <a:bodyPr/>
                    <a:lstStyle/>
                    <a:p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1D04562-7017-435B-86F0-B4AF318E0D3B}"/>
              </a:ext>
            </a:extLst>
          </p:cNvPr>
          <p:cNvSpPr/>
          <p:nvPr/>
        </p:nvSpPr>
        <p:spPr>
          <a:xfrm>
            <a:off x="1348904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4C5053-03A5-4619-9007-A2CE5E605CD0}"/>
              </a:ext>
            </a:extLst>
          </p:cNvPr>
          <p:cNvSpPr/>
          <p:nvPr/>
        </p:nvSpPr>
        <p:spPr>
          <a:xfrm>
            <a:off x="1099468" y="2956488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F50441B-3EB9-4E6F-8088-AAA11C5767C8}"/>
              </a:ext>
            </a:extLst>
          </p:cNvPr>
          <p:cNvSpPr/>
          <p:nvPr/>
        </p:nvSpPr>
        <p:spPr>
          <a:xfrm>
            <a:off x="1099468" y="407336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14B93-F571-43C5-A823-EF24C3D6BD3E}"/>
              </a:ext>
            </a:extLst>
          </p:cNvPr>
          <p:cNvSpPr/>
          <p:nvPr/>
        </p:nvSpPr>
        <p:spPr>
          <a:xfrm>
            <a:off x="1103594" y="518412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F8CCE3-9930-4E71-BD49-AA0D135605C2}"/>
              </a:ext>
            </a:extLst>
          </p:cNvPr>
          <p:cNvSpPr/>
          <p:nvPr/>
        </p:nvSpPr>
        <p:spPr>
          <a:xfrm>
            <a:off x="3916376" y="4128899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C87ADD7-F1E2-4229-9294-B77AC95A42C2}"/>
              </a:ext>
            </a:extLst>
          </p:cNvPr>
          <p:cNvSpPr/>
          <p:nvPr/>
        </p:nvSpPr>
        <p:spPr>
          <a:xfrm>
            <a:off x="3916376" y="296250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CD689A-5308-44F5-BFDA-EDFCF8A7CBDC}"/>
              </a:ext>
            </a:extLst>
          </p:cNvPr>
          <p:cNvSpPr/>
          <p:nvPr/>
        </p:nvSpPr>
        <p:spPr>
          <a:xfrm>
            <a:off x="3921094" y="5184974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76F347C-E02C-4FF6-82D1-DABFC438A26F}"/>
              </a:ext>
            </a:extLst>
          </p:cNvPr>
          <p:cNvSpPr/>
          <p:nvPr/>
        </p:nvSpPr>
        <p:spPr>
          <a:xfrm>
            <a:off x="6790493" y="5205253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C6DC36B-87C3-4899-99A5-898A8CBA439D}"/>
              </a:ext>
            </a:extLst>
          </p:cNvPr>
          <p:cNvSpPr/>
          <p:nvPr/>
        </p:nvSpPr>
        <p:spPr>
          <a:xfrm>
            <a:off x="6790493" y="412284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F275201-E8BE-40A1-B87E-12E65E1AD60F}"/>
              </a:ext>
            </a:extLst>
          </p:cNvPr>
          <p:cNvSpPr/>
          <p:nvPr/>
        </p:nvSpPr>
        <p:spPr>
          <a:xfrm>
            <a:off x="6766535" y="2999819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E470D08-67FC-4C82-AFBA-96ED47FEDB3A}"/>
              </a:ext>
            </a:extLst>
          </p:cNvPr>
          <p:cNvSpPr/>
          <p:nvPr/>
        </p:nvSpPr>
        <p:spPr>
          <a:xfrm>
            <a:off x="9659892" y="5190557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E9DAD87-5319-4BC1-9613-104B39D8334B}"/>
              </a:ext>
            </a:extLst>
          </p:cNvPr>
          <p:cNvSpPr/>
          <p:nvPr/>
        </p:nvSpPr>
        <p:spPr>
          <a:xfrm>
            <a:off x="9630373" y="4025740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2D26D9F-BB91-4728-A801-54A649D913A2}"/>
              </a:ext>
            </a:extLst>
          </p:cNvPr>
          <p:cNvSpPr/>
          <p:nvPr/>
        </p:nvSpPr>
        <p:spPr>
          <a:xfrm>
            <a:off x="9630373" y="295359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84472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8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:a16="http://schemas.microsoft.com/office/drawing/2014/main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52695"/>
              </p:ext>
            </p:extLst>
          </p:nvPr>
        </p:nvGraphicFramePr>
        <p:xfrm>
          <a:off x="1096577" y="3018024"/>
          <a:ext cx="11232668" cy="316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4358">
                  <a:extLst>
                    <a:ext uri="{9D8B030D-6E8A-4147-A177-3AD203B41FA5}">
                      <a16:colId xmlns:a16="http://schemas.microsoft.com/office/drawing/2014/main" val="848908755"/>
                    </a:ext>
                  </a:extLst>
                </a:gridCol>
                <a:gridCol w="5398310">
                  <a:extLst>
                    <a:ext uri="{9D8B030D-6E8A-4147-A177-3AD203B41FA5}">
                      <a16:colId xmlns:a16="http://schemas.microsoft.com/office/drawing/2014/main" val="2912385135"/>
                    </a:ext>
                  </a:extLst>
                </a:gridCol>
              </a:tblGrid>
              <a:tr h="1013968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2796"/>
                  </a:ext>
                </a:extLst>
              </a:tr>
              <a:tr h="2146062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nắng, gió, bão, lũ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 hán, nóng, nứt nẻ,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xối xả, chói chang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1D04562-7017-435B-86F0-B4AF318E0D3B}"/>
              </a:ext>
            </a:extLst>
          </p:cNvPr>
          <p:cNvSpPr/>
          <p:nvPr/>
        </p:nvSpPr>
        <p:spPr>
          <a:xfrm>
            <a:off x="1348904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8829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3">
            <a:extLst>
              <a:ext uri="{FF2B5EF4-FFF2-40B4-BE49-F238E27FC236}">
                <a16:creationId xmlns:a16="http://schemas.microsoft.com/office/drawing/2014/main" id="{DA09825F-40A5-4A76-97ED-D001BF0B7A0A}"/>
              </a:ext>
            </a:extLst>
          </p:cNvPr>
          <p:cNvSpPr txBox="1"/>
          <p:nvPr/>
        </p:nvSpPr>
        <p:spPr>
          <a:xfrm>
            <a:off x="4640296" y="8194278"/>
            <a:ext cx="3384376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Sky high GIFs - Get the best gif on GIFER">
            <a:extLst>
              <a:ext uri="{FF2B5EF4-FFF2-40B4-BE49-F238E27FC236}">
                <a16:creationId xmlns:a16="http://schemas.microsoft.com/office/drawing/2014/main" id="{31475925-2A11-4FED-9579-DDB7C32C1E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" y="10485"/>
            <a:ext cx="12604857" cy="77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072972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3">
            <a:extLst>
              <a:ext uri="{FF2B5EF4-FFF2-40B4-BE49-F238E27FC236}">
                <a16:creationId xmlns:a16="http://schemas.microsoft.com/office/drawing/2014/main" id="{DA09825F-40A5-4A76-97ED-D001BF0B7A0A}"/>
              </a:ext>
            </a:extLst>
          </p:cNvPr>
          <p:cNvSpPr txBox="1"/>
          <p:nvPr/>
        </p:nvSpPr>
        <p:spPr>
          <a:xfrm>
            <a:off x="4868821" y="8194278"/>
            <a:ext cx="280831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6 cách giúp bạn bảo vệ sức khỏe khi nắng nóng ⋆ Hồng Ngọc Hospital">
            <a:extLst>
              <a:ext uri="{FF2B5EF4-FFF2-40B4-BE49-F238E27FC236}">
                <a16:creationId xmlns:a16="http://schemas.microsoft.com/office/drawing/2014/main" id="{F76E93FA-4D26-454E-8D59-35762A972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1" y="0"/>
            <a:ext cx="12493173" cy="776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2507720"/>
</p:tagLst>
</file>

<file path=ppt/theme/theme1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704</TotalTime>
  <Words>674</Words>
  <Application>Microsoft Office PowerPoint</Application>
  <PresentationFormat>Custom</PresentationFormat>
  <Paragraphs>150</Paragraphs>
  <Slides>29</Slides>
  <Notes>15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Microsoft YaHei</vt:lpstr>
      <vt:lpstr>宋体</vt:lpstr>
      <vt:lpstr>Anaheim</vt:lpstr>
      <vt:lpstr>Arial</vt:lpstr>
      <vt:lpstr>Bebas Neue</vt:lpstr>
      <vt:lpstr>Calibri</vt:lpstr>
      <vt:lpstr>Calibri Light</vt:lpstr>
      <vt:lpstr>Montserrat Black</vt:lpstr>
      <vt:lpstr>黑体</vt:lpstr>
      <vt:lpstr>Times New Roman</vt:lpstr>
      <vt:lpstr>UTM Avo</vt:lpstr>
      <vt:lpstr>庞门正道标题体</vt:lpstr>
      <vt:lpstr>默认设计模板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TrinhTuyet</cp:lastModifiedBy>
  <cp:revision>82</cp:revision>
  <dcterms:created xsi:type="dcterms:W3CDTF">2015-09-14T06:10:05Z</dcterms:created>
  <dcterms:modified xsi:type="dcterms:W3CDTF">2025-01-17T02:53:43Z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