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1" r:id="rId1"/>
  </p:sldMasterIdLst>
  <p:notesMasterIdLst>
    <p:notesMasterId r:id="rId31"/>
  </p:notesMasterIdLst>
  <p:sldIdLst>
    <p:sldId id="523" r:id="rId2"/>
    <p:sldId id="257" r:id="rId3"/>
    <p:sldId id="286" r:id="rId4"/>
    <p:sldId id="256" r:id="rId5"/>
    <p:sldId id="258" r:id="rId6"/>
    <p:sldId id="501" r:id="rId7"/>
    <p:sldId id="502" r:id="rId8"/>
    <p:sldId id="510" r:id="rId9"/>
    <p:sldId id="287" r:id="rId10"/>
    <p:sldId id="293" r:id="rId11"/>
    <p:sldId id="503" r:id="rId12"/>
    <p:sldId id="504" r:id="rId13"/>
    <p:sldId id="507" r:id="rId14"/>
    <p:sldId id="505" r:id="rId15"/>
    <p:sldId id="509" r:id="rId16"/>
    <p:sldId id="277" r:id="rId17"/>
    <p:sldId id="260" r:id="rId18"/>
    <p:sldId id="11088445" r:id="rId19"/>
    <p:sldId id="291" r:id="rId20"/>
    <p:sldId id="11088446" r:id="rId21"/>
    <p:sldId id="11088448" r:id="rId22"/>
    <p:sldId id="11088452" r:id="rId23"/>
    <p:sldId id="281" r:id="rId24"/>
    <p:sldId id="11088449" r:id="rId25"/>
    <p:sldId id="11088451" r:id="rId26"/>
    <p:sldId id="275" r:id="rId27"/>
    <p:sldId id="11088450" r:id="rId28"/>
    <p:sldId id="276" r:id="rId29"/>
    <p:sldId id="284" r:id="rId30"/>
  </p:sldIdLst>
  <p:sldSz cx="12634913" cy="9475788"/>
  <p:notesSz cx="6858000" cy="9144000"/>
  <p:custDataLst>
    <p:tags r:id="rId32"/>
  </p:custDataLst>
  <p:defaultTextStyle>
    <a:defPPr>
      <a:defRPr lang="zh-CN"/>
    </a:defPPr>
    <a:lvl1pPr marL="0" lvl="0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1pPr>
    <a:lvl2pPr marL="457200" lvl="1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2pPr>
    <a:lvl3pPr marL="914400" lvl="2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3pPr>
    <a:lvl4pPr marL="1371600" lvl="3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4pPr>
    <a:lvl5pPr marL="1828800" lvl="4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5pPr>
    <a:lvl6pPr marL="2286000" lvl="5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6pPr>
    <a:lvl7pPr marL="2743200" lvl="6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7pPr>
    <a:lvl8pPr marL="3200400" lvl="7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8pPr>
    <a:lvl9pPr marL="3657600" lvl="8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9pPr>
  </p:defaultTextStyle>
  <p:extLst>
    <p:ext uri="{EFAFB233-063F-42B5-8137-9DF3F51BA10A}">
      <p15:sldGuideLst xmlns:p15="http://schemas.microsoft.com/office/powerpoint/2012/main">
        <p15:guide id="1" orient="horz" pos="2985" userDrawn="1">
          <p15:clr>
            <a:srgbClr val="A4A3A4"/>
          </p15:clr>
        </p15:guide>
        <p15:guide id="2" pos="39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EB71"/>
    <a:srgbClr val="3399FF"/>
    <a:srgbClr val="663300"/>
    <a:srgbClr val="FF0066"/>
    <a:srgbClr val="FFFF00"/>
    <a:srgbClr val="FFEFAB"/>
    <a:srgbClr val="FFD9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912" autoAdjust="0"/>
    <p:restoredTop sz="95025"/>
  </p:normalViewPr>
  <p:slideViewPr>
    <p:cSldViewPr showGuides="1">
      <p:cViewPr varScale="1">
        <p:scale>
          <a:sx n="58" d="100"/>
          <a:sy n="58" d="100"/>
        </p:scale>
        <p:origin x="1709" y="67"/>
      </p:cViewPr>
      <p:guideLst>
        <p:guide orient="horz" pos="2985"/>
        <p:guide pos="39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页眉占位符 16385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endParaRPr lang="zh-CN" sz="1200" dirty="0"/>
          </a:p>
        </p:txBody>
      </p:sp>
      <p:sp>
        <p:nvSpPr>
          <p:cNvPr id="16387" name="日期占位符 16386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algn="r"/>
            <a:endParaRPr lang="zh-CN" altLang="en-US" sz="1200" dirty="0"/>
          </a:p>
        </p:txBody>
      </p:sp>
      <p:sp>
        <p:nvSpPr>
          <p:cNvPr id="16388" name="幻灯片图像占位符 16387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6389" name="文本占位符 16388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6390" name="页脚占位符 16389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/>
            <a:endParaRPr lang="zh-CN" sz="1200" dirty="0"/>
          </a:p>
        </p:txBody>
      </p:sp>
      <p:sp>
        <p:nvSpPr>
          <p:cNvPr id="16391" name="灯片编号占位符 16390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/>
            <a:fld id="{9A0DB2DC-4C9A-4742-B13C-FB6460FD3503}" type="slidenum">
              <a:rPr lang="en-US" altLang="zh-CN" sz="1200" dirty="0"/>
              <a:t>‹#›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42453538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lvl="0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1pPr>
    <a:lvl2pPr marL="457200" lvl="1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2pPr>
    <a:lvl3pPr marL="914400" lvl="2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3pPr>
    <a:lvl4pPr marL="1371600" lvl="3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4pPr>
    <a:lvl5pPr marL="1828800" lvl="4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5pPr>
    <a:lvl6pPr marL="2286000" lvl="5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6pPr>
    <a:lvl7pPr marL="2743200" lvl="6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7pPr>
    <a:lvl8pPr marL="3200400" lvl="7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8pPr>
    <a:lvl9pPr marL="3657600" lvl="8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5160251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幻灯片图像占位符 84993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84995" name="文本占位符 8499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19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6602024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20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31443007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21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1180738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幻灯片图像占位符 6144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1443" name="文本占位符 61442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23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3622110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幻灯片图像占位符 6144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1443" name="文本占位符 61442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24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717663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29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8205325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幻灯片图像占位符 79873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79875" name="文本占位符 7987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3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0234237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7409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7411" name="文本占位符 17410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4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4937128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7" name="Google Shape;3097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8" name="Google Shape;3098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i="1">
              <a:solidFill>
                <a:srgbClr val="595959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6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5419382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7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39221371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幻灯片图像占位符 8089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80899" name="文本占位符 8089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8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36288888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幻灯片图像占位符 8089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80899" name="文本占位符 8089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9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40735003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C376646-0681-4795-8A22-98101D04180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ECE60A7-D9D6-49E6-8009-868E29CF23F6}" type="slidenum">
              <a:rPr lang="en-US" altLang="en-US"/>
              <a:pPr/>
              <a:t>17</a:t>
            </a:fld>
            <a:endParaRPr lang="en-US" altLang="en-US"/>
          </a:p>
        </p:txBody>
      </p:sp>
      <p:sp>
        <p:nvSpPr>
          <p:cNvPr id="8194" name="Rectangle 2">
            <a:extLst>
              <a:ext uri="{FF2B5EF4-FFF2-40B4-BE49-F238E27FC236}">
                <a16:creationId xmlns:a16="http://schemas.microsoft.com/office/drawing/2014/main" id="{D4581E13-1A6C-45DE-9317-0594534DDFF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BC411F83-B0D0-48A2-A582-340ACFA247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47619" y="1550784"/>
            <a:ext cx="10739676" cy="3298978"/>
          </a:xfrm>
        </p:spPr>
        <p:txBody>
          <a:bodyPr anchor="b"/>
          <a:lstStyle>
            <a:lvl1pPr algn="ctr">
              <a:defRPr sz="829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79364" y="4976983"/>
            <a:ext cx="9476185" cy="2287788"/>
          </a:xfrm>
        </p:spPr>
        <p:txBody>
          <a:bodyPr/>
          <a:lstStyle>
            <a:lvl1pPr marL="0" indent="0" algn="ctr">
              <a:buNone/>
              <a:defRPr sz="3316"/>
            </a:lvl1pPr>
            <a:lvl2pPr marL="631713" indent="0" algn="ctr">
              <a:buNone/>
              <a:defRPr sz="2763"/>
            </a:lvl2pPr>
            <a:lvl3pPr marL="1263426" indent="0" algn="ctr">
              <a:buNone/>
              <a:defRPr sz="2487"/>
            </a:lvl3pPr>
            <a:lvl4pPr marL="1895140" indent="0" algn="ctr">
              <a:buNone/>
              <a:defRPr sz="2211"/>
            </a:lvl4pPr>
            <a:lvl5pPr marL="2526853" indent="0" algn="ctr">
              <a:buNone/>
              <a:defRPr sz="2211"/>
            </a:lvl5pPr>
            <a:lvl6pPr marL="3158566" indent="0" algn="ctr">
              <a:buNone/>
              <a:defRPr sz="2211"/>
            </a:lvl6pPr>
            <a:lvl7pPr marL="3790279" indent="0" algn="ctr">
              <a:buNone/>
              <a:defRPr sz="2211"/>
            </a:lvl7pPr>
            <a:lvl8pPr marL="4421993" indent="0" algn="ctr">
              <a:buNone/>
              <a:defRPr sz="2211"/>
            </a:lvl8pPr>
            <a:lvl9pPr marL="5053706" indent="0" algn="ctr">
              <a:buNone/>
              <a:defRPr sz="2211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398399"/>
      </p:ext>
    </p:extLst>
  </p:cSld>
  <p:clrMapOvr>
    <a:masterClrMapping/>
  </p:clrMapOvr>
  <p:hf sldNum="0" hd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1980682"/>
      </p:ext>
    </p:extLst>
  </p:cSld>
  <p:clrMapOvr>
    <a:masterClrMapping/>
  </p:clrMapOvr>
  <p:hf sldNum="0" hd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9864952"/>
      </p:ext>
    </p:extLst>
  </p:cSld>
  <p:clrMapOvr>
    <a:masterClrMapping/>
  </p:clrMapOvr>
  <p:hf sldNum="0" hd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0832224"/>
      </p:ext>
    </p:extLst>
  </p:cSld>
  <p:clrMapOvr>
    <a:masterClrMapping/>
  </p:clrMapOvr>
  <p:hf sldNum="0" hd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9329771"/>
      </p:ext>
    </p:extLst>
  </p:cSld>
  <p:clrMapOvr>
    <a:masterClrMapping/>
  </p:clrMapOvr>
  <p:hf sldNum="0" hdr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3011549"/>
      </p:ext>
    </p:extLst>
  </p:cSld>
  <p:clrMapOvr>
    <a:masterClrMapping/>
  </p:clrMapOvr>
  <p:hf sldNum="0" hdr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095502"/>
      </p:ext>
    </p:extLst>
  </p:cSld>
  <p:clrMapOvr>
    <a:masterClrMapping/>
  </p:clrMapOvr>
  <p:hf sldNum="0" hdr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1622005"/>
      </p:ext>
    </p:extLst>
  </p:cSld>
  <p:clrMapOvr>
    <a:masterClrMapping/>
  </p:clrMapOvr>
  <p:hf sldNum="0" hdr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343536"/>
      </p:ext>
    </p:extLst>
  </p:cSld>
  <p:clrMapOvr>
    <a:masterClrMapping/>
  </p:clrMapOvr>
  <p:hf sldNum="0" hdr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4561726"/>
      </p:ext>
    </p:extLst>
  </p:cSld>
  <p:clrMapOvr>
    <a:masterClrMapping/>
  </p:clrMapOvr>
  <p:hf sldNum="0" hdr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6813082"/>
      </p:ext>
    </p:extLst>
  </p:cSld>
  <p:clrMapOvr>
    <a:masterClrMapping/>
  </p:clrMapOvr>
  <p:hf sldNum="0" hd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47619" y="1550784"/>
            <a:ext cx="10739676" cy="3298978"/>
          </a:xfrm>
        </p:spPr>
        <p:txBody>
          <a:bodyPr anchor="b"/>
          <a:lstStyle>
            <a:lvl1pPr algn="ctr">
              <a:defRPr sz="829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79364" y="4976983"/>
            <a:ext cx="9476185" cy="2287788"/>
          </a:xfrm>
        </p:spPr>
        <p:txBody>
          <a:bodyPr/>
          <a:lstStyle>
            <a:lvl1pPr marL="0" indent="0" algn="ctr">
              <a:buNone/>
              <a:defRPr sz="3316"/>
            </a:lvl1pPr>
            <a:lvl2pPr marL="631713" indent="0" algn="ctr">
              <a:buNone/>
              <a:defRPr sz="2763"/>
            </a:lvl2pPr>
            <a:lvl3pPr marL="1263426" indent="0" algn="ctr">
              <a:buNone/>
              <a:defRPr sz="2487"/>
            </a:lvl3pPr>
            <a:lvl4pPr marL="1895140" indent="0" algn="ctr">
              <a:buNone/>
              <a:defRPr sz="2211"/>
            </a:lvl4pPr>
            <a:lvl5pPr marL="2526853" indent="0" algn="ctr">
              <a:buNone/>
              <a:defRPr sz="2211"/>
            </a:lvl5pPr>
            <a:lvl6pPr marL="3158566" indent="0" algn="ctr">
              <a:buNone/>
              <a:defRPr sz="2211"/>
            </a:lvl6pPr>
            <a:lvl7pPr marL="3790279" indent="0" algn="ctr">
              <a:buNone/>
              <a:defRPr sz="2211"/>
            </a:lvl7pPr>
            <a:lvl8pPr marL="4421993" indent="0" algn="ctr">
              <a:buNone/>
              <a:defRPr sz="2211"/>
            </a:lvl8pPr>
            <a:lvl9pPr marL="5053706" indent="0" algn="ctr">
              <a:buNone/>
              <a:defRPr sz="2211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3612709"/>
      </p:ext>
    </p:extLst>
  </p:cSld>
  <p:clrMapOvr>
    <a:masterClrMapping/>
  </p:clrMapOvr>
  <p:hf sldNum="0" hdr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0825379"/>
      </p:ext>
    </p:extLst>
  </p:cSld>
  <p:clrMapOvr>
    <a:masterClrMapping/>
  </p:clrMapOvr>
  <p:hf sldNum="0" hdr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2071" y="2362369"/>
            <a:ext cx="10897612" cy="3941664"/>
          </a:xfrm>
        </p:spPr>
        <p:txBody>
          <a:bodyPr anchor="b"/>
          <a:lstStyle>
            <a:lvl1pPr>
              <a:defRPr sz="829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2071" y="6341323"/>
            <a:ext cx="10897612" cy="2072828"/>
          </a:xfrm>
        </p:spPr>
        <p:txBody>
          <a:bodyPr/>
          <a:lstStyle>
            <a:lvl1pPr marL="0" indent="0">
              <a:buNone/>
              <a:defRPr sz="3316">
                <a:solidFill>
                  <a:schemeClr val="tx1"/>
                </a:solidFill>
              </a:defRPr>
            </a:lvl1pPr>
            <a:lvl2pPr marL="631713" indent="0">
              <a:buNone/>
              <a:defRPr sz="2763">
                <a:solidFill>
                  <a:schemeClr val="tx1">
                    <a:tint val="75000"/>
                  </a:schemeClr>
                </a:solidFill>
              </a:defRPr>
            </a:lvl2pPr>
            <a:lvl3pPr marL="1263426" indent="0">
              <a:buNone/>
              <a:defRPr sz="2487">
                <a:solidFill>
                  <a:schemeClr val="tx1">
                    <a:tint val="75000"/>
                  </a:schemeClr>
                </a:solidFill>
              </a:defRPr>
            </a:lvl3pPr>
            <a:lvl4pPr marL="1895140" indent="0">
              <a:buNone/>
              <a:defRPr sz="2211">
                <a:solidFill>
                  <a:schemeClr val="tx1">
                    <a:tint val="75000"/>
                  </a:schemeClr>
                </a:solidFill>
              </a:defRPr>
            </a:lvl4pPr>
            <a:lvl5pPr marL="2526853" indent="0">
              <a:buNone/>
              <a:defRPr sz="2211">
                <a:solidFill>
                  <a:schemeClr val="tx1">
                    <a:tint val="75000"/>
                  </a:schemeClr>
                </a:solidFill>
              </a:defRPr>
            </a:lvl5pPr>
            <a:lvl6pPr marL="3158566" indent="0">
              <a:buNone/>
              <a:defRPr sz="2211">
                <a:solidFill>
                  <a:schemeClr val="tx1">
                    <a:tint val="75000"/>
                  </a:schemeClr>
                </a:solidFill>
              </a:defRPr>
            </a:lvl6pPr>
            <a:lvl7pPr marL="3790279" indent="0">
              <a:buNone/>
              <a:defRPr sz="2211">
                <a:solidFill>
                  <a:schemeClr val="tx1">
                    <a:tint val="75000"/>
                  </a:schemeClr>
                </a:solidFill>
              </a:defRPr>
            </a:lvl7pPr>
            <a:lvl8pPr marL="4421993" indent="0">
              <a:buNone/>
              <a:defRPr sz="2211">
                <a:solidFill>
                  <a:schemeClr val="tx1">
                    <a:tint val="75000"/>
                  </a:schemeClr>
                </a:solidFill>
              </a:defRPr>
            </a:lvl8pPr>
            <a:lvl9pPr marL="5053706" indent="0">
              <a:buNone/>
              <a:defRPr sz="221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3123693"/>
      </p:ext>
    </p:extLst>
  </p:cSld>
  <p:clrMapOvr>
    <a:masterClrMapping/>
  </p:clrMapOvr>
  <p:hf sldNum="0" hdr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68650" y="2522490"/>
            <a:ext cx="5369838" cy="6012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96425" y="2522490"/>
            <a:ext cx="5369838" cy="6012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3819406"/>
      </p:ext>
    </p:extLst>
  </p:cSld>
  <p:clrMapOvr>
    <a:masterClrMapping/>
  </p:clrMapOvr>
  <p:hf sldNum="0" hdr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0296" y="504500"/>
            <a:ext cx="10897612" cy="183154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0297" y="2322885"/>
            <a:ext cx="5345160" cy="1138410"/>
          </a:xfrm>
        </p:spPr>
        <p:txBody>
          <a:bodyPr anchor="b"/>
          <a:lstStyle>
            <a:lvl1pPr marL="0" indent="0">
              <a:buNone/>
              <a:defRPr sz="3316" b="1"/>
            </a:lvl1pPr>
            <a:lvl2pPr marL="631713" indent="0">
              <a:buNone/>
              <a:defRPr sz="2763" b="1"/>
            </a:lvl2pPr>
            <a:lvl3pPr marL="1263426" indent="0">
              <a:buNone/>
              <a:defRPr sz="2487" b="1"/>
            </a:lvl3pPr>
            <a:lvl4pPr marL="1895140" indent="0">
              <a:buNone/>
              <a:defRPr sz="2211" b="1"/>
            </a:lvl4pPr>
            <a:lvl5pPr marL="2526853" indent="0">
              <a:buNone/>
              <a:defRPr sz="2211" b="1"/>
            </a:lvl5pPr>
            <a:lvl6pPr marL="3158566" indent="0">
              <a:buNone/>
              <a:defRPr sz="2211" b="1"/>
            </a:lvl6pPr>
            <a:lvl7pPr marL="3790279" indent="0">
              <a:buNone/>
              <a:defRPr sz="2211" b="1"/>
            </a:lvl7pPr>
            <a:lvl8pPr marL="4421993" indent="0">
              <a:buNone/>
              <a:defRPr sz="2211" b="1"/>
            </a:lvl8pPr>
            <a:lvl9pPr marL="5053706" indent="0">
              <a:buNone/>
              <a:defRPr sz="221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70297" y="3461295"/>
            <a:ext cx="5345160" cy="509104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5" y="2322885"/>
            <a:ext cx="5371484" cy="1138410"/>
          </a:xfrm>
        </p:spPr>
        <p:txBody>
          <a:bodyPr anchor="b"/>
          <a:lstStyle>
            <a:lvl1pPr marL="0" indent="0">
              <a:buNone/>
              <a:defRPr sz="3316" b="1"/>
            </a:lvl1pPr>
            <a:lvl2pPr marL="631713" indent="0">
              <a:buNone/>
              <a:defRPr sz="2763" b="1"/>
            </a:lvl2pPr>
            <a:lvl3pPr marL="1263426" indent="0">
              <a:buNone/>
              <a:defRPr sz="2487" b="1"/>
            </a:lvl3pPr>
            <a:lvl4pPr marL="1895140" indent="0">
              <a:buNone/>
              <a:defRPr sz="2211" b="1"/>
            </a:lvl4pPr>
            <a:lvl5pPr marL="2526853" indent="0">
              <a:buNone/>
              <a:defRPr sz="2211" b="1"/>
            </a:lvl5pPr>
            <a:lvl6pPr marL="3158566" indent="0">
              <a:buNone/>
              <a:defRPr sz="2211" b="1"/>
            </a:lvl6pPr>
            <a:lvl7pPr marL="3790279" indent="0">
              <a:buNone/>
              <a:defRPr sz="2211" b="1"/>
            </a:lvl7pPr>
            <a:lvl8pPr marL="4421993" indent="0">
              <a:buNone/>
              <a:defRPr sz="2211" b="1"/>
            </a:lvl8pPr>
            <a:lvl9pPr marL="5053706" indent="0">
              <a:buNone/>
              <a:defRPr sz="221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96425" y="3461295"/>
            <a:ext cx="5371484" cy="509104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1/16/2025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8211570"/>
      </p:ext>
    </p:extLst>
  </p:cSld>
  <p:clrMapOvr>
    <a:masterClrMapping/>
  </p:clrMapOvr>
  <p:hf sldNum="0" hdr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1/16/2025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0633982"/>
      </p:ext>
    </p:extLst>
  </p:cSld>
  <p:clrMapOvr>
    <a:masterClrMapping/>
  </p:clrMapOvr>
  <p:hf sldNum="0" hdr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1/16/2025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0916230"/>
      </p:ext>
    </p:extLst>
  </p:cSld>
  <p:clrMapOvr>
    <a:masterClrMapping/>
  </p:clrMapOvr>
  <p:hf sldNum="0" hdr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1/16/2025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9254458"/>
      </p:ext>
    </p:extLst>
  </p:cSld>
  <p:clrMapOvr>
    <a:masterClrMapping/>
  </p:clrMapOvr>
  <p:hf sldNum="0" hdr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0296" y="631719"/>
            <a:ext cx="4075088" cy="2211017"/>
          </a:xfrm>
        </p:spPr>
        <p:txBody>
          <a:bodyPr anchor="b"/>
          <a:lstStyle>
            <a:lvl1pPr>
              <a:defRPr sz="442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71484" y="1364340"/>
            <a:ext cx="6396425" cy="6733951"/>
          </a:xfrm>
        </p:spPr>
        <p:txBody>
          <a:bodyPr/>
          <a:lstStyle>
            <a:lvl1pPr>
              <a:defRPr sz="4421"/>
            </a:lvl1pPr>
            <a:lvl2pPr>
              <a:defRPr sz="3869"/>
            </a:lvl2pPr>
            <a:lvl3pPr>
              <a:defRPr sz="3316"/>
            </a:lvl3pPr>
            <a:lvl4pPr>
              <a:defRPr sz="2763"/>
            </a:lvl4pPr>
            <a:lvl5pPr>
              <a:defRPr sz="2763"/>
            </a:lvl5pPr>
            <a:lvl6pPr>
              <a:defRPr sz="2763"/>
            </a:lvl6pPr>
            <a:lvl7pPr>
              <a:defRPr sz="2763"/>
            </a:lvl7pPr>
            <a:lvl8pPr>
              <a:defRPr sz="2763"/>
            </a:lvl8pPr>
            <a:lvl9pPr>
              <a:defRPr sz="276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0296" y="2842736"/>
            <a:ext cx="4075088" cy="5266521"/>
          </a:xfrm>
        </p:spPr>
        <p:txBody>
          <a:bodyPr/>
          <a:lstStyle>
            <a:lvl1pPr marL="0" indent="0">
              <a:buNone/>
              <a:defRPr sz="2211"/>
            </a:lvl1pPr>
            <a:lvl2pPr marL="631713" indent="0">
              <a:buNone/>
              <a:defRPr sz="1934"/>
            </a:lvl2pPr>
            <a:lvl3pPr marL="1263426" indent="0">
              <a:buNone/>
              <a:defRPr sz="1658"/>
            </a:lvl3pPr>
            <a:lvl4pPr marL="1895140" indent="0">
              <a:buNone/>
              <a:defRPr sz="1382"/>
            </a:lvl4pPr>
            <a:lvl5pPr marL="2526853" indent="0">
              <a:buNone/>
              <a:defRPr sz="1382"/>
            </a:lvl5pPr>
            <a:lvl6pPr marL="3158566" indent="0">
              <a:buNone/>
              <a:defRPr sz="1382"/>
            </a:lvl6pPr>
            <a:lvl7pPr marL="3790279" indent="0">
              <a:buNone/>
              <a:defRPr sz="1382"/>
            </a:lvl7pPr>
            <a:lvl8pPr marL="4421993" indent="0">
              <a:buNone/>
              <a:defRPr sz="1382"/>
            </a:lvl8pPr>
            <a:lvl9pPr marL="5053706" indent="0">
              <a:buNone/>
              <a:defRPr sz="138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8153329"/>
      </p:ext>
    </p:extLst>
  </p:cSld>
  <p:clrMapOvr>
    <a:masterClrMapping/>
  </p:clrMapOvr>
  <p:hf sldNum="0" hdr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0296" y="631719"/>
            <a:ext cx="4075088" cy="2211017"/>
          </a:xfrm>
        </p:spPr>
        <p:txBody>
          <a:bodyPr anchor="b"/>
          <a:lstStyle>
            <a:lvl1pPr>
              <a:defRPr sz="442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371484" y="1364340"/>
            <a:ext cx="6396425" cy="6733951"/>
          </a:xfrm>
        </p:spPr>
        <p:txBody>
          <a:bodyPr anchor="t"/>
          <a:lstStyle>
            <a:lvl1pPr marL="0" indent="0">
              <a:buNone/>
              <a:defRPr sz="4421"/>
            </a:lvl1pPr>
            <a:lvl2pPr marL="631713" indent="0">
              <a:buNone/>
              <a:defRPr sz="3869"/>
            </a:lvl2pPr>
            <a:lvl3pPr marL="1263426" indent="0">
              <a:buNone/>
              <a:defRPr sz="3316"/>
            </a:lvl3pPr>
            <a:lvl4pPr marL="1895140" indent="0">
              <a:buNone/>
              <a:defRPr sz="2763"/>
            </a:lvl4pPr>
            <a:lvl5pPr marL="2526853" indent="0">
              <a:buNone/>
              <a:defRPr sz="2763"/>
            </a:lvl5pPr>
            <a:lvl6pPr marL="3158566" indent="0">
              <a:buNone/>
              <a:defRPr sz="2763"/>
            </a:lvl6pPr>
            <a:lvl7pPr marL="3790279" indent="0">
              <a:buNone/>
              <a:defRPr sz="2763"/>
            </a:lvl7pPr>
            <a:lvl8pPr marL="4421993" indent="0">
              <a:buNone/>
              <a:defRPr sz="2763"/>
            </a:lvl8pPr>
            <a:lvl9pPr marL="5053706" indent="0">
              <a:buNone/>
              <a:defRPr sz="2763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0296" y="2842736"/>
            <a:ext cx="4075088" cy="5266521"/>
          </a:xfrm>
        </p:spPr>
        <p:txBody>
          <a:bodyPr/>
          <a:lstStyle>
            <a:lvl1pPr marL="0" indent="0">
              <a:buNone/>
              <a:defRPr sz="2211"/>
            </a:lvl1pPr>
            <a:lvl2pPr marL="631713" indent="0">
              <a:buNone/>
              <a:defRPr sz="1934"/>
            </a:lvl2pPr>
            <a:lvl3pPr marL="1263426" indent="0">
              <a:buNone/>
              <a:defRPr sz="1658"/>
            </a:lvl3pPr>
            <a:lvl4pPr marL="1895140" indent="0">
              <a:buNone/>
              <a:defRPr sz="1382"/>
            </a:lvl4pPr>
            <a:lvl5pPr marL="2526853" indent="0">
              <a:buNone/>
              <a:defRPr sz="1382"/>
            </a:lvl5pPr>
            <a:lvl6pPr marL="3158566" indent="0">
              <a:buNone/>
              <a:defRPr sz="1382"/>
            </a:lvl6pPr>
            <a:lvl7pPr marL="3790279" indent="0">
              <a:buNone/>
              <a:defRPr sz="1382"/>
            </a:lvl7pPr>
            <a:lvl8pPr marL="4421993" indent="0">
              <a:buNone/>
              <a:defRPr sz="1382"/>
            </a:lvl8pPr>
            <a:lvl9pPr marL="5053706" indent="0">
              <a:buNone/>
              <a:defRPr sz="138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2341804"/>
      </p:ext>
    </p:extLst>
  </p:cSld>
  <p:clrMapOvr>
    <a:masterClrMapping/>
  </p:clrMapOvr>
  <p:hf sldNum="0" hdr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66631"/>
      </p:ext>
    </p:extLst>
  </p:cSld>
  <p:clrMapOvr>
    <a:masterClrMapping/>
  </p:clrMapOvr>
  <p:hf sldNum="0" hd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47619" y="1550784"/>
            <a:ext cx="10739676" cy="3298978"/>
          </a:xfrm>
        </p:spPr>
        <p:txBody>
          <a:bodyPr anchor="b"/>
          <a:lstStyle>
            <a:lvl1pPr algn="ctr">
              <a:defRPr sz="829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79364" y="4976983"/>
            <a:ext cx="9476185" cy="2287788"/>
          </a:xfrm>
        </p:spPr>
        <p:txBody>
          <a:bodyPr/>
          <a:lstStyle>
            <a:lvl1pPr marL="0" indent="0" algn="ctr">
              <a:buNone/>
              <a:defRPr sz="3316"/>
            </a:lvl1pPr>
            <a:lvl2pPr marL="631713" indent="0" algn="ctr">
              <a:buNone/>
              <a:defRPr sz="2763"/>
            </a:lvl2pPr>
            <a:lvl3pPr marL="1263426" indent="0" algn="ctr">
              <a:buNone/>
              <a:defRPr sz="2487"/>
            </a:lvl3pPr>
            <a:lvl4pPr marL="1895140" indent="0" algn="ctr">
              <a:buNone/>
              <a:defRPr sz="2211"/>
            </a:lvl4pPr>
            <a:lvl5pPr marL="2526853" indent="0" algn="ctr">
              <a:buNone/>
              <a:defRPr sz="2211"/>
            </a:lvl5pPr>
            <a:lvl6pPr marL="3158566" indent="0" algn="ctr">
              <a:buNone/>
              <a:defRPr sz="2211"/>
            </a:lvl6pPr>
            <a:lvl7pPr marL="3790279" indent="0" algn="ctr">
              <a:buNone/>
              <a:defRPr sz="2211"/>
            </a:lvl7pPr>
            <a:lvl8pPr marL="4421993" indent="0" algn="ctr">
              <a:buNone/>
              <a:defRPr sz="2211"/>
            </a:lvl8pPr>
            <a:lvl9pPr marL="5053706" indent="0" algn="ctr">
              <a:buNone/>
              <a:defRPr sz="2211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21693"/>
      </p:ext>
    </p:extLst>
  </p:cSld>
  <p:clrMapOvr>
    <a:masterClrMapping/>
  </p:clrMapOvr>
  <p:hf sldNum="0" hdr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1860" y="504498"/>
            <a:ext cx="2724403" cy="803029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68651" y="504498"/>
            <a:ext cx="8015273" cy="803029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3984546"/>
      </p:ext>
    </p:extLst>
  </p:cSld>
  <p:clrMapOvr>
    <a:masterClrMapping/>
  </p:clrMapOvr>
  <p:hf sldNum="0" hdr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accent1"/>
        </a:solidFill>
        <a:effectLst/>
      </p:bgPr>
    </p:bg>
    <p:spTree>
      <p:nvGrpSpPr>
        <p:cNvPr id="1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Google Shape;813;p13"/>
          <p:cNvSpPr txBox="1">
            <a:spLocks noGrp="1"/>
          </p:cNvSpPr>
          <p:nvPr>
            <p:ph type="subTitle" idx="1"/>
          </p:nvPr>
        </p:nvSpPr>
        <p:spPr>
          <a:xfrm>
            <a:off x="2749564" y="3619305"/>
            <a:ext cx="3472528" cy="9931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21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21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21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21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21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21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210"/>
              </a:spcBef>
              <a:spcAft>
                <a:spcPts val="221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4" name="Google Shape;814;p13"/>
          <p:cNvSpPr txBox="1">
            <a:spLocks noGrp="1"/>
          </p:cNvSpPr>
          <p:nvPr>
            <p:ph type="subTitle" idx="2"/>
          </p:nvPr>
        </p:nvSpPr>
        <p:spPr>
          <a:xfrm>
            <a:off x="8163935" y="3619305"/>
            <a:ext cx="3472528" cy="9931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21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21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21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21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21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21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210"/>
              </a:spcBef>
              <a:spcAft>
                <a:spcPts val="221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5" name="Google Shape;815;p13"/>
          <p:cNvSpPr txBox="1">
            <a:spLocks noGrp="1"/>
          </p:cNvSpPr>
          <p:nvPr>
            <p:ph type="subTitle" idx="3"/>
          </p:nvPr>
        </p:nvSpPr>
        <p:spPr>
          <a:xfrm>
            <a:off x="2749564" y="6961945"/>
            <a:ext cx="3472528" cy="9931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21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21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21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21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21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21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210"/>
              </a:spcBef>
              <a:spcAft>
                <a:spcPts val="221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6" name="Google Shape;816;p13"/>
          <p:cNvSpPr txBox="1">
            <a:spLocks noGrp="1"/>
          </p:cNvSpPr>
          <p:nvPr>
            <p:ph type="subTitle" idx="4"/>
          </p:nvPr>
        </p:nvSpPr>
        <p:spPr>
          <a:xfrm>
            <a:off x="8163935" y="6961945"/>
            <a:ext cx="3472528" cy="9931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21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21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21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21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21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21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210"/>
              </a:spcBef>
              <a:spcAft>
                <a:spcPts val="221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7" name="Google Shape;817;p13"/>
          <p:cNvSpPr txBox="1">
            <a:spLocks noGrp="1"/>
          </p:cNvSpPr>
          <p:nvPr>
            <p:ph type="title" hasCustomPrompt="1"/>
          </p:nvPr>
        </p:nvSpPr>
        <p:spPr>
          <a:xfrm>
            <a:off x="1208463" y="3392454"/>
            <a:ext cx="1015187" cy="824606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145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145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145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145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145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145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145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145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145"/>
            </a:lvl9pPr>
          </a:lstStyle>
          <a:p>
            <a:r>
              <a:t>xx%</a:t>
            </a:r>
          </a:p>
        </p:txBody>
      </p:sp>
      <p:sp>
        <p:nvSpPr>
          <p:cNvPr id="818" name="Google Shape;818;p13"/>
          <p:cNvSpPr txBox="1">
            <a:spLocks noGrp="1"/>
          </p:cNvSpPr>
          <p:nvPr>
            <p:ph type="title" idx="5" hasCustomPrompt="1"/>
          </p:nvPr>
        </p:nvSpPr>
        <p:spPr>
          <a:xfrm>
            <a:off x="1208463" y="6749294"/>
            <a:ext cx="1015187" cy="824606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145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145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145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145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145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145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145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145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145"/>
            </a:lvl9pPr>
          </a:lstStyle>
          <a:p>
            <a:r>
              <a:t>xx%</a:t>
            </a:r>
          </a:p>
        </p:txBody>
      </p:sp>
      <p:sp>
        <p:nvSpPr>
          <p:cNvPr id="819" name="Google Shape;819;p13"/>
          <p:cNvSpPr txBox="1">
            <a:spLocks noGrp="1"/>
          </p:cNvSpPr>
          <p:nvPr>
            <p:ph type="title" idx="6" hasCustomPrompt="1"/>
          </p:nvPr>
        </p:nvSpPr>
        <p:spPr>
          <a:xfrm>
            <a:off x="6622829" y="3392454"/>
            <a:ext cx="1015187" cy="824606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145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145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145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145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145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145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145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145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145"/>
            </a:lvl9pPr>
          </a:lstStyle>
          <a:p>
            <a:r>
              <a:t>xx%</a:t>
            </a:r>
          </a:p>
        </p:txBody>
      </p:sp>
      <p:sp>
        <p:nvSpPr>
          <p:cNvPr id="820" name="Google Shape;820;p13"/>
          <p:cNvSpPr txBox="1">
            <a:spLocks noGrp="1"/>
          </p:cNvSpPr>
          <p:nvPr>
            <p:ph type="title" idx="7" hasCustomPrompt="1"/>
          </p:nvPr>
        </p:nvSpPr>
        <p:spPr>
          <a:xfrm>
            <a:off x="6622829" y="6749294"/>
            <a:ext cx="1015187" cy="824606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145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145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145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145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145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145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145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145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145"/>
            </a:lvl9pPr>
          </a:lstStyle>
          <a:p>
            <a:r>
              <a:t>xx%</a:t>
            </a:r>
          </a:p>
        </p:txBody>
      </p:sp>
      <p:sp>
        <p:nvSpPr>
          <p:cNvPr id="821" name="Google Shape;821;p13"/>
          <p:cNvSpPr txBox="1">
            <a:spLocks noGrp="1"/>
          </p:cNvSpPr>
          <p:nvPr>
            <p:ph type="subTitle" idx="8"/>
          </p:nvPr>
        </p:nvSpPr>
        <p:spPr>
          <a:xfrm>
            <a:off x="2749533" y="3086885"/>
            <a:ext cx="3472528" cy="72678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316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316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316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316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316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316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316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316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316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22" name="Google Shape;822;p13"/>
          <p:cNvSpPr txBox="1">
            <a:spLocks noGrp="1"/>
          </p:cNvSpPr>
          <p:nvPr>
            <p:ph type="subTitle" idx="9"/>
          </p:nvPr>
        </p:nvSpPr>
        <p:spPr>
          <a:xfrm>
            <a:off x="8163928" y="3086885"/>
            <a:ext cx="3472528" cy="72678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316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316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316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316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316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316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316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316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316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23" name="Google Shape;823;p13"/>
          <p:cNvSpPr txBox="1">
            <a:spLocks noGrp="1"/>
          </p:cNvSpPr>
          <p:nvPr>
            <p:ph type="subTitle" idx="13"/>
          </p:nvPr>
        </p:nvSpPr>
        <p:spPr>
          <a:xfrm>
            <a:off x="2749533" y="6429665"/>
            <a:ext cx="3472528" cy="72678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316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316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316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316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316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316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316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316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316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24" name="Google Shape;824;p13"/>
          <p:cNvSpPr txBox="1">
            <a:spLocks noGrp="1"/>
          </p:cNvSpPr>
          <p:nvPr>
            <p:ph type="subTitle" idx="14"/>
          </p:nvPr>
        </p:nvSpPr>
        <p:spPr>
          <a:xfrm>
            <a:off x="8163928" y="6429665"/>
            <a:ext cx="3472528" cy="72678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316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316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316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316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316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316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316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316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316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825" name="Google Shape;825;p13"/>
          <p:cNvGrpSpPr/>
          <p:nvPr/>
        </p:nvGrpSpPr>
        <p:grpSpPr>
          <a:xfrm>
            <a:off x="11503395" y="480753"/>
            <a:ext cx="795519" cy="1026324"/>
            <a:chOff x="3216625" y="4232525"/>
            <a:chExt cx="126175" cy="122100"/>
          </a:xfrm>
        </p:grpSpPr>
        <p:sp>
          <p:nvSpPr>
            <p:cNvPr id="826" name="Google Shape;826;p13"/>
            <p:cNvSpPr/>
            <p:nvPr/>
          </p:nvSpPr>
          <p:spPr>
            <a:xfrm>
              <a:off x="3222975" y="4245350"/>
              <a:ext cx="108850" cy="101475"/>
            </a:xfrm>
            <a:custGeom>
              <a:avLst/>
              <a:gdLst/>
              <a:ahLst/>
              <a:cxnLst/>
              <a:rect l="l" t="t" r="r" b="b"/>
              <a:pathLst>
                <a:path w="4354" h="4059" extrusionOk="0">
                  <a:moveTo>
                    <a:pt x="1697" y="1"/>
                  </a:moveTo>
                  <a:cubicBezTo>
                    <a:pt x="1335" y="1"/>
                    <a:pt x="787" y="310"/>
                    <a:pt x="700" y="709"/>
                  </a:cubicBezTo>
                  <a:cubicBezTo>
                    <a:pt x="604" y="1155"/>
                    <a:pt x="1605" y="1703"/>
                    <a:pt x="1605" y="1703"/>
                  </a:cubicBezTo>
                  <a:cubicBezTo>
                    <a:pt x="1605" y="1703"/>
                    <a:pt x="956" y="1494"/>
                    <a:pt x="576" y="1494"/>
                  </a:cubicBezTo>
                  <a:cubicBezTo>
                    <a:pt x="506" y="1494"/>
                    <a:pt x="444" y="1501"/>
                    <a:pt x="398" y="1518"/>
                  </a:cubicBezTo>
                  <a:cubicBezTo>
                    <a:pt x="103" y="1628"/>
                    <a:pt x="0" y="2485"/>
                    <a:pt x="425" y="2835"/>
                  </a:cubicBezTo>
                  <a:cubicBezTo>
                    <a:pt x="513" y="2905"/>
                    <a:pt x="615" y="2933"/>
                    <a:pt x="724" y="2933"/>
                  </a:cubicBezTo>
                  <a:cubicBezTo>
                    <a:pt x="1145" y="2933"/>
                    <a:pt x="1652" y="2512"/>
                    <a:pt x="1653" y="2512"/>
                  </a:cubicBezTo>
                  <a:lnTo>
                    <a:pt x="1653" y="2512"/>
                  </a:lnTo>
                  <a:cubicBezTo>
                    <a:pt x="1652" y="2512"/>
                    <a:pt x="1193" y="3033"/>
                    <a:pt x="1063" y="3362"/>
                  </a:cubicBezTo>
                  <a:cubicBezTo>
                    <a:pt x="942" y="3652"/>
                    <a:pt x="1634" y="4058"/>
                    <a:pt x="2049" y="4058"/>
                  </a:cubicBezTo>
                  <a:cubicBezTo>
                    <a:pt x="2106" y="4058"/>
                    <a:pt x="2157" y="4051"/>
                    <a:pt x="2201" y="4034"/>
                  </a:cubicBezTo>
                  <a:cubicBezTo>
                    <a:pt x="2564" y="3897"/>
                    <a:pt x="2571" y="3232"/>
                    <a:pt x="2455" y="2382"/>
                  </a:cubicBezTo>
                  <a:lnTo>
                    <a:pt x="2455" y="2382"/>
                  </a:lnTo>
                  <a:cubicBezTo>
                    <a:pt x="2455" y="2382"/>
                    <a:pt x="3059" y="3438"/>
                    <a:pt x="3489" y="3438"/>
                  </a:cubicBezTo>
                  <a:cubicBezTo>
                    <a:pt x="3532" y="3438"/>
                    <a:pt x="3574" y="3428"/>
                    <a:pt x="3613" y="3404"/>
                  </a:cubicBezTo>
                  <a:cubicBezTo>
                    <a:pt x="4038" y="3150"/>
                    <a:pt x="4354" y="2485"/>
                    <a:pt x="4025" y="2252"/>
                  </a:cubicBezTo>
                  <a:cubicBezTo>
                    <a:pt x="3795" y="2080"/>
                    <a:pt x="3152" y="2056"/>
                    <a:pt x="2803" y="2056"/>
                  </a:cubicBezTo>
                  <a:cubicBezTo>
                    <a:pt x="2664" y="2056"/>
                    <a:pt x="2571" y="2060"/>
                    <a:pt x="2571" y="2060"/>
                  </a:cubicBezTo>
                  <a:cubicBezTo>
                    <a:pt x="2571" y="2060"/>
                    <a:pt x="4093" y="1703"/>
                    <a:pt x="4210" y="1347"/>
                  </a:cubicBezTo>
                  <a:cubicBezTo>
                    <a:pt x="4321" y="1005"/>
                    <a:pt x="3798" y="218"/>
                    <a:pt x="3248" y="218"/>
                  </a:cubicBezTo>
                  <a:cubicBezTo>
                    <a:pt x="3223" y="218"/>
                    <a:pt x="3199" y="219"/>
                    <a:pt x="3175" y="222"/>
                  </a:cubicBezTo>
                  <a:cubicBezTo>
                    <a:pt x="2606" y="305"/>
                    <a:pt x="2297" y="1484"/>
                    <a:pt x="2297" y="1484"/>
                  </a:cubicBezTo>
                  <a:cubicBezTo>
                    <a:pt x="2297" y="1484"/>
                    <a:pt x="2139" y="79"/>
                    <a:pt x="1797" y="10"/>
                  </a:cubicBezTo>
                  <a:cubicBezTo>
                    <a:pt x="1765" y="4"/>
                    <a:pt x="1732" y="1"/>
                    <a:pt x="16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69"/>
            </a:p>
          </p:txBody>
        </p:sp>
        <p:sp>
          <p:nvSpPr>
            <p:cNvPr id="827" name="Google Shape;827;p13"/>
            <p:cNvSpPr/>
            <p:nvPr/>
          </p:nvSpPr>
          <p:spPr>
            <a:xfrm>
              <a:off x="3216625" y="4232525"/>
              <a:ext cx="126175" cy="122100"/>
            </a:xfrm>
            <a:custGeom>
              <a:avLst/>
              <a:gdLst/>
              <a:ahLst/>
              <a:cxnLst/>
              <a:rect l="l" t="t" r="r" b="b"/>
              <a:pathLst>
                <a:path w="5047" h="4884" extrusionOk="0">
                  <a:moveTo>
                    <a:pt x="2844" y="1"/>
                  </a:moveTo>
                  <a:cubicBezTo>
                    <a:pt x="2618" y="1"/>
                    <a:pt x="2404" y="59"/>
                    <a:pt x="2249" y="201"/>
                  </a:cubicBezTo>
                  <a:cubicBezTo>
                    <a:pt x="1756" y="660"/>
                    <a:pt x="2249" y="2004"/>
                    <a:pt x="2249" y="2004"/>
                  </a:cubicBezTo>
                  <a:cubicBezTo>
                    <a:pt x="2249" y="2004"/>
                    <a:pt x="1291" y="912"/>
                    <a:pt x="860" y="912"/>
                  </a:cubicBezTo>
                  <a:cubicBezTo>
                    <a:pt x="832" y="912"/>
                    <a:pt x="806" y="917"/>
                    <a:pt x="782" y="927"/>
                  </a:cubicBezTo>
                  <a:cubicBezTo>
                    <a:pt x="405" y="1092"/>
                    <a:pt x="1" y="1846"/>
                    <a:pt x="200" y="2333"/>
                  </a:cubicBezTo>
                  <a:cubicBezTo>
                    <a:pt x="331" y="2644"/>
                    <a:pt x="923" y="2700"/>
                    <a:pt x="1332" y="2700"/>
                  </a:cubicBezTo>
                  <a:cubicBezTo>
                    <a:pt x="1562" y="2700"/>
                    <a:pt x="1735" y="2683"/>
                    <a:pt x="1735" y="2683"/>
                  </a:cubicBezTo>
                  <a:lnTo>
                    <a:pt x="1735" y="2683"/>
                  </a:lnTo>
                  <a:cubicBezTo>
                    <a:pt x="1735" y="2683"/>
                    <a:pt x="659" y="3005"/>
                    <a:pt x="446" y="3306"/>
                  </a:cubicBezTo>
                  <a:cubicBezTo>
                    <a:pt x="241" y="3615"/>
                    <a:pt x="714" y="4513"/>
                    <a:pt x="1358" y="4561"/>
                  </a:cubicBezTo>
                  <a:cubicBezTo>
                    <a:pt x="1371" y="4562"/>
                    <a:pt x="1384" y="4562"/>
                    <a:pt x="1396" y="4562"/>
                  </a:cubicBezTo>
                  <a:cubicBezTo>
                    <a:pt x="2015" y="4562"/>
                    <a:pt x="2325" y="3430"/>
                    <a:pt x="2325" y="3430"/>
                  </a:cubicBezTo>
                  <a:lnTo>
                    <a:pt x="2325" y="3430"/>
                  </a:lnTo>
                  <a:cubicBezTo>
                    <a:pt x="2325" y="3430"/>
                    <a:pt x="2236" y="4239"/>
                    <a:pt x="2325" y="4643"/>
                  </a:cubicBezTo>
                  <a:cubicBezTo>
                    <a:pt x="2365" y="4811"/>
                    <a:pt x="2594" y="4883"/>
                    <a:pt x="2867" y="4883"/>
                  </a:cubicBezTo>
                  <a:cubicBezTo>
                    <a:pt x="3251" y="4883"/>
                    <a:pt x="3722" y="4740"/>
                    <a:pt x="3874" y="4520"/>
                  </a:cubicBezTo>
                  <a:cubicBezTo>
                    <a:pt x="4128" y="4143"/>
                    <a:pt x="3689" y="3505"/>
                    <a:pt x="3010" y="2765"/>
                  </a:cubicBezTo>
                  <a:lnTo>
                    <a:pt x="3010" y="2765"/>
                  </a:lnTo>
                  <a:cubicBezTo>
                    <a:pt x="3011" y="2765"/>
                    <a:pt x="3854" y="3164"/>
                    <a:pt x="4397" y="3164"/>
                  </a:cubicBezTo>
                  <a:cubicBezTo>
                    <a:pt x="4593" y="3164"/>
                    <a:pt x="4750" y="3112"/>
                    <a:pt x="4813" y="2970"/>
                  </a:cubicBezTo>
                  <a:cubicBezTo>
                    <a:pt x="5047" y="2436"/>
                    <a:pt x="4903" y="1586"/>
                    <a:pt x="4436" y="1579"/>
                  </a:cubicBezTo>
                  <a:cubicBezTo>
                    <a:pt x="4434" y="1579"/>
                    <a:pt x="4432" y="1579"/>
                    <a:pt x="4430" y="1579"/>
                  </a:cubicBezTo>
                  <a:cubicBezTo>
                    <a:pt x="3954" y="1579"/>
                    <a:pt x="2908" y="2367"/>
                    <a:pt x="2908" y="2367"/>
                  </a:cubicBezTo>
                  <a:cubicBezTo>
                    <a:pt x="2908" y="2367"/>
                    <a:pt x="4128" y="1010"/>
                    <a:pt x="3998" y="585"/>
                  </a:cubicBezTo>
                  <a:cubicBezTo>
                    <a:pt x="3912" y="291"/>
                    <a:pt x="3349" y="1"/>
                    <a:pt x="28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69"/>
            </a:p>
          </p:txBody>
        </p:sp>
        <p:sp>
          <p:nvSpPr>
            <p:cNvPr id="828" name="Google Shape;828;p13"/>
            <p:cNvSpPr/>
            <p:nvPr/>
          </p:nvSpPr>
          <p:spPr>
            <a:xfrm>
              <a:off x="3262900" y="4284825"/>
              <a:ext cx="29350" cy="29350"/>
            </a:xfrm>
            <a:custGeom>
              <a:avLst/>
              <a:gdLst/>
              <a:ahLst/>
              <a:cxnLst/>
              <a:rect l="l" t="t" r="r" b="b"/>
              <a:pathLst>
                <a:path w="1174" h="1174" extrusionOk="0">
                  <a:moveTo>
                    <a:pt x="584" y="1"/>
                  </a:moveTo>
                  <a:cubicBezTo>
                    <a:pt x="261" y="1"/>
                    <a:pt x="1" y="261"/>
                    <a:pt x="1" y="584"/>
                  </a:cubicBezTo>
                  <a:cubicBezTo>
                    <a:pt x="1" y="913"/>
                    <a:pt x="261" y="1173"/>
                    <a:pt x="584" y="1173"/>
                  </a:cubicBezTo>
                  <a:cubicBezTo>
                    <a:pt x="906" y="1173"/>
                    <a:pt x="1173" y="913"/>
                    <a:pt x="1173" y="584"/>
                  </a:cubicBezTo>
                  <a:cubicBezTo>
                    <a:pt x="1173" y="261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69"/>
            </a:p>
          </p:txBody>
        </p:sp>
        <p:sp>
          <p:nvSpPr>
            <p:cNvPr id="829" name="Google Shape;829;p13"/>
            <p:cNvSpPr/>
            <p:nvPr/>
          </p:nvSpPr>
          <p:spPr>
            <a:xfrm>
              <a:off x="3249700" y="4265800"/>
              <a:ext cx="35675" cy="51975"/>
            </a:xfrm>
            <a:custGeom>
              <a:avLst/>
              <a:gdLst/>
              <a:ahLst/>
              <a:cxnLst/>
              <a:rect l="l" t="t" r="r" b="b"/>
              <a:pathLst>
                <a:path w="1427" h="2079" extrusionOk="0">
                  <a:moveTo>
                    <a:pt x="1393" y="1"/>
                  </a:moveTo>
                  <a:lnTo>
                    <a:pt x="1338" y="8"/>
                  </a:lnTo>
                  <a:cubicBezTo>
                    <a:pt x="1338" y="15"/>
                    <a:pt x="1372" y="872"/>
                    <a:pt x="1091" y="1242"/>
                  </a:cubicBezTo>
                  <a:cubicBezTo>
                    <a:pt x="810" y="1619"/>
                    <a:pt x="8" y="2023"/>
                    <a:pt x="1" y="2023"/>
                  </a:cubicBezTo>
                  <a:lnTo>
                    <a:pt x="21" y="2071"/>
                  </a:lnTo>
                  <a:lnTo>
                    <a:pt x="21" y="2078"/>
                  </a:lnTo>
                  <a:cubicBezTo>
                    <a:pt x="56" y="2058"/>
                    <a:pt x="851" y="1667"/>
                    <a:pt x="1139" y="1276"/>
                  </a:cubicBezTo>
                  <a:cubicBezTo>
                    <a:pt x="1427" y="885"/>
                    <a:pt x="1393" y="42"/>
                    <a:pt x="1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69"/>
            </a:p>
          </p:txBody>
        </p:sp>
        <p:sp>
          <p:nvSpPr>
            <p:cNvPr id="830" name="Google Shape;830;p13"/>
            <p:cNvSpPr/>
            <p:nvPr/>
          </p:nvSpPr>
          <p:spPr>
            <a:xfrm>
              <a:off x="3248175" y="4289125"/>
              <a:ext cx="40125" cy="38075"/>
            </a:xfrm>
            <a:custGeom>
              <a:avLst/>
              <a:gdLst/>
              <a:ahLst/>
              <a:cxnLst/>
              <a:rect l="l" t="t" r="r" b="b"/>
              <a:pathLst>
                <a:path w="1605" h="1523" extrusionOk="0">
                  <a:moveTo>
                    <a:pt x="7" y="0"/>
                  </a:moveTo>
                  <a:lnTo>
                    <a:pt x="0" y="55"/>
                  </a:lnTo>
                  <a:cubicBezTo>
                    <a:pt x="7" y="55"/>
                    <a:pt x="795" y="131"/>
                    <a:pt x="1159" y="371"/>
                  </a:cubicBezTo>
                  <a:cubicBezTo>
                    <a:pt x="1515" y="610"/>
                    <a:pt x="1550" y="1515"/>
                    <a:pt x="1550" y="1522"/>
                  </a:cubicBezTo>
                  <a:lnTo>
                    <a:pt x="1604" y="1522"/>
                  </a:lnTo>
                  <a:cubicBezTo>
                    <a:pt x="1604" y="1481"/>
                    <a:pt x="1570" y="576"/>
                    <a:pt x="1186" y="329"/>
                  </a:cubicBezTo>
                  <a:cubicBezTo>
                    <a:pt x="816" y="83"/>
                    <a:pt x="41" y="0"/>
                    <a:pt x="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69"/>
            </a:p>
          </p:txBody>
        </p:sp>
        <p:sp>
          <p:nvSpPr>
            <p:cNvPr id="831" name="Google Shape;831;p13"/>
            <p:cNvSpPr/>
            <p:nvPr/>
          </p:nvSpPr>
          <p:spPr>
            <a:xfrm>
              <a:off x="3277300" y="4290825"/>
              <a:ext cx="32775" cy="7050"/>
            </a:xfrm>
            <a:custGeom>
              <a:avLst/>
              <a:gdLst/>
              <a:ahLst/>
              <a:cxnLst/>
              <a:rect l="l" t="t" r="r" b="b"/>
              <a:pathLst>
                <a:path w="1311" h="282" extrusionOk="0">
                  <a:moveTo>
                    <a:pt x="1242" y="0"/>
                  </a:moveTo>
                  <a:cubicBezTo>
                    <a:pt x="1041" y="0"/>
                    <a:pt x="437" y="19"/>
                    <a:pt x="1" y="234"/>
                  </a:cubicBezTo>
                  <a:lnTo>
                    <a:pt x="21" y="282"/>
                  </a:lnTo>
                  <a:cubicBezTo>
                    <a:pt x="450" y="73"/>
                    <a:pt x="1040" y="55"/>
                    <a:pt x="1241" y="55"/>
                  </a:cubicBezTo>
                  <a:cubicBezTo>
                    <a:pt x="1284" y="55"/>
                    <a:pt x="1309" y="56"/>
                    <a:pt x="1310" y="56"/>
                  </a:cubicBezTo>
                  <a:lnTo>
                    <a:pt x="1310" y="1"/>
                  </a:lnTo>
                  <a:cubicBezTo>
                    <a:pt x="1309" y="1"/>
                    <a:pt x="1284" y="0"/>
                    <a:pt x="12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69"/>
            </a:p>
          </p:txBody>
        </p:sp>
        <p:sp>
          <p:nvSpPr>
            <p:cNvPr id="832" name="Google Shape;832;p13"/>
            <p:cNvSpPr/>
            <p:nvPr/>
          </p:nvSpPr>
          <p:spPr>
            <a:xfrm>
              <a:off x="3260675" y="4279875"/>
              <a:ext cx="20250" cy="41500"/>
            </a:xfrm>
            <a:custGeom>
              <a:avLst/>
              <a:gdLst/>
              <a:ahLst/>
              <a:cxnLst/>
              <a:rect l="l" t="t" r="r" b="b"/>
              <a:pathLst>
                <a:path w="810" h="1660" extrusionOk="0">
                  <a:moveTo>
                    <a:pt x="28" y="0"/>
                  </a:moveTo>
                  <a:lnTo>
                    <a:pt x="1" y="41"/>
                  </a:lnTo>
                  <a:cubicBezTo>
                    <a:pt x="7" y="48"/>
                    <a:pt x="583" y="405"/>
                    <a:pt x="673" y="679"/>
                  </a:cubicBezTo>
                  <a:cubicBezTo>
                    <a:pt x="755" y="946"/>
                    <a:pt x="275" y="1625"/>
                    <a:pt x="268" y="1632"/>
                  </a:cubicBezTo>
                  <a:lnTo>
                    <a:pt x="316" y="1659"/>
                  </a:lnTo>
                  <a:cubicBezTo>
                    <a:pt x="337" y="1632"/>
                    <a:pt x="810" y="953"/>
                    <a:pt x="720" y="665"/>
                  </a:cubicBezTo>
                  <a:cubicBezTo>
                    <a:pt x="631" y="370"/>
                    <a:pt x="55" y="14"/>
                    <a:pt x="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69"/>
            </a:p>
          </p:txBody>
        </p:sp>
        <p:sp>
          <p:nvSpPr>
            <p:cNvPr id="833" name="Google Shape;833;p13"/>
            <p:cNvSpPr/>
            <p:nvPr/>
          </p:nvSpPr>
          <p:spPr>
            <a:xfrm>
              <a:off x="3255525" y="4277125"/>
              <a:ext cx="36550" cy="23500"/>
            </a:xfrm>
            <a:custGeom>
              <a:avLst/>
              <a:gdLst/>
              <a:ahLst/>
              <a:cxnLst/>
              <a:rect l="l" t="t" r="r" b="b"/>
              <a:pathLst>
                <a:path w="1462" h="940" extrusionOk="0">
                  <a:moveTo>
                    <a:pt x="1413" y="0"/>
                  </a:moveTo>
                  <a:cubicBezTo>
                    <a:pt x="1406" y="7"/>
                    <a:pt x="1125" y="672"/>
                    <a:pt x="872" y="809"/>
                  </a:cubicBezTo>
                  <a:cubicBezTo>
                    <a:pt x="745" y="873"/>
                    <a:pt x="536" y="889"/>
                    <a:pt x="356" y="889"/>
                  </a:cubicBezTo>
                  <a:cubicBezTo>
                    <a:pt x="166" y="889"/>
                    <a:pt x="8" y="871"/>
                    <a:pt x="8" y="871"/>
                  </a:cubicBezTo>
                  <a:lnTo>
                    <a:pt x="1" y="919"/>
                  </a:lnTo>
                  <a:cubicBezTo>
                    <a:pt x="15" y="926"/>
                    <a:pt x="172" y="940"/>
                    <a:pt x="357" y="940"/>
                  </a:cubicBezTo>
                  <a:cubicBezTo>
                    <a:pt x="543" y="940"/>
                    <a:pt x="755" y="926"/>
                    <a:pt x="892" y="857"/>
                  </a:cubicBezTo>
                  <a:cubicBezTo>
                    <a:pt x="1166" y="713"/>
                    <a:pt x="1448" y="55"/>
                    <a:pt x="1461" y="28"/>
                  </a:cubicBezTo>
                  <a:lnTo>
                    <a:pt x="14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69"/>
            </a:p>
          </p:txBody>
        </p:sp>
        <p:sp>
          <p:nvSpPr>
            <p:cNvPr id="834" name="Google Shape;834;p13"/>
            <p:cNvSpPr/>
            <p:nvPr/>
          </p:nvSpPr>
          <p:spPr>
            <a:xfrm>
              <a:off x="3278325" y="4296650"/>
              <a:ext cx="22475" cy="15125"/>
            </a:xfrm>
            <a:custGeom>
              <a:avLst/>
              <a:gdLst/>
              <a:ahLst/>
              <a:cxnLst/>
              <a:rect l="l" t="t" r="r" b="b"/>
              <a:pathLst>
                <a:path w="899" h="605" extrusionOk="0">
                  <a:moveTo>
                    <a:pt x="8" y="1"/>
                  </a:moveTo>
                  <a:lnTo>
                    <a:pt x="1" y="56"/>
                  </a:lnTo>
                  <a:cubicBezTo>
                    <a:pt x="440" y="124"/>
                    <a:pt x="851" y="597"/>
                    <a:pt x="858" y="604"/>
                  </a:cubicBezTo>
                  <a:lnTo>
                    <a:pt x="899" y="570"/>
                  </a:lnTo>
                  <a:cubicBezTo>
                    <a:pt x="878" y="549"/>
                    <a:pt x="467" y="70"/>
                    <a:pt x="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69"/>
            </a:p>
          </p:txBody>
        </p:sp>
        <p:sp>
          <p:nvSpPr>
            <p:cNvPr id="835" name="Google Shape;835;p13"/>
            <p:cNvSpPr/>
            <p:nvPr/>
          </p:nvSpPr>
          <p:spPr>
            <a:xfrm>
              <a:off x="3281250" y="4263075"/>
              <a:ext cx="5500" cy="5500"/>
            </a:xfrm>
            <a:custGeom>
              <a:avLst/>
              <a:gdLst/>
              <a:ahLst/>
              <a:cxnLst/>
              <a:rect l="l" t="t" r="r" b="b"/>
              <a:pathLst>
                <a:path w="220" h="220" extrusionOk="0">
                  <a:moveTo>
                    <a:pt x="110" y="0"/>
                  </a:moveTo>
                  <a:cubicBezTo>
                    <a:pt x="48" y="0"/>
                    <a:pt x="0" y="48"/>
                    <a:pt x="0" y="110"/>
                  </a:cubicBezTo>
                  <a:cubicBezTo>
                    <a:pt x="0" y="172"/>
                    <a:pt x="48" y="220"/>
                    <a:pt x="110" y="220"/>
                  </a:cubicBezTo>
                  <a:cubicBezTo>
                    <a:pt x="172" y="220"/>
                    <a:pt x="220" y="172"/>
                    <a:pt x="220" y="110"/>
                  </a:cubicBezTo>
                  <a:cubicBezTo>
                    <a:pt x="220" y="48"/>
                    <a:pt x="172" y="0"/>
                    <a:pt x="1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69"/>
            </a:p>
          </p:txBody>
        </p:sp>
        <p:sp>
          <p:nvSpPr>
            <p:cNvPr id="836" name="Google Shape;836;p13"/>
            <p:cNvSpPr/>
            <p:nvPr/>
          </p:nvSpPr>
          <p:spPr>
            <a:xfrm>
              <a:off x="3289300" y="4273350"/>
              <a:ext cx="5500" cy="5500"/>
            </a:xfrm>
            <a:custGeom>
              <a:avLst/>
              <a:gdLst/>
              <a:ahLst/>
              <a:cxnLst/>
              <a:rect l="l" t="t" r="r" b="b"/>
              <a:pathLst>
                <a:path w="220" h="220" extrusionOk="0">
                  <a:moveTo>
                    <a:pt x="110" y="1"/>
                  </a:moveTo>
                  <a:cubicBezTo>
                    <a:pt x="49" y="1"/>
                    <a:pt x="1" y="49"/>
                    <a:pt x="1" y="110"/>
                  </a:cubicBezTo>
                  <a:cubicBezTo>
                    <a:pt x="1" y="172"/>
                    <a:pt x="49" y="220"/>
                    <a:pt x="110" y="220"/>
                  </a:cubicBezTo>
                  <a:cubicBezTo>
                    <a:pt x="172" y="220"/>
                    <a:pt x="220" y="172"/>
                    <a:pt x="220" y="110"/>
                  </a:cubicBezTo>
                  <a:cubicBezTo>
                    <a:pt x="220" y="49"/>
                    <a:pt x="172" y="1"/>
                    <a:pt x="1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69"/>
            </a:p>
          </p:txBody>
        </p:sp>
        <p:sp>
          <p:nvSpPr>
            <p:cNvPr id="837" name="Google Shape;837;p13"/>
            <p:cNvSpPr/>
            <p:nvPr/>
          </p:nvSpPr>
          <p:spPr>
            <a:xfrm>
              <a:off x="3306600" y="4288950"/>
              <a:ext cx="5350" cy="5500"/>
            </a:xfrm>
            <a:custGeom>
              <a:avLst/>
              <a:gdLst/>
              <a:ahLst/>
              <a:cxnLst/>
              <a:rect l="l" t="t" r="r" b="b"/>
              <a:pathLst>
                <a:path w="214" h="220" extrusionOk="0">
                  <a:moveTo>
                    <a:pt x="104" y="0"/>
                  </a:moveTo>
                  <a:cubicBezTo>
                    <a:pt x="49" y="0"/>
                    <a:pt x="1" y="48"/>
                    <a:pt x="1" y="110"/>
                  </a:cubicBezTo>
                  <a:cubicBezTo>
                    <a:pt x="1" y="172"/>
                    <a:pt x="49" y="220"/>
                    <a:pt x="104" y="220"/>
                  </a:cubicBezTo>
                  <a:cubicBezTo>
                    <a:pt x="165" y="220"/>
                    <a:pt x="213" y="172"/>
                    <a:pt x="213" y="110"/>
                  </a:cubicBezTo>
                  <a:cubicBezTo>
                    <a:pt x="213" y="48"/>
                    <a:pt x="165" y="0"/>
                    <a:pt x="1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69"/>
            </a:p>
          </p:txBody>
        </p:sp>
        <p:sp>
          <p:nvSpPr>
            <p:cNvPr id="838" name="Google Shape;838;p13"/>
            <p:cNvSpPr/>
            <p:nvPr/>
          </p:nvSpPr>
          <p:spPr>
            <a:xfrm>
              <a:off x="3257925" y="4277525"/>
              <a:ext cx="6200" cy="5575"/>
            </a:xfrm>
            <a:custGeom>
              <a:avLst/>
              <a:gdLst/>
              <a:ahLst/>
              <a:cxnLst/>
              <a:rect l="l" t="t" r="r" b="b"/>
              <a:pathLst>
                <a:path w="248" h="223" extrusionOk="0">
                  <a:moveTo>
                    <a:pt x="126" y="0"/>
                  </a:moveTo>
                  <a:cubicBezTo>
                    <a:pt x="105" y="0"/>
                    <a:pt x="83" y="6"/>
                    <a:pt x="63" y="19"/>
                  </a:cubicBezTo>
                  <a:cubicBezTo>
                    <a:pt x="15" y="53"/>
                    <a:pt x="1" y="122"/>
                    <a:pt x="35" y="170"/>
                  </a:cubicBezTo>
                  <a:cubicBezTo>
                    <a:pt x="57" y="204"/>
                    <a:pt x="92" y="222"/>
                    <a:pt x="128" y="222"/>
                  </a:cubicBezTo>
                  <a:cubicBezTo>
                    <a:pt x="148" y="222"/>
                    <a:pt x="168" y="216"/>
                    <a:pt x="186" y="204"/>
                  </a:cubicBezTo>
                  <a:cubicBezTo>
                    <a:pt x="234" y="170"/>
                    <a:pt x="248" y="101"/>
                    <a:pt x="213" y="53"/>
                  </a:cubicBezTo>
                  <a:cubicBezTo>
                    <a:pt x="196" y="18"/>
                    <a:pt x="162" y="0"/>
                    <a:pt x="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69"/>
            </a:p>
          </p:txBody>
        </p:sp>
        <p:sp>
          <p:nvSpPr>
            <p:cNvPr id="839" name="Google Shape;839;p13"/>
            <p:cNvSpPr/>
            <p:nvPr/>
          </p:nvSpPr>
          <p:spPr>
            <a:xfrm>
              <a:off x="3246450" y="4287450"/>
              <a:ext cx="6375" cy="5425"/>
            </a:xfrm>
            <a:custGeom>
              <a:avLst/>
              <a:gdLst/>
              <a:ahLst/>
              <a:cxnLst/>
              <a:rect l="l" t="t" r="r" b="b"/>
              <a:pathLst>
                <a:path w="255" h="217" extrusionOk="0">
                  <a:moveTo>
                    <a:pt x="129" y="0"/>
                  </a:moveTo>
                  <a:cubicBezTo>
                    <a:pt x="108" y="0"/>
                    <a:pt x="87" y="6"/>
                    <a:pt x="69" y="19"/>
                  </a:cubicBezTo>
                  <a:cubicBezTo>
                    <a:pt x="21" y="54"/>
                    <a:pt x="1" y="122"/>
                    <a:pt x="35" y="170"/>
                  </a:cubicBezTo>
                  <a:cubicBezTo>
                    <a:pt x="56" y="200"/>
                    <a:pt x="91" y="217"/>
                    <a:pt x="127" y="217"/>
                  </a:cubicBezTo>
                  <a:cubicBezTo>
                    <a:pt x="149" y="217"/>
                    <a:pt x="172" y="211"/>
                    <a:pt x="193" y="198"/>
                  </a:cubicBezTo>
                  <a:cubicBezTo>
                    <a:pt x="241" y="163"/>
                    <a:pt x="254" y="95"/>
                    <a:pt x="220" y="47"/>
                  </a:cubicBezTo>
                  <a:cubicBezTo>
                    <a:pt x="199" y="17"/>
                    <a:pt x="164" y="0"/>
                    <a:pt x="1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69"/>
            </a:p>
          </p:txBody>
        </p:sp>
        <p:sp>
          <p:nvSpPr>
            <p:cNvPr id="840" name="Google Shape;840;p13"/>
            <p:cNvSpPr/>
            <p:nvPr/>
          </p:nvSpPr>
          <p:spPr>
            <a:xfrm>
              <a:off x="3252450" y="4296700"/>
              <a:ext cx="6200" cy="5600"/>
            </a:xfrm>
            <a:custGeom>
              <a:avLst/>
              <a:gdLst/>
              <a:ahLst/>
              <a:cxnLst/>
              <a:rect l="l" t="t" r="r" b="b"/>
              <a:pathLst>
                <a:path w="248" h="224" extrusionOk="0">
                  <a:moveTo>
                    <a:pt x="121" y="1"/>
                  </a:moveTo>
                  <a:cubicBezTo>
                    <a:pt x="100" y="1"/>
                    <a:pt x="80" y="7"/>
                    <a:pt x="62" y="20"/>
                  </a:cubicBezTo>
                  <a:cubicBezTo>
                    <a:pt x="14" y="54"/>
                    <a:pt x="1" y="122"/>
                    <a:pt x="28" y="170"/>
                  </a:cubicBezTo>
                  <a:cubicBezTo>
                    <a:pt x="50" y="205"/>
                    <a:pt x="85" y="223"/>
                    <a:pt x="122" y="223"/>
                  </a:cubicBezTo>
                  <a:cubicBezTo>
                    <a:pt x="144" y="223"/>
                    <a:pt x="166" y="217"/>
                    <a:pt x="186" y="205"/>
                  </a:cubicBezTo>
                  <a:cubicBezTo>
                    <a:pt x="234" y="170"/>
                    <a:pt x="247" y="102"/>
                    <a:pt x="213" y="54"/>
                  </a:cubicBezTo>
                  <a:cubicBezTo>
                    <a:pt x="191" y="19"/>
                    <a:pt x="156" y="1"/>
                    <a:pt x="1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69"/>
            </a:p>
          </p:txBody>
        </p:sp>
        <p:sp>
          <p:nvSpPr>
            <p:cNvPr id="841" name="Google Shape;841;p13"/>
            <p:cNvSpPr/>
            <p:nvPr/>
          </p:nvSpPr>
          <p:spPr>
            <a:xfrm>
              <a:off x="3246450" y="4313850"/>
              <a:ext cx="6375" cy="5575"/>
            </a:xfrm>
            <a:custGeom>
              <a:avLst/>
              <a:gdLst/>
              <a:ahLst/>
              <a:cxnLst/>
              <a:rect l="l" t="t" r="r" b="b"/>
              <a:pathLst>
                <a:path w="255" h="223" extrusionOk="0">
                  <a:moveTo>
                    <a:pt x="128" y="0"/>
                  </a:moveTo>
                  <a:cubicBezTo>
                    <a:pt x="107" y="0"/>
                    <a:pt x="87" y="7"/>
                    <a:pt x="69" y="19"/>
                  </a:cubicBezTo>
                  <a:cubicBezTo>
                    <a:pt x="21" y="53"/>
                    <a:pt x="1" y="122"/>
                    <a:pt x="35" y="170"/>
                  </a:cubicBezTo>
                  <a:cubicBezTo>
                    <a:pt x="57" y="205"/>
                    <a:pt x="92" y="223"/>
                    <a:pt x="129" y="223"/>
                  </a:cubicBezTo>
                  <a:cubicBezTo>
                    <a:pt x="151" y="223"/>
                    <a:pt x="172" y="217"/>
                    <a:pt x="193" y="204"/>
                  </a:cubicBezTo>
                  <a:cubicBezTo>
                    <a:pt x="241" y="170"/>
                    <a:pt x="254" y="101"/>
                    <a:pt x="220" y="53"/>
                  </a:cubicBezTo>
                  <a:cubicBezTo>
                    <a:pt x="198" y="19"/>
                    <a:pt x="163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69"/>
            </a:p>
          </p:txBody>
        </p:sp>
        <p:sp>
          <p:nvSpPr>
            <p:cNvPr id="842" name="Google Shape;842;p13"/>
            <p:cNvSpPr/>
            <p:nvPr/>
          </p:nvSpPr>
          <p:spPr>
            <a:xfrm>
              <a:off x="3264800" y="4317950"/>
              <a:ext cx="6175" cy="5550"/>
            </a:xfrm>
            <a:custGeom>
              <a:avLst/>
              <a:gdLst/>
              <a:ahLst/>
              <a:cxnLst/>
              <a:rect l="l" t="t" r="r" b="b"/>
              <a:pathLst>
                <a:path w="247" h="222" extrusionOk="0">
                  <a:moveTo>
                    <a:pt x="122" y="1"/>
                  </a:moveTo>
                  <a:cubicBezTo>
                    <a:pt x="101" y="1"/>
                    <a:pt x="80" y="7"/>
                    <a:pt x="62" y="20"/>
                  </a:cubicBezTo>
                  <a:cubicBezTo>
                    <a:pt x="14" y="54"/>
                    <a:pt x="0" y="122"/>
                    <a:pt x="34" y="170"/>
                  </a:cubicBezTo>
                  <a:cubicBezTo>
                    <a:pt x="57" y="202"/>
                    <a:pt x="94" y="222"/>
                    <a:pt x="131" y="222"/>
                  </a:cubicBezTo>
                  <a:cubicBezTo>
                    <a:pt x="150" y="222"/>
                    <a:pt x="169" y="216"/>
                    <a:pt x="185" y="205"/>
                  </a:cubicBezTo>
                  <a:cubicBezTo>
                    <a:pt x="233" y="170"/>
                    <a:pt x="247" y="102"/>
                    <a:pt x="213" y="47"/>
                  </a:cubicBezTo>
                  <a:cubicBezTo>
                    <a:pt x="191" y="17"/>
                    <a:pt x="157" y="1"/>
                    <a:pt x="1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69"/>
            </a:p>
          </p:txBody>
        </p:sp>
        <p:sp>
          <p:nvSpPr>
            <p:cNvPr id="843" name="Google Shape;843;p13"/>
            <p:cNvSpPr/>
            <p:nvPr/>
          </p:nvSpPr>
          <p:spPr>
            <a:xfrm>
              <a:off x="3284150" y="4324475"/>
              <a:ext cx="6200" cy="5425"/>
            </a:xfrm>
            <a:custGeom>
              <a:avLst/>
              <a:gdLst/>
              <a:ahLst/>
              <a:cxnLst/>
              <a:rect l="l" t="t" r="r" b="b"/>
              <a:pathLst>
                <a:path w="248" h="217" extrusionOk="0">
                  <a:moveTo>
                    <a:pt x="128" y="0"/>
                  </a:moveTo>
                  <a:cubicBezTo>
                    <a:pt x="106" y="0"/>
                    <a:pt x="83" y="6"/>
                    <a:pt x="63" y="19"/>
                  </a:cubicBezTo>
                  <a:cubicBezTo>
                    <a:pt x="15" y="47"/>
                    <a:pt x="1" y="115"/>
                    <a:pt x="35" y="170"/>
                  </a:cubicBezTo>
                  <a:cubicBezTo>
                    <a:pt x="56" y="200"/>
                    <a:pt x="91" y="216"/>
                    <a:pt x="126" y="216"/>
                  </a:cubicBezTo>
                  <a:cubicBezTo>
                    <a:pt x="147" y="216"/>
                    <a:pt x="168" y="210"/>
                    <a:pt x="186" y="197"/>
                  </a:cubicBezTo>
                  <a:cubicBezTo>
                    <a:pt x="234" y="163"/>
                    <a:pt x="248" y="95"/>
                    <a:pt x="213" y="47"/>
                  </a:cubicBezTo>
                  <a:cubicBezTo>
                    <a:pt x="196" y="17"/>
                    <a:pt x="163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69"/>
            </a:p>
          </p:txBody>
        </p:sp>
        <p:sp>
          <p:nvSpPr>
            <p:cNvPr id="844" name="Google Shape;844;p13"/>
            <p:cNvSpPr/>
            <p:nvPr/>
          </p:nvSpPr>
          <p:spPr>
            <a:xfrm>
              <a:off x="3296500" y="4308700"/>
              <a:ext cx="6200" cy="5425"/>
            </a:xfrm>
            <a:custGeom>
              <a:avLst/>
              <a:gdLst/>
              <a:ahLst/>
              <a:cxnLst/>
              <a:rect l="l" t="t" r="r" b="b"/>
              <a:pathLst>
                <a:path w="248" h="217" extrusionOk="0">
                  <a:moveTo>
                    <a:pt x="122" y="0"/>
                  </a:moveTo>
                  <a:cubicBezTo>
                    <a:pt x="101" y="0"/>
                    <a:pt x="80" y="6"/>
                    <a:pt x="62" y="19"/>
                  </a:cubicBezTo>
                  <a:cubicBezTo>
                    <a:pt x="14" y="54"/>
                    <a:pt x="0" y="122"/>
                    <a:pt x="35" y="170"/>
                  </a:cubicBezTo>
                  <a:cubicBezTo>
                    <a:pt x="52" y="200"/>
                    <a:pt x="85" y="217"/>
                    <a:pt x="121" y="217"/>
                  </a:cubicBezTo>
                  <a:cubicBezTo>
                    <a:pt x="142" y="217"/>
                    <a:pt x="165" y="211"/>
                    <a:pt x="186" y="198"/>
                  </a:cubicBezTo>
                  <a:cubicBezTo>
                    <a:pt x="234" y="163"/>
                    <a:pt x="247" y="95"/>
                    <a:pt x="213" y="47"/>
                  </a:cubicBezTo>
                  <a:cubicBezTo>
                    <a:pt x="192" y="17"/>
                    <a:pt x="157" y="0"/>
                    <a:pt x="1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69"/>
            </a:p>
          </p:txBody>
        </p:sp>
      </p:grpSp>
      <p:grpSp>
        <p:nvGrpSpPr>
          <p:cNvPr id="845" name="Google Shape;845;p13"/>
          <p:cNvGrpSpPr/>
          <p:nvPr/>
        </p:nvGrpSpPr>
        <p:grpSpPr>
          <a:xfrm>
            <a:off x="11495936" y="8430177"/>
            <a:ext cx="810442" cy="1045625"/>
            <a:chOff x="3216625" y="4232525"/>
            <a:chExt cx="126175" cy="122100"/>
          </a:xfrm>
        </p:grpSpPr>
        <p:sp>
          <p:nvSpPr>
            <p:cNvPr id="846" name="Google Shape;846;p13"/>
            <p:cNvSpPr/>
            <p:nvPr/>
          </p:nvSpPr>
          <p:spPr>
            <a:xfrm>
              <a:off x="3222975" y="4245350"/>
              <a:ext cx="108850" cy="101475"/>
            </a:xfrm>
            <a:custGeom>
              <a:avLst/>
              <a:gdLst/>
              <a:ahLst/>
              <a:cxnLst/>
              <a:rect l="l" t="t" r="r" b="b"/>
              <a:pathLst>
                <a:path w="4354" h="4059" extrusionOk="0">
                  <a:moveTo>
                    <a:pt x="1697" y="1"/>
                  </a:moveTo>
                  <a:cubicBezTo>
                    <a:pt x="1335" y="1"/>
                    <a:pt x="787" y="310"/>
                    <a:pt x="700" y="709"/>
                  </a:cubicBezTo>
                  <a:cubicBezTo>
                    <a:pt x="604" y="1155"/>
                    <a:pt x="1605" y="1703"/>
                    <a:pt x="1605" y="1703"/>
                  </a:cubicBezTo>
                  <a:cubicBezTo>
                    <a:pt x="1605" y="1703"/>
                    <a:pt x="956" y="1494"/>
                    <a:pt x="576" y="1494"/>
                  </a:cubicBezTo>
                  <a:cubicBezTo>
                    <a:pt x="506" y="1494"/>
                    <a:pt x="444" y="1501"/>
                    <a:pt x="398" y="1518"/>
                  </a:cubicBezTo>
                  <a:cubicBezTo>
                    <a:pt x="103" y="1628"/>
                    <a:pt x="0" y="2485"/>
                    <a:pt x="425" y="2835"/>
                  </a:cubicBezTo>
                  <a:cubicBezTo>
                    <a:pt x="513" y="2905"/>
                    <a:pt x="615" y="2933"/>
                    <a:pt x="724" y="2933"/>
                  </a:cubicBezTo>
                  <a:cubicBezTo>
                    <a:pt x="1145" y="2933"/>
                    <a:pt x="1652" y="2512"/>
                    <a:pt x="1653" y="2512"/>
                  </a:cubicBezTo>
                  <a:lnTo>
                    <a:pt x="1653" y="2512"/>
                  </a:lnTo>
                  <a:cubicBezTo>
                    <a:pt x="1652" y="2512"/>
                    <a:pt x="1193" y="3033"/>
                    <a:pt x="1063" y="3362"/>
                  </a:cubicBezTo>
                  <a:cubicBezTo>
                    <a:pt x="942" y="3652"/>
                    <a:pt x="1634" y="4058"/>
                    <a:pt x="2049" y="4058"/>
                  </a:cubicBezTo>
                  <a:cubicBezTo>
                    <a:pt x="2106" y="4058"/>
                    <a:pt x="2157" y="4051"/>
                    <a:pt x="2201" y="4034"/>
                  </a:cubicBezTo>
                  <a:cubicBezTo>
                    <a:pt x="2564" y="3897"/>
                    <a:pt x="2571" y="3232"/>
                    <a:pt x="2455" y="2382"/>
                  </a:cubicBezTo>
                  <a:lnTo>
                    <a:pt x="2455" y="2382"/>
                  </a:lnTo>
                  <a:cubicBezTo>
                    <a:pt x="2455" y="2382"/>
                    <a:pt x="3059" y="3438"/>
                    <a:pt x="3489" y="3438"/>
                  </a:cubicBezTo>
                  <a:cubicBezTo>
                    <a:pt x="3532" y="3438"/>
                    <a:pt x="3574" y="3428"/>
                    <a:pt x="3613" y="3404"/>
                  </a:cubicBezTo>
                  <a:cubicBezTo>
                    <a:pt x="4038" y="3150"/>
                    <a:pt x="4354" y="2485"/>
                    <a:pt x="4025" y="2252"/>
                  </a:cubicBezTo>
                  <a:cubicBezTo>
                    <a:pt x="3795" y="2080"/>
                    <a:pt x="3152" y="2056"/>
                    <a:pt x="2803" y="2056"/>
                  </a:cubicBezTo>
                  <a:cubicBezTo>
                    <a:pt x="2664" y="2056"/>
                    <a:pt x="2571" y="2060"/>
                    <a:pt x="2571" y="2060"/>
                  </a:cubicBezTo>
                  <a:cubicBezTo>
                    <a:pt x="2571" y="2060"/>
                    <a:pt x="4093" y="1703"/>
                    <a:pt x="4210" y="1347"/>
                  </a:cubicBezTo>
                  <a:cubicBezTo>
                    <a:pt x="4321" y="1005"/>
                    <a:pt x="3798" y="218"/>
                    <a:pt x="3248" y="218"/>
                  </a:cubicBezTo>
                  <a:cubicBezTo>
                    <a:pt x="3223" y="218"/>
                    <a:pt x="3199" y="219"/>
                    <a:pt x="3175" y="222"/>
                  </a:cubicBezTo>
                  <a:cubicBezTo>
                    <a:pt x="2606" y="305"/>
                    <a:pt x="2297" y="1484"/>
                    <a:pt x="2297" y="1484"/>
                  </a:cubicBezTo>
                  <a:cubicBezTo>
                    <a:pt x="2297" y="1484"/>
                    <a:pt x="2139" y="79"/>
                    <a:pt x="1797" y="10"/>
                  </a:cubicBezTo>
                  <a:cubicBezTo>
                    <a:pt x="1765" y="4"/>
                    <a:pt x="1732" y="1"/>
                    <a:pt x="16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69"/>
            </a:p>
          </p:txBody>
        </p:sp>
        <p:sp>
          <p:nvSpPr>
            <p:cNvPr id="847" name="Google Shape;847;p13"/>
            <p:cNvSpPr/>
            <p:nvPr/>
          </p:nvSpPr>
          <p:spPr>
            <a:xfrm>
              <a:off x="3216625" y="4232525"/>
              <a:ext cx="126175" cy="122100"/>
            </a:xfrm>
            <a:custGeom>
              <a:avLst/>
              <a:gdLst/>
              <a:ahLst/>
              <a:cxnLst/>
              <a:rect l="l" t="t" r="r" b="b"/>
              <a:pathLst>
                <a:path w="5047" h="4884" extrusionOk="0">
                  <a:moveTo>
                    <a:pt x="2844" y="1"/>
                  </a:moveTo>
                  <a:cubicBezTo>
                    <a:pt x="2618" y="1"/>
                    <a:pt x="2404" y="59"/>
                    <a:pt x="2249" y="201"/>
                  </a:cubicBezTo>
                  <a:cubicBezTo>
                    <a:pt x="1756" y="660"/>
                    <a:pt x="2249" y="2004"/>
                    <a:pt x="2249" y="2004"/>
                  </a:cubicBezTo>
                  <a:cubicBezTo>
                    <a:pt x="2249" y="2004"/>
                    <a:pt x="1291" y="912"/>
                    <a:pt x="860" y="912"/>
                  </a:cubicBezTo>
                  <a:cubicBezTo>
                    <a:pt x="832" y="912"/>
                    <a:pt x="806" y="917"/>
                    <a:pt x="782" y="927"/>
                  </a:cubicBezTo>
                  <a:cubicBezTo>
                    <a:pt x="405" y="1092"/>
                    <a:pt x="1" y="1846"/>
                    <a:pt x="200" y="2333"/>
                  </a:cubicBezTo>
                  <a:cubicBezTo>
                    <a:pt x="331" y="2644"/>
                    <a:pt x="923" y="2700"/>
                    <a:pt x="1332" y="2700"/>
                  </a:cubicBezTo>
                  <a:cubicBezTo>
                    <a:pt x="1562" y="2700"/>
                    <a:pt x="1735" y="2683"/>
                    <a:pt x="1735" y="2683"/>
                  </a:cubicBezTo>
                  <a:lnTo>
                    <a:pt x="1735" y="2683"/>
                  </a:lnTo>
                  <a:cubicBezTo>
                    <a:pt x="1735" y="2683"/>
                    <a:pt x="659" y="3005"/>
                    <a:pt x="446" y="3306"/>
                  </a:cubicBezTo>
                  <a:cubicBezTo>
                    <a:pt x="241" y="3615"/>
                    <a:pt x="714" y="4513"/>
                    <a:pt x="1358" y="4561"/>
                  </a:cubicBezTo>
                  <a:cubicBezTo>
                    <a:pt x="1371" y="4562"/>
                    <a:pt x="1384" y="4562"/>
                    <a:pt x="1396" y="4562"/>
                  </a:cubicBezTo>
                  <a:cubicBezTo>
                    <a:pt x="2015" y="4562"/>
                    <a:pt x="2325" y="3430"/>
                    <a:pt x="2325" y="3430"/>
                  </a:cubicBezTo>
                  <a:lnTo>
                    <a:pt x="2325" y="3430"/>
                  </a:lnTo>
                  <a:cubicBezTo>
                    <a:pt x="2325" y="3430"/>
                    <a:pt x="2236" y="4239"/>
                    <a:pt x="2325" y="4643"/>
                  </a:cubicBezTo>
                  <a:cubicBezTo>
                    <a:pt x="2365" y="4811"/>
                    <a:pt x="2594" y="4883"/>
                    <a:pt x="2867" y="4883"/>
                  </a:cubicBezTo>
                  <a:cubicBezTo>
                    <a:pt x="3251" y="4883"/>
                    <a:pt x="3722" y="4740"/>
                    <a:pt x="3874" y="4520"/>
                  </a:cubicBezTo>
                  <a:cubicBezTo>
                    <a:pt x="4128" y="4143"/>
                    <a:pt x="3689" y="3505"/>
                    <a:pt x="3010" y="2765"/>
                  </a:cubicBezTo>
                  <a:lnTo>
                    <a:pt x="3010" y="2765"/>
                  </a:lnTo>
                  <a:cubicBezTo>
                    <a:pt x="3011" y="2765"/>
                    <a:pt x="3854" y="3164"/>
                    <a:pt x="4397" y="3164"/>
                  </a:cubicBezTo>
                  <a:cubicBezTo>
                    <a:pt x="4593" y="3164"/>
                    <a:pt x="4750" y="3112"/>
                    <a:pt x="4813" y="2970"/>
                  </a:cubicBezTo>
                  <a:cubicBezTo>
                    <a:pt x="5047" y="2436"/>
                    <a:pt x="4903" y="1586"/>
                    <a:pt x="4436" y="1579"/>
                  </a:cubicBezTo>
                  <a:cubicBezTo>
                    <a:pt x="4434" y="1579"/>
                    <a:pt x="4432" y="1579"/>
                    <a:pt x="4430" y="1579"/>
                  </a:cubicBezTo>
                  <a:cubicBezTo>
                    <a:pt x="3954" y="1579"/>
                    <a:pt x="2908" y="2367"/>
                    <a:pt x="2908" y="2367"/>
                  </a:cubicBezTo>
                  <a:cubicBezTo>
                    <a:pt x="2908" y="2367"/>
                    <a:pt x="4128" y="1010"/>
                    <a:pt x="3998" y="585"/>
                  </a:cubicBezTo>
                  <a:cubicBezTo>
                    <a:pt x="3912" y="291"/>
                    <a:pt x="3349" y="1"/>
                    <a:pt x="28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69"/>
            </a:p>
          </p:txBody>
        </p:sp>
        <p:sp>
          <p:nvSpPr>
            <p:cNvPr id="848" name="Google Shape;848;p13"/>
            <p:cNvSpPr/>
            <p:nvPr/>
          </p:nvSpPr>
          <p:spPr>
            <a:xfrm>
              <a:off x="3262900" y="4284825"/>
              <a:ext cx="29350" cy="29350"/>
            </a:xfrm>
            <a:custGeom>
              <a:avLst/>
              <a:gdLst/>
              <a:ahLst/>
              <a:cxnLst/>
              <a:rect l="l" t="t" r="r" b="b"/>
              <a:pathLst>
                <a:path w="1174" h="1174" extrusionOk="0">
                  <a:moveTo>
                    <a:pt x="584" y="1"/>
                  </a:moveTo>
                  <a:cubicBezTo>
                    <a:pt x="261" y="1"/>
                    <a:pt x="1" y="261"/>
                    <a:pt x="1" y="584"/>
                  </a:cubicBezTo>
                  <a:cubicBezTo>
                    <a:pt x="1" y="913"/>
                    <a:pt x="261" y="1173"/>
                    <a:pt x="584" y="1173"/>
                  </a:cubicBezTo>
                  <a:cubicBezTo>
                    <a:pt x="906" y="1173"/>
                    <a:pt x="1173" y="913"/>
                    <a:pt x="1173" y="584"/>
                  </a:cubicBezTo>
                  <a:cubicBezTo>
                    <a:pt x="1173" y="261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69"/>
            </a:p>
          </p:txBody>
        </p:sp>
        <p:sp>
          <p:nvSpPr>
            <p:cNvPr id="849" name="Google Shape;849;p13"/>
            <p:cNvSpPr/>
            <p:nvPr/>
          </p:nvSpPr>
          <p:spPr>
            <a:xfrm>
              <a:off x="3249700" y="4265800"/>
              <a:ext cx="35675" cy="51975"/>
            </a:xfrm>
            <a:custGeom>
              <a:avLst/>
              <a:gdLst/>
              <a:ahLst/>
              <a:cxnLst/>
              <a:rect l="l" t="t" r="r" b="b"/>
              <a:pathLst>
                <a:path w="1427" h="2079" extrusionOk="0">
                  <a:moveTo>
                    <a:pt x="1393" y="1"/>
                  </a:moveTo>
                  <a:lnTo>
                    <a:pt x="1338" y="8"/>
                  </a:lnTo>
                  <a:cubicBezTo>
                    <a:pt x="1338" y="15"/>
                    <a:pt x="1372" y="872"/>
                    <a:pt x="1091" y="1242"/>
                  </a:cubicBezTo>
                  <a:cubicBezTo>
                    <a:pt x="810" y="1619"/>
                    <a:pt x="8" y="2023"/>
                    <a:pt x="1" y="2023"/>
                  </a:cubicBezTo>
                  <a:lnTo>
                    <a:pt x="21" y="2071"/>
                  </a:lnTo>
                  <a:lnTo>
                    <a:pt x="21" y="2078"/>
                  </a:lnTo>
                  <a:cubicBezTo>
                    <a:pt x="56" y="2058"/>
                    <a:pt x="851" y="1667"/>
                    <a:pt x="1139" y="1276"/>
                  </a:cubicBezTo>
                  <a:cubicBezTo>
                    <a:pt x="1427" y="885"/>
                    <a:pt x="1393" y="42"/>
                    <a:pt x="1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69"/>
            </a:p>
          </p:txBody>
        </p:sp>
        <p:sp>
          <p:nvSpPr>
            <p:cNvPr id="850" name="Google Shape;850;p13"/>
            <p:cNvSpPr/>
            <p:nvPr/>
          </p:nvSpPr>
          <p:spPr>
            <a:xfrm>
              <a:off x="3248175" y="4289125"/>
              <a:ext cx="40125" cy="38075"/>
            </a:xfrm>
            <a:custGeom>
              <a:avLst/>
              <a:gdLst/>
              <a:ahLst/>
              <a:cxnLst/>
              <a:rect l="l" t="t" r="r" b="b"/>
              <a:pathLst>
                <a:path w="1605" h="1523" extrusionOk="0">
                  <a:moveTo>
                    <a:pt x="7" y="0"/>
                  </a:moveTo>
                  <a:lnTo>
                    <a:pt x="0" y="55"/>
                  </a:lnTo>
                  <a:cubicBezTo>
                    <a:pt x="7" y="55"/>
                    <a:pt x="795" y="131"/>
                    <a:pt x="1159" y="371"/>
                  </a:cubicBezTo>
                  <a:cubicBezTo>
                    <a:pt x="1515" y="610"/>
                    <a:pt x="1550" y="1515"/>
                    <a:pt x="1550" y="1522"/>
                  </a:cubicBezTo>
                  <a:lnTo>
                    <a:pt x="1604" y="1522"/>
                  </a:lnTo>
                  <a:cubicBezTo>
                    <a:pt x="1604" y="1481"/>
                    <a:pt x="1570" y="576"/>
                    <a:pt x="1186" y="329"/>
                  </a:cubicBezTo>
                  <a:cubicBezTo>
                    <a:pt x="816" y="83"/>
                    <a:pt x="41" y="0"/>
                    <a:pt x="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69"/>
            </a:p>
          </p:txBody>
        </p:sp>
        <p:sp>
          <p:nvSpPr>
            <p:cNvPr id="851" name="Google Shape;851;p13"/>
            <p:cNvSpPr/>
            <p:nvPr/>
          </p:nvSpPr>
          <p:spPr>
            <a:xfrm>
              <a:off x="3277300" y="4290825"/>
              <a:ext cx="32775" cy="7050"/>
            </a:xfrm>
            <a:custGeom>
              <a:avLst/>
              <a:gdLst/>
              <a:ahLst/>
              <a:cxnLst/>
              <a:rect l="l" t="t" r="r" b="b"/>
              <a:pathLst>
                <a:path w="1311" h="282" extrusionOk="0">
                  <a:moveTo>
                    <a:pt x="1242" y="0"/>
                  </a:moveTo>
                  <a:cubicBezTo>
                    <a:pt x="1041" y="0"/>
                    <a:pt x="437" y="19"/>
                    <a:pt x="1" y="234"/>
                  </a:cubicBezTo>
                  <a:lnTo>
                    <a:pt x="21" y="282"/>
                  </a:lnTo>
                  <a:cubicBezTo>
                    <a:pt x="450" y="73"/>
                    <a:pt x="1040" y="55"/>
                    <a:pt x="1241" y="55"/>
                  </a:cubicBezTo>
                  <a:cubicBezTo>
                    <a:pt x="1284" y="55"/>
                    <a:pt x="1309" y="56"/>
                    <a:pt x="1310" y="56"/>
                  </a:cubicBezTo>
                  <a:lnTo>
                    <a:pt x="1310" y="1"/>
                  </a:lnTo>
                  <a:cubicBezTo>
                    <a:pt x="1309" y="1"/>
                    <a:pt x="1284" y="0"/>
                    <a:pt x="12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69"/>
            </a:p>
          </p:txBody>
        </p:sp>
        <p:sp>
          <p:nvSpPr>
            <p:cNvPr id="852" name="Google Shape;852;p13"/>
            <p:cNvSpPr/>
            <p:nvPr/>
          </p:nvSpPr>
          <p:spPr>
            <a:xfrm>
              <a:off x="3260675" y="4279875"/>
              <a:ext cx="20250" cy="41500"/>
            </a:xfrm>
            <a:custGeom>
              <a:avLst/>
              <a:gdLst/>
              <a:ahLst/>
              <a:cxnLst/>
              <a:rect l="l" t="t" r="r" b="b"/>
              <a:pathLst>
                <a:path w="810" h="1660" extrusionOk="0">
                  <a:moveTo>
                    <a:pt x="28" y="0"/>
                  </a:moveTo>
                  <a:lnTo>
                    <a:pt x="1" y="41"/>
                  </a:lnTo>
                  <a:cubicBezTo>
                    <a:pt x="7" y="48"/>
                    <a:pt x="583" y="405"/>
                    <a:pt x="673" y="679"/>
                  </a:cubicBezTo>
                  <a:cubicBezTo>
                    <a:pt x="755" y="946"/>
                    <a:pt x="275" y="1625"/>
                    <a:pt x="268" y="1632"/>
                  </a:cubicBezTo>
                  <a:lnTo>
                    <a:pt x="316" y="1659"/>
                  </a:lnTo>
                  <a:cubicBezTo>
                    <a:pt x="337" y="1632"/>
                    <a:pt x="810" y="953"/>
                    <a:pt x="720" y="665"/>
                  </a:cubicBezTo>
                  <a:cubicBezTo>
                    <a:pt x="631" y="370"/>
                    <a:pt x="55" y="14"/>
                    <a:pt x="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69"/>
            </a:p>
          </p:txBody>
        </p:sp>
        <p:sp>
          <p:nvSpPr>
            <p:cNvPr id="853" name="Google Shape;853;p13"/>
            <p:cNvSpPr/>
            <p:nvPr/>
          </p:nvSpPr>
          <p:spPr>
            <a:xfrm>
              <a:off x="3255525" y="4277125"/>
              <a:ext cx="36550" cy="23500"/>
            </a:xfrm>
            <a:custGeom>
              <a:avLst/>
              <a:gdLst/>
              <a:ahLst/>
              <a:cxnLst/>
              <a:rect l="l" t="t" r="r" b="b"/>
              <a:pathLst>
                <a:path w="1462" h="940" extrusionOk="0">
                  <a:moveTo>
                    <a:pt x="1413" y="0"/>
                  </a:moveTo>
                  <a:cubicBezTo>
                    <a:pt x="1406" y="7"/>
                    <a:pt x="1125" y="672"/>
                    <a:pt x="872" y="809"/>
                  </a:cubicBezTo>
                  <a:cubicBezTo>
                    <a:pt x="745" y="873"/>
                    <a:pt x="536" y="889"/>
                    <a:pt x="356" y="889"/>
                  </a:cubicBezTo>
                  <a:cubicBezTo>
                    <a:pt x="166" y="889"/>
                    <a:pt x="8" y="871"/>
                    <a:pt x="8" y="871"/>
                  </a:cubicBezTo>
                  <a:lnTo>
                    <a:pt x="1" y="919"/>
                  </a:lnTo>
                  <a:cubicBezTo>
                    <a:pt x="15" y="926"/>
                    <a:pt x="172" y="940"/>
                    <a:pt x="357" y="940"/>
                  </a:cubicBezTo>
                  <a:cubicBezTo>
                    <a:pt x="543" y="940"/>
                    <a:pt x="755" y="926"/>
                    <a:pt x="892" y="857"/>
                  </a:cubicBezTo>
                  <a:cubicBezTo>
                    <a:pt x="1166" y="713"/>
                    <a:pt x="1448" y="55"/>
                    <a:pt x="1461" y="28"/>
                  </a:cubicBezTo>
                  <a:lnTo>
                    <a:pt x="14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69"/>
            </a:p>
          </p:txBody>
        </p:sp>
        <p:sp>
          <p:nvSpPr>
            <p:cNvPr id="854" name="Google Shape;854;p13"/>
            <p:cNvSpPr/>
            <p:nvPr/>
          </p:nvSpPr>
          <p:spPr>
            <a:xfrm>
              <a:off x="3278325" y="4296650"/>
              <a:ext cx="22475" cy="15125"/>
            </a:xfrm>
            <a:custGeom>
              <a:avLst/>
              <a:gdLst/>
              <a:ahLst/>
              <a:cxnLst/>
              <a:rect l="l" t="t" r="r" b="b"/>
              <a:pathLst>
                <a:path w="899" h="605" extrusionOk="0">
                  <a:moveTo>
                    <a:pt x="8" y="1"/>
                  </a:moveTo>
                  <a:lnTo>
                    <a:pt x="1" y="56"/>
                  </a:lnTo>
                  <a:cubicBezTo>
                    <a:pt x="440" y="124"/>
                    <a:pt x="851" y="597"/>
                    <a:pt x="858" y="604"/>
                  </a:cubicBezTo>
                  <a:lnTo>
                    <a:pt x="899" y="570"/>
                  </a:lnTo>
                  <a:cubicBezTo>
                    <a:pt x="878" y="549"/>
                    <a:pt x="467" y="70"/>
                    <a:pt x="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69"/>
            </a:p>
          </p:txBody>
        </p:sp>
        <p:sp>
          <p:nvSpPr>
            <p:cNvPr id="855" name="Google Shape;855;p13"/>
            <p:cNvSpPr/>
            <p:nvPr/>
          </p:nvSpPr>
          <p:spPr>
            <a:xfrm>
              <a:off x="3281250" y="4263075"/>
              <a:ext cx="5500" cy="5500"/>
            </a:xfrm>
            <a:custGeom>
              <a:avLst/>
              <a:gdLst/>
              <a:ahLst/>
              <a:cxnLst/>
              <a:rect l="l" t="t" r="r" b="b"/>
              <a:pathLst>
                <a:path w="220" h="220" extrusionOk="0">
                  <a:moveTo>
                    <a:pt x="110" y="0"/>
                  </a:moveTo>
                  <a:cubicBezTo>
                    <a:pt x="48" y="0"/>
                    <a:pt x="0" y="48"/>
                    <a:pt x="0" y="110"/>
                  </a:cubicBezTo>
                  <a:cubicBezTo>
                    <a:pt x="0" y="172"/>
                    <a:pt x="48" y="220"/>
                    <a:pt x="110" y="220"/>
                  </a:cubicBezTo>
                  <a:cubicBezTo>
                    <a:pt x="172" y="220"/>
                    <a:pt x="220" y="172"/>
                    <a:pt x="220" y="110"/>
                  </a:cubicBezTo>
                  <a:cubicBezTo>
                    <a:pt x="220" y="48"/>
                    <a:pt x="172" y="0"/>
                    <a:pt x="1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69"/>
            </a:p>
          </p:txBody>
        </p:sp>
        <p:sp>
          <p:nvSpPr>
            <p:cNvPr id="856" name="Google Shape;856;p13"/>
            <p:cNvSpPr/>
            <p:nvPr/>
          </p:nvSpPr>
          <p:spPr>
            <a:xfrm>
              <a:off x="3289300" y="4273350"/>
              <a:ext cx="5500" cy="5500"/>
            </a:xfrm>
            <a:custGeom>
              <a:avLst/>
              <a:gdLst/>
              <a:ahLst/>
              <a:cxnLst/>
              <a:rect l="l" t="t" r="r" b="b"/>
              <a:pathLst>
                <a:path w="220" h="220" extrusionOk="0">
                  <a:moveTo>
                    <a:pt x="110" y="1"/>
                  </a:moveTo>
                  <a:cubicBezTo>
                    <a:pt x="49" y="1"/>
                    <a:pt x="1" y="49"/>
                    <a:pt x="1" y="110"/>
                  </a:cubicBezTo>
                  <a:cubicBezTo>
                    <a:pt x="1" y="172"/>
                    <a:pt x="49" y="220"/>
                    <a:pt x="110" y="220"/>
                  </a:cubicBezTo>
                  <a:cubicBezTo>
                    <a:pt x="172" y="220"/>
                    <a:pt x="220" y="172"/>
                    <a:pt x="220" y="110"/>
                  </a:cubicBezTo>
                  <a:cubicBezTo>
                    <a:pt x="220" y="49"/>
                    <a:pt x="172" y="1"/>
                    <a:pt x="1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69"/>
            </a:p>
          </p:txBody>
        </p:sp>
        <p:sp>
          <p:nvSpPr>
            <p:cNvPr id="857" name="Google Shape;857;p13"/>
            <p:cNvSpPr/>
            <p:nvPr/>
          </p:nvSpPr>
          <p:spPr>
            <a:xfrm>
              <a:off x="3306600" y="4288950"/>
              <a:ext cx="5350" cy="5500"/>
            </a:xfrm>
            <a:custGeom>
              <a:avLst/>
              <a:gdLst/>
              <a:ahLst/>
              <a:cxnLst/>
              <a:rect l="l" t="t" r="r" b="b"/>
              <a:pathLst>
                <a:path w="214" h="220" extrusionOk="0">
                  <a:moveTo>
                    <a:pt x="104" y="0"/>
                  </a:moveTo>
                  <a:cubicBezTo>
                    <a:pt x="49" y="0"/>
                    <a:pt x="1" y="48"/>
                    <a:pt x="1" y="110"/>
                  </a:cubicBezTo>
                  <a:cubicBezTo>
                    <a:pt x="1" y="172"/>
                    <a:pt x="49" y="220"/>
                    <a:pt x="104" y="220"/>
                  </a:cubicBezTo>
                  <a:cubicBezTo>
                    <a:pt x="165" y="220"/>
                    <a:pt x="213" y="172"/>
                    <a:pt x="213" y="110"/>
                  </a:cubicBezTo>
                  <a:cubicBezTo>
                    <a:pt x="213" y="48"/>
                    <a:pt x="165" y="0"/>
                    <a:pt x="1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69"/>
            </a:p>
          </p:txBody>
        </p:sp>
        <p:sp>
          <p:nvSpPr>
            <p:cNvPr id="858" name="Google Shape;858;p13"/>
            <p:cNvSpPr/>
            <p:nvPr/>
          </p:nvSpPr>
          <p:spPr>
            <a:xfrm>
              <a:off x="3257925" y="4277525"/>
              <a:ext cx="6200" cy="5575"/>
            </a:xfrm>
            <a:custGeom>
              <a:avLst/>
              <a:gdLst/>
              <a:ahLst/>
              <a:cxnLst/>
              <a:rect l="l" t="t" r="r" b="b"/>
              <a:pathLst>
                <a:path w="248" h="223" extrusionOk="0">
                  <a:moveTo>
                    <a:pt x="126" y="0"/>
                  </a:moveTo>
                  <a:cubicBezTo>
                    <a:pt x="105" y="0"/>
                    <a:pt x="83" y="6"/>
                    <a:pt x="63" y="19"/>
                  </a:cubicBezTo>
                  <a:cubicBezTo>
                    <a:pt x="15" y="53"/>
                    <a:pt x="1" y="122"/>
                    <a:pt x="35" y="170"/>
                  </a:cubicBezTo>
                  <a:cubicBezTo>
                    <a:pt x="57" y="204"/>
                    <a:pt x="92" y="222"/>
                    <a:pt x="128" y="222"/>
                  </a:cubicBezTo>
                  <a:cubicBezTo>
                    <a:pt x="148" y="222"/>
                    <a:pt x="168" y="216"/>
                    <a:pt x="186" y="204"/>
                  </a:cubicBezTo>
                  <a:cubicBezTo>
                    <a:pt x="234" y="170"/>
                    <a:pt x="248" y="101"/>
                    <a:pt x="213" y="53"/>
                  </a:cubicBezTo>
                  <a:cubicBezTo>
                    <a:pt x="196" y="18"/>
                    <a:pt x="162" y="0"/>
                    <a:pt x="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69"/>
            </a:p>
          </p:txBody>
        </p:sp>
        <p:sp>
          <p:nvSpPr>
            <p:cNvPr id="859" name="Google Shape;859;p13"/>
            <p:cNvSpPr/>
            <p:nvPr/>
          </p:nvSpPr>
          <p:spPr>
            <a:xfrm>
              <a:off x="3246450" y="4287450"/>
              <a:ext cx="6375" cy="5425"/>
            </a:xfrm>
            <a:custGeom>
              <a:avLst/>
              <a:gdLst/>
              <a:ahLst/>
              <a:cxnLst/>
              <a:rect l="l" t="t" r="r" b="b"/>
              <a:pathLst>
                <a:path w="255" h="217" extrusionOk="0">
                  <a:moveTo>
                    <a:pt x="129" y="0"/>
                  </a:moveTo>
                  <a:cubicBezTo>
                    <a:pt x="108" y="0"/>
                    <a:pt x="87" y="6"/>
                    <a:pt x="69" y="19"/>
                  </a:cubicBezTo>
                  <a:cubicBezTo>
                    <a:pt x="21" y="54"/>
                    <a:pt x="1" y="122"/>
                    <a:pt x="35" y="170"/>
                  </a:cubicBezTo>
                  <a:cubicBezTo>
                    <a:pt x="56" y="200"/>
                    <a:pt x="91" y="217"/>
                    <a:pt x="127" y="217"/>
                  </a:cubicBezTo>
                  <a:cubicBezTo>
                    <a:pt x="149" y="217"/>
                    <a:pt x="172" y="211"/>
                    <a:pt x="193" y="198"/>
                  </a:cubicBezTo>
                  <a:cubicBezTo>
                    <a:pt x="241" y="163"/>
                    <a:pt x="254" y="95"/>
                    <a:pt x="220" y="47"/>
                  </a:cubicBezTo>
                  <a:cubicBezTo>
                    <a:pt x="199" y="17"/>
                    <a:pt x="164" y="0"/>
                    <a:pt x="1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69"/>
            </a:p>
          </p:txBody>
        </p:sp>
        <p:sp>
          <p:nvSpPr>
            <p:cNvPr id="860" name="Google Shape;860;p13"/>
            <p:cNvSpPr/>
            <p:nvPr/>
          </p:nvSpPr>
          <p:spPr>
            <a:xfrm>
              <a:off x="3252450" y="4296700"/>
              <a:ext cx="6200" cy="5600"/>
            </a:xfrm>
            <a:custGeom>
              <a:avLst/>
              <a:gdLst/>
              <a:ahLst/>
              <a:cxnLst/>
              <a:rect l="l" t="t" r="r" b="b"/>
              <a:pathLst>
                <a:path w="248" h="224" extrusionOk="0">
                  <a:moveTo>
                    <a:pt x="121" y="1"/>
                  </a:moveTo>
                  <a:cubicBezTo>
                    <a:pt x="100" y="1"/>
                    <a:pt x="80" y="7"/>
                    <a:pt x="62" y="20"/>
                  </a:cubicBezTo>
                  <a:cubicBezTo>
                    <a:pt x="14" y="54"/>
                    <a:pt x="1" y="122"/>
                    <a:pt x="28" y="170"/>
                  </a:cubicBezTo>
                  <a:cubicBezTo>
                    <a:pt x="50" y="205"/>
                    <a:pt x="85" y="223"/>
                    <a:pt x="122" y="223"/>
                  </a:cubicBezTo>
                  <a:cubicBezTo>
                    <a:pt x="144" y="223"/>
                    <a:pt x="166" y="217"/>
                    <a:pt x="186" y="205"/>
                  </a:cubicBezTo>
                  <a:cubicBezTo>
                    <a:pt x="234" y="170"/>
                    <a:pt x="247" y="102"/>
                    <a:pt x="213" y="54"/>
                  </a:cubicBezTo>
                  <a:cubicBezTo>
                    <a:pt x="191" y="19"/>
                    <a:pt x="156" y="1"/>
                    <a:pt x="1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69"/>
            </a:p>
          </p:txBody>
        </p:sp>
        <p:sp>
          <p:nvSpPr>
            <p:cNvPr id="861" name="Google Shape;861;p13"/>
            <p:cNvSpPr/>
            <p:nvPr/>
          </p:nvSpPr>
          <p:spPr>
            <a:xfrm>
              <a:off x="3246450" y="4313850"/>
              <a:ext cx="6375" cy="5575"/>
            </a:xfrm>
            <a:custGeom>
              <a:avLst/>
              <a:gdLst/>
              <a:ahLst/>
              <a:cxnLst/>
              <a:rect l="l" t="t" r="r" b="b"/>
              <a:pathLst>
                <a:path w="255" h="223" extrusionOk="0">
                  <a:moveTo>
                    <a:pt x="128" y="0"/>
                  </a:moveTo>
                  <a:cubicBezTo>
                    <a:pt x="107" y="0"/>
                    <a:pt x="87" y="7"/>
                    <a:pt x="69" y="19"/>
                  </a:cubicBezTo>
                  <a:cubicBezTo>
                    <a:pt x="21" y="53"/>
                    <a:pt x="1" y="122"/>
                    <a:pt x="35" y="170"/>
                  </a:cubicBezTo>
                  <a:cubicBezTo>
                    <a:pt x="57" y="205"/>
                    <a:pt x="92" y="223"/>
                    <a:pt x="129" y="223"/>
                  </a:cubicBezTo>
                  <a:cubicBezTo>
                    <a:pt x="151" y="223"/>
                    <a:pt x="172" y="217"/>
                    <a:pt x="193" y="204"/>
                  </a:cubicBezTo>
                  <a:cubicBezTo>
                    <a:pt x="241" y="170"/>
                    <a:pt x="254" y="101"/>
                    <a:pt x="220" y="53"/>
                  </a:cubicBezTo>
                  <a:cubicBezTo>
                    <a:pt x="198" y="19"/>
                    <a:pt x="163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69"/>
            </a:p>
          </p:txBody>
        </p:sp>
        <p:sp>
          <p:nvSpPr>
            <p:cNvPr id="862" name="Google Shape;862;p13"/>
            <p:cNvSpPr/>
            <p:nvPr/>
          </p:nvSpPr>
          <p:spPr>
            <a:xfrm>
              <a:off x="3264800" y="4317950"/>
              <a:ext cx="6175" cy="5550"/>
            </a:xfrm>
            <a:custGeom>
              <a:avLst/>
              <a:gdLst/>
              <a:ahLst/>
              <a:cxnLst/>
              <a:rect l="l" t="t" r="r" b="b"/>
              <a:pathLst>
                <a:path w="247" h="222" extrusionOk="0">
                  <a:moveTo>
                    <a:pt x="122" y="1"/>
                  </a:moveTo>
                  <a:cubicBezTo>
                    <a:pt x="101" y="1"/>
                    <a:pt x="80" y="7"/>
                    <a:pt x="62" y="20"/>
                  </a:cubicBezTo>
                  <a:cubicBezTo>
                    <a:pt x="14" y="54"/>
                    <a:pt x="0" y="122"/>
                    <a:pt x="34" y="170"/>
                  </a:cubicBezTo>
                  <a:cubicBezTo>
                    <a:pt x="57" y="202"/>
                    <a:pt x="94" y="222"/>
                    <a:pt x="131" y="222"/>
                  </a:cubicBezTo>
                  <a:cubicBezTo>
                    <a:pt x="150" y="222"/>
                    <a:pt x="169" y="216"/>
                    <a:pt x="185" y="205"/>
                  </a:cubicBezTo>
                  <a:cubicBezTo>
                    <a:pt x="233" y="170"/>
                    <a:pt x="247" y="102"/>
                    <a:pt x="213" y="47"/>
                  </a:cubicBezTo>
                  <a:cubicBezTo>
                    <a:pt x="191" y="17"/>
                    <a:pt x="157" y="1"/>
                    <a:pt x="1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69"/>
            </a:p>
          </p:txBody>
        </p:sp>
        <p:sp>
          <p:nvSpPr>
            <p:cNvPr id="863" name="Google Shape;863;p13"/>
            <p:cNvSpPr/>
            <p:nvPr/>
          </p:nvSpPr>
          <p:spPr>
            <a:xfrm>
              <a:off x="3284150" y="4324475"/>
              <a:ext cx="6200" cy="5425"/>
            </a:xfrm>
            <a:custGeom>
              <a:avLst/>
              <a:gdLst/>
              <a:ahLst/>
              <a:cxnLst/>
              <a:rect l="l" t="t" r="r" b="b"/>
              <a:pathLst>
                <a:path w="248" h="217" extrusionOk="0">
                  <a:moveTo>
                    <a:pt x="128" y="0"/>
                  </a:moveTo>
                  <a:cubicBezTo>
                    <a:pt x="106" y="0"/>
                    <a:pt x="83" y="6"/>
                    <a:pt x="63" y="19"/>
                  </a:cubicBezTo>
                  <a:cubicBezTo>
                    <a:pt x="15" y="47"/>
                    <a:pt x="1" y="115"/>
                    <a:pt x="35" y="170"/>
                  </a:cubicBezTo>
                  <a:cubicBezTo>
                    <a:pt x="56" y="200"/>
                    <a:pt x="91" y="216"/>
                    <a:pt x="126" y="216"/>
                  </a:cubicBezTo>
                  <a:cubicBezTo>
                    <a:pt x="147" y="216"/>
                    <a:pt x="168" y="210"/>
                    <a:pt x="186" y="197"/>
                  </a:cubicBezTo>
                  <a:cubicBezTo>
                    <a:pt x="234" y="163"/>
                    <a:pt x="248" y="95"/>
                    <a:pt x="213" y="47"/>
                  </a:cubicBezTo>
                  <a:cubicBezTo>
                    <a:pt x="196" y="17"/>
                    <a:pt x="163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69"/>
            </a:p>
          </p:txBody>
        </p:sp>
        <p:sp>
          <p:nvSpPr>
            <p:cNvPr id="864" name="Google Shape;864;p13"/>
            <p:cNvSpPr/>
            <p:nvPr/>
          </p:nvSpPr>
          <p:spPr>
            <a:xfrm>
              <a:off x="3296500" y="4308700"/>
              <a:ext cx="6200" cy="5425"/>
            </a:xfrm>
            <a:custGeom>
              <a:avLst/>
              <a:gdLst/>
              <a:ahLst/>
              <a:cxnLst/>
              <a:rect l="l" t="t" r="r" b="b"/>
              <a:pathLst>
                <a:path w="248" h="217" extrusionOk="0">
                  <a:moveTo>
                    <a:pt x="122" y="0"/>
                  </a:moveTo>
                  <a:cubicBezTo>
                    <a:pt x="101" y="0"/>
                    <a:pt x="80" y="6"/>
                    <a:pt x="62" y="19"/>
                  </a:cubicBezTo>
                  <a:cubicBezTo>
                    <a:pt x="14" y="54"/>
                    <a:pt x="0" y="122"/>
                    <a:pt x="35" y="170"/>
                  </a:cubicBezTo>
                  <a:cubicBezTo>
                    <a:pt x="52" y="200"/>
                    <a:pt x="85" y="217"/>
                    <a:pt x="121" y="217"/>
                  </a:cubicBezTo>
                  <a:cubicBezTo>
                    <a:pt x="142" y="217"/>
                    <a:pt x="165" y="211"/>
                    <a:pt x="186" y="198"/>
                  </a:cubicBezTo>
                  <a:cubicBezTo>
                    <a:pt x="234" y="163"/>
                    <a:pt x="247" y="95"/>
                    <a:pt x="213" y="47"/>
                  </a:cubicBezTo>
                  <a:cubicBezTo>
                    <a:pt x="192" y="17"/>
                    <a:pt x="157" y="0"/>
                    <a:pt x="1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69"/>
            </a:p>
          </p:txBody>
        </p:sp>
      </p:grpSp>
      <p:grpSp>
        <p:nvGrpSpPr>
          <p:cNvPr id="865" name="Google Shape;865;p13"/>
          <p:cNvGrpSpPr/>
          <p:nvPr/>
        </p:nvGrpSpPr>
        <p:grpSpPr>
          <a:xfrm>
            <a:off x="133542" y="-47983"/>
            <a:ext cx="1161765" cy="1498817"/>
            <a:chOff x="3216625" y="4232525"/>
            <a:chExt cx="126175" cy="122100"/>
          </a:xfrm>
        </p:grpSpPr>
        <p:sp>
          <p:nvSpPr>
            <p:cNvPr id="866" name="Google Shape;866;p13"/>
            <p:cNvSpPr/>
            <p:nvPr/>
          </p:nvSpPr>
          <p:spPr>
            <a:xfrm>
              <a:off x="3222975" y="4245350"/>
              <a:ext cx="108850" cy="101475"/>
            </a:xfrm>
            <a:custGeom>
              <a:avLst/>
              <a:gdLst/>
              <a:ahLst/>
              <a:cxnLst/>
              <a:rect l="l" t="t" r="r" b="b"/>
              <a:pathLst>
                <a:path w="4354" h="4059" extrusionOk="0">
                  <a:moveTo>
                    <a:pt x="1697" y="1"/>
                  </a:moveTo>
                  <a:cubicBezTo>
                    <a:pt x="1335" y="1"/>
                    <a:pt x="787" y="310"/>
                    <a:pt x="700" y="709"/>
                  </a:cubicBezTo>
                  <a:cubicBezTo>
                    <a:pt x="604" y="1155"/>
                    <a:pt x="1605" y="1703"/>
                    <a:pt x="1605" y="1703"/>
                  </a:cubicBezTo>
                  <a:cubicBezTo>
                    <a:pt x="1605" y="1703"/>
                    <a:pt x="956" y="1494"/>
                    <a:pt x="576" y="1494"/>
                  </a:cubicBezTo>
                  <a:cubicBezTo>
                    <a:pt x="506" y="1494"/>
                    <a:pt x="444" y="1501"/>
                    <a:pt x="398" y="1518"/>
                  </a:cubicBezTo>
                  <a:cubicBezTo>
                    <a:pt x="103" y="1628"/>
                    <a:pt x="0" y="2485"/>
                    <a:pt x="425" y="2835"/>
                  </a:cubicBezTo>
                  <a:cubicBezTo>
                    <a:pt x="513" y="2905"/>
                    <a:pt x="615" y="2933"/>
                    <a:pt x="724" y="2933"/>
                  </a:cubicBezTo>
                  <a:cubicBezTo>
                    <a:pt x="1145" y="2933"/>
                    <a:pt x="1652" y="2512"/>
                    <a:pt x="1653" y="2512"/>
                  </a:cubicBezTo>
                  <a:lnTo>
                    <a:pt x="1653" y="2512"/>
                  </a:lnTo>
                  <a:cubicBezTo>
                    <a:pt x="1652" y="2512"/>
                    <a:pt x="1193" y="3033"/>
                    <a:pt x="1063" y="3362"/>
                  </a:cubicBezTo>
                  <a:cubicBezTo>
                    <a:pt x="942" y="3652"/>
                    <a:pt x="1634" y="4058"/>
                    <a:pt x="2049" y="4058"/>
                  </a:cubicBezTo>
                  <a:cubicBezTo>
                    <a:pt x="2106" y="4058"/>
                    <a:pt x="2157" y="4051"/>
                    <a:pt x="2201" y="4034"/>
                  </a:cubicBezTo>
                  <a:cubicBezTo>
                    <a:pt x="2564" y="3897"/>
                    <a:pt x="2571" y="3232"/>
                    <a:pt x="2455" y="2382"/>
                  </a:cubicBezTo>
                  <a:lnTo>
                    <a:pt x="2455" y="2382"/>
                  </a:lnTo>
                  <a:cubicBezTo>
                    <a:pt x="2455" y="2382"/>
                    <a:pt x="3059" y="3438"/>
                    <a:pt x="3489" y="3438"/>
                  </a:cubicBezTo>
                  <a:cubicBezTo>
                    <a:pt x="3532" y="3438"/>
                    <a:pt x="3574" y="3428"/>
                    <a:pt x="3613" y="3404"/>
                  </a:cubicBezTo>
                  <a:cubicBezTo>
                    <a:pt x="4038" y="3150"/>
                    <a:pt x="4354" y="2485"/>
                    <a:pt x="4025" y="2252"/>
                  </a:cubicBezTo>
                  <a:cubicBezTo>
                    <a:pt x="3795" y="2080"/>
                    <a:pt x="3152" y="2056"/>
                    <a:pt x="2803" y="2056"/>
                  </a:cubicBezTo>
                  <a:cubicBezTo>
                    <a:pt x="2664" y="2056"/>
                    <a:pt x="2571" y="2060"/>
                    <a:pt x="2571" y="2060"/>
                  </a:cubicBezTo>
                  <a:cubicBezTo>
                    <a:pt x="2571" y="2060"/>
                    <a:pt x="4093" y="1703"/>
                    <a:pt x="4210" y="1347"/>
                  </a:cubicBezTo>
                  <a:cubicBezTo>
                    <a:pt x="4321" y="1005"/>
                    <a:pt x="3798" y="218"/>
                    <a:pt x="3248" y="218"/>
                  </a:cubicBezTo>
                  <a:cubicBezTo>
                    <a:pt x="3223" y="218"/>
                    <a:pt x="3199" y="219"/>
                    <a:pt x="3175" y="222"/>
                  </a:cubicBezTo>
                  <a:cubicBezTo>
                    <a:pt x="2606" y="305"/>
                    <a:pt x="2297" y="1484"/>
                    <a:pt x="2297" y="1484"/>
                  </a:cubicBezTo>
                  <a:cubicBezTo>
                    <a:pt x="2297" y="1484"/>
                    <a:pt x="2139" y="79"/>
                    <a:pt x="1797" y="10"/>
                  </a:cubicBezTo>
                  <a:cubicBezTo>
                    <a:pt x="1765" y="4"/>
                    <a:pt x="1732" y="1"/>
                    <a:pt x="16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69"/>
            </a:p>
          </p:txBody>
        </p:sp>
        <p:sp>
          <p:nvSpPr>
            <p:cNvPr id="867" name="Google Shape;867;p13"/>
            <p:cNvSpPr/>
            <p:nvPr/>
          </p:nvSpPr>
          <p:spPr>
            <a:xfrm>
              <a:off x="3216625" y="4232525"/>
              <a:ext cx="126175" cy="122100"/>
            </a:xfrm>
            <a:custGeom>
              <a:avLst/>
              <a:gdLst/>
              <a:ahLst/>
              <a:cxnLst/>
              <a:rect l="l" t="t" r="r" b="b"/>
              <a:pathLst>
                <a:path w="5047" h="4884" extrusionOk="0">
                  <a:moveTo>
                    <a:pt x="2844" y="1"/>
                  </a:moveTo>
                  <a:cubicBezTo>
                    <a:pt x="2618" y="1"/>
                    <a:pt x="2404" y="59"/>
                    <a:pt x="2249" y="201"/>
                  </a:cubicBezTo>
                  <a:cubicBezTo>
                    <a:pt x="1756" y="660"/>
                    <a:pt x="2249" y="2004"/>
                    <a:pt x="2249" y="2004"/>
                  </a:cubicBezTo>
                  <a:cubicBezTo>
                    <a:pt x="2249" y="2004"/>
                    <a:pt x="1291" y="912"/>
                    <a:pt x="860" y="912"/>
                  </a:cubicBezTo>
                  <a:cubicBezTo>
                    <a:pt x="832" y="912"/>
                    <a:pt x="806" y="917"/>
                    <a:pt x="782" y="927"/>
                  </a:cubicBezTo>
                  <a:cubicBezTo>
                    <a:pt x="405" y="1092"/>
                    <a:pt x="1" y="1846"/>
                    <a:pt x="200" y="2333"/>
                  </a:cubicBezTo>
                  <a:cubicBezTo>
                    <a:pt x="331" y="2644"/>
                    <a:pt x="923" y="2700"/>
                    <a:pt x="1332" y="2700"/>
                  </a:cubicBezTo>
                  <a:cubicBezTo>
                    <a:pt x="1562" y="2700"/>
                    <a:pt x="1735" y="2683"/>
                    <a:pt x="1735" y="2683"/>
                  </a:cubicBezTo>
                  <a:lnTo>
                    <a:pt x="1735" y="2683"/>
                  </a:lnTo>
                  <a:cubicBezTo>
                    <a:pt x="1735" y="2683"/>
                    <a:pt x="659" y="3005"/>
                    <a:pt x="446" y="3306"/>
                  </a:cubicBezTo>
                  <a:cubicBezTo>
                    <a:pt x="241" y="3615"/>
                    <a:pt x="714" y="4513"/>
                    <a:pt x="1358" y="4561"/>
                  </a:cubicBezTo>
                  <a:cubicBezTo>
                    <a:pt x="1371" y="4562"/>
                    <a:pt x="1384" y="4562"/>
                    <a:pt x="1396" y="4562"/>
                  </a:cubicBezTo>
                  <a:cubicBezTo>
                    <a:pt x="2015" y="4562"/>
                    <a:pt x="2325" y="3430"/>
                    <a:pt x="2325" y="3430"/>
                  </a:cubicBezTo>
                  <a:lnTo>
                    <a:pt x="2325" y="3430"/>
                  </a:lnTo>
                  <a:cubicBezTo>
                    <a:pt x="2325" y="3430"/>
                    <a:pt x="2236" y="4239"/>
                    <a:pt x="2325" y="4643"/>
                  </a:cubicBezTo>
                  <a:cubicBezTo>
                    <a:pt x="2365" y="4811"/>
                    <a:pt x="2594" y="4883"/>
                    <a:pt x="2867" y="4883"/>
                  </a:cubicBezTo>
                  <a:cubicBezTo>
                    <a:pt x="3251" y="4883"/>
                    <a:pt x="3722" y="4740"/>
                    <a:pt x="3874" y="4520"/>
                  </a:cubicBezTo>
                  <a:cubicBezTo>
                    <a:pt x="4128" y="4143"/>
                    <a:pt x="3689" y="3505"/>
                    <a:pt x="3010" y="2765"/>
                  </a:cubicBezTo>
                  <a:lnTo>
                    <a:pt x="3010" y="2765"/>
                  </a:lnTo>
                  <a:cubicBezTo>
                    <a:pt x="3011" y="2765"/>
                    <a:pt x="3854" y="3164"/>
                    <a:pt x="4397" y="3164"/>
                  </a:cubicBezTo>
                  <a:cubicBezTo>
                    <a:pt x="4593" y="3164"/>
                    <a:pt x="4750" y="3112"/>
                    <a:pt x="4813" y="2970"/>
                  </a:cubicBezTo>
                  <a:cubicBezTo>
                    <a:pt x="5047" y="2436"/>
                    <a:pt x="4903" y="1586"/>
                    <a:pt x="4436" y="1579"/>
                  </a:cubicBezTo>
                  <a:cubicBezTo>
                    <a:pt x="4434" y="1579"/>
                    <a:pt x="4432" y="1579"/>
                    <a:pt x="4430" y="1579"/>
                  </a:cubicBezTo>
                  <a:cubicBezTo>
                    <a:pt x="3954" y="1579"/>
                    <a:pt x="2908" y="2367"/>
                    <a:pt x="2908" y="2367"/>
                  </a:cubicBezTo>
                  <a:cubicBezTo>
                    <a:pt x="2908" y="2367"/>
                    <a:pt x="4128" y="1010"/>
                    <a:pt x="3998" y="585"/>
                  </a:cubicBezTo>
                  <a:cubicBezTo>
                    <a:pt x="3912" y="291"/>
                    <a:pt x="3349" y="1"/>
                    <a:pt x="28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69"/>
            </a:p>
          </p:txBody>
        </p:sp>
        <p:sp>
          <p:nvSpPr>
            <p:cNvPr id="868" name="Google Shape;868;p13"/>
            <p:cNvSpPr/>
            <p:nvPr/>
          </p:nvSpPr>
          <p:spPr>
            <a:xfrm>
              <a:off x="3262900" y="4284825"/>
              <a:ext cx="29350" cy="29350"/>
            </a:xfrm>
            <a:custGeom>
              <a:avLst/>
              <a:gdLst/>
              <a:ahLst/>
              <a:cxnLst/>
              <a:rect l="l" t="t" r="r" b="b"/>
              <a:pathLst>
                <a:path w="1174" h="1174" extrusionOk="0">
                  <a:moveTo>
                    <a:pt x="584" y="1"/>
                  </a:moveTo>
                  <a:cubicBezTo>
                    <a:pt x="261" y="1"/>
                    <a:pt x="1" y="261"/>
                    <a:pt x="1" y="584"/>
                  </a:cubicBezTo>
                  <a:cubicBezTo>
                    <a:pt x="1" y="913"/>
                    <a:pt x="261" y="1173"/>
                    <a:pt x="584" y="1173"/>
                  </a:cubicBezTo>
                  <a:cubicBezTo>
                    <a:pt x="906" y="1173"/>
                    <a:pt x="1173" y="913"/>
                    <a:pt x="1173" y="584"/>
                  </a:cubicBezTo>
                  <a:cubicBezTo>
                    <a:pt x="1173" y="261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69"/>
            </a:p>
          </p:txBody>
        </p:sp>
        <p:sp>
          <p:nvSpPr>
            <p:cNvPr id="869" name="Google Shape;869;p13"/>
            <p:cNvSpPr/>
            <p:nvPr/>
          </p:nvSpPr>
          <p:spPr>
            <a:xfrm>
              <a:off x="3249700" y="4265800"/>
              <a:ext cx="35675" cy="51975"/>
            </a:xfrm>
            <a:custGeom>
              <a:avLst/>
              <a:gdLst/>
              <a:ahLst/>
              <a:cxnLst/>
              <a:rect l="l" t="t" r="r" b="b"/>
              <a:pathLst>
                <a:path w="1427" h="2079" extrusionOk="0">
                  <a:moveTo>
                    <a:pt x="1393" y="1"/>
                  </a:moveTo>
                  <a:lnTo>
                    <a:pt x="1338" y="8"/>
                  </a:lnTo>
                  <a:cubicBezTo>
                    <a:pt x="1338" y="15"/>
                    <a:pt x="1372" y="872"/>
                    <a:pt x="1091" y="1242"/>
                  </a:cubicBezTo>
                  <a:cubicBezTo>
                    <a:pt x="810" y="1619"/>
                    <a:pt x="8" y="2023"/>
                    <a:pt x="1" y="2023"/>
                  </a:cubicBezTo>
                  <a:lnTo>
                    <a:pt x="21" y="2071"/>
                  </a:lnTo>
                  <a:lnTo>
                    <a:pt x="21" y="2078"/>
                  </a:lnTo>
                  <a:cubicBezTo>
                    <a:pt x="56" y="2058"/>
                    <a:pt x="851" y="1667"/>
                    <a:pt x="1139" y="1276"/>
                  </a:cubicBezTo>
                  <a:cubicBezTo>
                    <a:pt x="1427" y="885"/>
                    <a:pt x="1393" y="42"/>
                    <a:pt x="1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69"/>
            </a:p>
          </p:txBody>
        </p:sp>
        <p:sp>
          <p:nvSpPr>
            <p:cNvPr id="870" name="Google Shape;870;p13"/>
            <p:cNvSpPr/>
            <p:nvPr/>
          </p:nvSpPr>
          <p:spPr>
            <a:xfrm>
              <a:off x="3248175" y="4289125"/>
              <a:ext cx="40125" cy="38075"/>
            </a:xfrm>
            <a:custGeom>
              <a:avLst/>
              <a:gdLst/>
              <a:ahLst/>
              <a:cxnLst/>
              <a:rect l="l" t="t" r="r" b="b"/>
              <a:pathLst>
                <a:path w="1605" h="1523" extrusionOk="0">
                  <a:moveTo>
                    <a:pt x="7" y="0"/>
                  </a:moveTo>
                  <a:lnTo>
                    <a:pt x="0" y="55"/>
                  </a:lnTo>
                  <a:cubicBezTo>
                    <a:pt x="7" y="55"/>
                    <a:pt x="795" y="131"/>
                    <a:pt x="1159" y="371"/>
                  </a:cubicBezTo>
                  <a:cubicBezTo>
                    <a:pt x="1515" y="610"/>
                    <a:pt x="1550" y="1515"/>
                    <a:pt x="1550" y="1522"/>
                  </a:cubicBezTo>
                  <a:lnTo>
                    <a:pt x="1604" y="1522"/>
                  </a:lnTo>
                  <a:cubicBezTo>
                    <a:pt x="1604" y="1481"/>
                    <a:pt x="1570" y="576"/>
                    <a:pt x="1186" y="329"/>
                  </a:cubicBezTo>
                  <a:cubicBezTo>
                    <a:pt x="816" y="83"/>
                    <a:pt x="41" y="0"/>
                    <a:pt x="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69"/>
            </a:p>
          </p:txBody>
        </p:sp>
        <p:sp>
          <p:nvSpPr>
            <p:cNvPr id="871" name="Google Shape;871;p13"/>
            <p:cNvSpPr/>
            <p:nvPr/>
          </p:nvSpPr>
          <p:spPr>
            <a:xfrm>
              <a:off x="3277300" y="4290825"/>
              <a:ext cx="32775" cy="7050"/>
            </a:xfrm>
            <a:custGeom>
              <a:avLst/>
              <a:gdLst/>
              <a:ahLst/>
              <a:cxnLst/>
              <a:rect l="l" t="t" r="r" b="b"/>
              <a:pathLst>
                <a:path w="1311" h="282" extrusionOk="0">
                  <a:moveTo>
                    <a:pt x="1242" y="0"/>
                  </a:moveTo>
                  <a:cubicBezTo>
                    <a:pt x="1041" y="0"/>
                    <a:pt x="437" y="19"/>
                    <a:pt x="1" y="234"/>
                  </a:cubicBezTo>
                  <a:lnTo>
                    <a:pt x="21" y="282"/>
                  </a:lnTo>
                  <a:cubicBezTo>
                    <a:pt x="450" y="73"/>
                    <a:pt x="1040" y="55"/>
                    <a:pt x="1241" y="55"/>
                  </a:cubicBezTo>
                  <a:cubicBezTo>
                    <a:pt x="1284" y="55"/>
                    <a:pt x="1309" y="56"/>
                    <a:pt x="1310" y="56"/>
                  </a:cubicBezTo>
                  <a:lnTo>
                    <a:pt x="1310" y="1"/>
                  </a:lnTo>
                  <a:cubicBezTo>
                    <a:pt x="1309" y="1"/>
                    <a:pt x="1284" y="0"/>
                    <a:pt x="12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69"/>
            </a:p>
          </p:txBody>
        </p:sp>
        <p:sp>
          <p:nvSpPr>
            <p:cNvPr id="872" name="Google Shape;872;p13"/>
            <p:cNvSpPr/>
            <p:nvPr/>
          </p:nvSpPr>
          <p:spPr>
            <a:xfrm>
              <a:off x="3260675" y="4279875"/>
              <a:ext cx="20250" cy="41500"/>
            </a:xfrm>
            <a:custGeom>
              <a:avLst/>
              <a:gdLst/>
              <a:ahLst/>
              <a:cxnLst/>
              <a:rect l="l" t="t" r="r" b="b"/>
              <a:pathLst>
                <a:path w="810" h="1660" extrusionOk="0">
                  <a:moveTo>
                    <a:pt x="28" y="0"/>
                  </a:moveTo>
                  <a:lnTo>
                    <a:pt x="1" y="41"/>
                  </a:lnTo>
                  <a:cubicBezTo>
                    <a:pt x="7" y="48"/>
                    <a:pt x="583" y="405"/>
                    <a:pt x="673" y="679"/>
                  </a:cubicBezTo>
                  <a:cubicBezTo>
                    <a:pt x="755" y="946"/>
                    <a:pt x="275" y="1625"/>
                    <a:pt x="268" y="1632"/>
                  </a:cubicBezTo>
                  <a:lnTo>
                    <a:pt x="316" y="1659"/>
                  </a:lnTo>
                  <a:cubicBezTo>
                    <a:pt x="337" y="1632"/>
                    <a:pt x="810" y="953"/>
                    <a:pt x="720" y="665"/>
                  </a:cubicBezTo>
                  <a:cubicBezTo>
                    <a:pt x="631" y="370"/>
                    <a:pt x="55" y="14"/>
                    <a:pt x="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69"/>
            </a:p>
          </p:txBody>
        </p:sp>
        <p:sp>
          <p:nvSpPr>
            <p:cNvPr id="873" name="Google Shape;873;p13"/>
            <p:cNvSpPr/>
            <p:nvPr/>
          </p:nvSpPr>
          <p:spPr>
            <a:xfrm>
              <a:off x="3255525" y="4277125"/>
              <a:ext cx="36550" cy="23500"/>
            </a:xfrm>
            <a:custGeom>
              <a:avLst/>
              <a:gdLst/>
              <a:ahLst/>
              <a:cxnLst/>
              <a:rect l="l" t="t" r="r" b="b"/>
              <a:pathLst>
                <a:path w="1462" h="940" extrusionOk="0">
                  <a:moveTo>
                    <a:pt x="1413" y="0"/>
                  </a:moveTo>
                  <a:cubicBezTo>
                    <a:pt x="1406" y="7"/>
                    <a:pt x="1125" y="672"/>
                    <a:pt x="872" y="809"/>
                  </a:cubicBezTo>
                  <a:cubicBezTo>
                    <a:pt x="745" y="873"/>
                    <a:pt x="536" y="889"/>
                    <a:pt x="356" y="889"/>
                  </a:cubicBezTo>
                  <a:cubicBezTo>
                    <a:pt x="166" y="889"/>
                    <a:pt x="8" y="871"/>
                    <a:pt x="8" y="871"/>
                  </a:cubicBezTo>
                  <a:lnTo>
                    <a:pt x="1" y="919"/>
                  </a:lnTo>
                  <a:cubicBezTo>
                    <a:pt x="15" y="926"/>
                    <a:pt x="172" y="940"/>
                    <a:pt x="357" y="940"/>
                  </a:cubicBezTo>
                  <a:cubicBezTo>
                    <a:pt x="543" y="940"/>
                    <a:pt x="755" y="926"/>
                    <a:pt x="892" y="857"/>
                  </a:cubicBezTo>
                  <a:cubicBezTo>
                    <a:pt x="1166" y="713"/>
                    <a:pt x="1448" y="55"/>
                    <a:pt x="1461" y="28"/>
                  </a:cubicBezTo>
                  <a:lnTo>
                    <a:pt x="14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69"/>
            </a:p>
          </p:txBody>
        </p:sp>
        <p:sp>
          <p:nvSpPr>
            <p:cNvPr id="874" name="Google Shape;874;p13"/>
            <p:cNvSpPr/>
            <p:nvPr/>
          </p:nvSpPr>
          <p:spPr>
            <a:xfrm>
              <a:off x="3278325" y="4296650"/>
              <a:ext cx="22475" cy="15125"/>
            </a:xfrm>
            <a:custGeom>
              <a:avLst/>
              <a:gdLst/>
              <a:ahLst/>
              <a:cxnLst/>
              <a:rect l="l" t="t" r="r" b="b"/>
              <a:pathLst>
                <a:path w="899" h="605" extrusionOk="0">
                  <a:moveTo>
                    <a:pt x="8" y="1"/>
                  </a:moveTo>
                  <a:lnTo>
                    <a:pt x="1" y="56"/>
                  </a:lnTo>
                  <a:cubicBezTo>
                    <a:pt x="440" y="124"/>
                    <a:pt x="851" y="597"/>
                    <a:pt x="858" y="604"/>
                  </a:cubicBezTo>
                  <a:lnTo>
                    <a:pt x="899" y="570"/>
                  </a:lnTo>
                  <a:cubicBezTo>
                    <a:pt x="878" y="549"/>
                    <a:pt x="467" y="70"/>
                    <a:pt x="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69"/>
            </a:p>
          </p:txBody>
        </p:sp>
        <p:sp>
          <p:nvSpPr>
            <p:cNvPr id="875" name="Google Shape;875;p13"/>
            <p:cNvSpPr/>
            <p:nvPr/>
          </p:nvSpPr>
          <p:spPr>
            <a:xfrm>
              <a:off x="3281250" y="4263075"/>
              <a:ext cx="5500" cy="5500"/>
            </a:xfrm>
            <a:custGeom>
              <a:avLst/>
              <a:gdLst/>
              <a:ahLst/>
              <a:cxnLst/>
              <a:rect l="l" t="t" r="r" b="b"/>
              <a:pathLst>
                <a:path w="220" h="220" extrusionOk="0">
                  <a:moveTo>
                    <a:pt x="110" y="0"/>
                  </a:moveTo>
                  <a:cubicBezTo>
                    <a:pt x="48" y="0"/>
                    <a:pt x="0" y="48"/>
                    <a:pt x="0" y="110"/>
                  </a:cubicBezTo>
                  <a:cubicBezTo>
                    <a:pt x="0" y="172"/>
                    <a:pt x="48" y="220"/>
                    <a:pt x="110" y="220"/>
                  </a:cubicBezTo>
                  <a:cubicBezTo>
                    <a:pt x="172" y="220"/>
                    <a:pt x="220" y="172"/>
                    <a:pt x="220" y="110"/>
                  </a:cubicBezTo>
                  <a:cubicBezTo>
                    <a:pt x="220" y="48"/>
                    <a:pt x="172" y="0"/>
                    <a:pt x="1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69"/>
            </a:p>
          </p:txBody>
        </p:sp>
        <p:sp>
          <p:nvSpPr>
            <p:cNvPr id="876" name="Google Shape;876;p13"/>
            <p:cNvSpPr/>
            <p:nvPr/>
          </p:nvSpPr>
          <p:spPr>
            <a:xfrm>
              <a:off x="3289300" y="4273350"/>
              <a:ext cx="5500" cy="5500"/>
            </a:xfrm>
            <a:custGeom>
              <a:avLst/>
              <a:gdLst/>
              <a:ahLst/>
              <a:cxnLst/>
              <a:rect l="l" t="t" r="r" b="b"/>
              <a:pathLst>
                <a:path w="220" h="220" extrusionOk="0">
                  <a:moveTo>
                    <a:pt x="110" y="1"/>
                  </a:moveTo>
                  <a:cubicBezTo>
                    <a:pt x="49" y="1"/>
                    <a:pt x="1" y="49"/>
                    <a:pt x="1" y="110"/>
                  </a:cubicBezTo>
                  <a:cubicBezTo>
                    <a:pt x="1" y="172"/>
                    <a:pt x="49" y="220"/>
                    <a:pt x="110" y="220"/>
                  </a:cubicBezTo>
                  <a:cubicBezTo>
                    <a:pt x="172" y="220"/>
                    <a:pt x="220" y="172"/>
                    <a:pt x="220" y="110"/>
                  </a:cubicBezTo>
                  <a:cubicBezTo>
                    <a:pt x="220" y="49"/>
                    <a:pt x="172" y="1"/>
                    <a:pt x="1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69"/>
            </a:p>
          </p:txBody>
        </p:sp>
        <p:sp>
          <p:nvSpPr>
            <p:cNvPr id="877" name="Google Shape;877;p13"/>
            <p:cNvSpPr/>
            <p:nvPr/>
          </p:nvSpPr>
          <p:spPr>
            <a:xfrm>
              <a:off x="3306600" y="4288950"/>
              <a:ext cx="5350" cy="5500"/>
            </a:xfrm>
            <a:custGeom>
              <a:avLst/>
              <a:gdLst/>
              <a:ahLst/>
              <a:cxnLst/>
              <a:rect l="l" t="t" r="r" b="b"/>
              <a:pathLst>
                <a:path w="214" h="220" extrusionOk="0">
                  <a:moveTo>
                    <a:pt x="104" y="0"/>
                  </a:moveTo>
                  <a:cubicBezTo>
                    <a:pt x="49" y="0"/>
                    <a:pt x="1" y="48"/>
                    <a:pt x="1" y="110"/>
                  </a:cubicBezTo>
                  <a:cubicBezTo>
                    <a:pt x="1" y="172"/>
                    <a:pt x="49" y="220"/>
                    <a:pt x="104" y="220"/>
                  </a:cubicBezTo>
                  <a:cubicBezTo>
                    <a:pt x="165" y="220"/>
                    <a:pt x="213" y="172"/>
                    <a:pt x="213" y="110"/>
                  </a:cubicBezTo>
                  <a:cubicBezTo>
                    <a:pt x="213" y="48"/>
                    <a:pt x="165" y="0"/>
                    <a:pt x="1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69"/>
            </a:p>
          </p:txBody>
        </p:sp>
        <p:sp>
          <p:nvSpPr>
            <p:cNvPr id="878" name="Google Shape;878;p13"/>
            <p:cNvSpPr/>
            <p:nvPr/>
          </p:nvSpPr>
          <p:spPr>
            <a:xfrm>
              <a:off x="3257925" y="4277525"/>
              <a:ext cx="6200" cy="5575"/>
            </a:xfrm>
            <a:custGeom>
              <a:avLst/>
              <a:gdLst/>
              <a:ahLst/>
              <a:cxnLst/>
              <a:rect l="l" t="t" r="r" b="b"/>
              <a:pathLst>
                <a:path w="248" h="223" extrusionOk="0">
                  <a:moveTo>
                    <a:pt x="126" y="0"/>
                  </a:moveTo>
                  <a:cubicBezTo>
                    <a:pt x="105" y="0"/>
                    <a:pt x="83" y="6"/>
                    <a:pt x="63" y="19"/>
                  </a:cubicBezTo>
                  <a:cubicBezTo>
                    <a:pt x="15" y="53"/>
                    <a:pt x="1" y="122"/>
                    <a:pt x="35" y="170"/>
                  </a:cubicBezTo>
                  <a:cubicBezTo>
                    <a:pt x="57" y="204"/>
                    <a:pt x="92" y="222"/>
                    <a:pt x="128" y="222"/>
                  </a:cubicBezTo>
                  <a:cubicBezTo>
                    <a:pt x="148" y="222"/>
                    <a:pt x="168" y="216"/>
                    <a:pt x="186" y="204"/>
                  </a:cubicBezTo>
                  <a:cubicBezTo>
                    <a:pt x="234" y="170"/>
                    <a:pt x="248" y="101"/>
                    <a:pt x="213" y="53"/>
                  </a:cubicBezTo>
                  <a:cubicBezTo>
                    <a:pt x="196" y="18"/>
                    <a:pt x="162" y="0"/>
                    <a:pt x="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69"/>
            </a:p>
          </p:txBody>
        </p:sp>
        <p:sp>
          <p:nvSpPr>
            <p:cNvPr id="879" name="Google Shape;879;p13"/>
            <p:cNvSpPr/>
            <p:nvPr/>
          </p:nvSpPr>
          <p:spPr>
            <a:xfrm>
              <a:off x="3246450" y="4287450"/>
              <a:ext cx="6375" cy="5425"/>
            </a:xfrm>
            <a:custGeom>
              <a:avLst/>
              <a:gdLst/>
              <a:ahLst/>
              <a:cxnLst/>
              <a:rect l="l" t="t" r="r" b="b"/>
              <a:pathLst>
                <a:path w="255" h="217" extrusionOk="0">
                  <a:moveTo>
                    <a:pt x="129" y="0"/>
                  </a:moveTo>
                  <a:cubicBezTo>
                    <a:pt x="108" y="0"/>
                    <a:pt x="87" y="6"/>
                    <a:pt x="69" y="19"/>
                  </a:cubicBezTo>
                  <a:cubicBezTo>
                    <a:pt x="21" y="54"/>
                    <a:pt x="1" y="122"/>
                    <a:pt x="35" y="170"/>
                  </a:cubicBezTo>
                  <a:cubicBezTo>
                    <a:pt x="56" y="200"/>
                    <a:pt x="91" y="217"/>
                    <a:pt x="127" y="217"/>
                  </a:cubicBezTo>
                  <a:cubicBezTo>
                    <a:pt x="149" y="217"/>
                    <a:pt x="172" y="211"/>
                    <a:pt x="193" y="198"/>
                  </a:cubicBezTo>
                  <a:cubicBezTo>
                    <a:pt x="241" y="163"/>
                    <a:pt x="254" y="95"/>
                    <a:pt x="220" y="47"/>
                  </a:cubicBezTo>
                  <a:cubicBezTo>
                    <a:pt x="199" y="17"/>
                    <a:pt x="164" y="0"/>
                    <a:pt x="1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69"/>
            </a:p>
          </p:txBody>
        </p:sp>
        <p:sp>
          <p:nvSpPr>
            <p:cNvPr id="880" name="Google Shape;880;p13"/>
            <p:cNvSpPr/>
            <p:nvPr/>
          </p:nvSpPr>
          <p:spPr>
            <a:xfrm>
              <a:off x="3252450" y="4296700"/>
              <a:ext cx="6200" cy="5600"/>
            </a:xfrm>
            <a:custGeom>
              <a:avLst/>
              <a:gdLst/>
              <a:ahLst/>
              <a:cxnLst/>
              <a:rect l="l" t="t" r="r" b="b"/>
              <a:pathLst>
                <a:path w="248" h="224" extrusionOk="0">
                  <a:moveTo>
                    <a:pt x="121" y="1"/>
                  </a:moveTo>
                  <a:cubicBezTo>
                    <a:pt x="100" y="1"/>
                    <a:pt x="80" y="7"/>
                    <a:pt x="62" y="20"/>
                  </a:cubicBezTo>
                  <a:cubicBezTo>
                    <a:pt x="14" y="54"/>
                    <a:pt x="1" y="122"/>
                    <a:pt x="28" y="170"/>
                  </a:cubicBezTo>
                  <a:cubicBezTo>
                    <a:pt x="50" y="205"/>
                    <a:pt x="85" y="223"/>
                    <a:pt x="122" y="223"/>
                  </a:cubicBezTo>
                  <a:cubicBezTo>
                    <a:pt x="144" y="223"/>
                    <a:pt x="166" y="217"/>
                    <a:pt x="186" y="205"/>
                  </a:cubicBezTo>
                  <a:cubicBezTo>
                    <a:pt x="234" y="170"/>
                    <a:pt x="247" y="102"/>
                    <a:pt x="213" y="54"/>
                  </a:cubicBezTo>
                  <a:cubicBezTo>
                    <a:pt x="191" y="19"/>
                    <a:pt x="156" y="1"/>
                    <a:pt x="1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69"/>
            </a:p>
          </p:txBody>
        </p:sp>
        <p:sp>
          <p:nvSpPr>
            <p:cNvPr id="881" name="Google Shape;881;p13"/>
            <p:cNvSpPr/>
            <p:nvPr/>
          </p:nvSpPr>
          <p:spPr>
            <a:xfrm>
              <a:off x="3246450" y="4313850"/>
              <a:ext cx="6375" cy="5575"/>
            </a:xfrm>
            <a:custGeom>
              <a:avLst/>
              <a:gdLst/>
              <a:ahLst/>
              <a:cxnLst/>
              <a:rect l="l" t="t" r="r" b="b"/>
              <a:pathLst>
                <a:path w="255" h="223" extrusionOk="0">
                  <a:moveTo>
                    <a:pt x="128" y="0"/>
                  </a:moveTo>
                  <a:cubicBezTo>
                    <a:pt x="107" y="0"/>
                    <a:pt x="87" y="7"/>
                    <a:pt x="69" y="19"/>
                  </a:cubicBezTo>
                  <a:cubicBezTo>
                    <a:pt x="21" y="53"/>
                    <a:pt x="1" y="122"/>
                    <a:pt x="35" y="170"/>
                  </a:cubicBezTo>
                  <a:cubicBezTo>
                    <a:pt x="57" y="205"/>
                    <a:pt x="92" y="223"/>
                    <a:pt x="129" y="223"/>
                  </a:cubicBezTo>
                  <a:cubicBezTo>
                    <a:pt x="151" y="223"/>
                    <a:pt x="172" y="217"/>
                    <a:pt x="193" y="204"/>
                  </a:cubicBezTo>
                  <a:cubicBezTo>
                    <a:pt x="241" y="170"/>
                    <a:pt x="254" y="101"/>
                    <a:pt x="220" y="53"/>
                  </a:cubicBezTo>
                  <a:cubicBezTo>
                    <a:pt x="198" y="19"/>
                    <a:pt x="163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69"/>
            </a:p>
          </p:txBody>
        </p:sp>
        <p:sp>
          <p:nvSpPr>
            <p:cNvPr id="882" name="Google Shape;882;p13"/>
            <p:cNvSpPr/>
            <p:nvPr/>
          </p:nvSpPr>
          <p:spPr>
            <a:xfrm>
              <a:off x="3264800" y="4317950"/>
              <a:ext cx="6175" cy="5550"/>
            </a:xfrm>
            <a:custGeom>
              <a:avLst/>
              <a:gdLst/>
              <a:ahLst/>
              <a:cxnLst/>
              <a:rect l="l" t="t" r="r" b="b"/>
              <a:pathLst>
                <a:path w="247" h="222" extrusionOk="0">
                  <a:moveTo>
                    <a:pt x="122" y="1"/>
                  </a:moveTo>
                  <a:cubicBezTo>
                    <a:pt x="101" y="1"/>
                    <a:pt x="80" y="7"/>
                    <a:pt x="62" y="20"/>
                  </a:cubicBezTo>
                  <a:cubicBezTo>
                    <a:pt x="14" y="54"/>
                    <a:pt x="0" y="122"/>
                    <a:pt x="34" y="170"/>
                  </a:cubicBezTo>
                  <a:cubicBezTo>
                    <a:pt x="57" y="202"/>
                    <a:pt x="94" y="222"/>
                    <a:pt x="131" y="222"/>
                  </a:cubicBezTo>
                  <a:cubicBezTo>
                    <a:pt x="150" y="222"/>
                    <a:pt x="169" y="216"/>
                    <a:pt x="185" y="205"/>
                  </a:cubicBezTo>
                  <a:cubicBezTo>
                    <a:pt x="233" y="170"/>
                    <a:pt x="247" y="102"/>
                    <a:pt x="213" y="47"/>
                  </a:cubicBezTo>
                  <a:cubicBezTo>
                    <a:pt x="191" y="17"/>
                    <a:pt x="157" y="1"/>
                    <a:pt x="1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69"/>
            </a:p>
          </p:txBody>
        </p:sp>
        <p:sp>
          <p:nvSpPr>
            <p:cNvPr id="883" name="Google Shape;883;p13"/>
            <p:cNvSpPr/>
            <p:nvPr/>
          </p:nvSpPr>
          <p:spPr>
            <a:xfrm>
              <a:off x="3284150" y="4324475"/>
              <a:ext cx="6200" cy="5425"/>
            </a:xfrm>
            <a:custGeom>
              <a:avLst/>
              <a:gdLst/>
              <a:ahLst/>
              <a:cxnLst/>
              <a:rect l="l" t="t" r="r" b="b"/>
              <a:pathLst>
                <a:path w="248" h="217" extrusionOk="0">
                  <a:moveTo>
                    <a:pt x="128" y="0"/>
                  </a:moveTo>
                  <a:cubicBezTo>
                    <a:pt x="106" y="0"/>
                    <a:pt x="83" y="6"/>
                    <a:pt x="63" y="19"/>
                  </a:cubicBezTo>
                  <a:cubicBezTo>
                    <a:pt x="15" y="47"/>
                    <a:pt x="1" y="115"/>
                    <a:pt x="35" y="170"/>
                  </a:cubicBezTo>
                  <a:cubicBezTo>
                    <a:pt x="56" y="200"/>
                    <a:pt x="91" y="216"/>
                    <a:pt x="126" y="216"/>
                  </a:cubicBezTo>
                  <a:cubicBezTo>
                    <a:pt x="147" y="216"/>
                    <a:pt x="168" y="210"/>
                    <a:pt x="186" y="197"/>
                  </a:cubicBezTo>
                  <a:cubicBezTo>
                    <a:pt x="234" y="163"/>
                    <a:pt x="248" y="95"/>
                    <a:pt x="213" y="47"/>
                  </a:cubicBezTo>
                  <a:cubicBezTo>
                    <a:pt x="196" y="17"/>
                    <a:pt x="163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69"/>
            </a:p>
          </p:txBody>
        </p:sp>
        <p:sp>
          <p:nvSpPr>
            <p:cNvPr id="884" name="Google Shape;884;p13"/>
            <p:cNvSpPr/>
            <p:nvPr/>
          </p:nvSpPr>
          <p:spPr>
            <a:xfrm>
              <a:off x="3296500" y="4308700"/>
              <a:ext cx="6200" cy="5425"/>
            </a:xfrm>
            <a:custGeom>
              <a:avLst/>
              <a:gdLst/>
              <a:ahLst/>
              <a:cxnLst/>
              <a:rect l="l" t="t" r="r" b="b"/>
              <a:pathLst>
                <a:path w="248" h="217" extrusionOk="0">
                  <a:moveTo>
                    <a:pt x="122" y="0"/>
                  </a:moveTo>
                  <a:cubicBezTo>
                    <a:pt x="101" y="0"/>
                    <a:pt x="80" y="6"/>
                    <a:pt x="62" y="19"/>
                  </a:cubicBezTo>
                  <a:cubicBezTo>
                    <a:pt x="14" y="54"/>
                    <a:pt x="0" y="122"/>
                    <a:pt x="35" y="170"/>
                  </a:cubicBezTo>
                  <a:cubicBezTo>
                    <a:pt x="52" y="200"/>
                    <a:pt x="85" y="217"/>
                    <a:pt x="121" y="217"/>
                  </a:cubicBezTo>
                  <a:cubicBezTo>
                    <a:pt x="142" y="217"/>
                    <a:pt x="165" y="211"/>
                    <a:pt x="186" y="198"/>
                  </a:cubicBezTo>
                  <a:cubicBezTo>
                    <a:pt x="234" y="163"/>
                    <a:pt x="247" y="95"/>
                    <a:pt x="213" y="47"/>
                  </a:cubicBezTo>
                  <a:cubicBezTo>
                    <a:pt x="192" y="17"/>
                    <a:pt x="157" y="0"/>
                    <a:pt x="1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69"/>
            </a:p>
          </p:txBody>
        </p:sp>
      </p:grpSp>
      <p:grpSp>
        <p:nvGrpSpPr>
          <p:cNvPr id="885" name="Google Shape;885;p13"/>
          <p:cNvGrpSpPr/>
          <p:nvPr/>
        </p:nvGrpSpPr>
        <p:grpSpPr>
          <a:xfrm>
            <a:off x="12" y="8430195"/>
            <a:ext cx="1161765" cy="1498931"/>
            <a:chOff x="3216625" y="4232525"/>
            <a:chExt cx="126175" cy="122100"/>
          </a:xfrm>
        </p:grpSpPr>
        <p:sp>
          <p:nvSpPr>
            <p:cNvPr id="886" name="Google Shape;886;p13"/>
            <p:cNvSpPr/>
            <p:nvPr/>
          </p:nvSpPr>
          <p:spPr>
            <a:xfrm>
              <a:off x="3222975" y="4245350"/>
              <a:ext cx="108850" cy="101475"/>
            </a:xfrm>
            <a:custGeom>
              <a:avLst/>
              <a:gdLst/>
              <a:ahLst/>
              <a:cxnLst/>
              <a:rect l="l" t="t" r="r" b="b"/>
              <a:pathLst>
                <a:path w="4354" h="4059" extrusionOk="0">
                  <a:moveTo>
                    <a:pt x="1697" y="1"/>
                  </a:moveTo>
                  <a:cubicBezTo>
                    <a:pt x="1335" y="1"/>
                    <a:pt x="787" y="310"/>
                    <a:pt x="700" y="709"/>
                  </a:cubicBezTo>
                  <a:cubicBezTo>
                    <a:pt x="604" y="1155"/>
                    <a:pt x="1605" y="1703"/>
                    <a:pt x="1605" y="1703"/>
                  </a:cubicBezTo>
                  <a:cubicBezTo>
                    <a:pt x="1605" y="1703"/>
                    <a:pt x="956" y="1494"/>
                    <a:pt x="576" y="1494"/>
                  </a:cubicBezTo>
                  <a:cubicBezTo>
                    <a:pt x="506" y="1494"/>
                    <a:pt x="444" y="1501"/>
                    <a:pt x="398" y="1518"/>
                  </a:cubicBezTo>
                  <a:cubicBezTo>
                    <a:pt x="103" y="1628"/>
                    <a:pt x="0" y="2485"/>
                    <a:pt x="425" y="2835"/>
                  </a:cubicBezTo>
                  <a:cubicBezTo>
                    <a:pt x="513" y="2905"/>
                    <a:pt x="615" y="2933"/>
                    <a:pt x="724" y="2933"/>
                  </a:cubicBezTo>
                  <a:cubicBezTo>
                    <a:pt x="1145" y="2933"/>
                    <a:pt x="1652" y="2512"/>
                    <a:pt x="1653" y="2512"/>
                  </a:cubicBezTo>
                  <a:lnTo>
                    <a:pt x="1653" y="2512"/>
                  </a:lnTo>
                  <a:cubicBezTo>
                    <a:pt x="1652" y="2512"/>
                    <a:pt x="1193" y="3033"/>
                    <a:pt x="1063" y="3362"/>
                  </a:cubicBezTo>
                  <a:cubicBezTo>
                    <a:pt x="942" y="3652"/>
                    <a:pt x="1634" y="4058"/>
                    <a:pt x="2049" y="4058"/>
                  </a:cubicBezTo>
                  <a:cubicBezTo>
                    <a:pt x="2106" y="4058"/>
                    <a:pt x="2157" y="4051"/>
                    <a:pt x="2201" y="4034"/>
                  </a:cubicBezTo>
                  <a:cubicBezTo>
                    <a:pt x="2564" y="3897"/>
                    <a:pt x="2571" y="3232"/>
                    <a:pt x="2455" y="2382"/>
                  </a:cubicBezTo>
                  <a:lnTo>
                    <a:pt x="2455" y="2382"/>
                  </a:lnTo>
                  <a:cubicBezTo>
                    <a:pt x="2455" y="2382"/>
                    <a:pt x="3059" y="3438"/>
                    <a:pt x="3489" y="3438"/>
                  </a:cubicBezTo>
                  <a:cubicBezTo>
                    <a:pt x="3532" y="3438"/>
                    <a:pt x="3574" y="3428"/>
                    <a:pt x="3613" y="3404"/>
                  </a:cubicBezTo>
                  <a:cubicBezTo>
                    <a:pt x="4038" y="3150"/>
                    <a:pt x="4354" y="2485"/>
                    <a:pt x="4025" y="2252"/>
                  </a:cubicBezTo>
                  <a:cubicBezTo>
                    <a:pt x="3795" y="2080"/>
                    <a:pt x="3152" y="2056"/>
                    <a:pt x="2803" y="2056"/>
                  </a:cubicBezTo>
                  <a:cubicBezTo>
                    <a:pt x="2664" y="2056"/>
                    <a:pt x="2571" y="2060"/>
                    <a:pt x="2571" y="2060"/>
                  </a:cubicBezTo>
                  <a:cubicBezTo>
                    <a:pt x="2571" y="2060"/>
                    <a:pt x="4093" y="1703"/>
                    <a:pt x="4210" y="1347"/>
                  </a:cubicBezTo>
                  <a:cubicBezTo>
                    <a:pt x="4321" y="1005"/>
                    <a:pt x="3798" y="218"/>
                    <a:pt x="3248" y="218"/>
                  </a:cubicBezTo>
                  <a:cubicBezTo>
                    <a:pt x="3223" y="218"/>
                    <a:pt x="3199" y="219"/>
                    <a:pt x="3175" y="222"/>
                  </a:cubicBezTo>
                  <a:cubicBezTo>
                    <a:pt x="2606" y="305"/>
                    <a:pt x="2297" y="1484"/>
                    <a:pt x="2297" y="1484"/>
                  </a:cubicBezTo>
                  <a:cubicBezTo>
                    <a:pt x="2297" y="1484"/>
                    <a:pt x="2139" y="79"/>
                    <a:pt x="1797" y="10"/>
                  </a:cubicBezTo>
                  <a:cubicBezTo>
                    <a:pt x="1765" y="4"/>
                    <a:pt x="1732" y="1"/>
                    <a:pt x="16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69"/>
            </a:p>
          </p:txBody>
        </p:sp>
        <p:sp>
          <p:nvSpPr>
            <p:cNvPr id="887" name="Google Shape;887;p13"/>
            <p:cNvSpPr/>
            <p:nvPr/>
          </p:nvSpPr>
          <p:spPr>
            <a:xfrm>
              <a:off x="3216625" y="4232525"/>
              <a:ext cx="126175" cy="122100"/>
            </a:xfrm>
            <a:custGeom>
              <a:avLst/>
              <a:gdLst/>
              <a:ahLst/>
              <a:cxnLst/>
              <a:rect l="l" t="t" r="r" b="b"/>
              <a:pathLst>
                <a:path w="5047" h="4884" extrusionOk="0">
                  <a:moveTo>
                    <a:pt x="2844" y="1"/>
                  </a:moveTo>
                  <a:cubicBezTo>
                    <a:pt x="2618" y="1"/>
                    <a:pt x="2404" y="59"/>
                    <a:pt x="2249" y="201"/>
                  </a:cubicBezTo>
                  <a:cubicBezTo>
                    <a:pt x="1756" y="660"/>
                    <a:pt x="2249" y="2004"/>
                    <a:pt x="2249" y="2004"/>
                  </a:cubicBezTo>
                  <a:cubicBezTo>
                    <a:pt x="2249" y="2004"/>
                    <a:pt x="1291" y="912"/>
                    <a:pt x="860" y="912"/>
                  </a:cubicBezTo>
                  <a:cubicBezTo>
                    <a:pt x="832" y="912"/>
                    <a:pt x="806" y="917"/>
                    <a:pt x="782" y="927"/>
                  </a:cubicBezTo>
                  <a:cubicBezTo>
                    <a:pt x="405" y="1092"/>
                    <a:pt x="1" y="1846"/>
                    <a:pt x="200" y="2333"/>
                  </a:cubicBezTo>
                  <a:cubicBezTo>
                    <a:pt x="331" y="2644"/>
                    <a:pt x="923" y="2700"/>
                    <a:pt x="1332" y="2700"/>
                  </a:cubicBezTo>
                  <a:cubicBezTo>
                    <a:pt x="1562" y="2700"/>
                    <a:pt x="1735" y="2683"/>
                    <a:pt x="1735" y="2683"/>
                  </a:cubicBezTo>
                  <a:lnTo>
                    <a:pt x="1735" y="2683"/>
                  </a:lnTo>
                  <a:cubicBezTo>
                    <a:pt x="1735" y="2683"/>
                    <a:pt x="659" y="3005"/>
                    <a:pt x="446" y="3306"/>
                  </a:cubicBezTo>
                  <a:cubicBezTo>
                    <a:pt x="241" y="3615"/>
                    <a:pt x="714" y="4513"/>
                    <a:pt x="1358" y="4561"/>
                  </a:cubicBezTo>
                  <a:cubicBezTo>
                    <a:pt x="1371" y="4562"/>
                    <a:pt x="1384" y="4562"/>
                    <a:pt x="1396" y="4562"/>
                  </a:cubicBezTo>
                  <a:cubicBezTo>
                    <a:pt x="2015" y="4562"/>
                    <a:pt x="2325" y="3430"/>
                    <a:pt x="2325" y="3430"/>
                  </a:cubicBezTo>
                  <a:lnTo>
                    <a:pt x="2325" y="3430"/>
                  </a:lnTo>
                  <a:cubicBezTo>
                    <a:pt x="2325" y="3430"/>
                    <a:pt x="2236" y="4239"/>
                    <a:pt x="2325" y="4643"/>
                  </a:cubicBezTo>
                  <a:cubicBezTo>
                    <a:pt x="2365" y="4811"/>
                    <a:pt x="2594" y="4883"/>
                    <a:pt x="2867" y="4883"/>
                  </a:cubicBezTo>
                  <a:cubicBezTo>
                    <a:pt x="3251" y="4883"/>
                    <a:pt x="3722" y="4740"/>
                    <a:pt x="3874" y="4520"/>
                  </a:cubicBezTo>
                  <a:cubicBezTo>
                    <a:pt x="4128" y="4143"/>
                    <a:pt x="3689" y="3505"/>
                    <a:pt x="3010" y="2765"/>
                  </a:cubicBezTo>
                  <a:lnTo>
                    <a:pt x="3010" y="2765"/>
                  </a:lnTo>
                  <a:cubicBezTo>
                    <a:pt x="3011" y="2765"/>
                    <a:pt x="3854" y="3164"/>
                    <a:pt x="4397" y="3164"/>
                  </a:cubicBezTo>
                  <a:cubicBezTo>
                    <a:pt x="4593" y="3164"/>
                    <a:pt x="4750" y="3112"/>
                    <a:pt x="4813" y="2970"/>
                  </a:cubicBezTo>
                  <a:cubicBezTo>
                    <a:pt x="5047" y="2436"/>
                    <a:pt x="4903" y="1586"/>
                    <a:pt x="4436" y="1579"/>
                  </a:cubicBezTo>
                  <a:cubicBezTo>
                    <a:pt x="4434" y="1579"/>
                    <a:pt x="4432" y="1579"/>
                    <a:pt x="4430" y="1579"/>
                  </a:cubicBezTo>
                  <a:cubicBezTo>
                    <a:pt x="3954" y="1579"/>
                    <a:pt x="2908" y="2367"/>
                    <a:pt x="2908" y="2367"/>
                  </a:cubicBezTo>
                  <a:cubicBezTo>
                    <a:pt x="2908" y="2367"/>
                    <a:pt x="4128" y="1010"/>
                    <a:pt x="3998" y="585"/>
                  </a:cubicBezTo>
                  <a:cubicBezTo>
                    <a:pt x="3912" y="291"/>
                    <a:pt x="3349" y="1"/>
                    <a:pt x="28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69"/>
            </a:p>
          </p:txBody>
        </p:sp>
        <p:sp>
          <p:nvSpPr>
            <p:cNvPr id="888" name="Google Shape;888;p13"/>
            <p:cNvSpPr/>
            <p:nvPr/>
          </p:nvSpPr>
          <p:spPr>
            <a:xfrm>
              <a:off x="3262900" y="4284825"/>
              <a:ext cx="29350" cy="29350"/>
            </a:xfrm>
            <a:custGeom>
              <a:avLst/>
              <a:gdLst/>
              <a:ahLst/>
              <a:cxnLst/>
              <a:rect l="l" t="t" r="r" b="b"/>
              <a:pathLst>
                <a:path w="1174" h="1174" extrusionOk="0">
                  <a:moveTo>
                    <a:pt x="584" y="1"/>
                  </a:moveTo>
                  <a:cubicBezTo>
                    <a:pt x="261" y="1"/>
                    <a:pt x="1" y="261"/>
                    <a:pt x="1" y="584"/>
                  </a:cubicBezTo>
                  <a:cubicBezTo>
                    <a:pt x="1" y="913"/>
                    <a:pt x="261" y="1173"/>
                    <a:pt x="584" y="1173"/>
                  </a:cubicBezTo>
                  <a:cubicBezTo>
                    <a:pt x="906" y="1173"/>
                    <a:pt x="1173" y="913"/>
                    <a:pt x="1173" y="584"/>
                  </a:cubicBezTo>
                  <a:cubicBezTo>
                    <a:pt x="1173" y="261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69"/>
            </a:p>
          </p:txBody>
        </p:sp>
        <p:sp>
          <p:nvSpPr>
            <p:cNvPr id="889" name="Google Shape;889;p13"/>
            <p:cNvSpPr/>
            <p:nvPr/>
          </p:nvSpPr>
          <p:spPr>
            <a:xfrm>
              <a:off x="3249700" y="4265800"/>
              <a:ext cx="35675" cy="51975"/>
            </a:xfrm>
            <a:custGeom>
              <a:avLst/>
              <a:gdLst/>
              <a:ahLst/>
              <a:cxnLst/>
              <a:rect l="l" t="t" r="r" b="b"/>
              <a:pathLst>
                <a:path w="1427" h="2079" extrusionOk="0">
                  <a:moveTo>
                    <a:pt x="1393" y="1"/>
                  </a:moveTo>
                  <a:lnTo>
                    <a:pt x="1338" y="8"/>
                  </a:lnTo>
                  <a:cubicBezTo>
                    <a:pt x="1338" y="15"/>
                    <a:pt x="1372" y="872"/>
                    <a:pt x="1091" y="1242"/>
                  </a:cubicBezTo>
                  <a:cubicBezTo>
                    <a:pt x="810" y="1619"/>
                    <a:pt x="8" y="2023"/>
                    <a:pt x="1" y="2023"/>
                  </a:cubicBezTo>
                  <a:lnTo>
                    <a:pt x="21" y="2071"/>
                  </a:lnTo>
                  <a:lnTo>
                    <a:pt x="21" y="2078"/>
                  </a:lnTo>
                  <a:cubicBezTo>
                    <a:pt x="56" y="2058"/>
                    <a:pt x="851" y="1667"/>
                    <a:pt x="1139" y="1276"/>
                  </a:cubicBezTo>
                  <a:cubicBezTo>
                    <a:pt x="1427" y="885"/>
                    <a:pt x="1393" y="42"/>
                    <a:pt x="1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69"/>
            </a:p>
          </p:txBody>
        </p:sp>
        <p:sp>
          <p:nvSpPr>
            <p:cNvPr id="890" name="Google Shape;890;p13"/>
            <p:cNvSpPr/>
            <p:nvPr/>
          </p:nvSpPr>
          <p:spPr>
            <a:xfrm>
              <a:off x="3248175" y="4289125"/>
              <a:ext cx="40125" cy="38075"/>
            </a:xfrm>
            <a:custGeom>
              <a:avLst/>
              <a:gdLst/>
              <a:ahLst/>
              <a:cxnLst/>
              <a:rect l="l" t="t" r="r" b="b"/>
              <a:pathLst>
                <a:path w="1605" h="1523" extrusionOk="0">
                  <a:moveTo>
                    <a:pt x="7" y="0"/>
                  </a:moveTo>
                  <a:lnTo>
                    <a:pt x="0" y="55"/>
                  </a:lnTo>
                  <a:cubicBezTo>
                    <a:pt x="7" y="55"/>
                    <a:pt x="795" y="131"/>
                    <a:pt x="1159" y="371"/>
                  </a:cubicBezTo>
                  <a:cubicBezTo>
                    <a:pt x="1515" y="610"/>
                    <a:pt x="1550" y="1515"/>
                    <a:pt x="1550" y="1522"/>
                  </a:cubicBezTo>
                  <a:lnTo>
                    <a:pt x="1604" y="1522"/>
                  </a:lnTo>
                  <a:cubicBezTo>
                    <a:pt x="1604" y="1481"/>
                    <a:pt x="1570" y="576"/>
                    <a:pt x="1186" y="329"/>
                  </a:cubicBezTo>
                  <a:cubicBezTo>
                    <a:pt x="816" y="83"/>
                    <a:pt x="41" y="0"/>
                    <a:pt x="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69"/>
            </a:p>
          </p:txBody>
        </p:sp>
        <p:sp>
          <p:nvSpPr>
            <p:cNvPr id="891" name="Google Shape;891;p13"/>
            <p:cNvSpPr/>
            <p:nvPr/>
          </p:nvSpPr>
          <p:spPr>
            <a:xfrm>
              <a:off x="3277300" y="4290825"/>
              <a:ext cx="32775" cy="7050"/>
            </a:xfrm>
            <a:custGeom>
              <a:avLst/>
              <a:gdLst/>
              <a:ahLst/>
              <a:cxnLst/>
              <a:rect l="l" t="t" r="r" b="b"/>
              <a:pathLst>
                <a:path w="1311" h="282" extrusionOk="0">
                  <a:moveTo>
                    <a:pt x="1242" y="0"/>
                  </a:moveTo>
                  <a:cubicBezTo>
                    <a:pt x="1041" y="0"/>
                    <a:pt x="437" y="19"/>
                    <a:pt x="1" y="234"/>
                  </a:cubicBezTo>
                  <a:lnTo>
                    <a:pt x="21" y="282"/>
                  </a:lnTo>
                  <a:cubicBezTo>
                    <a:pt x="450" y="73"/>
                    <a:pt x="1040" y="55"/>
                    <a:pt x="1241" y="55"/>
                  </a:cubicBezTo>
                  <a:cubicBezTo>
                    <a:pt x="1284" y="55"/>
                    <a:pt x="1309" y="56"/>
                    <a:pt x="1310" y="56"/>
                  </a:cubicBezTo>
                  <a:lnTo>
                    <a:pt x="1310" y="1"/>
                  </a:lnTo>
                  <a:cubicBezTo>
                    <a:pt x="1309" y="1"/>
                    <a:pt x="1284" y="0"/>
                    <a:pt x="12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69"/>
            </a:p>
          </p:txBody>
        </p:sp>
        <p:sp>
          <p:nvSpPr>
            <p:cNvPr id="892" name="Google Shape;892;p13"/>
            <p:cNvSpPr/>
            <p:nvPr/>
          </p:nvSpPr>
          <p:spPr>
            <a:xfrm>
              <a:off x="3260675" y="4279875"/>
              <a:ext cx="20250" cy="41500"/>
            </a:xfrm>
            <a:custGeom>
              <a:avLst/>
              <a:gdLst/>
              <a:ahLst/>
              <a:cxnLst/>
              <a:rect l="l" t="t" r="r" b="b"/>
              <a:pathLst>
                <a:path w="810" h="1660" extrusionOk="0">
                  <a:moveTo>
                    <a:pt x="28" y="0"/>
                  </a:moveTo>
                  <a:lnTo>
                    <a:pt x="1" y="41"/>
                  </a:lnTo>
                  <a:cubicBezTo>
                    <a:pt x="7" y="48"/>
                    <a:pt x="583" y="405"/>
                    <a:pt x="673" y="679"/>
                  </a:cubicBezTo>
                  <a:cubicBezTo>
                    <a:pt x="755" y="946"/>
                    <a:pt x="275" y="1625"/>
                    <a:pt x="268" y="1632"/>
                  </a:cubicBezTo>
                  <a:lnTo>
                    <a:pt x="316" y="1659"/>
                  </a:lnTo>
                  <a:cubicBezTo>
                    <a:pt x="337" y="1632"/>
                    <a:pt x="810" y="953"/>
                    <a:pt x="720" y="665"/>
                  </a:cubicBezTo>
                  <a:cubicBezTo>
                    <a:pt x="631" y="370"/>
                    <a:pt x="55" y="14"/>
                    <a:pt x="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69"/>
            </a:p>
          </p:txBody>
        </p:sp>
        <p:sp>
          <p:nvSpPr>
            <p:cNvPr id="893" name="Google Shape;893;p13"/>
            <p:cNvSpPr/>
            <p:nvPr/>
          </p:nvSpPr>
          <p:spPr>
            <a:xfrm>
              <a:off x="3255525" y="4277125"/>
              <a:ext cx="36550" cy="23500"/>
            </a:xfrm>
            <a:custGeom>
              <a:avLst/>
              <a:gdLst/>
              <a:ahLst/>
              <a:cxnLst/>
              <a:rect l="l" t="t" r="r" b="b"/>
              <a:pathLst>
                <a:path w="1462" h="940" extrusionOk="0">
                  <a:moveTo>
                    <a:pt x="1413" y="0"/>
                  </a:moveTo>
                  <a:cubicBezTo>
                    <a:pt x="1406" y="7"/>
                    <a:pt x="1125" y="672"/>
                    <a:pt x="872" y="809"/>
                  </a:cubicBezTo>
                  <a:cubicBezTo>
                    <a:pt x="745" y="873"/>
                    <a:pt x="536" y="889"/>
                    <a:pt x="356" y="889"/>
                  </a:cubicBezTo>
                  <a:cubicBezTo>
                    <a:pt x="166" y="889"/>
                    <a:pt x="8" y="871"/>
                    <a:pt x="8" y="871"/>
                  </a:cubicBezTo>
                  <a:lnTo>
                    <a:pt x="1" y="919"/>
                  </a:lnTo>
                  <a:cubicBezTo>
                    <a:pt x="15" y="926"/>
                    <a:pt x="172" y="940"/>
                    <a:pt x="357" y="940"/>
                  </a:cubicBezTo>
                  <a:cubicBezTo>
                    <a:pt x="543" y="940"/>
                    <a:pt x="755" y="926"/>
                    <a:pt x="892" y="857"/>
                  </a:cubicBezTo>
                  <a:cubicBezTo>
                    <a:pt x="1166" y="713"/>
                    <a:pt x="1448" y="55"/>
                    <a:pt x="1461" y="28"/>
                  </a:cubicBezTo>
                  <a:lnTo>
                    <a:pt x="14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69"/>
            </a:p>
          </p:txBody>
        </p:sp>
        <p:sp>
          <p:nvSpPr>
            <p:cNvPr id="894" name="Google Shape;894;p13"/>
            <p:cNvSpPr/>
            <p:nvPr/>
          </p:nvSpPr>
          <p:spPr>
            <a:xfrm>
              <a:off x="3278325" y="4296650"/>
              <a:ext cx="22475" cy="15125"/>
            </a:xfrm>
            <a:custGeom>
              <a:avLst/>
              <a:gdLst/>
              <a:ahLst/>
              <a:cxnLst/>
              <a:rect l="l" t="t" r="r" b="b"/>
              <a:pathLst>
                <a:path w="899" h="605" extrusionOk="0">
                  <a:moveTo>
                    <a:pt x="8" y="1"/>
                  </a:moveTo>
                  <a:lnTo>
                    <a:pt x="1" y="56"/>
                  </a:lnTo>
                  <a:cubicBezTo>
                    <a:pt x="440" y="124"/>
                    <a:pt x="851" y="597"/>
                    <a:pt x="858" y="604"/>
                  </a:cubicBezTo>
                  <a:lnTo>
                    <a:pt x="899" y="570"/>
                  </a:lnTo>
                  <a:cubicBezTo>
                    <a:pt x="878" y="549"/>
                    <a:pt x="467" y="70"/>
                    <a:pt x="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69"/>
            </a:p>
          </p:txBody>
        </p:sp>
        <p:sp>
          <p:nvSpPr>
            <p:cNvPr id="895" name="Google Shape;895;p13"/>
            <p:cNvSpPr/>
            <p:nvPr/>
          </p:nvSpPr>
          <p:spPr>
            <a:xfrm>
              <a:off x="3281250" y="4263075"/>
              <a:ext cx="5500" cy="5500"/>
            </a:xfrm>
            <a:custGeom>
              <a:avLst/>
              <a:gdLst/>
              <a:ahLst/>
              <a:cxnLst/>
              <a:rect l="l" t="t" r="r" b="b"/>
              <a:pathLst>
                <a:path w="220" h="220" extrusionOk="0">
                  <a:moveTo>
                    <a:pt x="110" y="0"/>
                  </a:moveTo>
                  <a:cubicBezTo>
                    <a:pt x="48" y="0"/>
                    <a:pt x="0" y="48"/>
                    <a:pt x="0" y="110"/>
                  </a:cubicBezTo>
                  <a:cubicBezTo>
                    <a:pt x="0" y="172"/>
                    <a:pt x="48" y="220"/>
                    <a:pt x="110" y="220"/>
                  </a:cubicBezTo>
                  <a:cubicBezTo>
                    <a:pt x="172" y="220"/>
                    <a:pt x="220" y="172"/>
                    <a:pt x="220" y="110"/>
                  </a:cubicBezTo>
                  <a:cubicBezTo>
                    <a:pt x="220" y="48"/>
                    <a:pt x="172" y="0"/>
                    <a:pt x="1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69"/>
            </a:p>
          </p:txBody>
        </p:sp>
        <p:sp>
          <p:nvSpPr>
            <p:cNvPr id="896" name="Google Shape;896;p13"/>
            <p:cNvSpPr/>
            <p:nvPr/>
          </p:nvSpPr>
          <p:spPr>
            <a:xfrm>
              <a:off x="3289300" y="4273350"/>
              <a:ext cx="5500" cy="5500"/>
            </a:xfrm>
            <a:custGeom>
              <a:avLst/>
              <a:gdLst/>
              <a:ahLst/>
              <a:cxnLst/>
              <a:rect l="l" t="t" r="r" b="b"/>
              <a:pathLst>
                <a:path w="220" h="220" extrusionOk="0">
                  <a:moveTo>
                    <a:pt x="110" y="1"/>
                  </a:moveTo>
                  <a:cubicBezTo>
                    <a:pt x="49" y="1"/>
                    <a:pt x="1" y="49"/>
                    <a:pt x="1" y="110"/>
                  </a:cubicBezTo>
                  <a:cubicBezTo>
                    <a:pt x="1" y="172"/>
                    <a:pt x="49" y="220"/>
                    <a:pt x="110" y="220"/>
                  </a:cubicBezTo>
                  <a:cubicBezTo>
                    <a:pt x="172" y="220"/>
                    <a:pt x="220" y="172"/>
                    <a:pt x="220" y="110"/>
                  </a:cubicBezTo>
                  <a:cubicBezTo>
                    <a:pt x="220" y="49"/>
                    <a:pt x="172" y="1"/>
                    <a:pt x="1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69"/>
            </a:p>
          </p:txBody>
        </p:sp>
        <p:sp>
          <p:nvSpPr>
            <p:cNvPr id="897" name="Google Shape;897;p13"/>
            <p:cNvSpPr/>
            <p:nvPr/>
          </p:nvSpPr>
          <p:spPr>
            <a:xfrm>
              <a:off x="3306600" y="4288950"/>
              <a:ext cx="5350" cy="5500"/>
            </a:xfrm>
            <a:custGeom>
              <a:avLst/>
              <a:gdLst/>
              <a:ahLst/>
              <a:cxnLst/>
              <a:rect l="l" t="t" r="r" b="b"/>
              <a:pathLst>
                <a:path w="214" h="220" extrusionOk="0">
                  <a:moveTo>
                    <a:pt x="104" y="0"/>
                  </a:moveTo>
                  <a:cubicBezTo>
                    <a:pt x="49" y="0"/>
                    <a:pt x="1" y="48"/>
                    <a:pt x="1" y="110"/>
                  </a:cubicBezTo>
                  <a:cubicBezTo>
                    <a:pt x="1" y="172"/>
                    <a:pt x="49" y="220"/>
                    <a:pt x="104" y="220"/>
                  </a:cubicBezTo>
                  <a:cubicBezTo>
                    <a:pt x="165" y="220"/>
                    <a:pt x="213" y="172"/>
                    <a:pt x="213" y="110"/>
                  </a:cubicBezTo>
                  <a:cubicBezTo>
                    <a:pt x="213" y="48"/>
                    <a:pt x="165" y="0"/>
                    <a:pt x="1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69"/>
            </a:p>
          </p:txBody>
        </p:sp>
        <p:sp>
          <p:nvSpPr>
            <p:cNvPr id="898" name="Google Shape;898;p13"/>
            <p:cNvSpPr/>
            <p:nvPr/>
          </p:nvSpPr>
          <p:spPr>
            <a:xfrm>
              <a:off x="3257925" y="4277525"/>
              <a:ext cx="6200" cy="5575"/>
            </a:xfrm>
            <a:custGeom>
              <a:avLst/>
              <a:gdLst/>
              <a:ahLst/>
              <a:cxnLst/>
              <a:rect l="l" t="t" r="r" b="b"/>
              <a:pathLst>
                <a:path w="248" h="223" extrusionOk="0">
                  <a:moveTo>
                    <a:pt x="126" y="0"/>
                  </a:moveTo>
                  <a:cubicBezTo>
                    <a:pt x="105" y="0"/>
                    <a:pt x="83" y="6"/>
                    <a:pt x="63" y="19"/>
                  </a:cubicBezTo>
                  <a:cubicBezTo>
                    <a:pt x="15" y="53"/>
                    <a:pt x="1" y="122"/>
                    <a:pt x="35" y="170"/>
                  </a:cubicBezTo>
                  <a:cubicBezTo>
                    <a:pt x="57" y="204"/>
                    <a:pt x="92" y="222"/>
                    <a:pt x="128" y="222"/>
                  </a:cubicBezTo>
                  <a:cubicBezTo>
                    <a:pt x="148" y="222"/>
                    <a:pt x="168" y="216"/>
                    <a:pt x="186" y="204"/>
                  </a:cubicBezTo>
                  <a:cubicBezTo>
                    <a:pt x="234" y="170"/>
                    <a:pt x="248" y="101"/>
                    <a:pt x="213" y="53"/>
                  </a:cubicBezTo>
                  <a:cubicBezTo>
                    <a:pt x="196" y="18"/>
                    <a:pt x="162" y="0"/>
                    <a:pt x="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69"/>
            </a:p>
          </p:txBody>
        </p:sp>
        <p:sp>
          <p:nvSpPr>
            <p:cNvPr id="899" name="Google Shape;899;p13"/>
            <p:cNvSpPr/>
            <p:nvPr/>
          </p:nvSpPr>
          <p:spPr>
            <a:xfrm>
              <a:off x="3246450" y="4287450"/>
              <a:ext cx="6375" cy="5425"/>
            </a:xfrm>
            <a:custGeom>
              <a:avLst/>
              <a:gdLst/>
              <a:ahLst/>
              <a:cxnLst/>
              <a:rect l="l" t="t" r="r" b="b"/>
              <a:pathLst>
                <a:path w="255" h="217" extrusionOk="0">
                  <a:moveTo>
                    <a:pt x="129" y="0"/>
                  </a:moveTo>
                  <a:cubicBezTo>
                    <a:pt x="108" y="0"/>
                    <a:pt x="87" y="6"/>
                    <a:pt x="69" y="19"/>
                  </a:cubicBezTo>
                  <a:cubicBezTo>
                    <a:pt x="21" y="54"/>
                    <a:pt x="1" y="122"/>
                    <a:pt x="35" y="170"/>
                  </a:cubicBezTo>
                  <a:cubicBezTo>
                    <a:pt x="56" y="200"/>
                    <a:pt x="91" y="217"/>
                    <a:pt x="127" y="217"/>
                  </a:cubicBezTo>
                  <a:cubicBezTo>
                    <a:pt x="149" y="217"/>
                    <a:pt x="172" y="211"/>
                    <a:pt x="193" y="198"/>
                  </a:cubicBezTo>
                  <a:cubicBezTo>
                    <a:pt x="241" y="163"/>
                    <a:pt x="254" y="95"/>
                    <a:pt x="220" y="47"/>
                  </a:cubicBezTo>
                  <a:cubicBezTo>
                    <a:pt x="199" y="17"/>
                    <a:pt x="164" y="0"/>
                    <a:pt x="1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69"/>
            </a:p>
          </p:txBody>
        </p:sp>
        <p:sp>
          <p:nvSpPr>
            <p:cNvPr id="900" name="Google Shape;900;p13"/>
            <p:cNvSpPr/>
            <p:nvPr/>
          </p:nvSpPr>
          <p:spPr>
            <a:xfrm>
              <a:off x="3252450" y="4296700"/>
              <a:ext cx="6200" cy="5600"/>
            </a:xfrm>
            <a:custGeom>
              <a:avLst/>
              <a:gdLst/>
              <a:ahLst/>
              <a:cxnLst/>
              <a:rect l="l" t="t" r="r" b="b"/>
              <a:pathLst>
                <a:path w="248" h="224" extrusionOk="0">
                  <a:moveTo>
                    <a:pt x="121" y="1"/>
                  </a:moveTo>
                  <a:cubicBezTo>
                    <a:pt x="100" y="1"/>
                    <a:pt x="80" y="7"/>
                    <a:pt x="62" y="20"/>
                  </a:cubicBezTo>
                  <a:cubicBezTo>
                    <a:pt x="14" y="54"/>
                    <a:pt x="1" y="122"/>
                    <a:pt x="28" y="170"/>
                  </a:cubicBezTo>
                  <a:cubicBezTo>
                    <a:pt x="50" y="205"/>
                    <a:pt x="85" y="223"/>
                    <a:pt x="122" y="223"/>
                  </a:cubicBezTo>
                  <a:cubicBezTo>
                    <a:pt x="144" y="223"/>
                    <a:pt x="166" y="217"/>
                    <a:pt x="186" y="205"/>
                  </a:cubicBezTo>
                  <a:cubicBezTo>
                    <a:pt x="234" y="170"/>
                    <a:pt x="247" y="102"/>
                    <a:pt x="213" y="54"/>
                  </a:cubicBezTo>
                  <a:cubicBezTo>
                    <a:pt x="191" y="19"/>
                    <a:pt x="156" y="1"/>
                    <a:pt x="1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69"/>
            </a:p>
          </p:txBody>
        </p:sp>
        <p:sp>
          <p:nvSpPr>
            <p:cNvPr id="901" name="Google Shape;901;p13"/>
            <p:cNvSpPr/>
            <p:nvPr/>
          </p:nvSpPr>
          <p:spPr>
            <a:xfrm>
              <a:off x="3246450" y="4313850"/>
              <a:ext cx="6375" cy="5575"/>
            </a:xfrm>
            <a:custGeom>
              <a:avLst/>
              <a:gdLst/>
              <a:ahLst/>
              <a:cxnLst/>
              <a:rect l="l" t="t" r="r" b="b"/>
              <a:pathLst>
                <a:path w="255" h="223" extrusionOk="0">
                  <a:moveTo>
                    <a:pt x="128" y="0"/>
                  </a:moveTo>
                  <a:cubicBezTo>
                    <a:pt x="107" y="0"/>
                    <a:pt x="87" y="7"/>
                    <a:pt x="69" y="19"/>
                  </a:cubicBezTo>
                  <a:cubicBezTo>
                    <a:pt x="21" y="53"/>
                    <a:pt x="1" y="122"/>
                    <a:pt x="35" y="170"/>
                  </a:cubicBezTo>
                  <a:cubicBezTo>
                    <a:pt x="57" y="205"/>
                    <a:pt x="92" y="223"/>
                    <a:pt x="129" y="223"/>
                  </a:cubicBezTo>
                  <a:cubicBezTo>
                    <a:pt x="151" y="223"/>
                    <a:pt x="172" y="217"/>
                    <a:pt x="193" y="204"/>
                  </a:cubicBezTo>
                  <a:cubicBezTo>
                    <a:pt x="241" y="170"/>
                    <a:pt x="254" y="101"/>
                    <a:pt x="220" y="53"/>
                  </a:cubicBezTo>
                  <a:cubicBezTo>
                    <a:pt x="198" y="19"/>
                    <a:pt x="163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69"/>
            </a:p>
          </p:txBody>
        </p:sp>
        <p:sp>
          <p:nvSpPr>
            <p:cNvPr id="902" name="Google Shape;902;p13"/>
            <p:cNvSpPr/>
            <p:nvPr/>
          </p:nvSpPr>
          <p:spPr>
            <a:xfrm>
              <a:off x="3264800" y="4317950"/>
              <a:ext cx="6175" cy="5550"/>
            </a:xfrm>
            <a:custGeom>
              <a:avLst/>
              <a:gdLst/>
              <a:ahLst/>
              <a:cxnLst/>
              <a:rect l="l" t="t" r="r" b="b"/>
              <a:pathLst>
                <a:path w="247" h="222" extrusionOk="0">
                  <a:moveTo>
                    <a:pt x="122" y="1"/>
                  </a:moveTo>
                  <a:cubicBezTo>
                    <a:pt x="101" y="1"/>
                    <a:pt x="80" y="7"/>
                    <a:pt x="62" y="20"/>
                  </a:cubicBezTo>
                  <a:cubicBezTo>
                    <a:pt x="14" y="54"/>
                    <a:pt x="0" y="122"/>
                    <a:pt x="34" y="170"/>
                  </a:cubicBezTo>
                  <a:cubicBezTo>
                    <a:pt x="57" y="202"/>
                    <a:pt x="94" y="222"/>
                    <a:pt x="131" y="222"/>
                  </a:cubicBezTo>
                  <a:cubicBezTo>
                    <a:pt x="150" y="222"/>
                    <a:pt x="169" y="216"/>
                    <a:pt x="185" y="205"/>
                  </a:cubicBezTo>
                  <a:cubicBezTo>
                    <a:pt x="233" y="170"/>
                    <a:pt x="247" y="102"/>
                    <a:pt x="213" y="47"/>
                  </a:cubicBezTo>
                  <a:cubicBezTo>
                    <a:pt x="191" y="17"/>
                    <a:pt x="157" y="1"/>
                    <a:pt x="1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69"/>
            </a:p>
          </p:txBody>
        </p:sp>
        <p:sp>
          <p:nvSpPr>
            <p:cNvPr id="903" name="Google Shape;903;p13"/>
            <p:cNvSpPr/>
            <p:nvPr/>
          </p:nvSpPr>
          <p:spPr>
            <a:xfrm>
              <a:off x="3284150" y="4324475"/>
              <a:ext cx="6200" cy="5425"/>
            </a:xfrm>
            <a:custGeom>
              <a:avLst/>
              <a:gdLst/>
              <a:ahLst/>
              <a:cxnLst/>
              <a:rect l="l" t="t" r="r" b="b"/>
              <a:pathLst>
                <a:path w="248" h="217" extrusionOk="0">
                  <a:moveTo>
                    <a:pt x="128" y="0"/>
                  </a:moveTo>
                  <a:cubicBezTo>
                    <a:pt x="106" y="0"/>
                    <a:pt x="83" y="6"/>
                    <a:pt x="63" y="19"/>
                  </a:cubicBezTo>
                  <a:cubicBezTo>
                    <a:pt x="15" y="47"/>
                    <a:pt x="1" y="115"/>
                    <a:pt x="35" y="170"/>
                  </a:cubicBezTo>
                  <a:cubicBezTo>
                    <a:pt x="56" y="200"/>
                    <a:pt x="91" y="216"/>
                    <a:pt x="126" y="216"/>
                  </a:cubicBezTo>
                  <a:cubicBezTo>
                    <a:pt x="147" y="216"/>
                    <a:pt x="168" y="210"/>
                    <a:pt x="186" y="197"/>
                  </a:cubicBezTo>
                  <a:cubicBezTo>
                    <a:pt x="234" y="163"/>
                    <a:pt x="248" y="95"/>
                    <a:pt x="213" y="47"/>
                  </a:cubicBezTo>
                  <a:cubicBezTo>
                    <a:pt x="196" y="17"/>
                    <a:pt x="163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69"/>
            </a:p>
          </p:txBody>
        </p:sp>
        <p:sp>
          <p:nvSpPr>
            <p:cNvPr id="904" name="Google Shape;904;p13"/>
            <p:cNvSpPr/>
            <p:nvPr/>
          </p:nvSpPr>
          <p:spPr>
            <a:xfrm>
              <a:off x="3296500" y="4308700"/>
              <a:ext cx="6200" cy="5425"/>
            </a:xfrm>
            <a:custGeom>
              <a:avLst/>
              <a:gdLst/>
              <a:ahLst/>
              <a:cxnLst/>
              <a:rect l="l" t="t" r="r" b="b"/>
              <a:pathLst>
                <a:path w="248" h="217" extrusionOk="0">
                  <a:moveTo>
                    <a:pt x="122" y="0"/>
                  </a:moveTo>
                  <a:cubicBezTo>
                    <a:pt x="101" y="0"/>
                    <a:pt x="80" y="6"/>
                    <a:pt x="62" y="19"/>
                  </a:cubicBezTo>
                  <a:cubicBezTo>
                    <a:pt x="14" y="54"/>
                    <a:pt x="0" y="122"/>
                    <a:pt x="35" y="170"/>
                  </a:cubicBezTo>
                  <a:cubicBezTo>
                    <a:pt x="52" y="200"/>
                    <a:pt x="85" y="217"/>
                    <a:pt x="121" y="217"/>
                  </a:cubicBezTo>
                  <a:cubicBezTo>
                    <a:pt x="142" y="217"/>
                    <a:pt x="165" y="211"/>
                    <a:pt x="186" y="198"/>
                  </a:cubicBezTo>
                  <a:cubicBezTo>
                    <a:pt x="234" y="163"/>
                    <a:pt x="247" y="95"/>
                    <a:pt x="213" y="47"/>
                  </a:cubicBezTo>
                  <a:cubicBezTo>
                    <a:pt x="192" y="17"/>
                    <a:pt x="157" y="0"/>
                    <a:pt x="1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69"/>
            </a:p>
          </p:txBody>
        </p:sp>
      </p:grpSp>
      <p:sp>
        <p:nvSpPr>
          <p:cNvPr id="905" name="Google Shape;905;p13"/>
          <p:cNvSpPr txBox="1">
            <a:spLocks noGrp="1"/>
          </p:cNvSpPr>
          <p:nvPr>
            <p:ph type="title" idx="15"/>
          </p:nvPr>
        </p:nvSpPr>
        <p:spPr>
          <a:xfrm>
            <a:off x="994875" y="1004460"/>
            <a:ext cx="10645163" cy="87047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31087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47619" y="1550784"/>
            <a:ext cx="10739676" cy="3298978"/>
          </a:xfrm>
        </p:spPr>
        <p:txBody>
          <a:bodyPr anchor="b"/>
          <a:lstStyle>
            <a:lvl1pPr algn="ctr">
              <a:defRPr sz="829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79364" y="4976983"/>
            <a:ext cx="9476185" cy="2287788"/>
          </a:xfrm>
        </p:spPr>
        <p:txBody>
          <a:bodyPr/>
          <a:lstStyle>
            <a:lvl1pPr marL="0" indent="0" algn="ctr">
              <a:buNone/>
              <a:defRPr sz="3316"/>
            </a:lvl1pPr>
            <a:lvl2pPr marL="631713" indent="0" algn="ctr">
              <a:buNone/>
              <a:defRPr sz="2763"/>
            </a:lvl2pPr>
            <a:lvl3pPr marL="1263426" indent="0" algn="ctr">
              <a:buNone/>
              <a:defRPr sz="2487"/>
            </a:lvl3pPr>
            <a:lvl4pPr marL="1895140" indent="0" algn="ctr">
              <a:buNone/>
              <a:defRPr sz="2211"/>
            </a:lvl4pPr>
            <a:lvl5pPr marL="2526853" indent="0" algn="ctr">
              <a:buNone/>
              <a:defRPr sz="2211"/>
            </a:lvl5pPr>
            <a:lvl6pPr marL="3158566" indent="0" algn="ctr">
              <a:buNone/>
              <a:defRPr sz="2211"/>
            </a:lvl6pPr>
            <a:lvl7pPr marL="3790279" indent="0" algn="ctr">
              <a:buNone/>
              <a:defRPr sz="2211"/>
            </a:lvl7pPr>
            <a:lvl8pPr marL="4421993" indent="0" algn="ctr">
              <a:buNone/>
              <a:defRPr sz="2211"/>
            </a:lvl8pPr>
            <a:lvl9pPr marL="5053706" indent="0" algn="ctr">
              <a:buNone/>
              <a:defRPr sz="2211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75072"/>
      </p:ext>
    </p:extLst>
  </p:cSld>
  <p:clrMapOvr>
    <a:masterClrMapping/>
  </p:clrMapOvr>
  <p:hf sldNum="0" hd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8150512"/>
      </p:ext>
    </p:extLst>
  </p:cSld>
  <p:clrMapOvr>
    <a:masterClrMapping/>
  </p:clrMapOvr>
  <p:hf sldNum="0" hd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4564413"/>
      </p:ext>
    </p:extLst>
  </p:cSld>
  <p:clrMapOvr>
    <a:masterClrMapping/>
  </p:clrMapOvr>
  <p:hf sldNum="0" hd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4868677"/>
      </p:ext>
    </p:extLst>
  </p:cSld>
  <p:clrMapOvr>
    <a:masterClrMapping/>
  </p:clrMapOvr>
  <p:hf sldNum="0" hd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3371591"/>
      </p:ext>
    </p:extLst>
  </p:cSld>
  <p:clrMapOvr>
    <a:masterClrMapping/>
  </p:clrMapOvr>
  <p:hf sldNum="0" hd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6702469"/>
      </p:ext>
    </p:extLst>
  </p:cSld>
  <p:clrMapOvr>
    <a:masterClrMapping/>
  </p:clrMapOvr>
  <p:hf sldNum="0" hd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68651" y="504500"/>
            <a:ext cx="10897612" cy="18315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8651" y="2522490"/>
            <a:ext cx="10897612" cy="6012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8650" y="8782654"/>
            <a:ext cx="2842855" cy="5044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5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85315" y="8782654"/>
            <a:ext cx="4264283" cy="5044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5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23408" y="8782654"/>
            <a:ext cx="2842855" cy="5044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5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pic>
        <p:nvPicPr>
          <p:cNvPr id="7" name="图片 1033" descr="PPT素材-02"/>
          <p:cNvPicPr>
            <a:picLocks noChangeAspect="1"/>
          </p:cNvPicPr>
          <p:nvPr userDrawn="1"/>
        </p:nvPicPr>
        <p:blipFill>
          <a:blip r:embed="rId33"/>
          <a:stretch>
            <a:fillRect/>
          </a:stretch>
        </p:blipFill>
        <p:spPr>
          <a:xfrm>
            <a:off x="1196" y="1588"/>
            <a:ext cx="12632521" cy="9472612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707448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86" r:id="rId2"/>
    <p:sldLayoutId id="2147483685" r:id="rId3"/>
    <p:sldLayoutId id="2147483682" r:id="rId4"/>
    <p:sldLayoutId id="2147483663" r:id="rId5"/>
    <p:sldLayoutId id="2147483690" r:id="rId6"/>
    <p:sldLayoutId id="2147483689" r:id="rId7"/>
    <p:sldLayoutId id="2147483688" r:id="rId8"/>
    <p:sldLayoutId id="2147483687" r:id="rId9"/>
    <p:sldLayoutId id="2147483684" r:id="rId10"/>
    <p:sldLayoutId id="2147483683" r:id="rId11"/>
    <p:sldLayoutId id="2147483681" r:id="rId12"/>
    <p:sldLayoutId id="2147483680" r:id="rId13"/>
    <p:sldLayoutId id="2147483679" r:id="rId14"/>
    <p:sldLayoutId id="2147483678" r:id="rId15"/>
    <p:sldLayoutId id="2147483677" r:id="rId16"/>
    <p:sldLayoutId id="2147483676" r:id="rId17"/>
    <p:sldLayoutId id="2147483675" r:id="rId18"/>
    <p:sldLayoutId id="2147483674" r:id="rId19"/>
    <p:sldLayoutId id="2147483673" r:id="rId20"/>
    <p:sldLayoutId id="2147483664" r:id="rId21"/>
    <p:sldLayoutId id="2147483665" r:id="rId22"/>
    <p:sldLayoutId id="2147483666" r:id="rId23"/>
    <p:sldLayoutId id="2147483667" r:id="rId24"/>
    <p:sldLayoutId id="2147483668" r:id="rId25"/>
    <p:sldLayoutId id="2147483691" r:id="rId26"/>
    <p:sldLayoutId id="2147483669" r:id="rId27"/>
    <p:sldLayoutId id="2147483670" r:id="rId28"/>
    <p:sldLayoutId id="2147483671" r:id="rId29"/>
    <p:sldLayoutId id="2147483672" r:id="rId30"/>
    <p:sldLayoutId id="2147483692" r:id="rId31"/>
  </p:sldLayoutIdLst>
  <p:transition>
    <p:random/>
  </p:transition>
  <p:hf sldNum="0" hdr="0"/>
  <p:txStyles>
    <p:titleStyle>
      <a:lvl1pPr algn="l" defTabSz="1263426" rtl="0" eaLnBrk="1" latinLnBrk="0" hangingPunct="1">
        <a:lnSpc>
          <a:spcPct val="90000"/>
        </a:lnSpc>
        <a:spcBef>
          <a:spcPct val="0"/>
        </a:spcBef>
        <a:buNone/>
        <a:defRPr sz="607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15857" indent="-315857" algn="l" defTabSz="1263426" rtl="0" eaLnBrk="1" latinLnBrk="0" hangingPunct="1">
        <a:lnSpc>
          <a:spcPct val="90000"/>
        </a:lnSpc>
        <a:spcBef>
          <a:spcPts val="1382"/>
        </a:spcBef>
        <a:buFont typeface="Arial" panose="020B0604020202020204" pitchFamily="34" charset="0"/>
        <a:buChar char="•"/>
        <a:defRPr sz="3869" kern="1200">
          <a:solidFill>
            <a:schemeClr val="tx1"/>
          </a:solidFill>
          <a:latin typeface="+mn-lt"/>
          <a:ea typeface="+mn-ea"/>
          <a:cs typeface="+mn-cs"/>
        </a:defRPr>
      </a:lvl1pPr>
      <a:lvl2pPr marL="947570" indent="-315857" algn="l" defTabSz="1263426" rtl="0" eaLnBrk="1" latinLnBrk="0" hangingPunct="1">
        <a:lnSpc>
          <a:spcPct val="90000"/>
        </a:lnSpc>
        <a:spcBef>
          <a:spcPts val="691"/>
        </a:spcBef>
        <a:buFont typeface="Arial" panose="020B0604020202020204" pitchFamily="34" charset="0"/>
        <a:buChar char="•"/>
        <a:defRPr sz="3316" kern="1200">
          <a:solidFill>
            <a:schemeClr val="tx1"/>
          </a:solidFill>
          <a:latin typeface="+mn-lt"/>
          <a:ea typeface="+mn-ea"/>
          <a:cs typeface="+mn-cs"/>
        </a:defRPr>
      </a:lvl2pPr>
      <a:lvl3pPr marL="1579283" indent="-315857" algn="l" defTabSz="1263426" rtl="0" eaLnBrk="1" latinLnBrk="0" hangingPunct="1">
        <a:lnSpc>
          <a:spcPct val="90000"/>
        </a:lnSpc>
        <a:spcBef>
          <a:spcPts val="691"/>
        </a:spcBef>
        <a:buFont typeface="Arial" panose="020B0604020202020204" pitchFamily="34" charset="0"/>
        <a:buChar char="•"/>
        <a:defRPr sz="2763" kern="1200">
          <a:solidFill>
            <a:schemeClr val="tx1"/>
          </a:solidFill>
          <a:latin typeface="+mn-lt"/>
          <a:ea typeface="+mn-ea"/>
          <a:cs typeface="+mn-cs"/>
        </a:defRPr>
      </a:lvl3pPr>
      <a:lvl4pPr marL="2210996" indent="-315857" algn="l" defTabSz="1263426" rtl="0" eaLnBrk="1" latinLnBrk="0" hangingPunct="1">
        <a:lnSpc>
          <a:spcPct val="90000"/>
        </a:lnSpc>
        <a:spcBef>
          <a:spcPts val="691"/>
        </a:spcBef>
        <a:buFont typeface="Arial" panose="020B0604020202020204" pitchFamily="34" charset="0"/>
        <a:buChar char="•"/>
        <a:defRPr sz="2487" kern="1200">
          <a:solidFill>
            <a:schemeClr val="tx1"/>
          </a:solidFill>
          <a:latin typeface="+mn-lt"/>
          <a:ea typeface="+mn-ea"/>
          <a:cs typeface="+mn-cs"/>
        </a:defRPr>
      </a:lvl4pPr>
      <a:lvl5pPr marL="2842710" indent="-315857" algn="l" defTabSz="1263426" rtl="0" eaLnBrk="1" latinLnBrk="0" hangingPunct="1">
        <a:lnSpc>
          <a:spcPct val="90000"/>
        </a:lnSpc>
        <a:spcBef>
          <a:spcPts val="691"/>
        </a:spcBef>
        <a:buFont typeface="Arial" panose="020B0604020202020204" pitchFamily="34" charset="0"/>
        <a:buChar char="•"/>
        <a:defRPr sz="2487" kern="1200">
          <a:solidFill>
            <a:schemeClr val="tx1"/>
          </a:solidFill>
          <a:latin typeface="+mn-lt"/>
          <a:ea typeface="+mn-ea"/>
          <a:cs typeface="+mn-cs"/>
        </a:defRPr>
      </a:lvl5pPr>
      <a:lvl6pPr marL="3474423" indent="-315857" algn="l" defTabSz="1263426" rtl="0" eaLnBrk="1" latinLnBrk="0" hangingPunct="1">
        <a:lnSpc>
          <a:spcPct val="90000"/>
        </a:lnSpc>
        <a:spcBef>
          <a:spcPts val="691"/>
        </a:spcBef>
        <a:buFont typeface="Arial" panose="020B0604020202020204" pitchFamily="34" charset="0"/>
        <a:buChar char="•"/>
        <a:defRPr sz="2487" kern="1200">
          <a:solidFill>
            <a:schemeClr val="tx1"/>
          </a:solidFill>
          <a:latin typeface="+mn-lt"/>
          <a:ea typeface="+mn-ea"/>
          <a:cs typeface="+mn-cs"/>
        </a:defRPr>
      </a:lvl6pPr>
      <a:lvl7pPr marL="4106136" indent="-315857" algn="l" defTabSz="1263426" rtl="0" eaLnBrk="1" latinLnBrk="0" hangingPunct="1">
        <a:lnSpc>
          <a:spcPct val="90000"/>
        </a:lnSpc>
        <a:spcBef>
          <a:spcPts val="691"/>
        </a:spcBef>
        <a:buFont typeface="Arial" panose="020B0604020202020204" pitchFamily="34" charset="0"/>
        <a:buChar char="•"/>
        <a:defRPr sz="2487" kern="1200">
          <a:solidFill>
            <a:schemeClr val="tx1"/>
          </a:solidFill>
          <a:latin typeface="+mn-lt"/>
          <a:ea typeface="+mn-ea"/>
          <a:cs typeface="+mn-cs"/>
        </a:defRPr>
      </a:lvl7pPr>
      <a:lvl8pPr marL="4737849" indent="-315857" algn="l" defTabSz="1263426" rtl="0" eaLnBrk="1" latinLnBrk="0" hangingPunct="1">
        <a:lnSpc>
          <a:spcPct val="90000"/>
        </a:lnSpc>
        <a:spcBef>
          <a:spcPts val="691"/>
        </a:spcBef>
        <a:buFont typeface="Arial" panose="020B0604020202020204" pitchFamily="34" charset="0"/>
        <a:buChar char="•"/>
        <a:defRPr sz="2487" kern="1200">
          <a:solidFill>
            <a:schemeClr val="tx1"/>
          </a:solidFill>
          <a:latin typeface="+mn-lt"/>
          <a:ea typeface="+mn-ea"/>
          <a:cs typeface="+mn-cs"/>
        </a:defRPr>
      </a:lvl8pPr>
      <a:lvl9pPr marL="5369563" indent="-315857" algn="l" defTabSz="1263426" rtl="0" eaLnBrk="1" latinLnBrk="0" hangingPunct="1">
        <a:lnSpc>
          <a:spcPct val="90000"/>
        </a:lnSpc>
        <a:spcBef>
          <a:spcPts val="691"/>
        </a:spcBef>
        <a:buFont typeface="Arial" panose="020B0604020202020204" pitchFamily="34" charset="0"/>
        <a:buChar char="•"/>
        <a:defRPr sz="248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63426" rtl="0" eaLnBrk="1" latinLnBrk="0" hangingPunct="1">
        <a:defRPr sz="2487" kern="1200">
          <a:solidFill>
            <a:schemeClr val="tx1"/>
          </a:solidFill>
          <a:latin typeface="+mn-lt"/>
          <a:ea typeface="+mn-ea"/>
          <a:cs typeface="+mn-cs"/>
        </a:defRPr>
      </a:lvl1pPr>
      <a:lvl2pPr marL="631713" algn="l" defTabSz="1263426" rtl="0" eaLnBrk="1" latinLnBrk="0" hangingPunct="1">
        <a:defRPr sz="2487" kern="1200">
          <a:solidFill>
            <a:schemeClr val="tx1"/>
          </a:solidFill>
          <a:latin typeface="+mn-lt"/>
          <a:ea typeface="+mn-ea"/>
          <a:cs typeface="+mn-cs"/>
        </a:defRPr>
      </a:lvl2pPr>
      <a:lvl3pPr marL="1263426" algn="l" defTabSz="1263426" rtl="0" eaLnBrk="1" latinLnBrk="0" hangingPunct="1">
        <a:defRPr sz="2487" kern="1200">
          <a:solidFill>
            <a:schemeClr val="tx1"/>
          </a:solidFill>
          <a:latin typeface="+mn-lt"/>
          <a:ea typeface="+mn-ea"/>
          <a:cs typeface="+mn-cs"/>
        </a:defRPr>
      </a:lvl3pPr>
      <a:lvl4pPr marL="1895140" algn="l" defTabSz="1263426" rtl="0" eaLnBrk="1" latinLnBrk="0" hangingPunct="1">
        <a:defRPr sz="2487" kern="1200">
          <a:solidFill>
            <a:schemeClr val="tx1"/>
          </a:solidFill>
          <a:latin typeface="+mn-lt"/>
          <a:ea typeface="+mn-ea"/>
          <a:cs typeface="+mn-cs"/>
        </a:defRPr>
      </a:lvl4pPr>
      <a:lvl5pPr marL="2526853" algn="l" defTabSz="1263426" rtl="0" eaLnBrk="1" latinLnBrk="0" hangingPunct="1">
        <a:defRPr sz="2487" kern="1200">
          <a:solidFill>
            <a:schemeClr val="tx1"/>
          </a:solidFill>
          <a:latin typeface="+mn-lt"/>
          <a:ea typeface="+mn-ea"/>
          <a:cs typeface="+mn-cs"/>
        </a:defRPr>
      </a:lvl5pPr>
      <a:lvl6pPr marL="3158566" algn="l" defTabSz="1263426" rtl="0" eaLnBrk="1" latinLnBrk="0" hangingPunct="1">
        <a:defRPr sz="2487" kern="1200">
          <a:solidFill>
            <a:schemeClr val="tx1"/>
          </a:solidFill>
          <a:latin typeface="+mn-lt"/>
          <a:ea typeface="+mn-ea"/>
          <a:cs typeface="+mn-cs"/>
        </a:defRPr>
      </a:lvl6pPr>
      <a:lvl7pPr marL="3790279" algn="l" defTabSz="1263426" rtl="0" eaLnBrk="1" latinLnBrk="0" hangingPunct="1">
        <a:defRPr sz="2487" kern="1200">
          <a:solidFill>
            <a:schemeClr val="tx1"/>
          </a:solidFill>
          <a:latin typeface="+mn-lt"/>
          <a:ea typeface="+mn-ea"/>
          <a:cs typeface="+mn-cs"/>
        </a:defRPr>
      </a:lvl7pPr>
      <a:lvl8pPr marL="4421993" algn="l" defTabSz="1263426" rtl="0" eaLnBrk="1" latinLnBrk="0" hangingPunct="1">
        <a:defRPr sz="2487" kern="1200">
          <a:solidFill>
            <a:schemeClr val="tx1"/>
          </a:solidFill>
          <a:latin typeface="+mn-lt"/>
          <a:ea typeface="+mn-ea"/>
          <a:cs typeface="+mn-cs"/>
        </a:defRPr>
      </a:lvl8pPr>
      <a:lvl9pPr marL="5053706" algn="l" defTabSz="1263426" rtl="0" eaLnBrk="1" latinLnBrk="0" hangingPunct="1">
        <a:defRPr sz="248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0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gif"/><Relationship Id="rId5" Type="http://schemas.openxmlformats.org/officeDocument/2006/relationships/image" Target="../media/image28.gif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5.xml"/><Relationship Id="rId1" Type="http://schemas.openxmlformats.org/officeDocument/2006/relationships/video" Target="https://www.youtube.com/embed/z20OncUzvKA?feature=oembed" TargetMode="Externa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gif"/><Relationship Id="rId5" Type="http://schemas.openxmlformats.org/officeDocument/2006/relationships/image" Target="../media/image33.gif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5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audio" Target="../media/audio4.wav"/><Relationship Id="rId7" Type="http://schemas.openxmlformats.org/officeDocument/2006/relationships/image" Target="../media/image39.wm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5.xml"/><Relationship Id="rId6" Type="http://schemas.openxmlformats.org/officeDocument/2006/relationships/oleObject" Target="../embeddings/oleObject1.bin"/><Relationship Id="rId5" Type="http://schemas.openxmlformats.org/officeDocument/2006/relationships/audio" Target="../media/audio6.wav"/><Relationship Id="rId4" Type="http://schemas.openxmlformats.org/officeDocument/2006/relationships/audio" Target="../media/audio5.wav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audio" Target="../media/audio4.wav"/><Relationship Id="rId7" Type="http://schemas.openxmlformats.org/officeDocument/2006/relationships/image" Target="../media/image39.wm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5.xml"/><Relationship Id="rId6" Type="http://schemas.openxmlformats.org/officeDocument/2006/relationships/oleObject" Target="../embeddings/oleObject1.bin"/><Relationship Id="rId5" Type="http://schemas.openxmlformats.org/officeDocument/2006/relationships/audio" Target="../media/audio6.wav"/><Relationship Id="rId4" Type="http://schemas.openxmlformats.org/officeDocument/2006/relationships/audio" Target="../media/audio5.wav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audio" Target="../media/audio4.wav"/><Relationship Id="rId7" Type="http://schemas.openxmlformats.org/officeDocument/2006/relationships/image" Target="../media/image39.wm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5.xml"/><Relationship Id="rId6" Type="http://schemas.openxmlformats.org/officeDocument/2006/relationships/oleObject" Target="../embeddings/oleObject2.bin"/><Relationship Id="rId5" Type="http://schemas.openxmlformats.org/officeDocument/2006/relationships/audio" Target="../media/audio6.wav"/><Relationship Id="rId4" Type="http://schemas.openxmlformats.org/officeDocument/2006/relationships/audio" Target="../media/audio5.wav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pn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BAD3D43-04B8-4A12-ACD7-73C535D6A90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3" r="7813"/>
          <a:stretch/>
        </p:blipFill>
        <p:spPr>
          <a:xfrm rot="5400000">
            <a:off x="2763887" y="-1579563"/>
            <a:ext cx="7107138" cy="126349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FAF49666-CA37-4845-8451-128A8AA338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10399" y="-776818"/>
            <a:ext cx="6014118" cy="10755668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93F2CDC7-90A7-40E1-A453-59A145C99A92}"/>
              </a:ext>
            </a:extLst>
          </p:cNvPr>
          <p:cNvSpPr/>
          <p:nvPr/>
        </p:nvSpPr>
        <p:spPr>
          <a:xfrm>
            <a:off x="1895238" y="2433460"/>
            <a:ext cx="8729576" cy="4690239"/>
          </a:xfrm>
          <a:prstGeom prst="rect">
            <a:avLst/>
          </a:prstGeom>
          <a:solidFill>
            <a:schemeClr val="bg1"/>
          </a:solidFill>
          <a:ln w="76200">
            <a:noFill/>
          </a:ln>
          <a:effectLst>
            <a:outerShdw blurRad="368300" sx="102000" sy="102000" algn="ctr" rotWithShape="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47569">
              <a:defRPr/>
            </a:pPr>
            <a:endParaRPr lang="zh-CN" altLang="en-US" sz="3109">
              <a:solidFill>
                <a:prstClr val="white"/>
              </a:solidFill>
              <a:latin typeface="庞门正道标题体" panose="020F0502020204030204"/>
              <a:sym typeface="Arial"/>
            </a:endParaRPr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6D4FE950-136A-4682-8BA4-20046AAF223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7" t="44966" b="31828"/>
          <a:stretch/>
        </p:blipFill>
        <p:spPr>
          <a:xfrm>
            <a:off x="0" y="3633178"/>
            <a:ext cx="12634916" cy="4727563"/>
          </a:xfrm>
          <a:prstGeom prst="rect">
            <a:avLst/>
          </a:prstGeom>
        </p:spPr>
      </p:pic>
      <p:sp>
        <p:nvSpPr>
          <p:cNvPr id="6" name="TextBox 4">
            <a:extLst>
              <a:ext uri="{FF2B5EF4-FFF2-40B4-BE49-F238E27FC236}">
                <a16:creationId xmlns:a16="http://schemas.microsoft.com/office/drawing/2014/main" id="{7E0CD5D3-B653-42CE-8228-AEA509D5B740}"/>
              </a:ext>
            </a:extLst>
          </p:cNvPr>
          <p:cNvSpPr txBox="1"/>
          <p:nvPr/>
        </p:nvSpPr>
        <p:spPr>
          <a:xfrm>
            <a:off x="486082" y="2727265"/>
            <a:ext cx="11547886" cy="1682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47569">
              <a:defRPr/>
            </a:pPr>
            <a:r>
              <a:rPr lang="en-US" sz="4974" b="1" dirty="0">
                <a:solidFill>
                  <a:srgbClr val="FF0000"/>
                </a:solidFill>
                <a:latin typeface="UVN Banh Mi" pitchFamily="2" charset="0"/>
                <a:ea typeface="Microsoft YaHei" panose="020B0503020204020204" pitchFamily="34" charset="-122"/>
                <a:cs typeface="Times New Roman" panose="02020603050405020304" pitchFamily="18" charset="0"/>
                <a:sym typeface="Arial"/>
              </a:rPr>
              <a:t>CHÀO MỪNG CÁC CON ĐẾN VỚI </a:t>
            </a:r>
          </a:p>
          <a:p>
            <a:pPr algn="ctr" defTabSz="947569">
              <a:defRPr/>
            </a:pPr>
            <a:r>
              <a:rPr lang="en-US" sz="4974" b="1" dirty="0">
                <a:solidFill>
                  <a:srgbClr val="FF0000"/>
                </a:solidFill>
                <a:latin typeface="UVN Banh Mi" pitchFamily="2" charset="0"/>
                <a:ea typeface="Microsoft YaHei" panose="020B0503020204020204" pitchFamily="34" charset="-122"/>
                <a:cs typeface="Times New Roman" panose="02020603050405020304" pitchFamily="18" charset="0"/>
                <a:sym typeface="Arial"/>
              </a:rPr>
              <a:t>TIẾT HỌC HÔM NAY</a:t>
            </a:r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403A756A-0D88-4EBD-95BC-9A644CA924EF}"/>
              </a:ext>
            </a:extLst>
          </p:cNvPr>
          <p:cNvSpPr txBox="1"/>
          <p:nvPr/>
        </p:nvSpPr>
        <p:spPr>
          <a:xfrm>
            <a:off x="5199447" y="4601016"/>
            <a:ext cx="2236025" cy="800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47569">
              <a:defRPr/>
            </a:pPr>
            <a:r>
              <a:rPr lang="en-US" sz="4422" b="1" dirty="0">
                <a:solidFill>
                  <a:srgbClr val="002060"/>
                </a:solidFill>
                <a:latin typeface="UVN Banh Mi" pitchFamily="2" charset="0"/>
                <a:ea typeface="Microsoft YaHei" panose="020B0503020204020204" pitchFamily="34" charset="-122"/>
                <a:cs typeface="Times New Roman" panose="02020603050405020304" pitchFamily="18" charset="0"/>
                <a:sym typeface="Arial"/>
              </a:rPr>
              <a:t>LỚP 3A3</a:t>
            </a:r>
          </a:p>
        </p:txBody>
      </p:sp>
    </p:spTree>
    <p:extLst>
      <p:ext uri="{BB962C8B-B14F-4D97-AF65-F5344CB8AC3E}">
        <p14:creationId xmlns:p14="http://schemas.microsoft.com/office/powerpoint/2010/main" val="2905208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Hộp Văn bản 3">
            <a:extLst>
              <a:ext uri="{FF2B5EF4-FFF2-40B4-BE49-F238E27FC236}">
                <a16:creationId xmlns:a16="http://schemas.microsoft.com/office/drawing/2014/main" id="{984ACA69-2309-4F58-B7A7-2FDD74F0C642}"/>
              </a:ext>
            </a:extLst>
          </p:cNvPr>
          <p:cNvSpPr txBox="1"/>
          <p:nvPr/>
        </p:nvSpPr>
        <p:spPr>
          <a:xfrm>
            <a:off x="5499922" y="7546206"/>
            <a:ext cx="1635068" cy="720080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6" name="Picture 8" descr="Chùm ảnh động thiên nhiên thanh bình giúp tâm trạng thư thái - ẢNH THIÊN  NHIÊN ĐẸP, ANH THIEN NHIEN DEP">
            <a:extLst>
              <a:ext uri="{FF2B5EF4-FFF2-40B4-BE49-F238E27FC236}">
                <a16:creationId xmlns:a16="http://schemas.microsoft.com/office/drawing/2014/main" id="{D1D48BCB-170C-4D58-8762-98CA1C25732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63" y="873"/>
            <a:ext cx="12564949" cy="705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23852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1" name="Rectangle 615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79" y="0"/>
            <a:ext cx="12631754" cy="94757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" name="Hộp Văn bản 3">
            <a:extLst>
              <a:ext uri="{FF2B5EF4-FFF2-40B4-BE49-F238E27FC236}">
                <a16:creationId xmlns:a16="http://schemas.microsoft.com/office/drawing/2014/main" id="{F988167C-97D0-4F02-8EB3-573396D70536}"/>
              </a:ext>
            </a:extLst>
          </p:cNvPr>
          <p:cNvSpPr txBox="1"/>
          <p:nvPr/>
        </p:nvSpPr>
        <p:spPr>
          <a:xfrm>
            <a:off x="5669384" y="8702156"/>
            <a:ext cx="1728192" cy="715089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BÃO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8" name="Picture 4" descr="Bão số 13 đổ bộ Quảng Bình, Hà Tĩnh">
            <a:extLst>
              <a:ext uri="{FF2B5EF4-FFF2-40B4-BE49-F238E27FC236}">
                <a16:creationId xmlns:a16="http://schemas.microsoft.com/office/drawing/2014/main" id="{903736D4-A4BC-49F6-8A42-BA507A7A7A6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631754" cy="8698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2658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rung Quốc tiếp tục nỗ lực ứng phó với lũ lụt nghiêm trọng | Môi trường |  Vietnam+ (VietnamPlus)">
            <a:extLst>
              <a:ext uri="{FF2B5EF4-FFF2-40B4-BE49-F238E27FC236}">
                <a16:creationId xmlns:a16="http://schemas.microsoft.com/office/drawing/2014/main" id="{F61E83A1-7465-48E2-B384-F29B7C89A3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9" y="0"/>
            <a:ext cx="12634913" cy="8421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ộp Văn bản 3">
            <a:extLst>
              <a:ext uri="{FF2B5EF4-FFF2-40B4-BE49-F238E27FC236}">
                <a16:creationId xmlns:a16="http://schemas.microsoft.com/office/drawing/2014/main" id="{1A787363-FCC4-4092-9176-EC4AF6B6EE26}"/>
              </a:ext>
            </a:extLst>
          </p:cNvPr>
          <p:cNvSpPr txBox="1"/>
          <p:nvPr/>
        </p:nvSpPr>
        <p:spPr>
          <a:xfrm>
            <a:off x="5453360" y="8725842"/>
            <a:ext cx="1728192" cy="715089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97359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àng nghìn dân miền Tây thiếu nước sinh hoạt mùa hạn mặn">
            <a:extLst>
              <a:ext uri="{FF2B5EF4-FFF2-40B4-BE49-F238E27FC236}">
                <a16:creationId xmlns:a16="http://schemas.microsoft.com/office/drawing/2014/main" id="{B64420A9-30E2-4257-8893-0579C54561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784" y="273398"/>
            <a:ext cx="12097344" cy="7776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5DF9A1E4-72ED-4FA3-865B-C408213331B7}"/>
              </a:ext>
            </a:extLst>
          </p:cNvPr>
          <p:cNvSpPr txBox="1"/>
          <p:nvPr/>
        </p:nvSpPr>
        <p:spPr>
          <a:xfrm>
            <a:off x="5381352" y="8266286"/>
            <a:ext cx="2232248" cy="715089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34159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ạn hán gây thiệt hại gần 8.900 tỷ đồng - Tuổi Trẻ Online">
            <a:extLst>
              <a:ext uri="{FF2B5EF4-FFF2-40B4-BE49-F238E27FC236}">
                <a16:creationId xmlns:a16="http://schemas.microsoft.com/office/drawing/2014/main" id="{8569FC09-DD8D-4B12-992A-22F3C11CE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0792" y="417414"/>
            <a:ext cx="11650733" cy="7776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F2D2A0F9-ACA1-4F57-B9B3-B8086416A251}"/>
              </a:ext>
            </a:extLst>
          </p:cNvPr>
          <p:cNvSpPr txBox="1"/>
          <p:nvPr/>
        </p:nvSpPr>
        <p:spPr>
          <a:xfrm>
            <a:off x="5669384" y="8479492"/>
            <a:ext cx="2232248" cy="715089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Nứt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nẻ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32121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3">
            <a:extLst>
              <a:ext uri="{FF2B5EF4-FFF2-40B4-BE49-F238E27FC236}">
                <a16:creationId xmlns:a16="http://schemas.microsoft.com/office/drawing/2014/main" id="{B7311441-0CFC-4F30-AD3D-02E7BE9B0B99}"/>
              </a:ext>
            </a:extLst>
          </p:cNvPr>
          <p:cNvSpPr txBox="1"/>
          <p:nvPr/>
        </p:nvSpPr>
        <p:spPr>
          <a:xfrm>
            <a:off x="4157216" y="8410302"/>
            <a:ext cx="4320480" cy="715089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chói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chang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 descr="Hà Nội nắng chói chang, giữa trưa 38 độ C">
            <a:extLst>
              <a:ext uri="{FF2B5EF4-FFF2-40B4-BE49-F238E27FC236}">
                <a16:creationId xmlns:a16="http://schemas.microsoft.com/office/drawing/2014/main" id="{B290FAA6-9727-4E6B-94E3-90621E4FE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07" y="0"/>
            <a:ext cx="12597805" cy="8074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22929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Ảnh 1">
            <a:extLst>
              <a:ext uri="{FF2B5EF4-FFF2-40B4-BE49-F238E27FC236}">
                <a16:creationId xmlns:a16="http://schemas.microsoft.com/office/drawing/2014/main" id="{E0E962A2-0470-44A8-9909-8DF1DFB67F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" y="715089"/>
            <a:ext cx="12634383" cy="8089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36F06E76-1F29-4CE7-9054-02303ACCC3BD}"/>
              </a:ext>
            </a:extLst>
          </p:cNvPr>
          <p:cNvSpPr/>
          <p:nvPr/>
        </p:nvSpPr>
        <p:spPr>
          <a:xfrm>
            <a:off x="5235268" y="8804821"/>
            <a:ext cx="2164375" cy="70788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0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Lốc</a:t>
            </a:r>
            <a:r>
              <a:rPr lang="en-US" sz="4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xoáy</a:t>
            </a:r>
            <a:endParaRPr lang="vi-VN" sz="40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Hộp Văn bản 3">
            <a:extLst>
              <a:ext uri="{FF2B5EF4-FFF2-40B4-BE49-F238E27FC236}">
                <a16:creationId xmlns:a16="http://schemas.microsoft.com/office/drawing/2014/main" id="{15A8E967-6488-4FD5-B130-EACEE9BC3D2A}"/>
              </a:ext>
            </a:extLst>
          </p:cNvPr>
          <p:cNvSpPr txBox="1"/>
          <p:nvPr/>
        </p:nvSpPr>
        <p:spPr>
          <a:xfrm>
            <a:off x="0" y="0"/>
            <a:ext cx="8117656" cy="715089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nl-NL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từ chỉ các hiện tượng tự nhiên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sndAc>
      <p:stSnd>
        <p:snd r:embed="rId2" name="suctio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>
            <a:extLst>
              <a:ext uri="{FF2B5EF4-FFF2-40B4-BE49-F238E27FC236}">
                <a16:creationId xmlns:a16="http://schemas.microsoft.com/office/drawing/2014/main" id="{3CC015F1-E1C1-4DD7-904E-F7B4488049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" y="-1"/>
            <a:ext cx="12634383" cy="8577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>
            <a:extLst>
              <a:ext uri="{FF2B5EF4-FFF2-40B4-BE49-F238E27FC236}">
                <a16:creationId xmlns:a16="http://schemas.microsoft.com/office/drawing/2014/main" id="{BFAED124-6984-430D-BD71-55479FAFABB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05717">
            <a:off x="947843" y="-737005"/>
            <a:ext cx="1526655" cy="5821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>
            <a:extLst>
              <a:ext uri="{FF2B5EF4-FFF2-40B4-BE49-F238E27FC236}">
                <a16:creationId xmlns:a16="http://schemas.microsoft.com/office/drawing/2014/main" id="{2BB2DD5F-1F92-4EFB-9404-FF4C84C5462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70156">
            <a:off x="3654584" y="-326826"/>
            <a:ext cx="1684584" cy="5685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1" name="Picture 5">
            <a:extLst>
              <a:ext uri="{FF2B5EF4-FFF2-40B4-BE49-F238E27FC236}">
                <a16:creationId xmlns:a16="http://schemas.microsoft.com/office/drawing/2014/main" id="{9D5AE72B-CCDE-4256-87A6-4B5A8DEB7D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17577">
            <a:off x="3783999" y="1480593"/>
            <a:ext cx="8278153" cy="894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>
            <a:extLst>
              <a:ext uri="{FF2B5EF4-FFF2-40B4-BE49-F238E27FC236}">
                <a16:creationId xmlns:a16="http://schemas.microsoft.com/office/drawing/2014/main" id="{32B4C6E8-2D00-4068-B60D-68D9AAE1080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39713">
            <a:off x="5363297" y="1585880"/>
            <a:ext cx="8278153" cy="894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3" name="Picture 7">
            <a:extLst>
              <a:ext uri="{FF2B5EF4-FFF2-40B4-BE49-F238E27FC236}">
                <a16:creationId xmlns:a16="http://schemas.microsoft.com/office/drawing/2014/main" id="{0149E902-CE24-4D59-8547-D6C73430872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83397">
            <a:off x="7580895" y="947579"/>
            <a:ext cx="1684584" cy="4211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Hình chữ nhật 2">
            <a:extLst>
              <a:ext uri="{FF2B5EF4-FFF2-40B4-BE49-F238E27FC236}">
                <a16:creationId xmlns:a16="http://schemas.microsoft.com/office/drawing/2014/main" id="{651C08EE-A786-49AA-AE30-A256DAD13E4E}"/>
              </a:ext>
            </a:extLst>
          </p:cNvPr>
          <p:cNvSpPr/>
          <p:nvPr/>
        </p:nvSpPr>
        <p:spPr>
          <a:xfrm>
            <a:off x="5376332" y="8740642"/>
            <a:ext cx="1882247" cy="70788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0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Sấm</a:t>
            </a:r>
            <a:r>
              <a:rPr lang="en-US" sz="4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sét</a:t>
            </a:r>
            <a:endParaRPr lang="vi-VN" sz="40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94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H_THND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36F06E76-1F29-4CE7-9054-02303ACCC3BD}"/>
              </a:ext>
            </a:extLst>
          </p:cNvPr>
          <p:cNvSpPr/>
          <p:nvPr/>
        </p:nvSpPr>
        <p:spPr>
          <a:xfrm>
            <a:off x="5365914" y="8184270"/>
            <a:ext cx="1903085" cy="70788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000" b="1" dirty="0" err="1">
                <a:ln w="1143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4000" b="1" dirty="0">
                <a:ln w="1143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143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endParaRPr lang="vi-VN" sz="4000" b="1" dirty="0">
              <a:ln w="11430"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Mưa đá - hiện tượng thiên nhiên nguy hiểm và những điều bạn nên biết">
            <a:extLst>
              <a:ext uri="{FF2B5EF4-FFF2-40B4-BE49-F238E27FC236}">
                <a16:creationId xmlns:a16="http://schemas.microsoft.com/office/drawing/2014/main" id="{E2F6DAAA-4458-4C3E-B51D-DA34F49F56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80990"/>
            <a:ext cx="12634913" cy="810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6965419"/>
      </p:ext>
    </p:extLst>
  </p:cSld>
  <p:clrMapOvr>
    <a:masterClrMapping/>
  </p:clrMapOvr>
  <p:transition spd="slow">
    <p:sndAc>
      <p:stSnd>
        <p:snd r:embed="rId2" name="suction.wav"/>
      </p:stSnd>
    </p:sndAc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2">
            <a:extLst>
              <a:ext uri="{FF2B5EF4-FFF2-40B4-BE49-F238E27FC236}">
                <a16:creationId xmlns:a16="http://schemas.microsoft.com/office/drawing/2014/main" id="{D564EB5F-1B63-4F7F-9810-511531BCDCC9}"/>
              </a:ext>
            </a:extLst>
          </p:cNvPr>
          <p:cNvSpPr txBox="1"/>
          <p:nvPr/>
        </p:nvSpPr>
        <p:spPr>
          <a:xfrm>
            <a:off x="196776" y="122090"/>
            <a:ext cx="10297144" cy="70788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endParaRPr lang="vi-VN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414" name="Picture 6" descr="Cơn mưa đầu mùa">
            <a:extLst>
              <a:ext uri="{FF2B5EF4-FFF2-40B4-BE49-F238E27FC236}">
                <a16:creationId xmlns:a16="http://schemas.microsoft.com/office/drawing/2014/main" id="{B0C10085-2D51-4C26-9E50-12C13867F6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776" y="993478"/>
            <a:ext cx="12192000" cy="812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CD9BE8E7-7E4A-4B61-A726-9682DCFB9181}"/>
              </a:ext>
            </a:extLst>
          </p:cNvPr>
          <p:cNvSpPr/>
          <p:nvPr/>
        </p:nvSpPr>
        <p:spPr>
          <a:xfrm>
            <a:off x="1276896" y="3828331"/>
            <a:ext cx="2592288" cy="825743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4975F736-A008-4BB7-B4F2-026E467EB306}"/>
              </a:ext>
            </a:extLst>
          </p:cNvPr>
          <p:cNvSpPr/>
          <p:nvPr/>
        </p:nvSpPr>
        <p:spPr>
          <a:xfrm>
            <a:off x="1258581" y="5746718"/>
            <a:ext cx="2592288" cy="825743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66ADD423-C8CF-4189-9DE8-685A4DA1656D}"/>
              </a:ext>
            </a:extLst>
          </p:cNvPr>
          <p:cNvSpPr/>
          <p:nvPr/>
        </p:nvSpPr>
        <p:spPr>
          <a:xfrm>
            <a:off x="6317455" y="6621801"/>
            <a:ext cx="6016797" cy="82574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endParaRPr lang="en-US" sz="6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2A6D844A-E322-4E4C-9A2A-3D6EBDF26EF9}"/>
              </a:ext>
            </a:extLst>
          </p:cNvPr>
          <p:cNvSpPr/>
          <p:nvPr/>
        </p:nvSpPr>
        <p:spPr>
          <a:xfrm>
            <a:off x="6317457" y="2103103"/>
            <a:ext cx="6016798" cy="82574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phùn</a:t>
            </a:r>
            <a:endParaRPr lang="en-US" sz="6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172A795C-FE44-4039-A024-245191458E78}"/>
              </a:ext>
            </a:extLst>
          </p:cNvPr>
          <p:cNvSpPr/>
          <p:nvPr/>
        </p:nvSpPr>
        <p:spPr>
          <a:xfrm>
            <a:off x="6317456" y="3651460"/>
            <a:ext cx="6048672" cy="82574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rào</a:t>
            </a:r>
            <a:endParaRPr lang="en-US" sz="6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7B60BCE3-3BEC-4988-A8B1-E4D13E1B5867}"/>
              </a:ext>
            </a:extLst>
          </p:cNvPr>
          <p:cNvSpPr/>
          <p:nvPr/>
        </p:nvSpPr>
        <p:spPr>
          <a:xfrm>
            <a:off x="6317456" y="5134504"/>
            <a:ext cx="6048672" cy="82574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endParaRPr lang="en-US" sz="6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D4F06982-DD03-424A-AA90-4021B81EEC4B}"/>
              </a:ext>
            </a:extLst>
          </p:cNvPr>
          <p:cNvSpPr/>
          <p:nvPr/>
        </p:nvSpPr>
        <p:spPr>
          <a:xfrm>
            <a:off x="6475383" y="7870654"/>
            <a:ext cx="5858869" cy="82574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heo</a:t>
            </a:r>
            <a:r>
              <a:rPr lang="en-US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may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7B227267-5384-497C-A4A6-56D08F85D97D}"/>
              </a:ext>
            </a:extLst>
          </p:cNvPr>
          <p:cNvCxnSpPr>
            <a:cxnSpLocks/>
            <a:endCxn id="25" idx="1"/>
          </p:cNvCxnSpPr>
          <p:nvPr/>
        </p:nvCxnSpPr>
        <p:spPr>
          <a:xfrm flipV="1">
            <a:off x="3850869" y="2515975"/>
            <a:ext cx="2466588" cy="1548358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62D27CB5-7759-4A63-AB8E-E29A4E2CEB0B}"/>
              </a:ext>
            </a:extLst>
          </p:cNvPr>
          <p:cNvCxnSpPr>
            <a:cxnSpLocks/>
          </p:cNvCxnSpPr>
          <p:nvPr/>
        </p:nvCxnSpPr>
        <p:spPr>
          <a:xfrm flipV="1">
            <a:off x="3869184" y="4194567"/>
            <a:ext cx="2423592" cy="40119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DF0D3B3A-6719-46F1-A085-B7C66EA7C920}"/>
              </a:ext>
            </a:extLst>
          </p:cNvPr>
          <p:cNvCxnSpPr>
            <a:cxnSpLocks/>
          </p:cNvCxnSpPr>
          <p:nvPr/>
        </p:nvCxnSpPr>
        <p:spPr>
          <a:xfrm>
            <a:off x="3850869" y="4477203"/>
            <a:ext cx="2441907" cy="2657982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93424FBC-018F-418F-9E6E-7603A0A650F6}"/>
              </a:ext>
            </a:extLst>
          </p:cNvPr>
          <p:cNvCxnSpPr>
            <a:cxnSpLocks/>
          </p:cNvCxnSpPr>
          <p:nvPr/>
        </p:nvCxnSpPr>
        <p:spPr>
          <a:xfrm flipV="1">
            <a:off x="3850869" y="5583220"/>
            <a:ext cx="2448272" cy="438716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62A04928-B802-4954-951B-B49A79160A63}"/>
              </a:ext>
            </a:extLst>
          </p:cNvPr>
          <p:cNvCxnSpPr>
            <a:cxnSpLocks/>
          </p:cNvCxnSpPr>
          <p:nvPr/>
        </p:nvCxnSpPr>
        <p:spPr>
          <a:xfrm>
            <a:off x="3850869" y="6264453"/>
            <a:ext cx="2585922" cy="2019072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5272" y="893413"/>
            <a:ext cx="12870185" cy="867323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93" name="图片 3092" descr="PPT素材-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31645" y="5936076"/>
            <a:ext cx="3913586" cy="372814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Hộp Văn bản 4">
            <a:extLst>
              <a:ext uri="{FF2B5EF4-FFF2-40B4-BE49-F238E27FC236}">
                <a16:creationId xmlns:a16="http://schemas.microsoft.com/office/drawing/2014/main" id="{A83D8F79-737D-432F-AB32-7E60F85E35F7}"/>
              </a:ext>
            </a:extLst>
          </p:cNvPr>
          <p:cNvSpPr txBox="1"/>
          <p:nvPr/>
        </p:nvSpPr>
        <p:spPr>
          <a:xfrm>
            <a:off x="1276896" y="7222322"/>
            <a:ext cx="67860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002060"/>
                </a:solidFill>
              </a:rPr>
              <a:t>Bài hát: </a:t>
            </a:r>
            <a:r>
              <a:rPr lang="en-US" sz="3200" b="1" dirty="0">
                <a:solidFill>
                  <a:srgbClr val="CC00CC"/>
                </a:solidFill>
              </a:rPr>
              <a:t>Cho </a:t>
            </a:r>
            <a:r>
              <a:rPr lang="en-US" sz="3200" b="1" dirty="0" err="1">
                <a:solidFill>
                  <a:srgbClr val="CC00CC"/>
                </a:solidFill>
              </a:rPr>
              <a:t>tôi</a:t>
            </a:r>
            <a:r>
              <a:rPr lang="en-US" sz="3200" b="1" dirty="0">
                <a:solidFill>
                  <a:srgbClr val="CC00CC"/>
                </a:solidFill>
              </a:rPr>
              <a:t> </a:t>
            </a:r>
            <a:r>
              <a:rPr lang="en-US" sz="3200" b="1" dirty="0" err="1">
                <a:solidFill>
                  <a:srgbClr val="CC00CC"/>
                </a:solidFill>
              </a:rPr>
              <a:t>đi</a:t>
            </a:r>
            <a:r>
              <a:rPr lang="en-US" sz="3200" b="1" dirty="0">
                <a:solidFill>
                  <a:srgbClr val="CC00CC"/>
                </a:solidFill>
              </a:rPr>
              <a:t> </a:t>
            </a:r>
            <a:r>
              <a:rPr lang="en-US" sz="3200" b="1" dirty="0" err="1">
                <a:solidFill>
                  <a:srgbClr val="CC00CC"/>
                </a:solidFill>
              </a:rPr>
              <a:t>làm</a:t>
            </a:r>
            <a:r>
              <a:rPr lang="en-US" sz="3200" b="1" dirty="0">
                <a:solidFill>
                  <a:srgbClr val="CC00CC"/>
                </a:solidFill>
              </a:rPr>
              <a:t> </a:t>
            </a:r>
            <a:r>
              <a:rPr lang="en-US" sz="3200" b="1" dirty="0" err="1">
                <a:solidFill>
                  <a:srgbClr val="CC00CC"/>
                </a:solidFill>
              </a:rPr>
              <a:t>mưa</a:t>
            </a:r>
            <a:r>
              <a:rPr lang="en-US" sz="3200" b="1" dirty="0">
                <a:solidFill>
                  <a:srgbClr val="CC00CC"/>
                </a:solidFill>
              </a:rPr>
              <a:t> </a:t>
            </a:r>
            <a:r>
              <a:rPr lang="en-US" sz="3200" b="1" dirty="0" err="1">
                <a:solidFill>
                  <a:srgbClr val="CC00CC"/>
                </a:solidFill>
              </a:rPr>
              <a:t>với</a:t>
            </a:r>
            <a:endParaRPr lang="vi-VN" sz="3200" dirty="0">
              <a:solidFill>
                <a:srgbClr val="CC00CC"/>
              </a:solidFill>
            </a:endParaRPr>
          </a:p>
          <a:p>
            <a:pPr algn="ctr"/>
            <a:r>
              <a:rPr lang="vi-VN" sz="3200" dirty="0">
                <a:solidFill>
                  <a:srgbClr val="0070C0"/>
                </a:solidFill>
              </a:rPr>
              <a:t>Sáng tác: Hoàng </a:t>
            </a:r>
            <a:r>
              <a:rPr lang="en-US" sz="3200" dirty="0" err="1">
                <a:solidFill>
                  <a:srgbClr val="0070C0"/>
                </a:solidFill>
              </a:rPr>
              <a:t>Hà</a:t>
            </a:r>
            <a:endParaRPr lang="vi-VN" sz="3200" dirty="0">
              <a:solidFill>
                <a:srgbClr val="0070C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289967" y="-29917"/>
            <a:ext cx="44598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pic>
        <p:nvPicPr>
          <p:cNvPr id="7" name="Online Media 6" title="Cho Tôi Đi Làm Mưa Với 4K - Nhạc Thiếu Nhi 3D Vui Nhộn Mới Nhất 2017">
            <a:hlinkClick r:id="" action="ppaction://media"/>
            <a:extLst>
              <a:ext uri="{FF2B5EF4-FFF2-40B4-BE49-F238E27FC236}">
                <a16:creationId xmlns:a16="http://schemas.microsoft.com/office/drawing/2014/main" id="{A2BFED68-EB67-4E13-9DF3-D58EC1EEE08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1060872" y="1641550"/>
            <a:ext cx="8568952" cy="5483195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5272" y="1"/>
            <a:ext cx="12870185" cy="956664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7545984-5E26-4AF0-B3B2-95A425366C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67" y="2070373"/>
            <a:ext cx="1116337" cy="81049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B576743-F76E-4E82-9B53-E048AB7F5237}"/>
              </a:ext>
            </a:extLst>
          </p:cNvPr>
          <p:cNvSpPr txBox="1"/>
          <p:nvPr/>
        </p:nvSpPr>
        <p:spPr>
          <a:xfrm>
            <a:off x="452156" y="7856396"/>
            <a:ext cx="5554453" cy="120032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nl-NL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Mưa phùn có vào mùa đông, hạt mưa nhỏ.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01CB6FA-39C6-4622-936E-CC6A8829BA94}"/>
              </a:ext>
            </a:extLst>
          </p:cNvPr>
          <p:cNvSpPr txBox="1"/>
          <p:nvPr/>
        </p:nvSpPr>
        <p:spPr>
          <a:xfrm>
            <a:off x="6458213" y="7858365"/>
            <a:ext cx="5993156" cy="131542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nl-NL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Mưa rào thường có vào mùa hè, hạt mưa to và nặng.</a:t>
            </a:r>
            <a:endParaRPr lang="en-US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9E2FEF2-D416-466C-A6B5-51ED77BB739E}"/>
              </a:ext>
            </a:extLst>
          </p:cNvPr>
          <p:cNvSpPr txBox="1"/>
          <p:nvPr/>
        </p:nvSpPr>
        <p:spPr>
          <a:xfrm>
            <a:off x="207822" y="109897"/>
            <a:ext cx="12243546" cy="145135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hân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phùn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rào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8" name="Picture 2" descr="vhp.Hạ Vũ: Mưa Phùn - Như Phương">
            <a:extLst>
              <a:ext uri="{FF2B5EF4-FFF2-40B4-BE49-F238E27FC236}">
                <a16:creationId xmlns:a16="http://schemas.microsoft.com/office/drawing/2014/main" id="{7FB9A7B8-B336-4C9B-9DA8-0BF0134F4FC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947" y="1536713"/>
            <a:ext cx="5940873" cy="6091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Ghim trên Lưu nhanh">
            <a:extLst>
              <a:ext uri="{FF2B5EF4-FFF2-40B4-BE49-F238E27FC236}">
                <a16:creationId xmlns:a16="http://schemas.microsoft.com/office/drawing/2014/main" id="{7948AB83-1D31-4C85-B4E5-A816C37C38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6439" y="1546866"/>
            <a:ext cx="6176701" cy="6080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79255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9589" y="0"/>
            <a:ext cx="12870185" cy="94757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7545984-5E26-4AF0-B3B2-95A425366C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67" y="2070373"/>
            <a:ext cx="1116337" cy="81049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D8AF32E-5E28-4CB0-9827-B75940D5B242}"/>
              </a:ext>
            </a:extLst>
          </p:cNvPr>
          <p:cNvSpPr txBox="1"/>
          <p:nvPr/>
        </p:nvSpPr>
        <p:spPr>
          <a:xfrm>
            <a:off x="1065272" y="861848"/>
            <a:ext cx="10808828" cy="145135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ió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>
              <a:lnSpc>
                <a:spcPct val="115000"/>
              </a:lnSpc>
            </a:pP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heo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EE044DB-FF8A-424E-87B9-90E43579C756}"/>
              </a:ext>
            </a:extLst>
          </p:cNvPr>
          <p:cNvSpPr txBox="1"/>
          <p:nvPr/>
        </p:nvSpPr>
        <p:spPr>
          <a:xfrm>
            <a:off x="484808" y="7405415"/>
            <a:ext cx="11969756" cy="175432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nl-NL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Gió mùa đông bắc là loại gió mang theo không khí rất lạnh có vào mùa đông ở miền Trung và miền Bắc còn gió heo may thì có vào mùa thu thường là ở miền Bắc.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482" name="Picture 2" descr="Miền Bắc sắp đón gió mùa Đông Bắc">
            <a:extLst>
              <a:ext uri="{FF2B5EF4-FFF2-40B4-BE49-F238E27FC236}">
                <a16:creationId xmlns:a16="http://schemas.microsoft.com/office/drawing/2014/main" id="{E4AF1948-61DC-422F-ADCB-B9407CF138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349" y="2621851"/>
            <a:ext cx="6018683" cy="4467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Ai còn đợi ai mùa gió heo may (P1)">
            <a:extLst>
              <a:ext uri="{FF2B5EF4-FFF2-40B4-BE49-F238E27FC236}">
                <a16:creationId xmlns:a16="http://schemas.microsoft.com/office/drawing/2014/main" id="{ECDF769E-126F-4F22-BB63-1CA05389D5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504" y="2621850"/>
            <a:ext cx="6149060" cy="4467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507129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45B387-5CB4-F290-0D38-1848CC8E24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3075" descr="5">
            <a:extLst>
              <a:ext uri="{FF2B5EF4-FFF2-40B4-BE49-F238E27FC236}">
                <a16:creationId xmlns:a16="http://schemas.microsoft.com/office/drawing/2014/main" id="{7A0F32B8-95E6-357C-31EB-84F92C7C3A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7057" y="-90427"/>
            <a:ext cx="12870185" cy="956664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" name="Rectangle 2">
            <a:extLst>
              <a:ext uri="{FF2B5EF4-FFF2-40B4-BE49-F238E27FC236}">
                <a16:creationId xmlns:a16="http://schemas.microsoft.com/office/drawing/2014/main" id="{15151E20-C894-2646-832F-0035AFB9DA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8521" y="4166135"/>
            <a:ext cx="9349265" cy="1868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altLang="en-US" sz="4000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alt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alt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59C6FA83-487A-6A78-9D1E-3360363AC4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1311" y="3892737"/>
            <a:ext cx="1058517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0" hangingPunct="0"/>
            <a:endParaRPr lang="en-US" alt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 Box 20502">
            <a:extLst>
              <a:ext uri="{FF2B5EF4-FFF2-40B4-BE49-F238E27FC236}">
                <a16:creationId xmlns:a16="http://schemas.microsoft.com/office/drawing/2014/main" id="{DFAF91EF-0B87-7BBF-EE43-358CC32225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9256" y="944488"/>
            <a:ext cx="505755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LUẬN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E226120-2119-BC28-C4ED-6CC506EEDDF6}"/>
              </a:ext>
            </a:extLst>
          </p:cNvPr>
          <p:cNvSpPr/>
          <p:nvPr/>
        </p:nvSpPr>
        <p:spPr>
          <a:xfrm>
            <a:off x="2652741" y="2063039"/>
            <a:ext cx="7702316" cy="288032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4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140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5" name="图片 48134" descr="1-5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9491" y="7842951"/>
            <a:ext cx="2142575" cy="188629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3" name="Hộp Văn bản 1">
            <a:extLst>
              <a:ext uri="{FF2B5EF4-FFF2-40B4-BE49-F238E27FC236}">
                <a16:creationId xmlns:a16="http://schemas.microsoft.com/office/drawing/2014/main" id="{93F3A718-43CB-45FE-989B-CDC870933615}"/>
              </a:ext>
            </a:extLst>
          </p:cNvPr>
          <p:cNvSpPr txBox="1"/>
          <p:nvPr/>
        </p:nvSpPr>
        <p:spPr>
          <a:xfrm>
            <a:off x="0" y="14093"/>
            <a:ext cx="12591638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nl-NL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675" y="2450717"/>
            <a:ext cx="6317455" cy="132802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cất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vi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195538" y="5289724"/>
            <a:ext cx="5926378" cy="71508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49" name="图片 48135" descr="16">
            <a:extLst>
              <a:ext uri="{FF2B5EF4-FFF2-40B4-BE49-F238E27FC236}">
                <a16:creationId xmlns:a16="http://schemas.microsoft.com/office/drawing/2014/main" id="{1793536C-189D-4771-86D0-31A9ECD593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9485807" y="14093"/>
            <a:ext cx="3105831" cy="13769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DEDEF879-A5F8-485F-B9AE-4E8DD6C797B0}"/>
              </a:ext>
            </a:extLst>
          </p:cNvPr>
          <p:cNvSpPr/>
          <p:nvPr/>
        </p:nvSpPr>
        <p:spPr>
          <a:xfrm>
            <a:off x="1275404" y="6799605"/>
            <a:ext cx="3593300" cy="169946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endParaRPr lang="vi-VN" sz="4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Rounded Rectangle 44">
            <a:extLst>
              <a:ext uri="{FF2B5EF4-FFF2-40B4-BE49-F238E27FC236}">
                <a16:creationId xmlns:a16="http://schemas.microsoft.com/office/drawing/2014/main" id="{5760E434-EABF-46A8-B810-4AA499B96160}"/>
              </a:ext>
            </a:extLst>
          </p:cNvPr>
          <p:cNvSpPr/>
          <p:nvPr/>
        </p:nvSpPr>
        <p:spPr>
          <a:xfrm>
            <a:off x="6981017" y="2548320"/>
            <a:ext cx="5653896" cy="132802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vi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Rounded Rectangle 44">
            <a:extLst>
              <a:ext uri="{FF2B5EF4-FFF2-40B4-BE49-F238E27FC236}">
                <a16:creationId xmlns:a16="http://schemas.microsoft.com/office/drawing/2014/main" id="{9AADCF6D-59A6-4012-A42C-F1DD65AF910E}"/>
              </a:ext>
            </a:extLst>
          </p:cNvPr>
          <p:cNvSpPr/>
          <p:nvPr/>
        </p:nvSpPr>
        <p:spPr>
          <a:xfrm>
            <a:off x="7188650" y="5289724"/>
            <a:ext cx="5402987" cy="71508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BB8228C5-248F-4627-909F-053B1F010630}"/>
              </a:ext>
            </a:extLst>
          </p:cNvPr>
          <p:cNvSpPr/>
          <p:nvPr/>
        </p:nvSpPr>
        <p:spPr>
          <a:xfrm>
            <a:off x="7973640" y="6739541"/>
            <a:ext cx="3593300" cy="169946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endParaRPr lang="vi-VN" sz="4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random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5" name="图片 48134" descr="1-5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9491" y="7842951"/>
            <a:ext cx="2142575" cy="188629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3" name="Hộp Văn bản 1">
            <a:extLst>
              <a:ext uri="{FF2B5EF4-FFF2-40B4-BE49-F238E27FC236}">
                <a16:creationId xmlns:a16="http://schemas.microsoft.com/office/drawing/2014/main" id="{93F3A718-43CB-45FE-989B-CDC870933615}"/>
              </a:ext>
            </a:extLst>
          </p:cNvPr>
          <p:cNvSpPr txBox="1"/>
          <p:nvPr/>
        </p:nvSpPr>
        <p:spPr>
          <a:xfrm>
            <a:off x="0" y="14093"/>
            <a:ext cx="12591638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nl-NL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图片 48135" descr="16">
            <a:extLst>
              <a:ext uri="{FF2B5EF4-FFF2-40B4-BE49-F238E27FC236}">
                <a16:creationId xmlns:a16="http://schemas.microsoft.com/office/drawing/2014/main" id="{1793536C-189D-4771-86D0-31A9ECD593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9485807" y="14093"/>
            <a:ext cx="3105831" cy="13769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A713873-DA3D-4C2F-8C31-562A889EF841}"/>
              </a:ext>
            </a:extLst>
          </p:cNvPr>
          <p:cNvSpPr/>
          <p:nvPr/>
        </p:nvSpPr>
        <p:spPr>
          <a:xfrm>
            <a:off x="0" y="1667935"/>
            <a:ext cx="6050330" cy="613991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ounded Rectangle 45">
            <a:extLst>
              <a:ext uri="{FF2B5EF4-FFF2-40B4-BE49-F238E27FC236}">
                <a16:creationId xmlns:a16="http://schemas.microsoft.com/office/drawing/2014/main" id="{D74EEFC2-4864-4EC8-892D-3EB55D1BD22A}"/>
              </a:ext>
            </a:extLst>
          </p:cNvPr>
          <p:cNvSpPr/>
          <p:nvPr/>
        </p:nvSpPr>
        <p:spPr>
          <a:xfrm>
            <a:off x="121284" y="5842230"/>
            <a:ext cx="5402987" cy="71508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7DD6B9C-F791-49CE-9A28-41B455E6E0B6}"/>
              </a:ext>
            </a:extLst>
          </p:cNvPr>
          <p:cNvSpPr/>
          <p:nvPr/>
        </p:nvSpPr>
        <p:spPr>
          <a:xfrm>
            <a:off x="965969" y="1763210"/>
            <a:ext cx="3593300" cy="1699465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endParaRPr lang="vi-VN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le 44">
            <a:extLst>
              <a:ext uri="{FF2B5EF4-FFF2-40B4-BE49-F238E27FC236}">
                <a16:creationId xmlns:a16="http://schemas.microsoft.com/office/drawing/2014/main" id="{A01E427F-E5A1-41FD-AA6A-B29518DF932F}"/>
              </a:ext>
            </a:extLst>
          </p:cNvPr>
          <p:cNvSpPr/>
          <p:nvPr/>
        </p:nvSpPr>
        <p:spPr>
          <a:xfrm>
            <a:off x="133553" y="3920507"/>
            <a:ext cx="5402987" cy="71508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A22876A-BD1D-44D1-AAE4-51F53A2C7462}"/>
              </a:ext>
            </a:extLst>
          </p:cNvPr>
          <p:cNvSpPr/>
          <p:nvPr/>
        </p:nvSpPr>
        <p:spPr>
          <a:xfrm>
            <a:off x="6183882" y="1667935"/>
            <a:ext cx="6407755" cy="613991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ounded Rectangle 44">
            <a:extLst>
              <a:ext uri="{FF2B5EF4-FFF2-40B4-BE49-F238E27FC236}">
                <a16:creationId xmlns:a16="http://schemas.microsoft.com/office/drawing/2014/main" id="{962CCD22-1FC7-443B-9533-5C1B4A323BDD}"/>
              </a:ext>
            </a:extLst>
          </p:cNvPr>
          <p:cNvSpPr/>
          <p:nvPr/>
        </p:nvSpPr>
        <p:spPr>
          <a:xfrm>
            <a:off x="6264013" y="3701863"/>
            <a:ext cx="6317455" cy="132802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cất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vi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ounded Rectangle 44">
            <a:extLst>
              <a:ext uri="{FF2B5EF4-FFF2-40B4-BE49-F238E27FC236}">
                <a16:creationId xmlns:a16="http://schemas.microsoft.com/office/drawing/2014/main" id="{37BA9910-2C6A-42A0-AE46-FD71F7AA7BF1}"/>
              </a:ext>
            </a:extLst>
          </p:cNvPr>
          <p:cNvSpPr/>
          <p:nvPr/>
        </p:nvSpPr>
        <p:spPr>
          <a:xfrm>
            <a:off x="6438119" y="5440325"/>
            <a:ext cx="6050330" cy="132802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vi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5956A1FE-BABA-4A6B-BD63-402552E02F5B}"/>
              </a:ext>
            </a:extLst>
          </p:cNvPr>
          <p:cNvSpPr/>
          <p:nvPr/>
        </p:nvSpPr>
        <p:spPr>
          <a:xfrm>
            <a:off x="7445422" y="1735999"/>
            <a:ext cx="3593300" cy="1699465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endParaRPr lang="vi-VN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40524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5" grpId="0" animBg="1"/>
      <p:bldP spid="16" grpId="0" animBg="1"/>
      <p:bldP spid="17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938343-5B72-09DD-640F-5AF714B793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3075" descr="5">
            <a:extLst>
              <a:ext uri="{FF2B5EF4-FFF2-40B4-BE49-F238E27FC236}">
                <a16:creationId xmlns:a16="http://schemas.microsoft.com/office/drawing/2014/main" id="{AA818891-BC76-2C77-0258-28F2750D24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7057" y="-90427"/>
            <a:ext cx="12870185" cy="956664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" name="Rectangle 2">
            <a:extLst>
              <a:ext uri="{FF2B5EF4-FFF2-40B4-BE49-F238E27FC236}">
                <a16:creationId xmlns:a16="http://schemas.microsoft.com/office/drawing/2014/main" id="{C6A3D138-6F1A-A1C4-22F6-69950F225C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8521" y="4166135"/>
            <a:ext cx="9349265" cy="1868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altLang="en-US" sz="4000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alt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alt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0A03E9D5-E158-6B25-06A4-FB5FFE63E5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1311" y="3892737"/>
            <a:ext cx="1058517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0" hangingPunct="0"/>
            <a:endParaRPr lang="en-US" alt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 Box 20502">
            <a:extLst>
              <a:ext uri="{FF2B5EF4-FFF2-40B4-BE49-F238E27FC236}">
                <a16:creationId xmlns:a16="http://schemas.microsoft.com/office/drawing/2014/main" id="{0BD8DE79-B311-82F8-33FA-AA22FB95D1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0259" y="188957"/>
            <a:ext cx="317555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 NHỚ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142277B-394B-C71F-A7D9-7D2E5DA65A9E}"/>
              </a:ext>
            </a:extLst>
          </p:cNvPr>
          <p:cNvSpPr/>
          <p:nvPr/>
        </p:nvSpPr>
        <p:spPr>
          <a:xfrm>
            <a:off x="1134337" y="1981918"/>
            <a:ext cx="3496656" cy="825743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EBAA375-94A1-4B42-321C-4DAE1E3CBBB4}"/>
              </a:ext>
            </a:extLst>
          </p:cNvPr>
          <p:cNvSpPr/>
          <p:nvPr/>
        </p:nvSpPr>
        <p:spPr>
          <a:xfrm>
            <a:off x="5381352" y="1225896"/>
            <a:ext cx="6016798" cy="82574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dung: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bộc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lộ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endParaRPr lang="en-US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CACE487-680E-31C2-015F-02B742C42265}"/>
              </a:ext>
            </a:extLst>
          </p:cNvPr>
          <p:cNvSpPr/>
          <p:nvPr/>
        </p:nvSpPr>
        <p:spPr>
          <a:xfrm>
            <a:off x="5381352" y="2577495"/>
            <a:ext cx="6836194" cy="252044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Ôi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chao,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,..;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“!”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1C16E98A-3B14-6AEB-96F8-C305FD609CD7}"/>
              </a:ext>
            </a:extLst>
          </p:cNvPr>
          <p:cNvCxnSpPr>
            <a:cxnSpLocks/>
          </p:cNvCxnSpPr>
          <p:nvPr/>
        </p:nvCxnSpPr>
        <p:spPr>
          <a:xfrm flipV="1">
            <a:off x="4676736" y="1757497"/>
            <a:ext cx="704616" cy="460117"/>
          </a:xfrm>
          <a:prstGeom prst="straightConnector1">
            <a:avLst/>
          </a:prstGeom>
          <a:ln w="57150">
            <a:solidFill>
              <a:srgbClr val="0070C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6C4AED5-218A-9723-272B-07A08F0B6756}"/>
              </a:ext>
            </a:extLst>
          </p:cNvPr>
          <p:cNvCxnSpPr>
            <a:cxnSpLocks/>
          </p:cNvCxnSpPr>
          <p:nvPr/>
        </p:nvCxnSpPr>
        <p:spPr>
          <a:xfrm>
            <a:off x="4630993" y="2807661"/>
            <a:ext cx="842934" cy="757104"/>
          </a:xfrm>
          <a:prstGeom prst="straightConnector1">
            <a:avLst/>
          </a:prstGeom>
          <a:ln w="57150">
            <a:solidFill>
              <a:srgbClr val="0070C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9424110-44BC-A7D0-D21C-CA9B3F93E8B4}"/>
              </a:ext>
            </a:extLst>
          </p:cNvPr>
          <p:cNvSpPr/>
          <p:nvPr/>
        </p:nvSpPr>
        <p:spPr>
          <a:xfrm>
            <a:off x="1211310" y="6289209"/>
            <a:ext cx="3419683" cy="825743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B58B562-4468-8B0D-4005-26EFF1E49B67}"/>
              </a:ext>
            </a:extLst>
          </p:cNvPr>
          <p:cNvCxnSpPr>
            <a:cxnSpLocks/>
          </p:cNvCxnSpPr>
          <p:nvPr/>
        </p:nvCxnSpPr>
        <p:spPr>
          <a:xfrm flipV="1">
            <a:off x="4676736" y="5994962"/>
            <a:ext cx="842934" cy="588493"/>
          </a:xfrm>
          <a:prstGeom prst="straightConnector1">
            <a:avLst/>
          </a:prstGeom>
          <a:ln w="57150">
            <a:solidFill>
              <a:srgbClr val="0070C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F96E651-09ED-FB2F-83E2-3A4477464703}"/>
              </a:ext>
            </a:extLst>
          </p:cNvPr>
          <p:cNvSpPr/>
          <p:nvPr/>
        </p:nvSpPr>
        <p:spPr>
          <a:xfrm>
            <a:off x="5598010" y="5425907"/>
            <a:ext cx="6408078" cy="82574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dung: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7407729-3AC8-BA14-5EBD-0EC510D2DC8C}"/>
              </a:ext>
            </a:extLst>
          </p:cNvPr>
          <p:cNvCxnSpPr>
            <a:cxnSpLocks/>
          </p:cNvCxnSpPr>
          <p:nvPr/>
        </p:nvCxnSpPr>
        <p:spPr>
          <a:xfrm>
            <a:off x="4670359" y="6851503"/>
            <a:ext cx="935509" cy="821414"/>
          </a:xfrm>
          <a:prstGeom prst="straightConnector1">
            <a:avLst/>
          </a:prstGeom>
          <a:ln w="57150">
            <a:solidFill>
              <a:srgbClr val="0070C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FD665163-34BC-0232-5AE6-88ADFB60F5BA}"/>
              </a:ext>
            </a:extLst>
          </p:cNvPr>
          <p:cNvSpPr/>
          <p:nvPr/>
        </p:nvSpPr>
        <p:spPr>
          <a:xfrm>
            <a:off x="5655788" y="6699099"/>
            <a:ext cx="6638332" cy="252044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đừng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chớ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“!”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“.”</a:t>
            </a:r>
          </a:p>
        </p:txBody>
      </p:sp>
    </p:spTree>
    <p:extLst>
      <p:ext uri="{BB962C8B-B14F-4D97-AF65-F5344CB8AC3E}">
        <p14:creationId xmlns:p14="http://schemas.microsoft.com/office/powerpoint/2010/main" val="4020754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" grpId="0" animBg="1"/>
      <p:bldP spid="3" grpId="0" animBg="1"/>
      <p:bldP spid="4" grpId="0" animBg="1"/>
      <p:bldP spid="10" grpId="0" animBg="1"/>
      <p:bldP spid="12" grpId="0" animBg="1"/>
      <p:bldP spid="1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13" name="Object 2"/>
          <p:cNvGraphicFramePr>
            <a:graphicFrameLocks noGrp="1"/>
          </p:cNvGraphicFramePr>
          <p:nvPr>
            <p:ph idx="4294967295"/>
          </p:nvPr>
        </p:nvGraphicFramePr>
        <p:xfrm>
          <a:off x="1790135" y="6913816"/>
          <a:ext cx="1263438" cy="15091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6" imgW="3535680" imgH="4450080" progId="MS_ClipArt_Gallery.2">
                  <p:embed/>
                </p:oleObj>
              </mc:Choice>
              <mc:Fallback>
                <p:oleObj r:id="rId6" imgW="3535680" imgH="4450080" progId="MS_ClipArt_Gallery.2">
                  <p:embed/>
                  <p:pic>
                    <p:nvPicPr>
                      <p:cNvPr id="13313" name="Object 2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0135" y="6913816"/>
                        <a:ext cx="1263438" cy="1509107"/>
                      </a:xfrm>
                      <a:prstGeom prst="rect">
                        <a:avLst/>
                      </a:prstGeom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14" name="WordArt 3"/>
          <p:cNvSpPr>
            <a:spLocks noChangeArrowheads="1" noChangeShapeType="1" noTextEdit="1"/>
          </p:cNvSpPr>
          <p:nvPr/>
        </p:nvSpPr>
        <p:spPr bwMode="auto">
          <a:xfrm>
            <a:off x="2737714" y="526433"/>
            <a:ext cx="7370057" cy="1430142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/>
            <a:endParaRPr lang="en-US" sz="5527" i="1" kern="10">
              <a:ln w="12700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80808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5" name="Picture 4" descr="Picture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3" r="1834" b="8554"/>
          <a:stretch>
            <a:fillRect/>
          </a:stretch>
        </p:blipFill>
        <p:spPr bwMode="auto">
          <a:xfrm>
            <a:off x="1053130" y="2105732"/>
            <a:ext cx="10423366" cy="6429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4153" name="Rectangle 9"/>
          <p:cNvSpPr>
            <a:spLocks noChangeArrowheads="1"/>
          </p:cNvSpPr>
          <p:nvPr/>
        </p:nvSpPr>
        <p:spPr bwMode="auto">
          <a:xfrm>
            <a:off x="6106883" y="5545091"/>
            <a:ext cx="2842736" cy="602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3316" i="1" dirty="0">
                <a:latin typeface="Times New Roman" panose="02020603050405020304" pitchFamily="18" charset="0"/>
              </a:rPr>
              <a:t>b.  </a:t>
            </a:r>
            <a:r>
              <a:rPr lang="en-US" altLang="en-US" sz="3316" i="1" dirty="0" err="1">
                <a:latin typeface="Times New Roman" panose="02020603050405020304" pitchFamily="18" charset="0"/>
              </a:rPr>
              <a:t>Dấu</a:t>
            </a:r>
            <a:r>
              <a:rPr lang="en-US" altLang="en-US" sz="3316" i="1" dirty="0">
                <a:latin typeface="Times New Roman" panose="02020603050405020304" pitchFamily="18" charset="0"/>
              </a:rPr>
              <a:t> </a:t>
            </a:r>
            <a:r>
              <a:rPr lang="en-US" altLang="en-US" sz="3316" i="1" dirty="0" err="1">
                <a:latin typeface="Times New Roman" panose="02020603050405020304" pitchFamily="18" charset="0"/>
              </a:rPr>
              <a:t>chấm</a:t>
            </a:r>
            <a:endParaRPr lang="en-US" altLang="en-US" sz="3316" i="1" dirty="0">
              <a:latin typeface="Times New Roman" panose="02020603050405020304" pitchFamily="18" charset="0"/>
            </a:endParaRPr>
          </a:p>
        </p:txBody>
      </p:sp>
      <p:sp>
        <p:nvSpPr>
          <p:cNvPr id="134154" name="Rectangle 10"/>
          <p:cNvSpPr>
            <a:spLocks noChangeArrowheads="1"/>
          </p:cNvSpPr>
          <p:nvPr/>
        </p:nvSpPr>
        <p:spPr bwMode="auto">
          <a:xfrm>
            <a:off x="6106883" y="6211906"/>
            <a:ext cx="4000888" cy="602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3316" i="1">
                <a:latin typeface="Times New Roman" panose="02020603050405020304" pitchFamily="18" charset="0"/>
              </a:rPr>
              <a:t>c. Cả hai ý trên</a:t>
            </a:r>
          </a:p>
        </p:txBody>
      </p:sp>
      <p:sp>
        <p:nvSpPr>
          <p:cNvPr id="134155" name="Rectangle 11"/>
          <p:cNvSpPr>
            <a:spLocks noChangeArrowheads="1"/>
          </p:cNvSpPr>
          <p:nvPr/>
        </p:nvSpPr>
        <p:spPr bwMode="auto">
          <a:xfrm>
            <a:off x="6212170" y="4948468"/>
            <a:ext cx="4000888" cy="602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FontTx/>
              <a:buAutoNum type="alphaLcPeriod"/>
            </a:pPr>
            <a:r>
              <a:rPr lang="en-US" altLang="en-US" sz="3316" i="1" dirty="0" err="1">
                <a:latin typeface="Times New Roman" panose="02020603050405020304" pitchFamily="18" charset="0"/>
              </a:rPr>
              <a:t>Dấu</a:t>
            </a:r>
            <a:r>
              <a:rPr lang="en-US" altLang="en-US" sz="3316" i="1" dirty="0">
                <a:latin typeface="Times New Roman" panose="02020603050405020304" pitchFamily="18" charset="0"/>
              </a:rPr>
              <a:t> </a:t>
            </a:r>
            <a:r>
              <a:rPr lang="en-US" altLang="en-US" sz="3316" i="1" dirty="0" err="1">
                <a:latin typeface="Times New Roman" panose="02020603050405020304" pitchFamily="18" charset="0"/>
              </a:rPr>
              <a:t>chấm</a:t>
            </a:r>
            <a:r>
              <a:rPr lang="en-US" altLang="en-US" sz="3316" i="1" dirty="0">
                <a:latin typeface="Times New Roman" panose="02020603050405020304" pitchFamily="18" charset="0"/>
              </a:rPr>
              <a:t> than</a:t>
            </a:r>
          </a:p>
        </p:txBody>
      </p:sp>
      <p:sp>
        <p:nvSpPr>
          <p:cNvPr id="134156" name="AutoShape 12"/>
          <p:cNvSpPr>
            <a:spLocks noChangeArrowheads="1"/>
          </p:cNvSpPr>
          <p:nvPr/>
        </p:nvSpPr>
        <p:spPr bwMode="auto">
          <a:xfrm>
            <a:off x="10285443" y="728232"/>
            <a:ext cx="1579298" cy="1263438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6079" b="1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134157" name="AutoShape 13"/>
          <p:cNvSpPr>
            <a:spLocks noChangeArrowheads="1"/>
          </p:cNvSpPr>
          <p:nvPr/>
        </p:nvSpPr>
        <p:spPr bwMode="auto">
          <a:xfrm>
            <a:off x="10289830" y="737006"/>
            <a:ext cx="1579298" cy="1263438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6079" b="1">
                <a:solidFill>
                  <a:srgbClr val="800000"/>
                </a:solidFill>
              </a:rPr>
              <a:t>1</a:t>
            </a:r>
          </a:p>
        </p:txBody>
      </p:sp>
      <p:sp>
        <p:nvSpPr>
          <p:cNvPr id="134158" name="AutoShape 14"/>
          <p:cNvSpPr>
            <a:spLocks noChangeArrowheads="1"/>
          </p:cNvSpPr>
          <p:nvPr/>
        </p:nvSpPr>
        <p:spPr bwMode="auto">
          <a:xfrm>
            <a:off x="10296409" y="715071"/>
            <a:ext cx="1579298" cy="1263438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6079" b="1">
                <a:solidFill>
                  <a:srgbClr val="0033CC"/>
                </a:solidFill>
              </a:rPr>
              <a:t>2</a:t>
            </a:r>
          </a:p>
        </p:txBody>
      </p:sp>
      <p:sp>
        <p:nvSpPr>
          <p:cNvPr id="134159" name="AutoShape 15"/>
          <p:cNvSpPr>
            <a:spLocks noChangeArrowheads="1"/>
          </p:cNvSpPr>
          <p:nvPr/>
        </p:nvSpPr>
        <p:spPr bwMode="auto">
          <a:xfrm>
            <a:off x="10285443" y="708492"/>
            <a:ext cx="1579298" cy="1263438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6079" b="1">
                <a:solidFill>
                  <a:srgbClr val="0033CC"/>
                </a:solidFill>
              </a:rPr>
              <a:t>3</a:t>
            </a:r>
          </a:p>
        </p:txBody>
      </p:sp>
      <p:sp>
        <p:nvSpPr>
          <p:cNvPr id="134160" name="AutoShape 16"/>
          <p:cNvSpPr>
            <a:spLocks noChangeArrowheads="1"/>
          </p:cNvSpPr>
          <p:nvPr/>
        </p:nvSpPr>
        <p:spPr bwMode="auto">
          <a:xfrm>
            <a:off x="10285443" y="715071"/>
            <a:ext cx="1579298" cy="1263438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6079" b="1">
                <a:solidFill>
                  <a:srgbClr val="0033CC"/>
                </a:solidFill>
              </a:rPr>
              <a:t>4</a:t>
            </a:r>
          </a:p>
        </p:txBody>
      </p:sp>
      <p:sp>
        <p:nvSpPr>
          <p:cNvPr id="134161" name="AutoShape 17"/>
          <p:cNvSpPr>
            <a:spLocks noChangeArrowheads="1"/>
          </p:cNvSpPr>
          <p:nvPr/>
        </p:nvSpPr>
        <p:spPr bwMode="auto">
          <a:xfrm>
            <a:off x="10272282" y="701911"/>
            <a:ext cx="1579298" cy="1263438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6079" b="1">
                <a:solidFill>
                  <a:srgbClr val="0033CC"/>
                </a:solidFill>
              </a:rPr>
              <a:t>5</a:t>
            </a:r>
          </a:p>
        </p:txBody>
      </p:sp>
      <p:sp>
        <p:nvSpPr>
          <p:cNvPr id="134173" name="Oval 29"/>
          <p:cNvSpPr>
            <a:spLocks noChangeArrowheads="1"/>
          </p:cNvSpPr>
          <p:nvPr/>
        </p:nvSpPr>
        <p:spPr bwMode="auto">
          <a:xfrm>
            <a:off x="6101360" y="4986551"/>
            <a:ext cx="526433" cy="526433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3316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a</a:t>
            </a:r>
          </a:p>
        </p:txBody>
      </p:sp>
      <p:sp>
        <p:nvSpPr>
          <p:cNvPr id="16" name="Rectangle 5">
            <a:extLst>
              <a:ext uri="{FF2B5EF4-FFF2-40B4-BE49-F238E27FC236}">
                <a16:creationId xmlns:a16="http://schemas.microsoft.com/office/drawing/2014/main" id="{7732A970-626D-43EF-B35D-6C22ACBFDA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06439" y="4000888"/>
            <a:ext cx="6843624" cy="842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just"/>
            <a:endParaRPr lang="en-US" altLang="en-US" sz="3316" b="1" i="1" dirty="0">
              <a:latin typeface="Times New Roman" panose="02020603050405020304" pitchFamily="18" charset="0"/>
            </a:endParaRPr>
          </a:p>
          <a:p>
            <a:pPr algn="just"/>
            <a:endParaRPr lang="en-US" altLang="en-US" sz="3316" b="1" i="1" dirty="0">
              <a:latin typeface="Times New Roman" panose="02020603050405020304" pitchFamily="18" charset="0"/>
            </a:endParaRPr>
          </a:p>
          <a:p>
            <a:pPr algn="just"/>
            <a:r>
              <a:rPr lang="en-US" altLang="en-US" sz="3316" b="1" i="1" dirty="0">
                <a:latin typeface="Times New Roman" panose="02020603050405020304" pitchFamily="18" charset="0"/>
              </a:rPr>
              <a:t>  1. </a:t>
            </a:r>
            <a:r>
              <a:rPr lang="en-US" altLang="en-US" sz="3316" b="1" i="1" dirty="0" err="1">
                <a:latin typeface="Times New Roman" panose="02020603050405020304" pitchFamily="18" charset="0"/>
              </a:rPr>
              <a:t>Câu</a:t>
            </a:r>
            <a:r>
              <a:rPr lang="en-US" altLang="en-US" sz="3316" b="1" i="1" dirty="0">
                <a:latin typeface="Times New Roman" panose="02020603050405020304" pitchFamily="18" charset="0"/>
              </a:rPr>
              <a:t> </a:t>
            </a:r>
            <a:r>
              <a:rPr lang="en-US" altLang="en-US" sz="3316" b="1" i="1" dirty="0" err="1">
                <a:latin typeface="Times New Roman" panose="02020603050405020304" pitchFamily="18" charset="0"/>
              </a:rPr>
              <a:t>cảm</a:t>
            </a:r>
            <a:r>
              <a:rPr lang="en-US" altLang="en-US" sz="3316" b="1" i="1" dirty="0">
                <a:latin typeface="Times New Roman" panose="02020603050405020304" pitchFamily="18" charset="0"/>
              </a:rPr>
              <a:t> </a:t>
            </a:r>
            <a:r>
              <a:rPr lang="en-US" altLang="en-US" sz="3316" i="1" dirty="0" err="1">
                <a:latin typeface="Times New Roman" panose="02020603050405020304" pitchFamily="18" charset="0"/>
              </a:rPr>
              <a:t>kết</a:t>
            </a:r>
            <a:r>
              <a:rPr lang="en-US" altLang="en-US" sz="3316" i="1" dirty="0">
                <a:latin typeface="Times New Roman" panose="02020603050405020304" pitchFamily="18" charset="0"/>
              </a:rPr>
              <a:t> </a:t>
            </a:r>
            <a:r>
              <a:rPr lang="en-US" altLang="en-US" sz="3316" i="1" dirty="0" err="1">
                <a:latin typeface="Times New Roman" panose="02020603050405020304" pitchFamily="18" charset="0"/>
              </a:rPr>
              <a:t>thúc</a:t>
            </a:r>
            <a:r>
              <a:rPr lang="en-US" altLang="en-US" sz="3316" i="1" dirty="0">
                <a:latin typeface="Times New Roman" panose="02020603050405020304" pitchFamily="18" charset="0"/>
              </a:rPr>
              <a:t> </a:t>
            </a:r>
            <a:r>
              <a:rPr lang="en-US" altLang="en-US" sz="3316" i="1" dirty="0" err="1">
                <a:latin typeface="Times New Roman" panose="02020603050405020304" pitchFamily="18" charset="0"/>
              </a:rPr>
              <a:t>bằng</a:t>
            </a:r>
            <a:r>
              <a:rPr lang="en-US" altLang="en-US" sz="3316" i="1" dirty="0">
                <a:latin typeface="Times New Roman" panose="02020603050405020304" pitchFamily="18" charset="0"/>
              </a:rPr>
              <a:t> </a:t>
            </a:r>
            <a:r>
              <a:rPr lang="en-US" altLang="en-US" sz="3316" i="1" dirty="0" err="1">
                <a:latin typeface="Times New Roman" panose="02020603050405020304" pitchFamily="18" charset="0"/>
              </a:rPr>
              <a:t>dấu</a:t>
            </a:r>
            <a:r>
              <a:rPr lang="en-US" altLang="en-US" sz="3316" i="1" dirty="0">
                <a:latin typeface="Times New Roman" panose="02020603050405020304" pitchFamily="18" charset="0"/>
              </a:rPr>
              <a:t> </a:t>
            </a:r>
            <a:r>
              <a:rPr lang="en-US" altLang="en-US" sz="3316" i="1" dirty="0" err="1">
                <a:latin typeface="Times New Roman" panose="02020603050405020304" pitchFamily="18" charset="0"/>
              </a:rPr>
              <a:t>gì</a:t>
            </a:r>
            <a:r>
              <a:rPr lang="en-US" altLang="en-US" sz="3316" i="1" dirty="0">
                <a:latin typeface="Times New Roman" panose="02020603050405020304" pitchFamily="18" charset="0"/>
              </a:rPr>
              <a:t>?</a:t>
            </a:r>
            <a:endParaRPr lang="en-US" altLang="en-US" sz="3316" b="1" i="1" dirty="0">
              <a:latin typeface="Times New Roman" panose="02020603050405020304" pitchFamily="18" charset="0"/>
            </a:endParaRPr>
          </a:p>
          <a:p>
            <a:pPr algn="just"/>
            <a:endParaRPr lang="en-US" altLang="en-US" sz="3316" i="1" dirty="0">
              <a:latin typeface="Times New Roman" panose="02020603050405020304" pitchFamily="18" charset="0"/>
            </a:endParaRPr>
          </a:p>
          <a:p>
            <a:pPr algn="just"/>
            <a:r>
              <a:rPr lang="en-US" altLang="en-US" sz="3316" dirty="0">
                <a:latin typeface="Times New Roman" panose="02020603050405020304" pitchFamily="18" charset="0"/>
              </a:rPr>
              <a:t>        </a:t>
            </a:r>
            <a:endParaRPr lang="en-US" altLang="en-US" sz="3316" i="1" dirty="0">
              <a:latin typeface="Times New Roman" panose="02020603050405020304" pitchFamily="18" charset="0"/>
            </a:endParaRPr>
          </a:p>
        </p:txBody>
      </p:sp>
      <p:sp>
        <p:nvSpPr>
          <p:cNvPr id="17" name="WordArt 3">
            <a:extLst>
              <a:ext uri="{FF2B5EF4-FFF2-40B4-BE49-F238E27FC236}">
                <a16:creationId xmlns:a16="http://schemas.microsoft.com/office/drawing/2014/main" id="{A02AC92A-E8C1-4E36-93DF-4611FB93C2B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736237" y="328221"/>
            <a:ext cx="7370057" cy="1430142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/>
            <a:r>
              <a:rPr lang="en-US" sz="5527" i="1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5527" i="1" kern="10" dirty="0" err="1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5527" i="1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, Ai </a:t>
            </a:r>
            <a:r>
              <a:rPr lang="en-US" sz="5527" i="1" kern="10" dirty="0" err="1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5527" i="1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24150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41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341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34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34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34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34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34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134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4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34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34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34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34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134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4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34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34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34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34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134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4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34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34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34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34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34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4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34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34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34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34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134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4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6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1000" fill="hold"/>
                                        <p:tgtEl>
                                          <p:spTgt spid="13415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1341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153" grpId="0"/>
      <p:bldP spid="134155" grpId="0"/>
      <p:bldP spid="134156" grpId="0" animBg="1"/>
      <p:bldP spid="134157" grpId="0" animBg="1"/>
      <p:bldP spid="134158" grpId="0" animBg="1"/>
      <p:bldP spid="134159" grpId="0" animBg="1"/>
      <p:bldP spid="134160" grpId="0" animBg="1"/>
      <p:bldP spid="134161" grpId="0" animBg="1"/>
      <p:bldP spid="134173" grpId="0" animBg="1"/>
      <p:bldP spid="1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13" name="Object 2"/>
          <p:cNvGraphicFramePr>
            <a:graphicFrameLocks noGrp="1"/>
          </p:cNvGraphicFramePr>
          <p:nvPr>
            <p:ph idx="4294967295"/>
          </p:nvPr>
        </p:nvGraphicFramePr>
        <p:xfrm>
          <a:off x="1790135" y="6913816"/>
          <a:ext cx="1263438" cy="15091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6" imgW="3535680" imgH="4450080" progId="MS_ClipArt_Gallery.2">
                  <p:embed/>
                </p:oleObj>
              </mc:Choice>
              <mc:Fallback>
                <p:oleObj r:id="rId6" imgW="3535680" imgH="4450080" progId="MS_ClipArt_Gallery.2">
                  <p:embed/>
                  <p:pic>
                    <p:nvPicPr>
                      <p:cNvPr id="13313" name="Object 2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0135" y="6913816"/>
                        <a:ext cx="1263438" cy="1509107"/>
                      </a:xfrm>
                      <a:prstGeom prst="rect">
                        <a:avLst/>
                      </a:prstGeom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14" name="WordArt 3"/>
          <p:cNvSpPr>
            <a:spLocks noChangeArrowheads="1" noChangeShapeType="1" noTextEdit="1"/>
          </p:cNvSpPr>
          <p:nvPr/>
        </p:nvSpPr>
        <p:spPr bwMode="auto">
          <a:xfrm>
            <a:off x="2737714" y="526433"/>
            <a:ext cx="7370057" cy="1430142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/>
            <a:endParaRPr lang="en-US" sz="5527" i="1" kern="10">
              <a:ln w="12700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80808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5" name="Picture 4" descr="Picture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3" r="1834" b="8554"/>
          <a:stretch>
            <a:fillRect/>
          </a:stretch>
        </p:blipFill>
        <p:spPr bwMode="auto">
          <a:xfrm>
            <a:off x="1053130" y="2105732"/>
            <a:ext cx="10423366" cy="6429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4149" name="Rectangle 5"/>
          <p:cNvSpPr>
            <a:spLocks noChangeArrowheads="1"/>
          </p:cNvSpPr>
          <p:nvPr/>
        </p:nvSpPr>
        <p:spPr bwMode="auto">
          <a:xfrm>
            <a:off x="4632872" y="4316748"/>
            <a:ext cx="5053753" cy="737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endParaRPr lang="en-US" altLang="en-US" sz="3316" b="1" i="1">
              <a:latin typeface="Times New Roman" panose="02020603050405020304" pitchFamily="18" charset="0"/>
            </a:endParaRPr>
          </a:p>
          <a:p>
            <a:pPr algn="ctr"/>
            <a:r>
              <a:rPr lang="en-US" altLang="en-US" sz="3316" b="1" i="1">
                <a:latin typeface="Times New Roman" panose="02020603050405020304" pitchFamily="18" charset="0"/>
              </a:rPr>
              <a:t>2. </a:t>
            </a:r>
            <a:r>
              <a:rPr lang="en-US" altLang="en-US" sz="3316" i="1">
                <a:latin typeface="Times New Roman" panose="02020603050405020304" pitchFamily="18" charset="0"/>
              </a:rPr>
              <a:t>Cuối</a:t>
            </a:r>
            <a:r>
              <a:rPr lang="en-US" altLang="en-US" sz="3316" b="1" i="1">
                <a:latin typeface="Times New Roman" panose="02020603050405020304" pitchFamily="18" charset="0"/>
              </a:rPr>
              <a:t> câu khiến </a:t>
            </a:r>
            <a:r>
              <a:rPr lang="en-US" altLang="en-US" sz="3316" i="1">
                <a:latin typeface="Times New Roman" panose="02020603050405020304" pitchFamily="18" charset="0"/>
              </a:rPr>
              <a:t>có dấu</a:t>
            </a:r>
            <a:r>
              <a:rPr lang="en-US" altLang="en-US" sz="3316" b="1" i="1">
                <a:latin typeface="Times New Roman" panose="02020603050405020304" pitchFamily="18" charset="0"/>
              </a:rPr>
              <a:t>:</a:t>
            </a:r>
          </a:p>
          <a:p>
            <a:pPr algn="ctr">
              <a:buFontTx/>
              <a:buChar char="•"/>
            </a:pPr>
            <a:endParaRPr lang="en-US" altLang="en-US" sz="3316" i="1">
              <a:latin typeface="Times New Roman" panose="02020603050405020304" pitchFamily="18" charset="0"/>
            </a:endParaRPr>
          </a:p>
        </p:txBody>
      </p:sp>
      <p:sp>
        <p:nvSpPr>
          <p:cNvPr id="134153" name="Rectangle 9"/>
          <p:cNvSpPr>
            <a:spLocks noChangeArrowheads="1"/>
          </p:cNvSpPr>
          <p:nvPr/>
        </p:nvSpPr>
        <p:spPr bwMode="auto">
          <a:xfrm>
            <a:off x="6106883" y="5545091"/>
            <a:ext cx="2842736" cy="602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3316" i="1" dirty="0">
                <a:latin typeface="Times New Roman" panose="02020603050405020304" pitchFamily="18" charset="0"/>
              </a:rPr>
              <a:t>b.  </a:t>
            </a:r>
            <a:r>
              <a:rPr lang="en-US" altLang="en-US" sz="3316" i="1" dirty="0" err="1">
                <a:latin typeface="Times New Roman" panose="02020603050405020304" pitchFamily="18" charset="0"/>
              </a:rPr>
              <a:t>Dấu</a:t>
            </a:r>
            <a:r>
              <a:rPr lang="en-US" altLang="en-US" sz="3316" i="1" dirty="0">
                <a:latin typeface="Times New Roman" panose="02020603050405020304" pitchFamily="18" charset="0"/>
              </a:rPr>
              <a:t> </a:t>
            </a:r>
            <a:r>
              <a:rPr lang="en-US" altLang="en-US" sz="3316" i="1" dirty="0" err="1">
                <a:latin typeface="Times New Roman" panose="02020603050405020304" pitchFamily="18" charset="0"/>
              </a:rPr>
              <a:t>chấm</a:t>
            </a:r>
            <a:endParaRPr lang="en-US" altLang="en-US" sz="3316" i="1" dirty="0">
              <a:latin typeface="Times New Roman" panose="02020603050405020304" pitchFamily="18" charset="0"/>
            </a:endParaRPr>
          </a:p>
        </p:txBody>
      </p:sp>
      <p:sp>
        <p:nvSpPr>
          <p:cNvPr id="134154" name="Rectangle 10"/>
          <p:cNvSpPr>
            <a:spLocks noChangeArrowheads="1"/>
          </p:cNvSpPr>
          <p:nvPr/>
        </p:nvSpPr>
        <p:spPr bwMode="auto">
          <a:xfrm>
            <a:off x="6106883" y="6211906"/>
            <a:ext cx="4000888" cy="602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3316" i="1">
                <a:latin typeface="Times New Roman" panose="02020603050405020304" pitchFamily="18" charset="0"/>
              </a:rPr>
              <a:t>c. Cả hai ý trên</a:t>
            </a:r>
          </a:p>
        </p:txBody>
      </p:sp>
      <p:sp>
        <p:nvSpPr>
          <p:cNvPr id="134155" name="Rectangle 11"/>
          <p:cNvSpPr>
            <a:spLocks noChangeArrowheads="1"/>
          </p:cNvSpPr>
          <p:nvPr/>
        </p:nvSpPr>
        <p:spPr bwMode="auto">
          <a:xfrm>
            <a:off x="6212170" y="4948468"/>
            <a:ext cx="4000888" cy="602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FontTx/>
              <a:buAutoNum type="alphaLcPeriod"/>
            </a:pPr>
            <a:r>
              <a:rPr lang="en-US" altLang="en-US" sz="3316" i="1" dirty="0" err="1">
                <a:latin typeface="Times New Roman" panose="02020603050405020304" pitchFamily="18" charset="0"/>
              </a:rPr>
              <a:t>Dấu</a:t>
            </a:r>
            <a:r>
              <a:rPr lang="en-US" altLang="en-US" sz="3316" i="1" dirty="0">
                <a:latin typeface="Times New Roman" panose="02020603050405020304" pitchFamily="18" charset="0"/>
              </a:rPr>
              <a:t> </a:t>
            </a:r>
            <a:r>
              <a:rPr lang="en-US" altLang="en-US" sz="3316" i="1" dirty="0" err="1">
                <a:latin typeface="Times New Roman" panose="02020603050405020304" pitchFamily="18" charset="0"/>
              </a:rPr>
              <a:t>chấm</a:t>
            </a:r>
            <a:r>
              <a:rPr lang="en-US" altLang="en-US" sz="3316" i="1" dirty="0">
                <a:latin typeface="Times New Roman" panose="02020603050405020304" pitchFamily="18" charset="0"/>
              </a:rPr>
              <a:t> than</a:t>
            </a:r>
          </a:p>
        </p:txBody>
      </p:sp>
      <p:sp>
        <p:nvSpPr>
          <p:cNvPr id="134156" name="AutoShape 12"/>
          <p:cNvSpPr>
            <a:spLocks noChangeArrowheads="1"/>
          </p:cNvSpPr>
          <p:nvPr/>
        </p:nvSpPr>
        <p:spPr bwMode="auto">
          <a:xfrm>
            <a:off x="10285443" y="728232"/>
            <a:ext cx="1579298" cy="1263438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6079" b="1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134157" name="AutoShape 13"/>
          <p:cNvSpPr>
            <a:spLocks noChangeArrowheads="1"/>
          </p:cNvSpPr>
          <p:nvPr/>
        </p:nvSpPr>
        <p:spPr bwMode="auto">
          <a:xfrm>
            <a:off x="10289830" y="737006"/>
            <a:ext cx="1579298" cy="1263438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6079" b="1">
                <a:solidFill>
                  <a:srgbClr val="800000"/>
                </a:solidFill>
              </a:rPr>
              <a:t>1</a:t>
            </a:r>
          </a:p>
        </p:txBody>
      </p:sp>
      <p:sp>
        <p:nvSpPr>
          <p:cNvPr id="134158" name="AutoShape 14"/>
          <p:cNvSpPr>
            <a:spLocks noChangeArrowheads="1"/>
          </p:cNvSpPr>
          <p:nvPr/>
        </p:nvSpPr>
        <p:spPr bwMode="auto">
          <a:xfrm>
            <a:off x="10296409" y="715071"/>
            <a:ext cx="1579298" cy="1263438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6079" b="1">
                <a:solidFill>
                  <a:srgbClr val="0033CC"/>
                </a:solidFill>
              </a:rPr>
              <a:t>2</a:t>
            </a:r>
          </a:p>
        </p:txBody>
      </p:sp>
      <p:sp>
        <p:nvSpPr>
          <p:cNvPr id="134159" name="AutoShape 15"/>
          <p:cNvSpPr>
            <a:spLocks noChangeArrowheads="1"/>
          </p:cNvSpPr>
          <p:nvPr/>
        </p:nvSpPr>
        <p:spPr bwMode="auto">
          <a:xfrm>
            <a:off x="10285443" y="708492"/>
            <a:ext cx="1579298" cy="1263438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6079" b="1">
                <a:solidFill>
                  <a:srgbClr val="0033CC"/>
                </a:solidFill>
              </a:rPr>
              <a:t>3</a:t>
            </a:r>
          </a:p>
        </p:txBody>
      </p:sp>
      <p:sp>
        <p:nvSpPr>
          <p:cNvPr id="134160" name="AutoShape 16"/>
          <p:cNvSpPr>
            <a:spLocks noChangeArrowheads="1"/>
          </p:cNvSpPr>
          <p:nvPr/>
        </p:nvSpPr>
        <p:spPr bwMode="auto">
          <a:xfrm>
            <a:off x="10285443" y="715071"/>
            <a:ext cx="1579298" cy="1263438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6079" b="1">
                <a:solidFill>
                  <a:srgbClr val="0033CC"/>
                </a:solidFill>
              </a:rPr>
              <a:t>4</a:t>
            </a:r>
          </a:p>
        </p:txBody>
      </p:sp>
      <p:sp>
        <p:nvSpPr>
          <p:cNvPr id="134161" name="AutoShape 17"/>
          <p:cNvSpPr>
            <a:spLocks noChangeArrowheads="1"/>
          </p:cNvSpPr>
          <p:nvPr/>
        </p:nvSpPr>
        <p:spPr bwMode="auto">
          <a:xfrm>
            <a:off x="10272282" y="701911"/>
            <a:ext cx="1579298" cy="1263438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6079" b="1">
                <a:solidFill>
                  <a:srgbClr val="0033CC"/>
                </a:solidFill>
              </a:rPr>
              <a:t>5</a:t>
            </a:r>
          </a:p>
        </p:txBody>
      </p:sp>
      <p:sp>
        <p:nvSpPr>
          <p:cNvPr id="134173" name="Oval 29"/>
          <p:cNvSpPr>
            <a:spLocks noChangeArrowheads="1"/>
          </p:cNvSpPr>
          <p:nvPr/>
        </p:nvSpPr>
        <p:spPr bwMode="auto">
          <a:xfrm>
            <a:off x="6001596" y="6211905"/>
            <a:ext cx="526433" cy="526433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3316" b="1" i="1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819592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41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341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341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34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34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34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34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34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134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4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34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34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34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34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34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4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34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34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34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34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134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4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34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34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34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34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134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4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34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34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34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34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134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4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9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1000" fill="hold"/>
                                        <p:tgtEl>
                                          <p:spTgt spid="13415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1341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149" grpId="0"/>
      <p:bldP spid="134153" grpId="0"/>
      <p:bldP spid="134155" grpId="0"/>
      <p:bldP spid="134156" grpId="0" animBg="1"/>
      <p:bldP spid="134157" grpId="0" animBg="1"/>
      <p:bldP spid="134158" grpId="0" animBg="1"/>
      <p:bldP spid="134159" grpId="0" animBg="1"/>
      <p:bldP spid="134160" grpId="0" animBg="1"/>
      <p:bldP spid="134161" grpId="0" animBg="1"/>
      <p:bldP spid="13417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361" name="Object 2"/>
          <p:cNvGraphicFramePr>
            <a:graphicFrameLocks noGrp="1"/>
          </p:cNvGraphicFramePr>
          <p:nvPr>
            <p:ph idx="4294967295"/>
          </p:nvPr>
        </p:nvGraphicFramePr>
        <p:xfrm>
          <a:off x="1790135" y="6913816"/>
          <a:ext cx="1263438" cy="15091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6" imgW="3535680" imgH="4450080" progId="MS_ClipArt_Gallery.2">
                  <p:embed/>
                </p:oleObj>
              </mc:Choice>
              <mc:Fallback>
                <p:oleObj r:id="rId6" imgW="3535680" imgH="4450080" progId="MS_ClipArt_Gallery.2">
                  <p:embed/>
                  <p:pic>
                    <p:nvPicPr>
                      <p:cNvPr id="15361" name="Object 2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0135" y="6913816"/>
                        <a:ext cx="1263438" cy="1509107"/>
                      </a:xfrm>
                      <a:prstGeom prst="rect">
                        <a:avLst/>
                      </a:prstGeom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62" name="WordArt 3"/>
          <p:cNvSpPr>
            <a:spLocks noChangeArrowheads="1" noChangeShapeType="1" noTextEdit="1"/>
          </p:cNvSpPr>
          <p:nvPr/>
        </p:nvSpPr>
        <p:spPr bwMode="auto">
          <a:xfrm>
            <a:off x="2737714" y="526433"/>
            <a:ext cx="7370057" cy="1430142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/>
            <a:r>
              <a:rPr lang="en-US" sz="5527" i="1" kern="1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Ai nhanh, Ai đúng</a:t>
            </a:r>
          </a:p>
        </p:txBody>
      </p:sp>
      <p:pic>
        <p:nvPicPr>
          <p:cNvPr id="15363" name="Picture 4" descr="Picture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3" r="1834" b="8554"/>
          <a:stretch>
            <a:fillRect/>
          </a:stretch>
        </p:blipFill>
        <p:spPr bwMode="auto">
          <a:xfrm>
            <a:off x="947843" y="2105732"/>
            <a:ext cx="10528653" cy="6429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9269" name="Rectangle 5"/>
          <p:cNvSpPr>
            <a:spLocks noChangeArrowheads="1"/>
          </p:cNvSpPr>
          <p:nvPr/>
        </p:nvSpPr>
        <p:spPr bwMode="auto">
          <a:xfrm>
            <a:off x="3580006" y="3158596"/>
            <a:ext cx="7054197" cy="115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just"/>
            <a:r>
              <a:rPr lang="en-US" altLang="en-US" sz="3316" b="1" i="1" dirty="0">
                <a:latin typeface="Times New Roman" panose="02020603050405020304" pitchFamily="18" charset="0"/>
              </a:rPr>
              <a:t>3. </a:t>
            </a:r>
            <a:r>
              <a:rPr lang="en-US" altLang="en-US" sz="3316" i="1" dirty="0" err="1">
                <a:latin typeface="Times New Roman" panose="02020603050405020304" pitchFamily="18" charset="0"/>
              </a:rPr>
              <a:t>Câu</a:t>
            </a:r>
            <a:r>
              <a:rPr lang="en-US" altLang="en-US" sz="3316" i="1" dirty="0">
                <a:latin typeface="Times New Roman" panose="02020603050405020304" pitchFamily="18" charset="0"/>
              </a:rPr>
              <a:t>:  “</a:t>
            </a:r>
            <a:r>
              <a:rPr lang="en-US" altLang="en-US" sz="3316" b="1" i="1" dirty="0">
                <a:latin typeface="Times New Roman" panose="02020603050405020304" pitchFamily="18" charset="0"/>
              </a:rPr>
              <a:t>Con </a:t>
            </a:r>
            <a:r>
              <a:rPr lang="en-US" altLang="en-US" sz="3316" b="1" i="1" dirty="0" err="1">
                <a:latin typeface="Times New Roman" panose="02020603050405020304" pitchFamily="18" charset="0"/>
              </a:rPr>
              <a:t>phải</a:t>
            </a:r>
            <a:r>
              <a:rPr lang="en-US" altLang="en-US" sz="3316" b="1" i="1" dirty="0">
                <a:latin typeface="Times New Roman" panose="02020603050405020304" pitchFamily="18" charset="0"/>
              </a:rPr>
              <a:t> </a:t>
            </a:r>
            <a:r>
              <a:rPr lang="en-US" altLang="en-US" sz="3316" b="1" i="1" dirty="0" err="1">
                <a:latin typeface="Times New Roman" panose="02020603050405020304" pitchFamily="18" charset="0"/>
              </a:rPr>
              <a:t>học</a:t>
            </a:r>
            <a:r>
              <a:rPr lang="en-US" altLang="en-US" sz="3316" b="1" i="1" dirty="0">
                <a:latin typeface="Times New Roman" panose="02020603050405020304" pitchFamily="18" charset="0"/>
              </a:rPr>
              <a:t> </a:t>
            </a:r>
            <a:r>
              <a:rPr lang="en-US" altLang="en-US" sz="3316" b="1" i="1" dirty="0" err="1">
                <a:latin typeface="Times New Roman" panose="02020603050405020304" pitchFamily="18" charset="0"/>
              </a:rPr>
              <a:t>bài</a:t>
            </a:r>
            <a:r>
              <a:rPr lang="en-US" altLang="en-US" sz="3316" b="1" i="1" dirty="0">
                <a:latin typeface="Times New Roman" panose="02020603050405020304" pitchFamily="18" charset="0"/>
              </a:rPr>
              <a:t>.”</a:t>
            </a:r>
            <a:r>
              <a:rPr lang="en-US" altLang="en-US" sz="3316" i="1" dirty="0" err="1">
                <a:latin typeface="Times New Roman" panose="02020603050405020304" pitchFamily="18" charset="0"/>
              </a:rPr>
              <a:t>là</a:t>
            </a:r>
            <a:r>
              <a:rPr lang="en-US" altLang="en-US" sz="3316" i="1" dirty="0">
                <a:latin typeface="Times New Roman" panose="02020603050405020304" pitchFamily="18" charset="0"/>
              </a:rPr>
              <a:t> </a:t>
            </a:r>
            <a:r>
              <a:rPr lang="en-US" altLang="en-US" sz="3316" i="1" dirty="0" err="1">
                <a:latin typeface="Times New Roman" panose="02020603050405020304" pitchFamily="18" charset="0"/>
              </a:rPr>
              <a:t>câu</a:t>
            </a:r>
            <a:r>
              <a:rPr lang="en-US" altLang="en-US" sz="3316" i="1" dirty="0"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139270" name="AutoShape 6"/>
          <p:cNvSpPr>
            <a:spLocks noChangeArrowheads="1"/>
          </p:cNvSpPr>
          <p:nvPr/>
        </p:nvSpPr>
        <p:spPr bwMode="auto">
          <a:xfrm>
            <a:off x="10513563" y="447468"/>
            <a:ext cx="1579298" cy="1263438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6079" b="1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139271" name="AutoShape 7"/>
          <p:cNvSpPr>
            <a:spLocks noChangeArrowheads="1"/>
          </p:cNvSpPr>
          <p:nvPr/>
        </p:nvSpPr>
        <p:spPr bwMode="auto">
          <a:xfrm>
            <a:off x="10517950" y="456242"/>
            <a:ext cx="1579298" cy="1263438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6079" b="1">
                <a:solidFill>
                  <a:srgbClr val="800000"/>
                </a:solidFill>
              </a:rPr>
              <a:t>1</a:t>
            </a:r>
          </a:p>
        </p:txBody>
      </p:sp>
      <p:sp>
        <p:nvSpPr>
          <p:cNvPr id="139272" name="AutoShape 8"/>
          <p:cNvSpPr>
            <a:spLocks noChangeArrowheads="1"/>
          </p:cNvSpPr>
          <p:nvPr/>
        </p:nvSpPr>
        <p:spPr bwMode="auto">
          <a:xfrm>
            <a:off x="10524530" y="434307"/>
            <a:ext cx="1579298" cy="1263438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6079" b="1">
                <a:solidFill>
                  <a:srgbClr val="0033CC"/>
                </a:solidFill>
              </a:rPr>
              <a:t>2</a:t>
            </a:r>
          </a:p>
        </p:txBody>
      </p:sp>
      <p:sp>
        <p:nvSpPr>
          <p:cNvPr id="139273" name="AutoShape 9"/>
          <p:cNvSpPr>
            <a:spLocks noChangeArrowheads="1"/>
          </p:cNvSpPr>
          <p:nvPr/>
        </p:nvSpPr>
        <p:spPr bwMode="auto">
          <a:xfrm>
            <a:off x="10513563" y="427728"/>
            <a:ext cx="1579298" cy="1263438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6079" b="1">
                <a:solidFill>
                  <a:srgbClr val="0033CC"/>
                </a:solidFill>
              </a:rPr>
              <a:t>3</a:t>
            </a:r>
          </a:p>
        </p:txBody>
      </p:sp>
      <p:sp>
        <p:nvSpPr>
          <p:cNvPr id="139274" name="AutoShape 10"/>
          <p:cNvSpPr>
            <a:spLocks noChangeArrowheads="1"/>
          </p:cNvSpPr>
          <p:nvPr/>
        </p:nvSpPr>
        <p:spPr bwMode="auto">
          <a:xfrm>
            <a:off x="10513563" y="434307"/>
            <a:ext cx="1579298" cy="1263438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6079" b="1">
                <a:solidFill>
                  <a:srgbClr val="0033CC"/>
                </a:solidFill>
              </a:rPr>
              <a:t>4</a:t>
            </a:r>
          </a:p>
        </p:txBody>
      </p:sp>
      <p:sp>
        <p:nvSpPr>
          <p:cNvPr id="139275" name="AutoShape 11"/>
          <p:cNvSpPr>
            <a:spLocks noChangeArrowheads="1"/>
          </p:cNvSpPr>
          <p:nvPr/>
        </p:nvSpPr>
        <p:spPr bwMode="auto">
          <a:xfrm>
            <a:off x="10500403" y="421147"/>
            <a:ext cx="1579298" cy="1263438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6079" b="1">
                <a:solidFill>
                  <a:srgbClr val="0033CC"/>
                </a:solidFill>
              </a:rPr>
              <a:t>5</a:t>
            </a:r>
          </a:p>
        </p:txBody>
      </p:sp>
      <p:sp>
        <p:nvSpPr>
          <p:cNvPr id="139276" name="Rectangle 12"/>
          <p:cNvSpPr>
            <a:spLocks noChangeArrowheads="1"/>
          </p:cNvSpPr>
          <p:nvPr/>
        </p:nvSpPr>
        <p:spPr bwMode="auto">
          <a:xfrm>
            <a:off x="4422299" y="4316748"/>
            <a:ext cx="5264326" cy="737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just"/>
            <a:r>
              <a:rPr lang="en-US" altLang="en-US" sz="3316" i="1">
                <a:latin typeface="Times New Roman" panose="02020603050405020304" pitchFamily="18" charset="0"/>
              </a:rPr>
              <a:t>a. Câu kể</a:t>
            </a:r>
          </a:p>
        </p:txBody>
      </p:sp>
      <p:sp>
        <p:nvSpPr>
          <p:cNvPr id="139277" name="Rectangle 13"/>
          <p:cNvSpPr>
            <a:spLocks noChangeArrowheads="1"/>
          </p:cNvSpPr>
          <p:nvPr/>
        </p:nvSpPr>
        <p:spPr bwMode="auto">
          <a:xfrm>
            <a:off x="4422299" y="5159040"/>
            <a:ext cx="5264326" cy="737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just"/>
            <a:r>
              <a:rPr lang="en-US" altLang="en-US" sz="3316" i="1">
                <a:latin typeface="Times New Roman" panose="02020603050405020304" pitchFamily="18" charset="0"/>
              </a:rPr>
              <a:t>b. Câu khiến</a:t>
            </a:r>
          </a:p>
        </p:txBody>
      </p:sp>
      <p:sp>
        <p:nvSpPr>
          <p:cNvPr id="139279" name="Rectangle 15"/>
          <p:cNvSpPr>
            <a:spLocks noChangeArrowheads="1"/>
          </p:cNvSpPr>
          <p:nvPr/>
        </p:nvSpPr>
        <p:spPr bwMode="auto">
          <a:xfrm>
            <a:off x="4422299" y="5896046"/>
            <a:ext cx="5264326" cy="737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just"/>
            <a:r>
              <a:rPr lang="en-US" altLang="en-US" sz="3316" i="1">
                <a:latin typeface="Times New Roman" panose="02020603050405020304" pitchFamily="18" charset="0"/>
              </a:rPr>
              <a:t>c. Câu hỏi</a:t>
            </a:r>
          </a:p>
        </p:txBody>
      </p:sp>
      <p:sp>
        <p:nvSpPr>
          <p:cNvPr id="139280" name="Oval 16"/>
          <p:cNvSpPr>
            <a:spLocks noChangeArrowheads="1"/>
          </p:cNvSpPr>
          <p:nvPr/>
        </p:nvSpPr>
        <p:spPr bwMode="auto">
          <a:xfrm>
            <a:off x="4211726" y="5264326"/>
            <a:ext cx="631719" cy="526433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3316" b="1" i="1">
                <a:solidFill>
                  <a:srgbClr val="FF0000"/>
                </a:solidFill>
                <a:latin typeface="Times New Roman" panose="02020603050405020304" pitchFamily="18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932646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92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392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392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392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392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392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39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39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1392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9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39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39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39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39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392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9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392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392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39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39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1392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9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392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392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39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39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1392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9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39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39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39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39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1392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9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9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1000" fill="hold"/>
                                        <p:tgtEl>
                                          <p:spTgt spid="139270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1392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269" grpId="0"/>
      <p:bldP spid="139270" grpId="0" animBg="1"/>
      <p:bldP spid="139271" grpId="0" animBg="1"/>
      <p:bldP spid="139272" grpId="0" animBg="1"/>
      <p:bldP spid="139273" grpId="0" animBg="1"/>
      <p:bldP spid="139274" grpId="0" animBg="1"/>
      <p:bldP spid="139275" grpId="0" animBg="1"/>
      <p:bldP spid="139276" grpId="0"/>
      <p:bldP spid="139279" grpId="0"/>
      <p:bldP spid="13928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058194" y="-19981"/>
            <a:ext cx="16751300" cy="9461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93375" y="2217739"/>
            <a:ext cx="3086100" cy="1031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2715916"/>
            <a:ext cx="12854136" cy="1280563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3710360" y="1266498"/>
            <a:ext cx="56693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CHÀO</a:t>
            </a:r>
          </a:p>
        </p:txBody>
      </p:sp>
      <p:pic>
        <p:nvPicPr>
          <p:cNvPr id="9" name="EM YEU CAY XANH">
            <a:hlinkClick r:id="" action="ppaction://media"/>
            <a:extLst>
              <a:ext uri="{FF2B5EF4-FFF2-40B4-BE49-F238E27FC236}">
                <a16:creationId xmlns:a16="http://schemas.microsoft.com/office/drawing/2014/main" id="{961AA4FE-3717-4EB0-A873-F261AB54034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437136" y="5738068"/>
            <a:ext cx="6630726" cy="3729782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5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2935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7" name="图片 71696" descr="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7280" y="0"/>
            <a:ext cx="12798353" cy="94611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692" name="文本框 71691"/>
          <p:cNvSpPr txBox="1"/>
          <p:nvPr/>
        </p:nvSpPr>
        <p:spPr>
          <a:xfrm>
            <a:off x="3293120" y="1427060"/>
            <a:ext cx="8712968" cy="132343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nl-NL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bài hát vừa rồi, tác giả đã nhắc tới những hiện tượng thiên nhiên nào? </a:t>
            </a:r>
            <a:endParaRPr lang="vi-VN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696" name="图片 71695" descr="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834" y="3212074"/>
            <a:ext cx="2138735" cy="123388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3B1E15E9-A71D-4A58-AB62-72DACF50721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87" t="54578" r="82599" b="41360"/>
          <a:stretch/>
        </p:blipFill>
        <p:spPr>
          <a:xfrm>
            <a:off x="1728583" y="3615966"/>
            <a:ext cx="609236" cy="47698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 descr="Giáo án điện tử mầm non dạy hát cho tôi đi làm mưa với | Hanyny">
            <a:extLst>
              <a:ext uri="{FF2B5EF4-FFF2-40B4-BE49-F238E27FC236}">
                <a16:creationId xmlns:a16="http://schemas.microsoft.com/office/drawing/2014/main" id="{7B314762-7361-41A3-A786-EE1417774E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2568" y="2750499"/>
            <a:ext cx="9388505" cy="5234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05A2D94-8FE1-4609-BD17-2D2E700B001C}"/>
              </a:ext>
            </a:extLst>
          </p:cNvPr>
          <p:cNvSpPr txBox="1"/>
          <p:nvPr/>
        </p:nvSpPr>
        <p:spPr>
          <a:xfrm>
            <a:off x="6677496" y="8138316"/>
            <a:ext cx="144366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endParaRPr lang="en-US" dirty="0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6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6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1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92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5" name="图片 2084" descr="封面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58988" y="6350"/>
            <a:ext cx="16751300" cy="9461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4" name="图片 2083" descr="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251496" y="0"/>
            <a:ext cx="17351227" cy="161271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78" name="图片 2077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243013" y="488951"/>
            <a:ext cx="3086100" cy="1031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46086" descr="1-4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824" y="2115267"/>
            <a:ext cx="12946285" cy="74078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5" name="文本框 2054"/>
          <p:cNvSpPr txBox="1"/>
          <p:nvPr/>
        </p:nvSpPr>
        <p:spPr>
          <a:xfrm>
            <a:off x="3190541" y="2848917"/>
            <a:ext cx="9444372" cy="322395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defTabSz="1500505">
              <a:spcBef>
                <a:spcPct val="50000"/>
              </a:spcBef>
            </a:pPr>
            <a:r>
              <a:rPr lang="en-US" altLang="zh-CN" sz="4900" b="1" dirty="0">
                <a:ln w="28575">
                  <a:solidFill>
                    <a:schemeClr val="bg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黑体" panose="02010609060101010101" pitchFamily="2" charset="-122"/>
              </a:rPr>
              <a:t>                     </a:t>
            </a:r>
            <a:r>
              <a:rPr lang="en-US" altLang="zh-CN" sz="4900" b="1" dirty="0">
                <a:ln w="28575"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CHỦ ĐỀ</a:t>
            </a:r>
          </a:p>
          <a:p>
            <a:pPr defTabSz="1500505">
              <a:spcBef>
                <a:spcPct val="50000"/>
              </a:spcBef>
            </a:pPr>
            <a:r>
              <a:rPr lang="en-US" sz="5400" b="1" spc="50" dirty="0" err="1">
                <a:ln w="9525" cmpd="sng">
                  <a:solidFill>
                    <a:srgbClr val="FFBF53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FFBF53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5400" b="1" spc="50" dirty="0">
                <a:ln w="9525" cmpd="sng">
                  <a:solidFill>
                    <a:srgbClr val="FFBF53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FFBF53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50" dirty="0" err="1">
                <a:ln w="9525" cmpd="sng">
                  <a:solidFill>
                    <a:srgbClr val="FFBF53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FFBF53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5400" b="1" spc="50" dirty="0">
                <a:ln w="9525" cmpd="sng">
                  <a:solidFill>
                    <a:srgbClr val="FFBF53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FFBF53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50" dirty="0" err="1">
                <a:ln w="9525" cmpd="sng">
                  <a:solidFill>
                    <a:srgbClr val="FFBF53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FFBF53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5400" b="1" spc="50" dirty="0">
                <a:ln w="9525" cmpd="sng">
                  <a:solidFill>
                    <a:srgbClr val="FFBF53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FFBF53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50" dirty="0" err="1">
                <a:ln w="9525" cmpd="sng">
                  <a:solidFill>
                    <a:srgbClr val="FFBF53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FFBF53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5400" b="1" spc="50" dirty="0">
                <a:ln w="9525" cmpd="sng">
                  <a:solidFill>
                    <a:srgbClr val="FFBF53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FFBF53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50" dirty="0" err="1">
                <a:ln w="9525" cmpd="sng">
                  <a:solidFill>
                    <a:srgbClr val="FFBF53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FFBF53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5400" b="1" spc="50" dirty="0">
              <a:ln w="9525" cmpd="sng">
                <a:solidFill>
                  <a:srgbClr val="FFBF53"/>
                </a:solidFill>
                <a:prstDash val="solid"/>
              </a:ln>
              <a:solidFill>
                <a:srgbClr val="FF0000"/>
              </a:solidFill>
              <a:effectLst>
                <a:glow rad="38100">
                  <a:srgbClr val="FFBF53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500505">
              <a:spcBef>
                <a:spcPct val="50000"/>
              </a:spcBef>
            </a:pPr>
            <a:endParaRPr lang="zh-CN" altLang="en-US" sz="4900" b="1" dirty="0">
              <a:ln w="28575">
                <a:solidFill>
                  <a:schemeClr val="bg1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ea typeface="黑体" panose="02010609060101010101" pitchFamily="2" charset="-122"/>
            </a:endParaRPr>
          </a:p>
        </p:txBody>
      </p:sp>
      <p:sp>
        <p:nvSpPr>
          <p:cNvPr id="8" name="文本框 2055"/>
          <p:cNvSpPr txBox="1"/>
          <p:nvPr/>
        </p:nvSpPr>
        <p:spPr>
          <a:xfrm>
            <a:off x="829693" y="5288057"/>
            <a:ext cx="12745416" cy="424731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nl-NL" sz="3600" b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TỪ VÀ CÂU</a:t>
            </a:r>
            <a:endParaRPr lang="en-US" sz="3600" dirty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nl-NL" sz="3600" b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 RỘNG VỐN TỪ VỀ CÁC HIỆN TƯỢNG TỰ NHIÊN</a:t>
            </a:r>
            <a:endParaRPr lang="en-US" sz="3600" dirty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nl-NL" sz="3600" b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CẢM, CÂU KHIẾN</a:t>
            </a:r>
            <a:endParaRPr lang="en-US" sz="3600" dirty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500505">
              <a:spcBef>
                <a:spcPct val="50000"/>
              </a:spcBef>
            </a:pPr>
            <a:endParaRPr lang="en-US" altLang="zh-CN" sz="5400" b="1" dirty="0">
              <a:ln w="28575">
                <a:solidFill>
                  <a:schemeClr val="bg1"/>
                </a:solidFill>
              </a:ln>
              <a:solidFill>
                <a:srgbClr val="FF0000"/>
              </a:solidFill>
              <a:latin typeface="UTM Avo" panose="02040603050506020204" pitchFamily="18" charset="0"/>
              <a:ea typeface="黑体" panose="02010609060101010101" pitchFamily="2" charset="-122"/>
            </a:endParaRPr>
          </a:p>
          <a:p>
            <a:pPr defTabSz="1500505">
              <a:spcBef>
                <a:spcPct val="50000"/>
              </a:spcBef>
            </a:pPr>
            <a:endParaRPr lang="en-US" altLang="zh-CN" sz="5400" b="1" dirty="0">
              <a:ln w="28575">
                <a:solidFill>
                  <a:schemeClr val="bg1"/>
                </a:solidFill>
              </a:ln>
              <a:solidFill>
                <a:srgbClr val="FF0000"/>
              </a:solidFill>
              <a:latin typeface="UTM Avo" panose="02040603050506020204" pitchFamily="18" charset="0"/>
              <a:ea typeface="黑体" panose="02010609060101010101" pitchFamily="2" charset="-122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5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1" name="Google Shape;3101;p40"/>
          <p:cNvSpPr/>
          <p:nvPr/>
        </p:nvSpPr>
        <p:spPr>
          <a:xfrm>
            <a:off x="628824" y="4074735"/>
            <a:ext cx="1435139" cy="1504349"/>
          </a:xfrm>
          <a:custGeom>
            <a:avLst/>
            <a:gdLst/>
            <a:ahLst/>
            <a:cxnLst/>
            <a:rect l="l" t="t" r="r" b="b"/>
            <a:pathLst>
              <a:path w="27287" h="30815" extrusionOk="0">
                <a:moveTo>
                  <a:pt x="13646" y="0"/>
                </a:moveTo>
                <a:cubicBezTo>
                  <a:pt x="13258" y="0"/>
                  <a:pt x="12869" y="101"/>
                  <a:pt x="12519" y="303"/>
                </a:cubicBezTo>
                <a:lnTo>
                  <a:pt x="1125" y="6885"/>
                </a:lnTo>
                <a:cubicBezTo>
                  <a:pt x="426" y="7283"/>
                  <a:pt x="1" y="8023"/>
                  <a:pt x="1" y="8825"/>
                </a:cubicBezTo>
                <a:lnTo>
                  <a:pt x="1" y="21988"/>
                </a:lnTo>
                <a:cubicBezTo>
                  <a:pt x="1" y="22790"/>
                  <a:pt x="426" y="23530"/>
                  <a:pt x="1125" y="23935"/>
                </a:cubicBezTo>
                <a:lnTo>
                  <a:pt x="12519" y="30516"/>
                </a:lnTo>
                <a:cubicBezTo>
                  <a:pt x="12869" y="30715"/>
                  <a:pt x="13258" y="30815"/>
                  <a:pt x="13646" y="30815"/>
                </a:cubicBezTo>
                <a:cubicBezTo>
                  <a:pt x="14034" y="30815"/>
                  <a:pt x="14422" y="30715"/>
                  <a:pt x="14768" y="30516"/>
                </a:cubicBezTo>
                <a:lnTo>
                  <a:pt x="26169" y="23935"/>
                </a:lnTo>
                <a:cubicBezTo>
                  <a:pt x="26861" y="23530"/>
                  <a:pt x="27286" y="22790"/>
                  <a:pt x="27286" y="21988"/>
                </a:cubicBezTo>
                <a:lnTo>
                  <a:pt x="27286" y="8825"/>
                </a:lnTo>
                <a:cubicBezTo>
                  <a:pt x="27286" y="8023"/>
                  <a:pt x="26861" y="7283"/>
                  <a:pt x="26169" y="6885"/>
                </a:cubicBezTo>
                <a:lnTo>
                  <a:pt x="14768" y="303"/>
                </a:lnTo>
                <a:cubicBezTo>
                  <a:pt x="14422" y="101"/>
                  <a:pt x="14034" y="0"/>
                  <a:pt x="13646" y="0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txBody>
          <a:bodyPr spcFirstLastPara="1" wrap="square" lIns="126321" tIns="126321" rIns="126321" bIns="126321" anchor="ctr" anchorCtr="0">
            <a:noAutofit/>
          </a:bodyPr>
          <a:lstStyle/>
          <a:p>
            <a:endParaRPr sz="1769"/>
          </a:p>
        </p:txBody>
      </p:sp>
      <p:sp>
        <p:nvSpPr>
          <p:cNvPr id="3102" name="Google Shape;3102;p40"/>
          <p:cNvSpPr/>
          <p:nvPr/>
        </p:nvSpPr>
        <p:spPr>
          <a:xfrm>
            <a:off x="729804" y="6330810"/>
            <a:ext cx="1435139" cy="1504349"/>
          </a:xfrm>
          <a:custGeom>
            <a:avLst/>
            <a:gdLst/>
            <a:ahLst/>
            <a:cxnLst/>
            <a:rect l="l" t="t" r="r" b="b"/>
            <a:pathLst>
              <a:path w="27287" h="30815" extrusionOk="0">
                <a:moveTo>
                  <a:pt x="13646" y="0"/>
                </a:moveTo>
                <a:cubicBezTo>
                  <a:pt x="13258" y="0"/>
                  <a:pt x="12869" y="101"/>
                  <a:pt x="12519" y="303"/>
                </a:cubicBezTo>
                <a:lnTo>
                  <a:pt x="1125" y="6885"/>
                </a:lnTo>
                <a:cubicBezTo>
                  <a:pt x="426" y="7283"/>
                  <a:pt x="1" y="8023"/>
                  <a:pt x="1" y="8825"/>
                </a:cubicBezTo>
                <a:lnTo>
                  <a:pt x="1" y="21988"/>
                </a:lnTo>
                <a:cubicBezTo>
                  <a:pt x="1" y="22790"/>
                  <a:pt x="426" y="23530"/>
                  <a:pt x="1125" y="23935"/>
                </a:cubicBezTo>
                <a:lnTo>
                  <a:pt x="12519" y="30516"/>
                </a:lnTo>
                <a:cubicBezTo>
                  <a:pt x="12869" y="30715"/>
                  <a:pt x="13258" y="30815"/>
                  <a:pt x="13646" y="30815"/>
                </a:cubicBezTo>
                <a:cubicBezTo>
                  <a:pt x="14034" y="30815"/>
                  <a:pt x="14422" y="30715"/>
                  <a:pt x="14768" y="30516"/>
                </a:cubicBezTo>
                <a:lnTo>
                  <a:pt x="26169" y="23935"/>
                </a:lnTo>
                <a:cubicBezTo>
                  <a:pt x="26861" y="23530"/>
                  <a:pt x="27286" y="22790"/>
                  <a:pt x="27286" y="21988"/>
                </a:cubicBezTo>
                <a:lnTo>
                  <a:pt x="27286" y="8825"/>
                </a:lnTo>
                <a:cubicBezTo>
                  <a:pt x="27286" y="8023"/>
                  <a:pt x="26861" y="7283"/>
                  <a:pt x="26169" y="6885"/>
                </a:cubicBezTo>
                <a:lnTo>
                  <a:pt x="14768" y="303"/>
                </a:lnTo>
                <a:cubicBezTo>
                  <a:pt x="14422" y="101"/>
                  <a:pt x="14034" y="0"/>
                  <a:pt x="13646" y="0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txBody>
          <a:bodyPr spcFirstLastPara="1" wrap="square" lIns="126321" tIns="126321" rIns="126321" bIns="126321" anchor="ctr" anchorCtr="0">
            <a:noAutofit/>
          </a:bodyPr>
          <a:lstStyle/>
          <a:p>
            <a:endParaRPr sz="1769"/>
          </a:p>
        </p:txBody>
      </p:sp>
      <p:sp>
        <p:nvSpPr>
          <p:cNvPr id="3103" name="Google Shape;3103;p40"/>
          <p:cNvSpPr/>
          <p:nvPr/>
        </p:nvSpPr>
        <p:spPr>
          <a:xfrm>
            <a:off x="628824" y="2003003"/>
            <a:ext cx="1435139" cy="1504349"/>
          </a:xfrm>
          <a:custGeom>
            <a:avLst/>
            <a:gdLst/>
            <a:ahLst/>
            <a:cxnLst/>
            <a:rect l="l" t="t" r="r" b="b"/>
            <a:pathLst>
              <a:path w="27287" h="30815" extrusionOk="0">
                <a:moveTo>
                  <a:pt x="13646" y="0"/>
                </a:moveTo>
                <a:cubicBezTo>
                  <a:pt x="13258" y="0"/>
                  <a:pt x="12869" y="101"/>
                  <a:pt x="12519" y="303"/>
                </a:cubicBezTo>
                <a:lnTo>
                  <a:pt x="1125" y="6885"/>
                </a:lnTo>
                <a:cubicBezTo>
                  <a:pt x="426" y="7283"/>
                  <a:pt x="1" y="8023"/>
                  <a:pt x="1" y="8825"/>
                </a:cubicBezTo>
                <a:lnTo>
                  <a:pt x="1" y="21988"/>
                </a:lnTo>
                <a:cubicBezTo>
                  <a:pt x="1" y="22790"/>
                  <a:pt x="426" y="23530"/>
                  <a:pt x="1125" y="23935"/>
                </a:cubicBezTo>
                <a:lnTo>
                  <a:pt x="12519" y="30516"/>
                </a:lnTo>
                <a:cubicBezTo>
                  <a:pt x="12869" y="30715"/>
                  <a:pt x="13258" y="30815"/>
                  <a:pt x="13646" y="30815"/>
                </a:cubicBezTo>
                <a:cubicBezTo>
                  <a:pt x="14034" y="30815"/>
                  <a:pt x="14422" y="30715"/>
                  <a:pt x="14768" y="30516"/>
                </a:cubicBezTo>
                <a:lnTo>
                  <a:pt x="26169" y="23935"/>
                </a:lnTo>
                <a:cubicBezTo>
                  <a:pt x="26861" y="23530"/>
                  <a:pt x="27286" y="22790"/>
                  <a:pt x="27286" y="21988"/>
                </a:cubicBezTo>
                <a:lnTo>
                  <a:pt x="27286" y="8825"/>
                </a:lnTo>
                <a:cubicBezTo>
                  <a:pt x="27286" y="8023"/>
                  <a:pt x="26861" y="7283"/>
                  <a:pt x="26169" y="6885"/>
                </a:cubicBezTo>
                <a:lnTo>
                  <a:pt x="14768" y="303"/>
                </a:lnTo>
                <a:cubicBezTo>
                  <a:pt x="14422" y="101"/>
                  <a:pt x="14034" y="0"/>
                  <a:pt x="13646" y="0"/>
                </a:cubicBezTo>
                <a:close/>
              </a:path>
            </a:pathLst>
          </a:cu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spcFirstLastPara="1" wrap="square" lIns="126321" tIns="126321" rIns="126321" bIns="126321" anchor="ctr" anchorCtr="0">
            <a:noAutofit/>
          </a:bodyPr>
          <a:lstStyle/>
          <a:p>
            <a:endParaRPr sz="1769"/>
          </a:p>
        </p:txBody>
      </p:sp>
      <p:sp>
        <p:nvSpPr>
          <p:cNvPr id="3104" name="Google Shape;3104;p40"/>
          <p:cNvSpPr txBox="1">
            <a:spLocks noGrp="1"/>
          </p:cNvSpPr>
          <p:nvPr>
            <p:ph type="title" idx="15"/>
          </p:nvPr>
        </p:nvSpPr>
        <p:spPr>
          <a:xfrm>
            <a:off x="995166" y="447601"/>
            <a:ext cx="10644579" cy="652851"/>
          </a:xfrm>
          <a:prstGeom prst="rect">
            <a:avLst/>
          </a:prstGeom>
        </p:spPr>
        <p:txBody>
          <a:bodyPr spcFirstLastPara="1" vert="horz" wrap="square" lIns="126321" tIns="126321" rIns="126321" bIns="126321" rtlCol="0" anchor="t" anchorCtr="0">
            <a:noAutofit/>
          </a:bodyPr>
          <a:lstStyle/>
          <a:p>
            <a:r>
              <a:rPr lang="en" b="1" dirty="0">
                <a:solidFill>
                  <a:srgbClr val="FF0000"/>
                </a:solidFill>
              </a:rPr>
              <a:t>YÊU CẦU CẦN ĐẠT</a:t>
            </a:r>
            <a:endParaRPr b="1" dirty="0">
              <a:solidFill>
                <a:srgbClr val="FF0000"/>
              </a:solidFill>
            </a:endParaRPr>
          </a:p>
        </p:txBody>
      </p:sp>
      <p:sp>
        <p:nvSpPr>
          <p:cNvPr id="3109" name="Google Shape;3109;p40"/>
          <p:cNvSpPr txBox="1">
            <a:spLocks noGrp="1"/>
          </p:cNvSpPr>
          <p:nvPr>
            <p:ph type="title"/>
          </p:nvPr>
        </p:nvSpPr>
        <p:spPr>
          <a:xfrm>
            <a:off x="838827" y="2430432"/>
            <a:ext cx="1015131" cy="618446"/>
          </a:xfrm>
          <a:prstGeom prst="rect">
            <a:avLst/>
          </a:prstGeom>
        </p:spPr>
        <p:txBody>
          <a:bodyPr spcFirstLastPara="1" vert="horz" wrap="square" lIns="126321" tIns="126321" rIns="126321" bIns="126321" rtlCol="0" anchor="ctr" anchorCtr="0">
            <a:noAutofit/>
          </a:bodyPr>
          <a:lstStyle/>
          <a:p>
            <a:r>
              <a:rPr lang="en" b="1" dirty="0"/>
              <a:t>01</a:t>
            </a:r>
            <a:endParaRPr b="1" dirty="0"/>
          </a:p>
        </p:txBody>
      </p:sp>
      <p:sp>
        <p:nvSpPr>
          <p:cNvPr id="3110" name="Google Shape;3110;p40"/>
          <p:cNvSpPr txBox="1">
            <a:spLocks noGrp="1"/>
          </p:cNvSpPr>
          <p:nvPr>
            <p:ph type="title" idx="5"/>
          </p:nvPr>
        </p:nvSpPr>
        <p:spPr>
          <a:xfrm>
            <a:off x="939807" y="6716457"/>
            <a:ext cx="1015131" cy="618446"/>
          </a:xfrm>
          <a:prstGeom prst="rect">
            <a:avLst/>
          </a:prstGeom>
        </p:spPr>
        <p:txBody>
          <a:bodyPr spcFirstLastPara="1" vert="horz" wrap="square" lIns="126321" tIns="126321" rIns="126321" bIns="126321" rtlCol="0" anchor="ctr" anchorCtr="0">
            <a:noAutofit/>
          </a:bodyPr>
          <a:lstStyle/>
          <a:p>
            <a:r>
              <a:rPr lang="en" b="1" dirty="0"/>
              <a:t>03</a:t>
            </a:r>
            <a:endParaRPr b="1" dirty="0"/>
          </a:p>
        </p:txBody>
      </p:sp>
      <p:sp>
        <p:nvSpPr>
          <p:cNvPr id="3111" name="Google Shape;3111;p40"/>
          <p:cNvSpPr txBox="1">
            <a:spLocks noGrp="1"/>
          </p:cNvSpPr>
          <p:nvPr>
            <p:ph type="title" idx="6"/>
          </p:nvPr>
        </p:nvSpPr>
        <p:spPr>
          <a:xfrm>
            <a:off x="838826" y="4528109"/>
            <a:ext cx="1015131" cy="618446"/>
          </a:xfrm>
          <a:prstGeom prst="rect">
            <a:avLst/>
          </a:prstGeom>
        </p:spPr>
        <p:txBody>
          <a:bodyPr spcFirstLastPara="1" vert="horz" wrap="square" lIns="126321" tIns="126321" rIns="126321" bIns="126321" rtlCol="0" anchor="ctr" anchorCtr="0">
            <a:noAutofit/>
          </a:bodyPr>
          <a:lstStyle/>
          <a:p>
            <a:r>
              <a:rPr lang="en" b="1" dirty="0"/>
              <a:t>02</a:t>
            </a:r>
            <a:endParaRPr b="1" dirty="0"/>
          </a:p>
        </p:txBody>
      </p:sp>
      <p:sp>
        <p:nvSpPr>
          <p:cNvPr id="3113" name="Google Shape;3113;p40"/>
          <p:cNvSpPr txBox="1">
            <a:spLocks noGrp="1"/>
          </p:cNvSpPr>
          <p:nvPr>
            <p:ph type="subTitle" idx="8"/>
          </p:nvPr>
        </p:nvSpPr>
        <p:spPr>
          <a:xfrm>
            <a:off x="2420804" y="2307126"/>
            <a:ext cx="9218941" cy="545079"/>
          </a:xfrm>
          <a:prstGeom prst="rect">
            <a:avLst/>
          </a:prstGeom>
        </p:spPr>
        <p:txBody>
          <a:bodyPr spcFirstLastPara="1" vert="horz" wrap="square" lIns="126321" tIns="126321" rIns="126321" bIns="126321" rtlCol="0" anchor="b" anchorCtr="0">
            <a:noAutofit/>
          </a:bodyPr>
          <a:lstStyle/>
          <a:p>
            <a:pPr marL="0" indent="0"/>
            <a:r>
              <a:rPr lang="en" sz="2763" dirty="0"/>
              <a:t>Mở rộng vốn từ về các hiện tượng tự nhiên</a:t>
            </a:r>
            <a:endParaRPr sz="2763" dirty="0"/>
          </a:p>
        </p:txBody>
      </p:sp>
      <p:sp>
        <p:nvSpPr>
          <p:cNvPr id="3115" name="Google Shape;3115;p40"/>
          <p:cNvSpPr txBox="1">
            <a:spLocks noGrp="1"/>
          </p:cNvSpPr>
          <p:nvPr>
            <p:ph type="subTitle" idx="13"/>
          </p:nvPr>
        </p:nvSpPr>
        <p:spPr>
          <a:xfrm>
            <a:off x="2789064" y="6768686"/>
            <a:ext cx="8514430" cy="545079"/>
          </a:xfrm>
          <a:prstGeom prst="rect">
            <a:avLst/>
          </a:prstGeom>
        </p:spPr>
        <p:txBody>
          <a:bodyPr spcFirstLastPara="1" vert="horz" wrap="square" lIns="126321" tIns="126321" rIns="126321" bIns="126321" rtlCol="0" anchor="b" anchorCtr="0">
            <a:noAutofit/>
          </a:bodyPr>
          <a:lstStyle/>
          <a:p>
            <a:pPr marL="0" indent="0"/>
            <a:r>
              <a:rPr lang="en" sz="2763" dirty="0"/>
              <a:t>Đặt được câu cảm, câu khiến</a:t>
            </a:r>
            <a:endParaRPr sz="2763" dirty="0"/>
          </a:p>
        </p:txBody>
      </p:sp>
      <p:sp>
        <p:nvSpPr>
          <p:cNvPr id="6" name="Google Shape;3114;p40">
            <a:extLst>
              <a:ext uri="{FF2B5EF4-FFF2-40B4-BE49-F238E27FC236}">
                <a16:creationId xmlns:a16="http://schemas.microsoft.com/office/drawing/2014/main" id="{BF0C94A6-41C6-0579-CEBE-1BCFE9F35FD2}"/>
              </a:ext>
            </a:extLst>
          </p:cNvPr>
          <p:cNvSpPr txBox="1">
            <a:spLocks/>
          </p:cNvSpPr>
          <p:nvPr/>
        </p:nvSpPr>
        <p:spPr>
          <a:xfrm>
            <a:off x="2604911" y="4837332"/>
            <a:ext cx="8698583" cy="545079"/>
          </a:xfrm>
          <a:prstGeom prst="rect">
            <a:avLst/>
          </a:prstGeom>
        </p:spPr>
        <p:txBody>
          <a:bodyPr spcFirstLastPara="1" vert="horz" wrap="square" lIns="126321" tIns="126321" rIns="126321" bIns="126321" rtlCol="0" anchor="b" anchorCtr="0">
            <a:noAutofit/>
          </a:bodyPr>
          <a:lstStyle>
            <a:lvl1pPr marL="228600" lvl="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375" kern="1200">
                <a:solidFill>
                  <a:schemeClr val="tx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685800" lvl="1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375" kern="1200">
                <a:solidFill>
                  <a:schemeClr val="tx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143000" lvl="2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375" kern="1200">
                <a:solidFill>
                  <a:schemeClr val="tx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600200" lvl="3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375" kern="1200">
                <a:solidFill>
                  <a:schemeClr val="tx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057400" lvl="4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375" kern="1200">
                <a:solidFill>
                  <a:schemeClr val="tx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514600" lvl="5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375" kern="1200">
                <a:solidFill>
                  <a:schemeClr val="tx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2971800" lvl="6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375" kern="1200">
                <a:solidFill>
                  <a:schemeClr val="tx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429000" lvl="7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375" kern="1200">
                <a:solidFill>
                  <a:schemeClr val="tx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3886200" lvl="8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375" kern="1200">
                <a:solidFill>
                  <a:schemeClr val="tx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indent="0"/>
            <a:r>
              <a:rPr lang="en-US" sz="2763" dirty="0" err="1"/>
              <a:t>Phân</a:t>
            </a:r>
            <a:r>
              <a:rPr lang="en-US" sz="2763" dirty="0"/>
              <a:t> </a:t>
            </a:r>
            <a:r>
              <a:rPr lang="en-US" sz="2763" dirty="0" err="1"/>
              <a:t>biệt</a:t>
            </a:r>
            <a:r>
              <a:rPr lang="en-US" sz="2763" dirty="0"/>
              <a:t> </a:t>
            </a:r>
            <a:r>
              <a:rPr lang="en-US" sz="2763" dirty="0" err="1"/>
              <a:t>câu</a:t>
            </a:r>
            <a:r>
              <a:rPr lang="en-US" sz="2763" dirty="0"/>
              <a:t> </a:t>
            </a:r>
            <a:r>
              <a:rPr lang="en-US" sz="2763" dirty="0" err="1"/>
              <a:t>theo</a:t>
            </a:r>
            <a:r>
              <a:rPr lang="en-US" sz="2763" dirty="0"/>
              <a:t> </a:t>
            </a:r>
            <a:r>
              <a:rPr lang="en-US" sz="2763" dirty="0" err="1"/>
              <a:t>mục</a:t>
            </a:r>
            <a:r>
              <a:rPr lang="en-US" sz="2763" dirty="0"/>
              <a:t> </a:t>
            </a:r>
            <a:r>
              <a:rPr lang="en-US" sz="2763" dirty="0" err="1"/>
              <a:t>đích</a:t>
            </a:r>
            <a:r>
              <a:rPr lang="en-US" sz="2763" dirty="0"/>
              <a:t> </a:t>
            </a:r>
            <a:r>
              <a:rPr lang="en-US" sz="2763" dirty="0" err="1"/>
              <a:t>nói</a:t>
            </a:r>
            <a:r>
              <a:rPr lang="en-US" sz="2763" dirty="0"/>
              <a:t>: </a:t>
            </a:r>
            <a:r>
              <a:rPr lang="en-US" sz="2763" dirty="0" err="1"/>
              <a:t>câu</a:t>
            </a:r>
            <a:r>
              <a:rPr lang="en-US" sz="2763" dirty="0"/>
              <a:t> </a:t>
            </a:r>
            <a:r>
              <a:rPr lang="en-US" sz="2763" dirty="0" err="1"/>
              <a:t>cảm</a:t>
            </a:r>
            <a:r>
              <a:rPr lang="en-US" sz="2763" dirty="0"/>
              <a:t>, </a:t>
            </a:r>
            <a:r>
              <a:rPr lang="en-US" sz="2763" dirty="0" err="1"/>
              <a:t>câu</a:t>
            </a:r>
            <a:r>
              <a:rPr lang="en-US" sz="2763" dirty="0"/>
              <a:t> </a:t>
            </a:r>
            <a:r>
              <a:rPr lang="en-US" sz="2763" dirty="0" err="1"/>
              <a:t>khiến</a:t>
            </a:r>
            <a:endParaRPr lang="en-US" sz="2763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5272" y="1"/>
            <a:ext cx="12870185" cy="956664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631E38A-7E25-4FEA-8DCE-3ACC515D8E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468" y="749331"/>
            <a:ext cx="3072279" cy="99290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graphicFrame>
        <p:nvGraphicFramePr>
          <p:cNvPr id="22" name="Table 20">
            <a:extLst>
              <a:ext uri="{FF2B5EF4-FFF2-40B4-BE49-F238E27FC236}">
                <a16:creationId xmlns:a16="http://schemas.microsoft.com/office/drawing/2014/main" id="{550E2A8F-7B2E-4A96-85A8-D393346525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0057832"/>
              </p:ext>
            </p:extLst>
          </p:nvPr>
        </p:nvGraphicFramePr>
        <p:xfrm>
          <a:off x="1099468" y="6470839"/>
          <a:ext cx="11229777" cy="18385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32856">
                  <a:extLst>
                    <a:ext uri="{9D8B030D-6E8A-4147-A177-3AD203B41FA5}">
                      <a16:colId xmlns:a16="http://schemas.microsoft.com/office/drawing/2014/main" val="848908755"/>
                    </a:ext>
                  </a:extLst>
                </a:gridCol>
                <a:gridCol w="5396921">
                  <a:extLst>
                    <a:ext uri="{9D8B030D-6E8A-4147-A177-3AD203B41FA5}">
                      <a16:colId xmlns:a16="http://schemas.microsoft.com/office/drawing/2014/main" val="2912385135"/>
                    </a:ext>
                  </a:extLst>
                </a:gridCol>
              </a:tblGrid>
              <a:tr h="970366">
                <a:tc>
                  <a:txBody>
                    <a:bodyPr/>
                    <a:lstStyle/>
                    <a:p>
                      <a:pPr algn="ctr"/>
                      <a:r>
                        <a:rPr lang="en-US" sz="33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3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3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33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3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33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3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33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3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33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3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33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3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nhiên</a:t>
                      </a:r>
                      <a:endParaRPr lang="en-US" sz="33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762" marR="94762" marT="47381" marB="47381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3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3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3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33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3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33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3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33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3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33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762" marR="94762" marT="47381" marB="47381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1592796"/>
                  </a:ext>
                </a:extLst>
              </a:tr>
              <a:tr h="868223">
                <a:tc>
                  <a:txBody>
                    <a:bodyPr/>
                    <a:lstStyle/>
                    <a:p>
                      <a:r>
                        <a:rPr lang="en-US" sz="29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M: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mưa</a:t>
                      </a:r>
                      <a:endParaRPr lang="en-US" sz="29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762" marR="94762" marT="47381" marB="47381">
                    <a:solidFill>
                      <a:srgbClr val="FFEB7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9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M: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lạnh</a:t>
                      </a:r>
                      <a:endParaRPr lang="en-US" sz="29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762" marR="94762" marT="47381" marB="47381">
                    <a:solidFill>
                      <a:srgbClr val="FFEB7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5945048"/>
                  </a:ext>
                </a:extLst>
              </a:tr>
            </a:tbl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A1D04562-7017-435B-86F0-B4AF318E0D3B}"/>
              </a:ext>
            </a:extLst>
          </p:cNvPr>
          <p:cNvSpPr/>
          <p:nvPr/>
        </p:nvSpPr>
        <p:spPr>
          <a:xfrm>
            <a:off x="1348904" y="2073598"/>
            <a:ext cx="10980341" cy="613062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defTabSz="94759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731" b="1" kern="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lang="en-US" sz="3731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Xếp</a:t>
            </a:r>
            <a:r>
              <a:rPr lang="en-US" sz="3731" b="1" kern="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731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lang="en-US" sz="3731" b="1" kern="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731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lang="en-US" sz="3731" b="1" kern="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731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dưới</a:t>
            </a:r>
            <a:r>
              <a:rPr lang="en-US" sz="3731" b="1" kern="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731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đây</a:t>
            </a:r>
            <a:r>
              <a:rPr lang="en-US" sz="3731" b="1" kern="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731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lang="en-US" sz="3731" b="1" kern="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731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lang="en-US" sz="3731" b="1" kern="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731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r>
              <a:rPr lang="en-US" sz="3731" b="1" kern="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731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lang="en-US" sz="3731" b="1" kern="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B7545984-5E26-4AF0-B3B2-95A425366C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67" y="2070373"/>
            <a:ext cx="1116337" cy="81049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84C5053-03A5-4619-9007-A2CE5E605CD0}"/>
              </a:ext>
            </a:extLst>
          </p:cNvPr>
          <p:cNvSpPr/>
          <p:nvPr/>
        </p:nvSpPr>
        <p:spPr>
          <a:xfrm>
            <a:off x="1099468" y="2956488"/>
            <a:ext cx="2592288" cy="8257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BF50441B-3EB9-4E6F-8088-AAA11C5767C8}"/>
              </a:ext>
            </a:extLst>
          </p:cNvPr>
          <p:cNvSpPr/>
          <p:nvPr/>
        </p:nvSpPr>
        <p:spPr>
          <a:xfrm>
            <a:off x="1099468" y="4073366"/>
            <a:ext cx="2592288" cy="8257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rượi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CEA14B93-F571-43C5-A823-EF24C3D6BD3E}"/>
              </a:ext>
            </a:extLst>
          </p:cNvPr>
          <p:cNvSpPr/>
          <p:nvPr/>
        </p:nvSpPr>
        <p:spPr>
          <a:xfrm>
            <a:off x="1103594" y="5184121"/>
            <a:ext cx="2592288" cy="8257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94F8CCE3-9930-4E71-BD49-AA0D135605C2}"/>
              </a:ext>
            </a:extLst>
          </p:cNvPr>
          <p:cNvSpPr/>
          <p:nvPr/>
        </p:nvSpPr>
        <p:spPr>
          <a:xfrm>
            <a:off x="3916376" y="4128899"/>
            <a:ext cx="2592288" cy="8257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0C87ADD7-F1E2-4229-9294-B77AC95A42C2}"/>
              </a:ext>
            </a:extLst>
          </p:cNvPr>
          <p:cNvSpPr/>
          <p:nvPr/>
        </p:nvSpPr>
        <p:spPr>
          <a:xfrm>
            <a:off x="3916376" y="2962506"/>
            <a:ext cx="2592288" cy="8257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68CD689A-5308-44F5-BFDA-EDFCF8A7CBDC}"/>
              </a:ext>
            </a:extLst>
          </p:cNvPr>
          <p:cNvSpPr/>
          <p:nvPr/>
        </p:nvSpPr>
        <p:spPr>
          <a:xfrm>
            <a:off x="3921094" y="5184974"/>
            <a:ext cx="2592288" cy="8257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E76F347C-E02C-4FF6-82D1-DABFC438A26F}"/>
              </a:ext>
            </a:extLst>
          </p:cNvPr>
          <p:cNvSpPr/>
          <p:nvPr/>
        </p:nvSpPr>
        <p:spPr>
          <a:xfrm>
            <a:off x="6790493" y="5205253"/>
            <a:ext cx="2592288" cy="8257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nứt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nẻ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8C6DC36B-87C3-4899-99A5-898A8CBA439D}"/>
              </a:ext>
            </a:extLst>
          </p:cNvPr>
          <p:cNvSpPr/>
          <p:nvPr/>
        </p:nvSpPr>
        <p:spPr>
          <a:xfrm>
            <a:off x="6790493" y="4122841"/>
            <a:ext cx="2592288" cy="8257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bão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5F275201-E8BE-40A1-B87E-12E65E1AD60F}"/>
              </a:ext>
            </a:extLst>
          </p:cNvPr>
          <p:cNvSpPr/>
          <p:nvPr/>
        </p:nvSpPr>
        <p:spPr>
          <a:xfrm>
            <a:off x="6766535" y="2999819"/>
            <a:ext cx="2592288" cy="8257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CE470D08-67FC-4C82-AFBA-96ED47FEDB3A}"/>
              </a:ext>
            </a:extLst>
          </p:cNvPr>
          <p:cNvSpPr/>
          <p:nvPr/>
        </p:nvSpPr>
        <p:spPr>
          <a:xfrm>
            <a:off x="9659892" y="5190557"/>
            <a:ext cx="2592288" cy="8257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chói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chang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FE9DAD87-5319-4BC1-9613-104B39D8334B}"/>
              </a:ext>
            </a:extLst>
          </p:cNvPr>
          <p:cNvSpPr/>
          <p:nvPr/>
        </p:nvSpPr>
        <p:spPr>
          <a:xfrm>
            <a:off x="9630373" y="4025740"/>
            <a:ext cx="2592288" cy="8257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A2D26D9F-BB91-4728-A801-54A649D913A2}"/>
              </a:ext>
            </a:extLst>
          </p:cNvPr>
          <p:cNvSpPr/>
          <p:nvPr/>
        </p:nvSpPr>
        <p:spPr>
          <a:xfrm>
            <a:off x="9630373" y="2953596"/>
            <a:ext cx="2592288" cy="8257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xối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9884472"/>
      </p:ext>
    </p:extLst>
  </p:cSld>
  <p:clrMapOvr>
    <a:masterClrMapping/>
  </p:clrMapOvr>
  <p:transition>
    <p:rand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5272" y="1"/>
            <a:ext cx="12870185" cy="956664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631E38A-7E25-4FEA-8DCE-3ACC515D8E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468" y="749331"/>
            <a:ext cx="3072279" cy="99290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graphicFrame>
        <p:nvGraphicFramePr>
          <p:cNvPr id="22" name="Table 20">
            <a:extLst>
              <a:ext uri="{FF2B5EF4-FFF2-40B4-BE49-F238E27FC236}">
                <a16:creationId xmlns:a16="http://schemas.microsoft.com/office/drawing/2014/main" id="{550E2A8F-7B2E-4A96-85A8-D393346525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2752695"/>
              </p:ext>
            </p:extLst>
          </p:nvPr>
        </p:nvGraphicFramePr>
        <p:xfrm>
          <a:off x="1096577" y="3018024"/>
          <a:ext cx="11232668" cy="31600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34358">
                  <a:extLst>
                    <a:ext uri="{9D8B030D-6E8A-4147-A177-3AD203B41FA5}">
                      <a16:colId xmlns:a16="http://schemas.microsoft.com/office/drawing/2014/main" val="848908755"/>
                    </a:ext>
                  </a:extLst>
                </a:gridCol>
                <a:gridCol w="5398310">
                  <a:extLst>
                    <a:ext uri="{9D8B030D-6E8A-4147-A177-3AD203B41FA5}">
                      <a16:colId xmlns:a16="http://schemas.microsoft.com/office/drawing/2014/main" val="2912385135"/>
                    </a:ext>
                  </a:extLst>
                </a:gridCol>
              </a:tblGrid>
              <a:tr h="1013968">
                <a:tc>
                  <a:txBody>
                    <a:bodyPr/>
                    <a:lstStyle/>
                    <a:p>
                      <a:pPr algn="ctr"/>
                      <a:r>
                        <a:rPr lang="en-US" sz="33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3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3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33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3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33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3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33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3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33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3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33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3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nhiên</a:t>
                      </a:r>
                      <a:endParaRPr lang="en-US" sz="33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762" marR="94762" marT="47381" marB="47381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3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3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3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33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3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33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3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33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3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33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762" marR="94762" marT="47381" marB="47381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1592796"/>
                  </a:ext>
                </a:extLst>
              </a:tr>
              <a:tr h="2146062">
                <a:tc>
                  <a:txBody>
                    <a:bodyPr/>
                    <a:lstStyle/>
                    <a:p>
                      <a:r>
                        <a:rPr lang="en-US" sz="36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M: </a:t>
                      </a:r>
                      <a:r>
                        <a:rPr lang="en-US" sz="36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mưa</a:t>
                      </a:r>
                      <a:r>
                        <a:rPr lang="en-US" sz="3600" b="1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</a:t>
                      </a:r>
                    </a:p>
                    <a:p>
                      <a:r>
                        <a:rPr lang="en-US" sz="3600" b="1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 </a:t>
                      </a:r>
                      <a:r>
                        <a:rPr lang="nl-NL" sz="36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nắng, gió, bão, lũ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762" marR="94762" marT="47381" marB="47381">
                    <a:solidFill>
                      <a:srgbClr val="FFEB7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M: </a:t>
                      </a:r>
                      <a:r>
                        <a:rPr lang="en-US" sz="36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lạnh</a:t>
                      </a:r>
                      <a:endParaRPr lang="en-US" sz="36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36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hạn hán, nóng, nứt nẻ, </a:t>
                      </a:r>
                    </a:p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36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xối xả, chói chang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762" marR="94762" marT="47381" marB="47381">
                    <a:solidFill>
                      <a:srgbClr val="FFEB7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5945048"/>
                  </a:ext>
                </a:extLst>
              </a:tr>
            </a:tbl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A1D04562-7017-435B-86F0-B4AF318E0D3B}"/>
              </a:ext>
            </a:extLst>
          </p:cNvPr>
          <p:cNvSpPr/>
          <p:nvPr/>
        </p:nvSpPr>
        <p:spPr>
          <a:xfrm>
            <a:off x="1348904" y="2073598"/>
            <a:ext cx="10980341" cy="613062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defTabSz="94759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731" b="1" kern="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lang="en-US" sz="3731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Xếp</a:t>
            </a:r>
            <a:r>
              <a:rPr lang="en-US" sz="3731" b="1" kern="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731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lang="en-US" sz="3731" b="1" kern="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731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lang="en-US" sz="3731" b="1" kern="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731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dưới</a:t>
            </a:r>
            <a:r>
              <a:rPr lang="en-US" sz="3731" b="1" kern="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731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đây</a:t>
            </a:r>
            <a:r>
              <a:rPr lang="en-US" sz="3731" b="1" kern="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731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lang="en-US" sz="3731" b="1" kern="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731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lang="en-US" sz="3731" b="1" kern="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731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r>
              <a:rPr lang="en-US" sz="3731" b="1" kern="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731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lang="en-US" sz="3731" b="1" kern="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B7545984-5E26-4AF0-B3B2-95A425366C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67" y="2070373"/>
            <a:ext cx="1116337" cy="810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278829"/>
      </p:ext>
    </p:extLst>
  </p:cSld>
  <p:clrMapOvr>
    <a:masterClrMapping/>
  </p:clrMapOvr>
  <p:transition>
    <p:random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Hộp Văn bản 3">
            <a:extLst>
              <a:ext uri="{FF2B5EF4-FFF2-40B4-BE49-F238E27FC236}">
                <a16:creationId xmlns:a16="http://schemas.microsoft.com/office/drawing/2014/main" id="{DA09825F-40A5-4A76-97ED-D001BF0B7A0A}"/>
              </a:ext>
            </a:extLst>
          </p:cNvPr>
          <p:cNvSpPr txBox="1"/>
          <p:nvPr/>
        </p:nvSpPr>
        <p:spPr>
          <a:xfrm>
            <a:off x="4640296" y="8194278"/>
            <a:ext cx="3384376" cy="715089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xối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0" name="Picture 2" descr="Sky high GIFs - Get the best gif on GIFER">
            <a:extLst>
              <a:ext uri="{FF2B5EF4-FFF2-40B4-BE49-F238E27FC236}">
                <a16:creationId xmlns:a16="http://schemas.microsoft.com/office/drawing/2014/main" id="{31475925-2A11-4FED-9579-DDB7C32C1E7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56" y="10485"/>
            <a:ext cx="12604857" cy="7751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5072972"/>
      </p:ext>
    </p:extLst>
  </p:cSld>
  <p:clrMapOvr>
    <a:masterClrMapping/>
  </p:clrMapOvr>
  <p:transition>
    <p:rand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Hộp Văn bản 3">
            <a:extLst>
              <a:ext uri="{FF2B5EF4-FFF2-40B4-BE49-F238E27FC236}">
                <a16:creationId xmlns:a16="http://schemas.microsoft.com/office/drawing/2014/main" id="{DA09825F-40A5-4A76-97ED-D001BF0B7A0A}"/>
              </a:ext>
            </a:extLst>
          </p:cNvPr>
          <p:cNvSpPr txBox="1"/>
          <p:nvPr/>
        </p:nvSpPr>
        <p:spPr>
          <a:xfrm>
            <a:off x="4868821" y="8194278"/>
            <a:ext cx="2808312" cy="715089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8" name="Picture 10" descr="6 cách giúp bạn bảo vệ sức khỏe khi nắng nóng ⋆ Hồng Ngọc Hospital">
            <a:extLst>
              <a:ext uri="{FF2B5EF4-FFF2-40B4-BE49-F238E27FC236}">
                <a16:creationId xmlns:a16="http://schemas.microsoft.com/office/drawing/2014/main" id="{F76E93FA-4D26-454E-8D59-35762A9727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1" y="0"/>
            <a:ext cx="12493173" cy="7762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582507720"/>
</p:tagLst>
</file>

<file path=ppt/theme/theme1.xml><?xml version="1.0" encoding="utf-8"?>
<a:theme xmlns:a="http://schemas.openxmlformats.org/drawingml/2006/main" name="默认设计模板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Cambria-Calibri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702</TotalTime>
  <Words>676</Words>
  <Application>Microsoft Office PowerPoint</Application>
  <PresentationFormat>Custom</PresentationFormat>
  <Paragraphs>151</Paragraphs>
  <Slides>29</Slides>
  <Notes>15</Notes>
  <HiddenSlides>0</HiddenSlides>
  <MMClips>2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1" baseType="lpstr">
      <vt:lpstr>Anaheim</vt:lpstr>
      <vt:lpstr>Arial</vt:lpstr>
      <vt:lpstr>Bebas Neue</vt:lpstr>
      <vt:lpstr>Calibri</vt:lpstr>
      <vt:lpstr>Calibri Light</vt:lpstr>
      <vt:lpstr>Montserrat Black</vt:lpstr>
      <vt:lpstr>Times New Roman</vt:lpstr>
      <vt:lpstr>UTM Avo</vt:lpstr>
      <vt:lpstr>UVN Banh Mi</vt:lpstr>
      <vt:lpstr>庞门正道标题体</vt:lpstr>
      <vt:lpstr>默认设计模板</vt:lpstr>
      <vt:lpstr>MS_ClipArt_Gallery.2</vt:lpstr>
      <vt:lpstr>PowerPoint Presentation</vt:lpstr>
      <vt:lpstr>PowerPoint Presentation</vt:lpstr>
      <vt:lpstr>PowerPoint Presentation</vt:lpstr>
      <vt:lpstr>PowerPoint Presentation</vt:lpstr>
      <vt:lpstr>YÊU CẦU CẦN ĐẠT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优品PPT</dc:creator>
  <dc:description>http://www.ypppt.com/</dc:description>
  <cp:lastModifiedBy>ADMIN</cp:lastModifiedBy>
  <cp:revision>80</cp:revision>
  <dcterms:created xsi:type="dcterms:W3CDTF">2015-09-14T06:10:05Z</dcterms:created>
  <dcterms:modified xsi:type="dcterms:W3CDTF">2025-01-16T03:15:00Z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2052-10.1.0.6065</vt:lpwstr>
  </property>
</Properties>
</file>