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1" r:id="rId2"/>
    <p:sldMasterId id="2147483810" r:id="rId3"/>
    <p:sldMasterId id="2147483834" r:id="rId4"/>
  </p:sldMasterIdLst>
  <p:notesMasterIdLst>
    <p:notesMasterId r:id="rId41"/>
  </p:notesMasterIdLst>
  <p:sldIdLst>
    <p:sldId id="398" r:id="rId5"/>
    <p:sldId id="328" r:id="rId6"/>
    <p:sldId id="279" r:id="rId7"/>
    <p:sldId id="326" r:id="rId8"/>
    <p:sldId id="348" r:id="rId9"/>
    <p:sldId id="345" r:id="rId10"/>
    <p:sldId id="391" r:id="rId11"/>
    <p:sldId id="360" r:id="rId12"/>
    <p:sldId id="362" r:id="rId13"/>
    <p:sldId id="381" r:id="rId14"/>
    <p:sldId id="384" r:id="rId15"/>
    <p:sldId id="383" r:id="rId16"/>
    <p:sldId id="385" r:id="rId17"/>
    <p:sldId id="382" r:id="rId18"/>
    <p:sldId id="387" r:id="rId19"/>
    <p:sldId id="386" r:id="rId20"/>
    <p:sldId id="388" r:id="rId21"/>
    <p:sldId id="389" r:id="rId22"/>
    <p:sldId id="390" r:id="rId23"/>
    <p:sldId id="335" r:id="rId24"/>
    <p:sldId id="392" r:id="rId25"/>
    <p:sldId id="353" r:id="rId26"/>
    <p:sldId id="271" r:id="rId27"/>
    <p:sldId id="361" r:id="rId28"/>
    <p:sldId id="356" r:id="rId29"/>
    <p:sldId id="397" r:id="rId30"/>
    <p:sldId id="393" r:id="rId31"/>
    <p:sldId id="342" r:id="rId32"/>
    <p:sldId id="357" r:id="rId33"/>
    <p:sldId id="358" r:id="rId34"/>
    <p:sldId id="378" r:id="rId35"/>
    <p:sldId id="379" r:id="rId36"/>
    <p:sldId id="380" r:id="rId37"/>
    <p:sldId id="394" r:id="rId38"/>
    <p:sldId id="395" r:id="rId39"/>
    <p:sldId id="3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B6"/>
    <a:srgbClr val="FBD1AF"/>
    <a:srgbClr val="F9C091"/>
    <a:srgbClr val="F8B278"/>
    <a:srgbClr val="F9B883"/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62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91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0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82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5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65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6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con b’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13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586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5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8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2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9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65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9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62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91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40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25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688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009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1172746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40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63149-A8A5-4CA2-8699-4A68F6A12C8F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767" r:id="rId12"/>
    <p:sldLayoutId id="2147483847" r:id="rId13"/>
    <p:sldLayoutId id="2147483848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slide" Target="slide9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slide" Target="slide1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3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 flipV="1">
            <a:off x="8548724" y="1727200"/>
            <a:ext cx="1082956" cy="1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4946" y="4261322"/>
            <a:ext cx="3940174" cy="246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5259" y="4261322"/>
            <a:ext cx="3420741" cy="243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46414" y="4893675"/>
            <a:ext cx="28088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GB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GB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endParaRPr lang="en-GB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0C3287-0BB0-467D-AA5F-3238CBFFAF0C}"/>
              </a:ext>
            </a:extLst>
          </p:cNvPr>
          <p:cNvCxnSpPr/>
          <p:nvPr/>
        </p:nvCxnSpPr>
        <p:spPr>
          <a:xfrm>
            <a:off x="6144030" y="2770519"/>
            <a:ext cx="477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6490" y="4250036"/>
            <a:ext cx="3487737" cy="208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2936" y="4250036"/>
            <a:ext cx="3695784" cy="208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81361" y="4893675"/>
            <a:ext cx="32554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8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67109" y="1751131"/>
            <a:ext cx="1172496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540618" y="2465243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915318" y="2465242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91102" y="2475402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1379878" y="2419507"/>
            <a:ext cx="186114" cy="348323"/>
            <a:chOff x="8098198" y="3303301"/>
            <a:chExt cx="186114" cy="34832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63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57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1343102" y="522705"/>
            <a:ext cx="106173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837084" y="745001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>
            <a:off x="4132422" y="2982948"/>
            <a:ext cx="1397916" cy="79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241" y="3555016"/>
            <a:ext cx="3850639" cy="323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32422" y="4757910"/>
            <a:ext cx="2519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4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240" y="2360301"/>
            <a:ext cx="10068560" cy="3237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9267548" y="556170"/>
            <a:ext cx="143588" cy="464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309707" y="1034738"/>
            <a:ext cx="253322" cy="466506"/>
            <a:chOff x="8098198" y="3303301"/>
            <a:chExt cx="186114" cy="3483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2551788" y="556170"/>
            <a:ext cx="143588" cy="464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2065062" y="1020838"/>
            <a:ext cx="143588" cy="464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673147" y="24451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69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875783" y="853311"/>
            <a:ext cx="104322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436671" y="1114676"/>
            <a:ext cx="439112" cy="4296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78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875783" y="853311"/>
            <a:ext cx="10432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29067" y="1786578"/>
            <a:ext cx="253322" cy="466506"/>
            <a:chOff x="8098198" y="3303301"/>
            <a:chExt cx="186114" cy="34832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89BF9D-92E7-40F6-BF4E-54A017B6F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4472028" y="1020838"/>
            <a:ext cx="143588" cy="464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9532662" y="1064970"/>
            <a:ext cx="143588" cy="464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1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875783" y="853311"/>
            <a:ext cx="104322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436671" y="1114676"/>
            <a:ext cx="439112" cy="4296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69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77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4" y="308606"/>
            <a:ext cx="10524825" cy="55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4" y="31368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313266" y="2189149"/>
            <a:ext cx="799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60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634181" y="788219"/>
            <a:ext cx="11253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32001" y="1984414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198441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590825" y="462815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198933" y="462815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F57461-151C-4ED5-89A3-D46C2BEBEAFB}"/>
              </a:ext>
            </a:extLst>
          </p:cNvPr>
          <p:cNvSpPr txBox="1"/>
          <p:nvPr/>
        </p:nvSpPr>
        <p:spPr>
          <a:xfrm>
            <a:off x="8922774" y="0"/>
            <a:ext cx="3269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E2645-918D-4193-A9B3-6A5A2D251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6" y="808355"/>
            <a:ext cx="457815" cy="5646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/>
      <p:bldP spid="213003" grpId="0"/>
      <p:bldP spid="213004" grpId="0"/>
      <p:bldP spid="2130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03" y="570976"/>
            <a:ext cx="10321882" cy="744758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4" y="2652187"/>
            <a:ext cx="5586990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E747F-DBA1-462D-8042-9919D1452532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CCAF1-F1D1-4BAB-B064-030F86CD78E6}"/>
              </a:ext>
            </a:extLst>
          </p:cNvPr>
          <p:cNvSpPr txBox="1">
            <a:spLocks/>
          </p:cNvSpPr>
          <p:nvPr/>
        </p:nvSpPr>
        <p:spPr>
          <a:xfrm>
            <a:off x="588003" y="1483658"/>
            <a:ext cx="11256941" cy="744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870CB9FA-A573-461B-93BB-75FA117C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69" y="2652187"/>
            <a:ext cx="5442845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459C9D6A-E26B-49F8-ACB4-96012A19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998367"/>
            <a:ext cx="1506395" cy="12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609011" y="426621"/>
            <a:ext cx="99852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đọc, nói tên mùa phù hợp với mỗi 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1330243"/>
            <a:ext cx="2957799" cy="221229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1345398"/>
            <a:ext cx="3079402" cy="216591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1394728"/>
            <a:ext cx="2871764" cy="209381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1405012"/>
            <a:ext cx="2928386" cy="2068096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358809" y="3987272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448674" y="4000409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6404083" y="3996240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00B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9362396" y="3975336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367360" y="5179035"/>
            <a:ext cx="11334003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Vì sao bà Đất nói cả bốn nàng tiên đều có ích và đáng yêu?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67D1E-7B46-4A64-A7F7-3FCA9FE258E0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9F5DEA-A051-4847-A885-ABC763F7504D}"/>
              </a:ext>
            </a:extLst>
          </p:cNvPr>
          <p:cNvSpPr txBox="1"/>
          <p:nvPr/>
        </p:nvSpPr>
        <p:spPr>
          <a:xfrm>
            <a:off x="8922774" y="0"/>
            <a:ext cx="32692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C38B6-0FAE-4D9E-99EA-A5F60BE40E35}"/>
              </a:ext>
            </a:extLst>
          </p:cNvPr>
          <p:cNvSpPr txBox="1"/>
          <p:nvPr/>
        </p:nvSpPr>
        <p:spPr>
          <a:xfrm>
            <a:off x="716183" y="396157"/>
            <a:ext cx="2616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08C06-1C16-4634-8A1F-7387EBC9461F}"/>
              </a:ext>
            </a:extLst>
          </p:cNvPr>
          <p:cNvSpPr txBox="1"/>
          <p:nvPr/>
        </p:nvSpPr>
        <p:spPr>
          <a:xfrm>
            <a:off x="975688" y="1543900"/>
            <a:ext cx="9661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C38B6-0FAE-4D9E-99EA-A5F60BE40E35}"/>
              </a:ext>
            </a:extLst>
          </p:cNvPr>
          <p:cNvSpPr txBox="1"/>
          <p:nvPr/>
        </p:nvSpPr>
        <p:spPr>
          <a:xfrm>
            <a:off x="573943" y="3113560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3253" y="4098445"/>
            <a:ext cx="910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5410" y="4815300"/>
            <a:ext cx="9192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8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4770193" y="1877098"/>
            <a:ext cx="6659583" cy="7953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5"/>
            <a:ext cx="5694730" cy="3295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018062" y="1138434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2" y="3524821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80270" y="1369267"/>
            <a:ext cx="35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8381" y="3047768"/>
            <a:ext cx="6746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8381" y="4433881"/>
            <a:ext cx="7078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</a:pPr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2" grpId="1"/>
      <p:bldP spid="1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70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58" y="388654"/>
            <a:ext cx="10564530" cy="557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9" y="4058103"/>
            <a:ext cx="1914751" cy="26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883309" y="1191931"/>
            <a:ext cx="7154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886F3-F413-4CE1-8250-8F4AE4458BA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2F77A-C434-4656-B6F8-4A60AD8503D6}"/>
              </a:ext>
            </a:extLst>
          </p:cNvPr>
          <p:cNvSpPr txBox="1"/>
          <p:nvPr/>
        </p:nvSpPr>
        <p:spPr>
          <a:xfrm>
            <a:off x="1553497" y="871811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AA49B-5A6E-4831-9397-7F9DAF3F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7" y="937403"/>
            <a:ext cx="811161" cy="787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14188-2338-4734-A8F9-2C86592973F5}"/>
              </a:ext>
            </a:extLst>
          </p:cNvPr>
          <p:cNvSpPr txBox="1"/>
          <p:nvPr/>
        </p:nvSpPr>
        <p:spPr>
          <a:xfrm>
            <a:off x="1553497" y="1695563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593E-3118-4CE4-9509-7B907D092654}"/>
              </a:ext>
            </a:extLst>
          </p:cNvPr>
          <p:cNvSpPr txBox="1"/>
          <p:nvPr/>
        </p:nvSpPr>
        <p:spPr>
          <a:xfrm>
            <a:off x="1553498" y="2605248"/>
            <a:ext cx="76200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1A812-B2FD-48A3-BFEE-ABE845353D0E}"/>
              </a:ext>
            </a:extLst>
          </p:cNvPr>
          <p:cNvSpPr/>
          <p:nvPr/>
        </p:nvSpPr>
        <p:spPr>
          <a:xfrm>
            <a:off x="1465009" y="2801679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UTM Avo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D8A8DA-822D-44B6-9C19-068721C738EF}"/>
              </a:ext>
            </a:extLst>
          </p:cNvPr>
          <p:cNvCxnSpPr/>
          <p:nvPr/>
        </p:nvCxnSpPr>
        <p:spPr>
          <a:xfrm>
            <a:off x="4918034" y="3305430"/>
            <a:ext cx="1096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B277E-9298-45A6-897E-9476AEB10ED9}"/>
              </a:ext>
            </a:extLst>
          </p:cNvPr>
          <p:cNvCxnSpPr/>
          <p:nvPr/>
        </p:nvCxnSpPr>
        <p:spPr>
          <a:xfrm flipV="1">
            <a:off x="7103983" y="3305430"/>
            <a:ext cx="1725057" cy="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554481" y="331404"/>
            <a:ext cx="676459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349047" y="1502105"/>
            <a:ext cx="4778477" cy="69540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DE82C21-4ED9-4BF7-B73F-0FDDBE90AEF3}"/>
              </a:ext>
            </a:extLst>
          </p:cNvPr>
          <p:cNvSpPr/>
          <p:nvPr/>
        </p:nvSpPr>
        <p:spPr>
          <a:xfrm>
            <a:off x="5403569" y="1502105"/>
            <a:ext cx="4778477" cy="69540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…)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055AB8B-5E29-4861-A44D-2F75F7276169}"/>
              </a:ext>
            </a:extLst>
          </p:cNvPr>
          <p:cNvSpPr/>
          <p:nvPr/>
        </p:nvSpPr>
        <p:spPr>
          <a:xfrm>
            <a:off x="1838632" y="2406863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3E97290-15B7-40FE-90F3-5CE6F87B3101}"/>
              </a:ext>
            </a:extLst>
          </p:cNvPr>
          <p:cNvSpPr/>
          <p:nvPr/>
        </p:nvSpPr>
        <p:spPr>
          <a:xfrm>
            <a:off x="1838632" y="3260078"/>
            <a:ext cx="7379108" cy="70784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7459F3F9-8334-495E-8A78-3D55BBB877C0}"/>
              </a:ext>
            </a:extLst>
          </p:cNvPr>
          <p:cNvSpPr/>
          <p:nvPr/>
        </p:nvSpPr>
        <p:spPr>
          <a:xfrm>
            <a:off x="1838632" y="4126223"/>
            <a:ext cx="7379108" cy="70784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C3DD8159-62CE-4E43-A865-3FE1DE5B81EE}"/>
              </a:ext>
            </a:extLst>
          </p:cNvPr>
          <p:cNvSpPr/>
          <p:nvPr/>
        </p:nvSpPr>
        <p:spPr>
          <a:xfrm>
            <a:off x="1779638" y="5001971"/>
            <a:ext cx="7438102" cy="70784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66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524001" y="575077"/>
            <a:ext cx="676459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2517059" y="1546349"/>
            <a:ext cx="4778477" cy="69540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055AB8B-5E29-4861-A44D-2F75F7276169}"/>
              </a:ext>
            </a:extLst>
          </p:cNvPr>
          <p:cNvSpPr/>
          <p:nvPr/>
        </p:nvSpPr>
        <p:spPr>
          <a:xfrm>
            <a:off x="1882882" y="2406863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88A7EC3-41D1-4F92-85DC-C90E32CC2F76}"/>
              </a:ext>
            </a:extLst>
          </p:cNvPr>
          <p:cNvSpPr/>
          <p:nvPr/>
        </p:nvSpPr>
        <p:spPr>
          <a:xfrm>
            <a:off x="1838635" y="3249788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A18711ED-5B1B-428A-BDB3-8420C79A330B}"/>
              </a:ext>
            </a:extLst>
          </p:cNvPr>
          <p:cNvSpPr/>
          <p:nvPr/>
        </p:nvSpPr>
        <p:spPr>
          <a:xfrm>
            <a:off x="1882882" y="4085909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E9B42E8E-C1BF-4DE7-90C7-2E4F15BF4197}"/>
              </a:ext>
            </a:extLst>
          </p:cNvPr>
          <p:cNvSpPr/>
          <p:nvPr/>
        </p:nvSpPr>
        <p:spPr>
          <a:xfrm>
            <a:off x="1838635" y="4928834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470416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635761" y="435532"/>
            <a:ext cx="676459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2517059" y="1472571"/>
            <a:ext cx="4778477" cy="69540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055AB8B-5E29-4861-A44D-2F75F7276169}"/>
              </a:ext>
            </a:extLst>
          </p:cNvPr>
          <p:cNvSpPr/>
          <p:nvPr/>
        </p:nvSpPr>
        <p:spPr>
          <a:xfrm>
            <a:off x="1764893" y="2421611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88A7EC3-41D1-4F92-85DC-C90E32CC2F76}"/>
              </a:ext>
            </a:extLst>
          </p:cNvPr>
          <p:cNvSpPr/>
          <p:nvPr/>
        </p:nvSpPr>
        <p:spPr>
          <a:xfrm>
            <a:off x="1720646" y="3264536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A18711ED-5B1B-428A-BDB3-8420C79A330B}"/>
              </a:ext>
            </a:extLst>
          </p:cNvPr>
          <p:cNvSpPr/>
          <p:nvPr/>
        </p:nvSpPr>
        <p:spPr>
          <a:xfrm>
            <a:off x="1764893" y="4100657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E9B42E8E-C1BF-4DE7-90C7-2E4F15BF4197}"/>
              </a:ext>
            </a:extLst>
          </p:cNvPr>
          <p:cNvSpPr/>
          <p:nvPr/>
        </p:nvSpPr>
        <p:spPr>
          <a:xfrm>
            <a:off x="1720646" y="4943582"/>
            <a:ext cx="73791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207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564641" y="424032"/>
            <a:ext cx="676459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2399072" y="1575334"/>
            <a:ext cx="4778477" cy="69540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055AB8B-5E29-4861-A44D-2F75F7276169}"/>
              </a:ext>
            </a:extLst>
          </p:cNvPr>
          <p:cNvSpPr/>
          <p:nvPr/>
        </p:nvSpPr>
        <p:spPr>
          <a:xfrm>
            <a:off x="1138087" y="2726684"/>
            <a:ext cx="9163661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88A7EC3-41D1-4F92-85DC-C90E32CC2F76}"/>
              </a:ext>
            </a:extLst>
          </p:cNvPr>
          <p:cNvSpPr/>
          <p:nvPr/>
        </p:nvSpPr>
        <p:spPr>
          <a:xfrm>
            <a:off x="1138087" y="3795469"/>
            <a:ext cx="9207908" cy="67101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2663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92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8549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99" y="4114800"/>
            <a:ext cx="1899698" cy="23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00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1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8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3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EAFEB-C570-4702-ADA3-32ABBC94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2DCF9-A891-4A89-A736-94717B7A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" y="1934799"/>
            <a:ext cx="9807992" cy="1674083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421240" y="422495"/>
            <a:ext cx="105721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41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917DA5EE-7086-4EA7-852A-5471D18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666181" y="1447910"/>
            <a:ext cx="8613721" cy="495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BAEC5-C639-4518-A224-BE621735C75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D80F2-93B9-4BF1-9FBD-F630CC22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5" y="530942"/>
            <a:ext cx="1202016" cy="79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D9D13-2F49-402B-B48C-C391F733E757}"/>
              </a:ext>
            </a:extLst>
          </p:cNvPr>
          <p:cNvSpPr txBox="1"/>
          <p:nvPr/>
        </p:nvSpPr>
        <p:spPr>
          <a:xfrm>
            <a:off x="1917234" y="663040"/>
            <a:ext cx="811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841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8549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99" y="4114800"/>
            <a:ext cx="1899698" cy="23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1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8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3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pic>
        <p:nvPicPr>
          <p:cNvPr id="11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878367D3-8517-4C3B-B3E9-9D8A7B77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8294" y="3257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3305" y="438519"/>
            <a:ext cx="181212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623803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305" y="1262271"/>
            <a:ext cx="88587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lời thoại nhân vật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2459300" y="2216334"/>
            <a:ext cx="7492757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bà Đất: trầm lắng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531F-A291-482B-99C1-2319F0521FF3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073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2712</Words>
  <Application>Microsoft Office PowerPoint</Application>
  <PresentationFormat>Widescreen</PresentationFormat>
  <Paragraphs>226</Paragraphs>
  <Slides>36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字魂36号-正文宋楷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 Có em mới có bập bùng bếp lửa nhà sàn, mọi người mới có giấc ngủ ấm trong chăn.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bài: Chuyện bốn mùa - Đọc và chuẩn bị bài: Mùa nước nổi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P010723</cp:lastModifiedBy>
  <cp:revision>118</cp:revision>
  <dcterms:created xsi:type="dcterms:W3CDTF">2021-07-22T13:53:27Z</dcterms:created>
  <dcterms:modified xsi:type="dcterms:W3CDTF">2024-01-07T12:56:40Z</dcterms:modified>
</cp:coreProperties>
</file>