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8"/>
  </p:notesMasterIdLst>
  <p:sldIdLst>
    <p:sldId id="416" r:id="rId3"/>
    <p:sldId id="419" r:id="rId4"/>
    <p:sldId id="421" r:id="rId5"/>
    <p:sldId id="422" r:id="rId6"/>
    <p:sldId id="4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9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25/9/2025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451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073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0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892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7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3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77413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135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pic>
        <p:nvPicPr>
          <p:cNvPr id="3" name="Picture 2" descr="Shape&#10;&#10;Description automatically generated with medium confidence">
            <a:extLst>
              <a:ext uri="{FF2B5EF4-FFF2-40B4-BE49-F238E27FC236}">
                <a16:creationId xmlns:a16="http://schemas.microsoft.com/office/drawing/2014/main" id="{EEB05050-7A44-430A-A097-A9947BCA4AC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371600" y="324678"/>
            <a:ext cx="1161752" cy="1161752"/>
          </a:xfrm>
          <a:prstGeom prst="rect">
            <a:avLst/>
          </a:prstGeom>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646043"/>
            <a:ext cx="10885716" cy="5783785"/>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744310"/>
            <a:ext cx="10611047" cy="5564415"/>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7"/>
          <a:stretch>
            <a:fillRect/>
          </a:stretch>
        </p:blipFill>
        <p:spPr>
          <a:xfrm>
            <a:off x="653142" y="304800"/>
            <a:ext cx="788196" cy="736145"/>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BAC5B583-B6F9-3D5A-DBC6-2FFF6119E1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55043" y="-224570"/>
            <a:ext cx="1821628" cy="1821628"/>
          </a:xfrm>
          <a:prstGeom prst="rect">
            <a:avLst/>
          </a:prstGeom>
        </p:spPr>
      </p:pic>
    </p:spTree>
    <p:extLst>
      <p:ext uri="{BB962C8B-B14F-4D97-AF65-F5344CB8AC3E}">
        <p14:creationId xmlns:p14="http://schemas.microsoft.com/office/powerpoint/2010/main" val="154419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A7271DB-1268-47F4-AC36-FEA255947B7A}"/>
              </a:ext>
            </a:extLst>
          </p:cNvPr>
          <p:cNvPicPr>
            <a:picLocks noChangeAspect="1"/>
          </p:cNvPicPr>
          <p:nvPr/>
        </p:nvPicPr>
        <p:blipFill>
          <a:blip r:embed="rId4"/>
          <a:stretch>
            <a:fillRect/>
          </a:stretch>
        </p:blipFill>
        <p:spPr>
          <a:xfrm>
            <a:off x="2709792" y="2317244"/>
            <a:ext cx="7273158" cy="2462997"/>
          </a:xfrm>
          <a:prstGeom prst="rect">
            <a:avLst/>
          </a:prstGeom>
        </p:spPr>
      </p:pic>
    </p:spTree>
    <p:extLst>
      <p:ext uri="{BB962C8B-B14F-4D97-AF65-F5344CB8AC3E}">
        <p14:creationId xmlns:p14="http://schemas.microsoft.com/office/powerpoint/2010/main" val="28357180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a:extLst>
              <a:ext uri="{FF2B5EF4-FFF2-40B4-BE49-F238E27FC236}">
                <a16:creationId xmlns:a16="http://schemas.microsoft.com/office/drawing/2014/main" id="{1D460BBF-34F2-C8AB-7808-C591BCEBF648}"/>
              </a:ext>
            </a:extLst>
          </p:cNvPr>
          <p:cNvSpPr/>
          <p:nvPr/>
        </p:nvSpPr>
        <p:spPr>
          <a:xfrm>
            <a:off x="-833120" y="1737360"/>
            <a:ext cx="3251200" cy="6634480"/>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59C139B1-E4D3-CCE5-9858-0C5F138DA0DA}"/>
              </a:ext>
            </a:extLst>
          </p:cNvPr>
          <p:cNvSpPr/>
          <p:nvPr/>
        </p:nvSpPr>
        <p:spPr>
          <a:xfrm>
            <a:off x="1706880" y="168656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Dự</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kiến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endParaRPr lang="en-US" sz="3200" dirty="0">
              <a:solidFill>
                <a:schemeClr val="tx1"/>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BB64E34-3F4C-1804-4E61-426BBA9E24BB}"/>
              </a:ext>
            </a:extLst>
          </p:cNvPr>
          <p:cNvSpPr/>
          <p:nvPr/>
        </p:nvSpPr>
        <p:spPr>
          <a:xfrm>
            <a:off x="1016000" y="167640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1</a:t>
            </a:r>
          </a:p>
        </p:txBody>
      </p:sp>
      <p:sp>
        <p:nvSpPr>
          <p:cNvPr id="8" name="Rectangle 7">
            <a:extLst>
              <a:ext uri="{FF2B5EF4-FFF2-40B4-BE49-F238E27FC236}">
                <a16:creationId xmlns:a16="http://schemas.microsoft.com/office/drawing/2014/main" id="{A2BFE79A-4D33-8006-E7E2-A006956C97D5}"/>
              </a:ext>
            </a:extLst>
          </p:cNvPr>
          <p:cNvSpPr/>
          <p:nvPr/>
        </p:nvSpPr>
        <p:spPr>
          <a:xfrm>
            <a:off x="2468880" y="2692400"/>
            <a:ext cx="3576320" cy="5384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6C63D2E8-2E18-F6FB-B1F0-3B78A525B2A9}"/>
              </a:ext>
            </a:extLst>
          </p:cNvPr>
          <p:cNvSpPr/>
          <p:nvPr/>
        </p:nvSpPr>
        <p:spPr>
          <a:xfrm>
            <a:off x="1778000" y="268224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2</a:t>
            </a:r>
          </a:p>
        </p:txBody>
      </p:sp>
      <p:sp>
        <p:nvSpPr>
          <p:cNvPr id="10" name="Rectangle 9">
            <a:extLst>
              <a:ext uri="{FF2B5EF4-FFF2-40B4-BE49-F238E27FC236}">
                <a16:creationId xmlns:a16="http://schemas.microsoft.com/office/drawing/2014/main" id="{990C5EAD-ABC0-BD3E-F4B3-B2FE8F2F541E}"/>
              </a:ext>
            </a:extLst>
          </p:cNvPr>
          <p:cNvSpPr/>
          <p:nvPr/>
        </p:nvSpPr>
        <p:spPr>
          <a:xfrm>
            <a:off x="2600960" y="3637280"/>
            <a:ext cx="4439920" cy="53848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Trưng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bày</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6A0D50D8-8311-E078-F0D3-CFD6A8ECD76F}"/>
              </a:ext>
            </a:extLst>
          </p:cNvPr>
          <p:cNvSpPr/>
          <p:nvPr/>
        </p:nvSpPr>
        <p:spPr>
          <a:xfrm>
            <a:off x="1910080" y="362712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3</a:t>
            </a:r>
          </a:p>
        </p:txBody>
      </p:sp>
      <p:sp>
        <p:nvSpPr>
          <p:cNvPr id="12" name="Rectangle 11">
            <a:extLst>
              <a:ext uri="{FF2B5EF4-FFF2-40B4-BE49-F238E27FC236}">
                <a16:creationId xmlns:a16="http://schemas.microsoft.com/office/drawing/2014/main" id="{FC816CA5-DAF8-A7E3-89A0-76AFACED1905}"/>
              </a:ext>
            </a:extLst>
          </p:cNvPr>
          <p:cNvSpPr/>
          <p:nvPr/>
        </p:nvSpPr>
        <p:spPr>
          <a:xfrm>
            <a:off x="2692400" y="4643120"/>
            <a:ext cx="5476240" cy="53848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Chia </a:t>
            </a:r>
            <a:r>
              <a:rPr lang="en-US" sz="3200" dirty="0" err="1">
                <a:solidFill>
                  <a:schemeClr val="tx1"/>
                </a:solidFill>
                <a:latin typeface="Cambria" panose="02040503050406030204" pitchFamily="18" charset="0"/>
                <a:ea typeface="Cambria" panose="02040503050406030204" pitchFamily="18" charset="0"/>
              </a:rPr>
              <a:t>sẻ</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79FC6F66-8D57-5709-EF4E-FA247F0D234C}"/>
              </a:ext>
            </a:extLst>
          </p:cNvPr>
          <p:cNvSpPr/>
          <p:nvPr/>
        </p:nvSpPr>
        <p:spPr>
          <a:xfrm>
            <a:off x="2001520" y="46329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4</a:t>
            </a:r>
          </a:p>
        </p:txBody>
      </p:sp>
      <p:pic>
        <p:nvPicPr>
          <p:cNvPr id="1026" name="Picture 2" descr="Xem tính tình qua khoảng cách giữa các ngón tay">
            <a:extLst>
              <a:ext uri="{FF2B5EF4-FFF2-40B4-BE49-F238E27FC236}">
                <a16:creationId xmlns:a16="http://schemas.microsoft.com/office/drawing/2014/main" id="{5C83EC1A-F9F2-68BF-1261-2899DC4C7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770" y="1869440"/>
            <a:ext cx="3707930" cy="25028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28FECCF-EBE3-2959-30E0-5A02C847D6B7}"/>
              </a:ext>
            </a:extLst>
          </p:cNvPr>
          <p:cNvSpPr txBox="1"/>
          <p:nvPr/>
        </p:nvSpPr>
        <p:spPr>
          <a:xfrm>
            <a:off x="7498080" y="1137920"/>
            <a:ext cx="352552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Đôi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tay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khéo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léo</a:t>
            </a:r>
            <a:endParaRPr lang="en-US" sz="28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77197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0244DDCF-0C40-40C4-B610-A125B250C941}"/>
              </a:ext>
            </a:extLst>
          </p:cNvPr>
          <p:cNvSpPr/>
          <p:nvPr/>
        </p:nvSpPr>
        <p:spPr>
          <a:xfrm flipH="1">
            <a:off x="2715623" y="1164771"/>
            <a:ext cx="8376920" cy="1485560"/>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Theo các em ,để có thể làm nên những sản phẩm đẹp, chúng ta cần điều gì?</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A6DF5B-FACA-43FE-995D-20C177294BB1}"/>
              </a:ext>
            </a:extLst>
          </p:cNvPr>
          <p:cNvPicPr>
            <a:picLocks noChangeAspect="1"/>
          </p:cNvPicPr>
          <p:nvPr/>
        </p:nvPicPr>
        <p:blipFill>
          <a:blip r:embed="rId4"/>
          <a:stretch>
            <a:fillRect/>
          </a:stretch>
        </p:blipFill>
        <p:spPr>
          <a:xfrm>
            <a:off x="440178" y="2922474"/>
            <a:ext cx="2836832" cy="3772079"/>
          </a:xfrm>
          <a:prstGeom prst="rect">
            <a:avLst/>
          </a:prstGeom>
        </p:spPr>
      </p:pic>
    </p:spTree>
    <p:custDataLst>
      <p:tags r:id="rId1"/>
    </p:custDataLst>
    <p:extLst>
      <p:ext uri="{BB962C8B-B14F-4D97-AF65-F5344CB8AC3E}">
        <p14:creationId xmlns:p14="http://schemas.microsoft.com/office/powerpoint/2010/main" val="204904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thật kì diệu, bàn tay có thể giúp ta làm mọi việc, tạo ra các sản phẩm. Để làm được nhiều việc hơn, luôn cần luyện tay khéo léo. </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376793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cách làm gấu bông bằng vải nỉ và vải lông cực đơn giản đẹp mắt">
            <a:extLst>
              <a:ext uri="{FF2B5EF4-FFF2-40B4-BE49-F238E27FC236}">
                <a16:creationId xmlns:a16="http://schemas.microsoft.com/office/drawing/2014/main" id="{C6A419EF-499E-4B78-9FD9-F50FE9EE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06" y="1877786"/>
            <a:ext cx="5298621" cy="353241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4">
            <a:extLst>
              <a:ext uri="{FF2B5EF4-FFF2-40B4-BE49-F238E27FC236}">
                <a16:creationId xmlns:a16="http://schemas.microsoft.com/office/drawing/2014/main" id="{756283A7-0232-45ED-BFBC-58248BCCCA1C}"/>
              </a:ext>
            </a:extLst>
          </p:cNvPr>
          <p:cNvSpPr/>
          <p:nvPr/>
        </p:nvSpPr>
        <p:spPr>
          <a:xfrm flipH="1">
            <a:off x="6095998" y="870857"/>
            <a:ext cx="5091796" cy="2394857"/>
          </a:xfrm>
          <a:prstGeom prst="wedgeRoundRectCallout">
            <a:avLst>
              <a:gd name="adj1" fmla="val 46528"/>
              <a:gd name="adj2" fmla="val 77073"/>
              <a:gd name="adj3" fmla="val 16667"/>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black"/>
                </a:solidFill>
                <a:latin typeface="Calibri" panose="020F0502020204030204" pitchFamily="34" charset="0"/>
                <a:cs typeface="Calibri" panose="020F0502020204030204" pitchFamily="34" charset="0"/>
              </a:rPr>
              <a:t>Q</a:t>
            </a:r>
            <a:r>
              <a:rPr lang="vi-VN" sz="4000" dirty="0">
                <a:solidFill>
                  <a:prstClr val="black"/>
                </a:solidFill>
                <a:latin typeface="Calibri" panose="020F0502020204030204" pitchFamily="34" charset="0"/>
                <a:cs typeface="Calibri" panose="020F0502020204030204" pitchFamily="34" charset="0"/>
              </a:rPr>
              <a:t>uan sát và thử đoán xem, cần các dụng cụ, nguyên liệu </a:t>
            </a:r>
            <a:r>
              <a:rPr lang="en-US" sz="4000" dirty="0" err="1">
                <a:solidFill>
                  <a:prstClr val="black"/>
                </a:solidFill>
                <a:latin typeface="Calibri" panose="020F0502020204030204" pitchFamily="34" charset="0"/>
                <a:cs typeface="Calibri" panose="020F0502020204030204" pitchFamily="34" charset="0"/>
              </a:rPr>
              <a:t>để</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thú</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nhồi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0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111</Words>
  <Application>Microsoft Office PowerPoint</Application>
  <PresentationFormat>Widescreen</PresentationFormat>
  <Paragraphs>17</Paragraphs>
  <Slides>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微软雅黑</vt:lpstr>
      <vt:lpstr>Arial</vt:lpstr>
      <vt:lpstr>Calibri</vt:lpstr>
      <vt:lpstr>Cambria</vt:lpstr>
      <vt:lpstr>Coiny</vt:lpstr>
      <vt:lpstr>等线</vt:lpstr>
      <vt:lpstr>Helvetica</vt:lpstr>
      <vt:lpstr>汉仪夏日体W</vt:lpstr>
      <vt:lpstr>2_Office Theme</vt:lpstr>
      <vt:lpstr>包图主题2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41</cp:revision>
  <dcterms:created xsi:type="dcterms:W3CDTF">2021-06-07T06:59:14Z</dcterms:created>
  <dcterms:modified xsi:type="dcterms:W3CDTF">2025-09-25T05:02:54Z</dcterms:modified>
</cp:coreProperties>
</file>