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25" r:id="rId4"/>
    <p:sldMasterId id="2147483737" r:id="rId5"/>
  </p:sldMasterIdLst>
  <p:notesMasterIdLst>
    <p:notesMasterId r:id="rId16"/>
  </p:notesMasterIdLst>
  <p:sldIdLst>
    <p:sldId id="395" r:id="rId6"/>
    <p:sldId id="2007577110" r:id="rId7"/>
    <p:sldId id="256" r:id="rId8"/>
    <p:sldId id="257" r:id="rId9"/>
    <p:sldId id="258" r:id="rId10"/>
    <p:sldId id="2007577116" r:id="rId11"/>
    <p:sldId id="284" r:id="rId12"/>
    <p:sldId id="304" r:id="rId13"/>
    <p:sldId id="305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1B8EE-F5F3-43CB-9CB4-0665B86A9ACA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E3D20-8F4F-4BF9-9D06-CFF8D112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1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40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41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3362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1516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7351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57604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0629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47627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202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5756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05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0407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12414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0050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50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7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60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69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3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0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7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21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7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7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99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82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8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4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8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7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110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9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46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775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A0DE9-F4C7-4771-962B-1B3FE4A01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9DBA8-5E42-4B0C-A7FB-43988E177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85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5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85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3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2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6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380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04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939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5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82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041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17FE06-E368-7053-D502-B331DFFCA8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3" y="-73743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4969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25/9/2025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77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7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1" y="232775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sp>
        <p:nvSpPr>
          <p:cNvPr id="2" name="Rectangle: Rounded Corners 4181">
            <a:extLst>
              <a:ext uri="{FF2B5EF4-FFF2-40B4-BE49-F238E27FC236}">
                <a16:creationId xmlns:a16="http://schemas.microsoft.com/office/drawing/2014/main" id="{7A73C8D0-C048-A3C5-2568-A75FC54A88CF}"/>
              </a:ext>
            </a:extLst>
          </p:cNvPr>
          <p:cNvSpPr/>
          <p:nvPr/>
        </p:nvSpPr>
        <p:spPr>
          <a:xfrm>
            <a:off x="1358975" y="634318"/>
            <a:ext cx="8572799" cy="4613366"/>
          </a:xfrm>
          <a:custGeom>
            <a:avLst/>
            <a:gdLst>
              <a:gd name="connsiteX0" fmla="*/ 0 w 8572799"/>
              <a:gd name="connsiteY0" fmla="*/ 768910 h 4613366"/>
              <a:gd name="connsiteX1" fmla="*/ 768910 w 8572799"/>
              <a:gd name="connsiteY1" fmla="*/ 0 h 4613366"/>
              <a:gd name="connsiteX2" fmla="*/ 7803889 w 8572799"/>
              <a:gd name="connsiteY2" fmla="*/ 0 h 4613366"/>
              <a:gd name="connsiteX3" fmla="*/ 8572799 w 8572799"/>
              <a:gd name="connsiteY3" fmla="*/ 768910 h 4613366"/>
              <a:gd name="connsiteX4" fmla="*/ 8572799 w 8572799"/>
              <a:gd name="connsiteY4" fmla="*/ 3844456 h 4613366"/>
              <a:gd name="connsiteX5" fmla="*/ 7803889 w 8572799"/>
              <a:gd name="connsiteY5" fmla="*/ 4613366 h 4613366"/>
              <a:gd name="connsiteX6" fmla="*/ 768910 w 8572799"/>
              <a:gd name="connsiteY6" fmla="*/ 4613366 h 4613366"/>
              <a:gd name="connsiteX7" fmla="*/ 0 w 8572799"/>
              <a:gd name="connsiteY7" fmla="*/ 3844456 h 4613366"/>
              <a:gd name="connsiteX8" fmla="*/ 0 w 8572799"/>
              <a:gd name="connsiteY8" fmla="*/ 768910 h 461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799" h="4613366" fill="none" extrusionOk="0">
                <a:moveTo>
                  <a:pt x="0" y="768910"/>
                </a:moveTo>
                <a:cubicBezTo>
                  <a:pt x="51271" y="402177"/>
                  <a:pt x="332276" y="79585"/>
                  <a:pt x="768910" y="0"/>
                </a:cubicBezTo>
                <a:cubicBezTo>
                  <a:pt x="2527573" y="111121"/>
                  <a:pt x="5269063" y="-151508"/>
                  <a:pt x="7803889" y="0"/>
                </a:cubicBezTo>
                <a:cubicBezTo>
                  <a:pt x="8263714" y="-61190"/>
                  <a:pt x="8600499" y="347919"/>
                  <a:pt x="8572799" y="768910"/>
                </a:cubicBezTo>
                <a:cubicBezTo>
                  <a:pt x="8731058" y="1192558"/>
                  <a:pt x="8446455" y="2670409"/>
                  <a:pt x="8572799" y="3844456"/>
                </a:cubicBezTo>
                <a:cubicBezTo>
                  <a:pt x="8610695" y="4310837"/>
                  <a:pt x="8199917" y="4692810"/>
                  <a:pt x="7803889" y="4613366"/>
                </a:cubicBezTo>
                <a:cubicBezTo>
                  <a:pt x="4352092" y="4699254"/>
                  <a:pt x="2522568" y="4588962"/>
                  <a:pt x="768910" y="4613366"/>
                </a:cubicBezTo>
                <a:cubicBezTo>
                  <a:pt x="353692" y="4554077"/>
                  <a:pt x="-55026" y="4230633"/>
                  <a:pt x="0" y="3844456"/>
                </a:cubicBezTo>
                <a:cubicBezTo>
                  <a:pt x="167617" y="3490836"/>
                  <a:pt x="69923" y="1942770"/>
                  <a:pt x="0" y="768910"/>
                </a:cubicBezTo>
                <a:close/>
              </a:path>
              <a:path w="8572799" h="4613366" stroke="0" extrusionOk="0">
                <a:moveTo>
                  <a:pt x="0" y="768910"/>
                </a:moveTo>
                <a:cubicBezTo>
                  <a:pt x="-3665" y="350667"/>
                  <a:pt x="349608" y="82297"/>
                  <a:pt x="768910" y="0"/>
                </a:cubicBezTo>
                <a:cubicBezTo>
                  <a:pt x="4084689" y="5515"/>
                  <a:pt x="4817880" y="162484"/>
                  <a:pt x="7803889" y="0"/>
                </a:cubicBezTo>
                <a:cubicBezTo>
                  <a:pt x="8173691" y="18692"/>
                  <a:pt x="8597041" y="342290"/>
                  <a:pt x="8572799" y="768910"/>
                </a:cubicBezTo>
                <a:cubicBezTo>
                  <a:pt x="8513565" y="1177187"/>
                  <a:pt x="8678616" y="2370663"/>
                  <a:pt x="8572799" y="3844456"/>
                </a:cubicBezTo>
                <a:cubicBezTo>
                  <a:pt x="8593777" y="4248592"/>
                  <a:pt x="8205220" y="4597482"/>
                  <a:pt x="7803889" y="4613366"/>
                </a:cubicBezTo>
                <a:cubicBezTo>
                  <a:pt x="5881297" y="4518426"/>
                  <a:pt x="3376847" y="4739179"/>
                  <a:pt x="768910" y="4613366"/>
                </a:cubicBezTo>
                <a:cubicBezTo>
                  <a:pt x="328408" y="4610678"/>
                  <a:pt x="43104" y="4339693"/>
                  <a:pt x="0" y="3844456"/>
                </a:cubicBezTo>
                <a:cubicBezTo>
                  <a:pt x="106876" y="2355369"/>
                  <a:pt x="127121" y="1613142"/>
                  <a:pt x="0" y="768910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1F324F0-3E82-671D-874A-93F4DD36F64D}"/>
              </a:ext>
            </a:extLst>
          </p:cNvPr>
          <p:cNvSpPr txBox="1"/>
          <p:nvPr/>
        </p:nvSpPr>
        <p:spPr>
          <a:xfrm>
            <a:off x="2456788" y="770629"/>
            <a:ext cx="648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2089F-D013-BA9F-B520-3EDF93BE4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7907" y="1177944"/>
            <a:ext cx="3438442" cy="1841152"/>
          </a:xfrm>
          <a:prstGeom prst="rect">
            <a:avLst/>
          </a:prstGeom>
        </p:spPr>
      </p:pic>
      <p:pic>
        <p:nvPicPr>
          <p:cNvPr id="7" name="Picture 6" descr="A white and pink text with yellow border&#10;&#10;Description automatically generated">
            <a:extLst>
              <a:ext uri="{FF2B5EF4-FFF2-40B4-BE49-F238E27FC236}">
                <a16:creationId xmlns:a16="http://schemas.microsoft.com/office/drawing/2014/main" id="{5C670839-7657-95B6-2D50-820296567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86682"/>
            <a:ext cx="8724900" cy="182336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DA62A807-7976-BF17-AF14-B8992D858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0956"/>
            <a:ext cx="3211672" cy="31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-10757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" action="ppaction://noaction"/>
          </p:cNvPr>
          <p:cNvSpPr/>
          <p:nvPr/>
        </p:nvSpPr>
        <p:spPr>
          <a:xfrm>
            <a:off x="10711543" y="6082938"/>
            <a:ext cx="1053737" cy="444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0889" y="5955015"/>
            <a:ext cx="5174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5BCA1-C85E-6E05-DD0B-8858A96FB6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2" y="0"/>
            <a:ext cx="56292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4" y="-304800"/>
            <a:ext cx="14733223" cy="6692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67147-1E35-4118-B54F-3659F092BB0F}"/>
              </a:ext>
            </a:extLst>
          </p:cNvPr>
          <p:cNvSpPr txBox="1"/>
          <p:nvPr/>
        </p:nvSpPr>
        <p:spPr>
          <a:xfrm>
            <a:off x="2579914" y="3233057"/>
            <a:ext cx="7032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986193" y="0"/>
            <a:ext cx="10219614" cy="6834367"/>
          </a:xfrm>
          <a:custGeom>
            <a:avLst/>
            <a:gdLst/>
            <a:ahLst/>
            <a:cxnLst/>
            <a:rect l="l" t="t" r="r" b="b"/>
            <a:pathLst>
              <a:path w="15329421" h="10251550">
                <a:moveTo>
                  <a:pt x="0" y="0"/>
                </a:moveTo>
                <a:lnTo>
                  <a:pt x="15329422" y="0"/>
                </a:lnTo>
                <a:lnTo>
                  <a:pt x="15329422" y="10251550"/>
                </a:lnTo>
                <a:lnTo>
                  <a:pt x="0" y="102515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AD3FE01F-5C8B-DD8E-59DE-2FC223436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20615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4786" y="287998"/>
            <a:ext cx="9067692" cy="6282006"/>
          </a:xfrm>
          <a:custGeom>
            <a:avLst/>
            <a:gdLst/>
            <a:ahLst/>
            <a:cxnLst/>
            <a:rect l="l" t="t" r="r" b="b"/>
            <a:pathLst>
              <a:path w="13601538" h="9423009">
                <a:moveTo>
                  <a:pt x="0" y="0"/>
                </a:moveTo>
                <a:lnTo>
                  <a:pt x="13601537" y="0"/>
                </a:lnTo>
                <a:lnTo>
                  <a:pt x="13601537" y="9423008"/>
                </a:lnTo>
                <a:lnTo>
                  <a:pt x="0" y="9423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DA4DB121-A34A-EDCB-FD84-5B8203A21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8633" y="25931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800" y="0"/>
            <a:ext cx="11248402" cy="6858000"/>
          </a:xfrm>
          <a:custGeom>
            <a:avLst/>
            <a:gdLst/>
            <a:ahLst/>
            <a:cxnLst/>
            <a:rect l="l" t="t" r="r" b="b"/>
            <a:pathLst>
              <a:path w="16872603" h="10287000">
                <a:moveTo>
                  <a:pt x="0" y="0"/>
                </a:moveTo>
                <a:lnTo>
                  <a:pt x="16872602" y="0"/>
                </a:lnTo>
                <a:lnTo>
                  <a:pt x="168726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F59938A4-2576-0910-3EA9-B55721817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71795" y="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0"/>
            <a:ext cx="11106073" cy="6858000"/>
          </a:xfrm>
          <a:custGeom>
            <a:avLst/>
            <a:gdLst/>
            <a:ahLst/>
            <a:cxnLst/>
            <a:rect l="l" t="t" r="r" b="b"/>
            <a:pathLst>
              <a:path w="16659109" h="10287000">
                <a:moveTo>
                  <a:pt x="0" y="0"/>
                </a:moveTo>
                <a:lnTo>
                  <a:pt x="16659109" y="0"/>
                </a:lnTo>
                <a:lnTo>
                  <a:pt x="166591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DB328295-81E9-DB82-43B8-7EE496BF0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1284" y="53576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95C736-64D4-4CFC-899E-159C92B6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9" y="2495388"/>
            <a:ext cx="3832735" cy="31121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E249AE-851A-45DB-BF1C-8268C4A5C09C}"/>
              </a:ext>
            </a:extLst>
          </p:cNvPr>
          <p:cNvGrpSpPr/>
          <p:nvPr/>
        </p:nvGrpSpPr>
        <p:grpSpPr>
          <a:xfrm>
            <a:off x="3848546" y="1073977"/>
            <a:ext cx="7516140" cy="1414073"/>
            <a:chOff x="4144021" y="1484380"/>
            <a:chExt cx="7574794" cy="51045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E9968D-C548-4537-8944-E6388FA0E57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8DA6E3F9-619B-4FA2-8E6D-FAA02152A29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A8839BE8-42AF-49C7-92FE-CBE6B904543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E9187A-85AD-453D-A5F2-FFC77D4BF4EF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 đã thể hiện tình yêu quê hương như thế 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0F4D11-8A1B-421B-9F40-4FF071F4DB2F}"/>
              </a:ext>
            </a:extLst>
          </p:cNvPr>
          <p:cNvGrpSpPr/>
          <p:nvPr/>
        </p:nvGrpSpPr>
        <p:grpSpPr>
          <a:xfrm>
            <a:off x="4077146" y="2699658"/>
            <a:ext cx="7516140" cy="1415864"/>
            <a:chOff x="4144021" y="1484380"/>
            <a:chExt cx="7574794" cy="5104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6DD5C10-B3C4-435B-A271-B0E57303321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0" name="Rectangle: Diagonal Corners Rounded 4">
                <a:extLst>
                  <a:ext uri="{FF2B5EF4-FFF2-40B4-BE49-F238E27FC236}">
                    <a16:creationId xmlns:a16="http://schemas.microsoft.com/office/drawing/2014/main" id="{91E0DCA5-40B3-46D7-BF71-C2C8C99C0B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:a16="http://schemas.microsoft.com/office/drawing/2014/main" id="{527DCD79-1676-40D0-A478-B51D2FA287A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13A8A3-75D2-420E-B78E-91470576B17C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em thấy bạn Lan là bạn nhỏ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5A21F4-40A6-4FCD-B783-80A453A19D12}"/>
              </a:ext>
            </a:extLst>
          </p:cNvPr>
          <p:cNvGrpSpPr/>
          <p:nvPr/>
        </p:nvGrpSpPr>
        <p:grpSpPr>
          <a:xfrm>
            <a:off x="4088032" y="4434027"/>
            <a:ext cx="7516140" cy="1449162"/>
            <a:chOff x="4144021" y="1484380"/>
            <a:chExt cx="7574794" cy="51045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6202C1-234B-4E94-A6EB-0A400BDBB88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4">
                <a:extLst>
                  <a:ext uri="{FF2B5EF4-FFF2-40B4-BE49-F238E27FC236}">
                    <a16:creationId xmlns:a16="http://schemas.microsoft.com/office/drawing/2014/main" id="{C57629F7-82D9-4798-BE79-FD0DFAB44D8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BF4DAA77-B2EC-4C65-9CA0-41F34880B7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F7E882-A4F9-4E6D-AEBF-D99B233548BB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nghĩ mình có làm được những việc như bạn Lan đã làm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5"/>
            <a:ext cx="5160471" cy="2514887"/>
            <a:chOff x="4144021" y="1484380"/>
            <a:chExt cx="7574794" cy="61240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5899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 đã thể hiện tình yêu quê hương như thế nào?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978503"/>
            <a:chOff x="7675497" y="1612359"/>
            <a:chExt cx="6336704" cy="497979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018969"/>
              <a:ext cx="6042406" cy="457318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Gom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quần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cũ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sách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vở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tặng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</a:t>
              </a:r>
            </a:p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thắp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</a:t>
              </a:r>
            </a:p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luôn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giỏi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 </a:t>
              </a:r>
            </a:p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tâm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thăm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ông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457139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46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E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 thấy bạn Lan là bạn nhỏ như thế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771675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Lan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là một cô bé rất tốt bụng, sống tình cảm, biết quan tâm tới mọi người. Bạn đã làm rất nhiều việc có ý nghĩa đối với quê hương mình.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183</Words>
  <Application>Microsoft Office PowerPoint</Application>
  <PresentationFormat>Widescreen</PresentationFormat>
  <Paragraphs>14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等线</vt:lpstr>
      <vt:lpstr>宋体</vt:lpstr>
      <vt:lpstr>Times New Roman</vt:lpstr>
      <vt:lpstr>UTM Duepuntozero</vt:lpstr>
      <vt:lpstr>1_Office 主题</vt:lpstr>
      <vt:lpstr>2_Office Theme</vt:lpstr>
      <vt:lpstr>Custom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2022-08-17T00:22:12Z</dcterms:created>
  <dcterms:modified xsi:type="dcterms:W3CDTF">2025-09-25T04:36:14Z</dcterms:modified>
</cp:coreProperties>
</file>