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unknown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98" r:id="rId3"/>
  </p:sldMasterIdLst>
  <p:notesMasterIdLst>
    <p:notesMasterId r:id="rId19"/>
  </p:notesMasterIdLst>
  <p:sldIdLst>
    <p:sldId id="354" r:id="rId4"/>
    <p:sldId id="355" r:id="rId5"/>
    <p:sldId id="356" r:id="rId6"/>
    <p:sldId id="262" r:id="rId7"/>
    <p:sldId id="347" r:id="rId8"/>
    <p:sldId id="348" r:id="rId9"/>
    <p:sldId id="264" r:id="rId10"/>
    <p:sldId id="258" r:id="rId11"/>
    <p:sldId id="349" r:id="rId12"/>
    <p:sldId id="350" r:id="rId13"/>
    <p:sldId id="351" r:id="rId14"/>
    <p:sldId id="352" r:id="rId15"/>
    <p:sldId id="260" r:id="rId16"/>
    <p:sldId id="353" r:id="rId17"/>
    <p:sldId id="281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E6B9B8"/>
    <a:srgbClr val="92D050"/>
    <a:srgbClr val="00FF00"/>
    <a:srgbClr val="00CC00"/>
    <a:srgbClr val="68CB0F"/>
    <a:srgbClr val="3B3A3C"/>
    <a:srgbClr val="51B416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327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662DE-F1A6-47CD-A8C4-98B0B68DE567}" type="slidenum">
              <a:rPr lang="zh-CN" altLang="en-US" smtClean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662DE-F1A6-47CD-A8C4-98B0B68DE567}" type="slidenum">
              <a:rPr lang="zh-CN" altLang="en-US" smtClean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3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23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6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09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09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3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4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67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1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3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56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79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0015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59C6F32-809B-4A83-821D-D07C0E8E5FD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10/9/2022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D247BC8-A6CA-494E-BB60-552F2E0104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74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44.gif"/><Relationship Id="rId12" Type="http://schemas.openxmlformats.org/officeDocument/2006/relationships/image" Target="../media/image4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gif"/><Relationship Id="rId11" Type="http://schemas.openxmlformats.org/officeDocument/2006/relationships/image" Target="../media/image41.gif"/><Relationship Id="rId5" Type="http://schemas.openxmlformats.org/officeDocument/2006/relationships/image" Target="../media/image31.png"/><Relationship Id="rId15" Type="http://schemas.microsoft.com/office/2007/relationships/hdphoto" Target="../media/hdphoto1.wdp"/><Relationship Id="rId10" Type="http://schemas.openxmlformats.org/officeDocument/2006/relationships/image" Target="../media/image43.gif"/><Relationship Id="rId4" Type="http://schemas.openxmlformats.org/officeDocument/2006/relationships/audio" Target="../media/audio4.wav"/><Relationship Id="rId9" Type="http://schemas.openxmlformats.org/officeDocument/2006/relationships/image" Target="../media/image32.gif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13" Type="http://schemas.openxmlformats.org/officeDocument/2006/relationships/image" Target="../media/image47.gif"/><Relationship Id="rId3" Type="http://schemas.openxmlformats.org/officeDocument/2006/relationships/audio" Target="../media/audio1.wav"/><Relationship Id="rId7" Type="http://schemas.openxmlformats.org/officeDocument/2006/relationships/image" Target="../media/image48.gif"/><Relationship Id="rId12" Type="http://schemas.openxmlformats.org/officeDocument/2006/relationships/image" Target="../media/image41.gif"/><Relationship Id="rId2" Type="http://schemas.openxmlformats.org/officeDocument/2006/relationships/audio" Target="../media/audio3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gif"/><Relationship Id="rId11" Type="http://schemas.openxmlformats.org/officeDocument/2006/relationships/image" Target="../media/image43.gif"/><Relationship Id="rId5" Type="http://schemas.openxmlformats.org/officeDocument/2006/relationships/image" Target="../media/image31.png"/><Relationship Id="rId15" Type="http://schemas.openxmlformats.org/officeDocument/2006/relationships/image" Target="../media/image45.png"/><Relationship Id="rId10" Type="http://schemas.openxmlformats.org/officeDocument/2006/relationships/image" Target="../media/image32.gif"/><Relationship Id="rId4" Type="http://schemas.openxmlformats.org/officeDocument/2006/relationships/audio" Target="../media/audio4.wav"/><Relationship Id="rId9" Type="http://schemas.openxmlformats.org/officeDocument/2006/relationships/image" Target="../media/image33.gif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44.gif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gif"/><Relationship Id="rId11" Type="http://schemas.openxmlformats.org/officeDocument/2006/relationships/image" Target="../media/image41.gif"/><Relationship Id="rId5" Type="http://schemas.openxmlformats.org/officeDocument/2006/relationships/image" Target="../media/image31.png"/><Relationship Id="rId15" Type="http://schemas.openxmlformats.org/officeDocument/2006/relationships/image" Target="../media/image47.gif"/><Relationship Id="rId10" Type="http://schemas.openxmlformats.org/officeDocument/2006/relationships/image" Target="../media/image43.gif"/><Relationship Id="rId4" Type="http://schemas.openxmlformats.org/officeDocument/2006/relationships/audio" Target="../media/audio4.wav"/><Relationship Id="rId9" Type="http://schemas.openxmlformats.org/officeDocument/2006/relationships/image" Target="../media/image32.gif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3.gif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gif"/><Relationship Id="rId11" Type="http://schemas.openxmlformats.org/officeDocument/2006/relationships/image" Target="../media/image44.gif"/><Relationship Id="rId5" Type="http://schemas.openxmlformats.org/officeDocument/2006/relationships/image" Target="../media/image31.png"/><Relationship Id="rId15" Type="http://schemas.openxmlformats.org/officeDocument/2006/relationships/image" Target="../media/image49.gif"/><Relationship Id="rId10" Type="http://schemas.openxmlformats.org/officeDocument/2006/relationships/image" Target="../media/image41.gif"/><Relationship Id="rId4" Type="http://schemas.openxmlformats.org/officeDocument/2006/relationships/audio" Target="../media/audio4.wav"/><Relationship Id="rId9" Type="http://schemas.openxmlformats.org/officeDocument/2006/relationships/image" Target="../media/image43.gif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2.gif"/><Relationship Id="rId12" Type="http://schemas.openxmlformats.org/officeDocument/2006/relationships/image" Target="../media/image44.gif"/><Relationship Id="rId2" Type="http://schemas.openxmlformats.org/officeDocument/2006/relationships/audio" Target="../media/audio1.wav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11" Type="http://schemas.openxmlformats.org/officeDocument/2006/relationships/image" Target="../media/image41.gif"/><Relationship Id="rId5" Type="http://schemas.openxmlformats.org/officeDocument/2006/relationships/audio" Target="../media/audio4.wav"/><Relationship Id="rId15" Type="http://schemas.openxmlformats.org/officeDocument/2006/relationships/image" Target="../media/image36.png"/><Relationship Id="rId10" Type="http://schemas.openxmlformats.org/officeDocument/2006/relationships/image" Target="../media/image43.gif"/><Relationship Id="rId4" Type="http://schemas.openxmlformats.org/officeDocument/2006/relationships/audio" Target="../media/audio5.wav"/><Relationship Id="rId9" Type="http://schemas.openxmlformats.org/officeDocument/2006/relationships/image" Target="../media/image32.gif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28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6.wmf"/><Relationship Id="rId5" Type="http://schemas.openxmlformats.org/officeDocument/2006/relationships/control" Target="../activeX/activeX4.xml"/><Relationship Id="rId10" Type="http://schemas.openxmlformats.org/officeDocument/2006/relationships/image" Target="../media/image25.png"/><Relationship Id="rId4" Type="http://schemas.openxmlformats.org/officeDocument/2006/relationships/control" Target="../activeX/activeX3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3.gif"/><Relationship Id="rId18" Type="http://schemas.openxmlformats.org/officeDocument/2006/relationships/image" Target="../media/image41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40.gif"/><Relationship Id="rId2" Type="http://schemas.openxmlformats.org/officeDocument/2006/relationships/audio" Target="../media/media2.mp3"/><Relationship Id="rId16" Type="http://schemas.openxmlformats.org/officeDocument/2006/relationships/image" Target="../media/image39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0.xml"/><Relationship Id="rId5" Type="http://schemas.microsoft.com/office/2007/relationships/media" Target="../media/media4.mp3"/><Relationship Id="rId15" Type="http://schemas.openxmlformats.org/officeDocument/2006/relationships/image" Target="../media/image38.gif"/><Relationship Id="rId10" Type="http://schemas.openxmlformats.org/officeDocument/2006/relationships/audio" Target="../media/media6.mp3"/><Relationship Id="rId19" Type="http://schemas.openxmlformats.org/officeDocument/2006/relationships/image" Target="../media/image3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42.gif"/><Relationship Id="rId12" Type="http://schemas.openxmlformats.org/officeDocument/2006/relationships/image" Target="../media/image44.gif"/><Relationship Id="rId2" Type="http://schemas.openxmlformats.org/officeDocument/2006/relationships/audio" Target="../media/audio1.wav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11" Type="http://schemas.openxmlformats.org/officeDocument/2006/relationships/image" Target="../media/image41.gif"/><Relationship Id="rId5" Type="http://schemas.openxmlformats.org/officeDocument/2006/relationships/audio" Target="../media/audio4.wav"/><Relationship Id="rId15" Type="http://schemas.openxmlformats.org/officeDocument/2006/relationships/image" Target="../media/image36.png"/><Relationship Id="rId10" Type="http://schemas.openxmlformats.org/officeDocument/2006/relationships/image" Target="../media/image43.gif"/><Relationship Id="rId4" Type="http://schemas.openxmlformats.org/officeDocument/2006/relationships/audio" Target="../media/audio3.wav"/><Relationship Id="rId9" Type="http://schemas.openxmlformats.org/officeDocument/2006/relationships/image" Target="../media/image32.gi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69" y="1267037"/>
            <a:ext cx="9874581" cy="375669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" y="1156774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60" y="3609930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15695" y="2407454"/>
            <a:ext cx="744732" cy="7194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75552" y="1760767"/>
            <a:ext cx="1050680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Tx/>
              <a:buFontTx/>
              <a:buNone/>
            </a:pPr>
            <a:r>
              <a:rPr lang="en-US" sz="32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Thứ</a:t>
            </a:r>
            <a:r>
              <a:rPr lang="en-US" sz="32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</a:t>
            </a:r>
            <a:r>
              <a:rPr lang="en-US" sz="32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hai</a:t>
            </a:r>
            <a:r>
              <a:rPr lang="en-US" sz="32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</a:t>
            </a:r>
            <a:r>
              <a:rPr lang="en-US" sz="32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ngày</a:t>
            </a:r>
            <a:r>
              <a:rPr lang="en-US" sz="32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10 </a:t>
            </a:r>
            <a:r>
              <a:rPr lang="en-US" sz="32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tháng</a:t>
            </a:r>
            <a:r>
              <a:rPr lang="en-US" sz="32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10 </a:t>
            </a:r>
            <a:r>
              <a:rPr lang="en-US" sz="32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năm</a:t>
            </a:r>
            <a:r>
              <a:rPr lang="en-US" sz="32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2022</a:t>
            </a:r>
          </a:p>
          <a:p>
            <a:pPr algn="ctr">
              <a:lnSpc>
                <a:spcPct val="130000"/>
              </a:lnSpc>
              <a:buClrTx/>
              <a:buFontTx/>
              <a:buNone/>
            </a:pPr>
            <a:r>
              <a:rPr lang="en-US" sz="32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Toán</a:t>
            </a:r>
            <a:endParaRPr lang="en-US" sz="3200" b="1" kern="1200" dirty="0" smtClean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P001 4 hàng" pitchFamily="34" charset="0"/>
              <a:ea typeface="+mn-ea"/>
            </a:endParaRPr>
          </a:p>
          <a:p>
            <a:pPr algn="ctr">
              <a:lnSpc>
                <a:spcPct val="130000"/>
              </a:lnSpc>
              <a:buClrTx/>
              <a:buFontTx/>
              <a:buNone/>
            </a:pPr>
            <a:r>
              <a:rPr lang="en-US" sz="32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Luyện</a:t>
            </a:r>
            <a:r>
              <a:rPr lang="en-US" sz="32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</a:t>
            </a:r>
            <a:r>
              <a:rPr lang="en-US" sz="32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tập</a:t>
            </a:r>
            <a:endParaRPr lang="en-US" sz="3200" b="1" kern="1200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P001 4 hàng" pitchFamily="34" charset="0"/>
              <a:ea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34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3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3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7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86" y="4585427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24" y="4547327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9" y="4450081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0" y="4442874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86" y="4547327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7381547" y="402910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54" y="2299283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78" y="4396501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966236" y="5475619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731036" y="54756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575574" y="5475619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08805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14 - 6….. 12 - 3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57084" y="6051600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4541526" y="5537512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686052" y="54581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&gt;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715505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6501" y="2509720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&lt;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0417 0.294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2305 0.329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4479 0.335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76" y="4396289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01817" y="89965"/>
            <a:ext cx="5988366" cy="102122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34349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13 - 6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34349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14 - 6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78392" y="163767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11 - 6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78392" y="2577025"/>
            <a:ext cx="244733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12 - 6</a:t>
            </a: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149 0.2773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68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862 0.3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136 0.31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2" y="224480"/>
            <a:ext cx="6348583" cy="100039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617224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11 - 5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2359763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12 - 7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99053" y="156763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15 - 8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99053" y="2310176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14 - 6</a:t>
            </a:r>
          </a:p>
        </p:txBody>
      </p:sp>
    </p:spTree>
    <p:extLst>
      <p:ext uri="{BB962C8B-B14F-4D97-AF65-F5344CB8AC3E}">
        <p14:creationId xmlns:p14="http://schemas.microsoft.com/office/powerpoint/2010/main" val="33474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045 0.3099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133 0.310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487 0.3009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1" grpId="0" build="allAtOnce" animBg="1"/>
      <p:bldP spid="3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18594"/>
            <a:ext cx="6136148" cy="927286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91569" y="1531294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13 - 7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91569" y="240664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11 - 2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1047" y="1522095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12 - 9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11047" y="2397447"/>
            <a:ext cx="27059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13 - 5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9154 0.31343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1029 0.3048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3477 0.308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2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29" grpId="0" build="allAtOnce" animBg="1"/>
      <p:bldP spid="32" grpId="0" build="allAtOnce" animBg="1"/>
      <p:bldP spid="3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9443" y="167343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 + 9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143785"/>
            <a:ext cx="6060627" cy="9316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lớn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69443" y="2482267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 + 5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648571" y="1640952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9 + 6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648571" y="2449788"/>
            <a:ext cx="23649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+ 7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8985 0.3189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1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2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0091 0.300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9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2722 0.2923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50"/>
                            </p:stCondLst>
                            <p:childTnLst>
                              <p:par>
                                <p:cTn id="17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  <p:bldP spid="8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21" y="1253510"/>
            <a:ext cx="9874581" cy="375669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" y="1156774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60" y="3609930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715695" y="2407454"/>
            <a:ext cx="744732" cy="7194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04376" y="1437969"/>
            <a:ext cx="10506808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Tx/>
              <a:buFontTx/>
              <a:buNone/>
            </a:pPr>
            <a:r>
              <a:rPr lang="en-US" sz="66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Khởi</a:t>
            </a:r>
            <a:r>
              <a:rPr lang="en-US" sz="66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</a:t>
            </a:r>
            <a:r>
              <a:rPr lang="en-US" sz="66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động</a:t>
            </a:r>
            <a:endParaRPr lang="en-US" sz="6600" b="1" kern="1200" dirty="0" smtClean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P001 4 hàng" pitchFamily="34" charset="0"/>
              <a:ea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16007" y="2672056"/>
            <a:ext cx="10506808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buClrTx/>
              <a:buFontTx/>
              <a:buNone/>
            </a:pPr>
            <a:r>
              <a:rPr lang="en-US" sz="66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Trò</a:t>
            </a:r>
            <a:r>
              <a:rPr lang="en-US" sz="66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</a:t>
            </a:r>
            <a:r>
              <a:rPr lang="en-US" sz="66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chơi</a:t>
            </a:r>
            <a:r>
              <a:rPr lang="en-US" sz="66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: </a:t>
            </a:r>
            <a:r>
              <a:rPr lang="en-US" sz="66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Truyền</a:t>
            </a:r>
            <a:r>
              <a:rPr lang="en-US" sz="6600" b="1" kern="12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 </a:t>
            </a:r>
            <a:r>
              <a:rPr lang="en-US" sz="6600" b="1" kern="1200" dirty="0" err="1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P001 4 hàng" pitchFamily="34" charset="0"/>
                <a:ea typeface="+mn-ea"/>
              </a:rPr>
              <a:t>điện</a:t>
            </a:r>
            <a:endParaRPr lang="en-US" sz="6600" b="1" kern="1200" dirty="0" smtClean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P001 4 hàng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8699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3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3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57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172" y="1221943"/>
            <a:ext cx="3852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Yêu</a:t>
            </a:r>
            <a:r>
              <a:rPr lang="en-US" sz="3600" b="1" dirty="0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cầu</a:t>
            </a:r>
            <a:r>
              <a:rPr lang="en-US" sz="3600" b="1" dirty="0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cần</a:t>
            </a:r>
            <a:r>
              <a:rPr lang="en-US" sz="3600" b="1" dirty="0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đạt</a:t>
            </a:r>
            <a:r>
              <a:rPr lang="en-US" sz="3600" b="1" dirty="0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:</a:t>
            </a:r>
            <a:endParaRPr lang="en-US" sz="36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03E6A09-81DB-4DEF-8A47-72A8365B738D}"/>
              </a:ext>
            </a:extLst>
          </p:cNvPr>
          <p:cNvSpPr/>
          <p:nvPr/>
        </p:nvSpPr>
        <p:spPr>
          <a:xfrm>
            <a:off x="1503679" y="1934654"/>
            <a:ext cx="900332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HS </a:t>
            </a:r>
            <a:r>
              <a:rPr lang="vi-VN" sz="28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củng cố về các cách làm tính trừ  (có nhớ) đã học trong phạm vi 20 bằng cách “đếm </a:t>
            </a:r>
            <a:r>
              <a:rPr lang="en-US" sz="28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bớt</a:t>
            </a:r>
            <a:r>
              <a:rPr lang="vi-VN" sz="28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vi-VN" sz="28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và “làm cho tròn 10</a:t>
            </a:r>
            <a:r>
              <a:rPr lang="vi-VN" sz="28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”.</a:t>
            </a:r>
            <a:endParaRPr lang="en-US" sz="28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Vận dụng được kiến thức, kĩ năng về tính trừ có nhớ trong phạm vi 20 đã học vào giải quyết một số tình huống gắn với thực tế. </a:t>
            </a:r>
            <a:endParaRPr lang="en-US" sz="28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7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95A8DF9-DF86-4E92-8814-35E42D3CE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073" t="70016" r="46339" b="8374"/>
          <a:stretch/>
        </p:blipFill>
        <p:spPr>
          <a:xfrm>
            <a:off x="2986481" y="4767182"/>
            <a:ext cx="4832058" cy="1507783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92696" y="181250"/>
            <a:ext cx="10206607" cy="994409"/>
            <a:chOff x="1145799" y="591409"/>
            <a:chExt cx="4642036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4397708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Trang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8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bánh.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799" y="715705"/>
              <a:ext cx="297166" cy="572383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6EB7E3-0273-4F29-8129-00B3B62BE89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443" t="12652" r="13070" b="34011"/>
          <a:stretch/>
        </p:blipFill>
        <p:spPr>
          <a:xfrm>
            <a:off x="2696861" y="1323363"/>
            <a:ext cx="6632814" cy="3266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ontrols>
      <mc:AlternateContent xmlns:mc="http://schemas.openxmlformats.org/markup-compatibility/2006">
        <mc:Choice xmlns:v="urn:schemas-microsoft-com:vml" Requires="v">
          <p:control spid="1056" name="TextBox4" r:id="rId2" imgW="514440" imgH="457200"/>
        </mc:Choice>
        <mc:Fallback>
          <p:control name="TextBox4" r:id="rId2" imgW="514440" imgH="4572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8038" y="4964113"/>
                  <a:ext cx="514350" cy="455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7" name="TextBox1" r:id="rId3" imgW="514440" imgH="476280"/>
        </mc:Choice>
        <mc:Fallback>
          <p:control name="TextBox1" r:id="rId3" imgW="514440" imgH="4762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3925" y="4964113"/>
                  <a:ext cx="514350" cy="473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8" name="TextBox2" r:id="rId4" imgW="514440" imgH="476280"/>
        </mc:Choice>
        <mc:Fallback>
          <p:control name="TextBox2" r:id="rId4" imgW="514440" imgH="4762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9925" y="4954588"/>
                  <a:ext cx="514350" cy="474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9" name="TextBox3" r:id="rId5" imgW="514440" imgH="457200"/>
        </mc:Choice>
        <mc:Fallback>
          <p:control name="TextBox3" r:id="rId5" imgW="514440" imgH="457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37213" y="5661025"/>
                  <a:ext cx="51435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0" name="TextBox5" r:id="rId6" imgW="419040" imgH="419040"/>
        </mc:Choice>
        <mc:Fallback>
          <p:control name="TextBox5" r:id="rId6" imgW="419040" imgH="41904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7175" y="4991100"/>
                  <a:ext cx="415925" cy="41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D85DD185-FEF7-4D27-93A9-507E5A2A7483}"/>
              </a:ext>
            </a:extLst>
          </p:cNvPr>
          <p:cNvSpPr/>
          <p:nvPr/>
        </p:nvSpPr>
        <p:spPr>
          <a:xfrm>
            <a:off x="5692484" y="2338880"/>
            <a:ext cx="3548679" cy="14369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87212" y="181250"/>
            <a:ext cx="7944766" cy="994409"/>
            <a:chOff x="1144677" y="591409"/>
            <a:chExt cx="3781114" cy="898716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=""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390127" y="591409"/>
              <a:ext cx="3535664" cy="898716"/>
            </a:xfrm>
            <a:prstGeom prst="flowChartAlternateProcess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Ngọc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4677" y="685119"/>
              <a:ext cx="365941" cy="67120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79E0D74-F5B7-412C-A717-BF9C603D7018}"/>
              </a:ext>
            </a:extLst>
          </p:cNvPr>
          <p:cNvSpPr/>
          <p:nvPr/>
        </p:nvSpPr>
        <p:spPr>
          <a:xfrm>
            <a:off x="4799387" y="1341010"/>
            <a:ext cx="2394858" cy="78377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rial" panose="020B7200000000000000" pitchFamily="34" charset="0"/>
              </a:rPr>
              <a:t>13 - 5 = 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AF2709CF-76F4-4264-82CB-4C62D72A627F}"/>
              </a:ext>
            </a:extLst>
          </p:cNvPr>
          <p:cNvSpPr/>
          <p:nvPr/>
        </p:nvSpPr>
        <p:spPr>
          <a:xfrm>
            <a:off x="1618614" y="2355243"/>
            <a:ext cx="2856411" cy="1436914"/>
          </a:xfrm>
          <a:prstGeom prst="wedgeRoundRectCallout">
            <a:avLst>
              <a:gd name="adj1" fmla="val -38480"/>
              <a:gd name="adj2" fmla="val 6795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8550EC-9DB9-489A-A5AC-E11203120C53}"/>
              </a:ext>
            </a:extLst>
          </p:cNvPr>
          <p:cNvSpPr txBox="1"/>
          <p:nvPr/>
        </p:nvSpPr>
        <p:spPr>
          <a:xfrm>
            <a:off x="1668953" y="2496707"/>
            <a:ext cx="2690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13 - 3 = 10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10 – 2 = 8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Vậy</a:t>
            </a:r>
            <a:r>
              <a:rPr lang="en-US" sz="2400" b="1" dirty="0">
                <a:solidFill>
                  <a:schemeClr val="bg1"/>
                </a:solidFill>
              </a:rPr>
              <a:t> 13 – 5 =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001FFE-394A-4CFF-A29F-1BF7C97AB7A2}"/>
              </a:ext>
            </a:extLst>
          </p:cNvPr>
          <p:cNvSpPr txBox="1"/>
          <p:nvPr/>
        </p:nvSpPr>
        <p:spPr>
          <a:xfrm>
            <a:off x="8628520" y="2796067"/>
            <a:ext cx="63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="" xmlns:a16="http://schemas.microsoft.com/office/drawing/2014/main" id="{8C1E141F-BBDA-4434-89AF-C7D36A1EFC17}"/>
              </a:ext>
            </a:extLst>
          </p:cNvPr>
          <p:cNvSpPr/>
          <p:nvPr/>
        </p:nvSpPr>
        <p:spPr>
          <a:xfrm flipH="1">
            <a:off x="8325131" y="2671250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2F84CFB-4C50-403C-98A9-95E786C76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90" y="3765873"/>
            <a:ext cx="1908961" cy="29489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E5FC19-BCB2-4E7B-A2EB-6422873D3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4795" y="3524786"/>
            <a:ext cx="1881052" cy="31900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E96EA7F-BD0C-4D18-A819-887E09F7B3BF}"/>
              </a:ext>
            </a:extLst>
          </p:cNvPr>
          <p:cNvSpPr txBox="1"/>
          <p:nvPr/>
        </p:nvSpPr>
        <p:spPr>
          <a:xfrm>
            <a:off x="8104727" y="2802842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36E56ED-C0F8-42ED-9410-A09EAB8097B5}"/>
              </a:ext>
            </a:extLst>
          </p:cNvPr>
          <p:cNvSpPr txBox="1"/>
          <p:nvPr/>
        </p:nvSpPr>
        <p:spPr>
          <a:xfrm>
            <a:off x="7548271" y="2811179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586869-EEAC-4B89-8DB2-5D9A8B732F3B}"/>
              </a:ext>
            </a:extLst>
          </p:cNvPr>
          <p:cNvSpPr txBox="1"/>
          <p:nvPr/>
        </p:nvSpPr>
        <p:spPr>
          <a:xfrm>
            <a:off x="6964637" y="2823997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4204D24-F5C2-4DD9-AF73-9DB0BE7973E6}"/>
              </a:ext>
            </a:extLst>
          </p:cNvPr>
          <p:cNvSpPr txBox="1"/>
          <p:nvPr/>
        </p:nvSpPr>
        <p:spPr>
          <a:xfrm>
            <a:off x="6448616" y="2848529"/>
            <a:ext cx="64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B773C6C-4C9F-4686-A4E4-8D6785038E2F}"/>
              </a:ext>
            </a:extLst>
          </p:cNvPr>
          <p:cNvSpPr txBox="1"/>
          <p:nvPr/>
        </p:nvSpPr>
        <p:spPr>
          <a:xfrm>
            <a:off x="5900859" y="2854490"/>
            <a:ext cx="41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C4F5C82-C924-4AF5-BFC7-05E8EA42F7EF}"/>
              </a:ext>
            </a:extLst>
          </p:cNvPr>
          <p:cNvGrpSpPr/>
          <p:nvPr/>
        </p:nvGrpSpPr>
        <p:grpSpPr>
          <a:xfrm>
            <a:off x="9145578" y="2626633"/>
            <a:ext cx="1993350" cy="1116834"/>
            <a:chOff x="7883371" y="2487500"/>
            <a:chExt cx="2167728" cy="1116834"/>
          </a:xfrm>
        </p:grpSpPr>
        <p:sp>
          <p:nvSpPr>
            <p:cNvPr id="21" name="Speech Bubble: Oval 20">
              <a:extLst>
                <a:ext uri="{FF2B5EF4-FFF2-40B4-BE49-F238E27FC236}">
                  <a16:creationId xmlns="" xmlns:a16="http://schemas.microsoft.com/office/drawing/2014/main" id="{42FCA792-7F54-4BF3-9539-EB9B97D7712F}"/>
                </a:ext>
              </a:extLst>
            </p:cNvPr>
            <p:cNvSpPr/>
            <p:nvPr/>
          </p:nvSpPr>
          <p:spPr>
            <a:xfrm>
              <a:off x="7883371" y="2487500"/>
              <a:ext cx="2167728" cy="1116834"/>
            </a:xfrm>
            <a:prstGeom prst="wedgeEllipseCallout">
              <a:avLst>
                <a:gd name="adj1" fmla="val 32278"/>
                <a:gd name="adj2" fmla="val 5475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2674AD2-4508-459D-8DEE-2E7727440366}"/>
                </a:ext>
              </a:extLst>
            </p:cNvPr>
            <p:cNvSpPr txBox="1"/>
            <p:nvPr/>
          </p:nvSpPr>
          <p:spPr>
            <a:xfrm>
              <a:off x="7986010" y="2721304"/>
              <a:ext cx="2001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Đếm</a:t>
              </a:r>
              <a:r>
                <a:rPr lang="en-US" sz="2000" b="1" dirty="0"/>
                <a:t> </a:t>
              </a:r>
              <a:r>
                <a:rPr lang="en-US" sz="2000" b="1" dirty="0" err="1"/>
                <a:t>bớt</a:t>
              </a:r>
              <a:r>
                <a:rPr lang="en-US" sz="2000" b="1" dirty="0"/>
                <a:t> 5 </a:t>
              </a:r>
              <a:r>
                <a:rPr lang="en-US" sz="2000" b="1" dirty="0" err="1"/>
                <a:t>bắt</a:t>
              </a:r>
              <a:r>
                <a:rPr lang="en-US" sz="2000" b="1" dirty="0"/>
                <a:t> </a:t>
              </a:r>
              <a:r>
                <a:rPr lang="en-US" sz="2000" b="1" dirty="0" err="1"/>
                <a:t>đầu</a:t>
              </a:r>
              <a:r>
                <a:rPr lang="en-US" sz="2000" b="1" dirty="0"/>
                <a:t> </a:t>
              </a:r>
              <a:r>
                <a:rPr lang="en-US" sz="2000" b="1" dirty="0" err="1"/>
                <a:t>từ</a:t>
              </a:r>
              <a:r>
                <a:rPr lang="en-US" sz="2000" b="1" dirty="0"/>
                <a:t> 13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036E0C-0906-4FED-8F7A-954F141F6CAB}"/>
              </a:ext>
            </a:extLst>
          </p:cNvPr>
          <p:cNvSpPr txBox="1"/>
          <p:nvPr/>
        </p:nvSpPr>
        <p:spPr>
          <a:xfrm>
            <a:off x="2140496" y="4481662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Hà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1163078-8213-45BD-B6A5-997ADA48240E}"/>
              </a:ext>
            </a:extLst>
          </p:cNvPr>
          <p:cNvSpPr txBox="1"/>
          <p:nvPr/>
        </p:nvSpPr>
        <p:spPr>
          <a:xfrm>
            <a:off x="9185131" y="4750456"/>
            <a:ext cx="103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Ngọc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="" xmlns:a16="http://schemas.microsoft.com/office/drawing/2014/main" id="{8EB448E6-D339-49AB-A362-5F491B372DD0}"/>
              </a:ext>
            </a:extLst>
          </p:cNvPr>
          <p:cNvSpPr/>
          <p:nvPr/>
        </p:nvSpPr>
        <p:spPr>
          <a:xfrm flipH="1">
            <a:off x="7748797" y="267242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urved Down 40">
            <a:extLst>
              <a:ext uri="{FF2B5EF4-FFF2-40B4-BE49-F238E27FC236}">
                <a16:creationId xmlns="" xmlns:a16="http://schemas.microsoft.com/office/drawing/2014/main" id="{7769198C-79FA-4D8E-8A0C-7862E8BF219F}"/>
              </a:ext>
            </a:extLst>
          </p:cNvPr>
          <p:cNvSpPr/>
          <p:nvPr/>
        </p:nvSpPr>
        <p:spPr>
          <a:xfrm rot="21381528" flipH="1">
            <a:off x="7145050" y="2653408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urved Down 41">
            <a:extLst>
              <a:ext uri="{FF2B5EF4-FFF2-40B4-BE49-F238E27FC236}">
                <a16:creationId xmlns="" xmlns:a16="http://schemas.microsoft.com/office/drawing/2014/main" id="{D1811839-C0AC-4D81-91B3-0F13342E9EE5}"/>
              </a:ext>
            </a:extLst>
          </p:cNvPr>
          <p:cNvSpPr/>
          <p:nvPr/>
        </p:nvSpPr>
        <p:spPr>
          <a:xfrm rot="21381528" flipH="1">
            <a:off x="6568715" y="264189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Arrow: Curved Down 42">
            <a:extLst>
              <a:ext uri="{FF2B5EF4-FFF2-40B4-BE49-F238E27FC236}">
                <a16:creationId xmlns="" xmlns:a16="http://schemas.microsoft.com/office/drawing/2014/main" id="{5696E8EF-1E91-4FEB-A4A1-C07526E952E1}"/>
              </a:ext>
            </a:extLst>
          </p:cNvPr>
          <p:cNvSpPr/>
          <p:nvPr/>
        </p:nvSpPr>
        <p:spPr>
          <a:xfrm rot="21381528" flipH="1">
            <a:off x="5983613" y="2641899"/>
            <a:ext cx="587829" cy="175965"/>
          </a:xfrm>
          <a:prstGeom prst="curvedDown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4" grpId="0" animBg="1"/>
      <p:bldP spid="7" grpId="0"/>
      <p:bldP spid="8" grpId="0" animBg="1"/>
      <p:bldP spid="29" grpId="0"/>
      <p:bldP spid="31" grpId="0"/>
      <p:bldP spid="32" grpId="0"/>
      <p:bldP spid="33" grpId="0"/>
      <p:bldP spid="34" grpId="0"/>
      <p:bldP spid="3" grpId="0"/>
      <p:bldP spid="27" grpId="0"/>
      <p:bldP spid="39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2698" y="1843385"/>
            <a:ext cx="554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42" y="4427171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388277" y="3919496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8322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=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0" y="4427171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3" y="4427172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200702" y="5351425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316892" y="5355463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3" y="4465272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42" y="4465271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965502" y="5389525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081692" y="5355463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4" y="4280929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926230" y="5355463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27721"/>
            <a:ext cx="6219275" cy="10723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16 - 8 …… 13 - 5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92672" y="5988098"/>
            <a:ext cx="5935151" cy="82356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667367" y="1624567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&gt;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019230" y="2439218"/>
            <a:ext cx="24612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&lt;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431 0.26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36771 0.2863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"/>
                            </p:stCondLst>
                            <p:childTnLst>
                              <p:par>
                                <p:cTn id="1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17591 0.2273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5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81" grpId="0" build="allAtOnce" animBg="1"/>
      <p:bldP spid="82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422</Words>
  <Application>Microsoft Office PowerPoint</Application>
  <PresentationFormat>Custom</PresentationFormat>
  <Paragraphs>76</Paragraphs>
  <Slides>15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307</cp:revision>
  <dcterms:created xsi:type="dcterms:W3CDTF">2021-02-20T02:56:00Z</dcterms:created>
  <dcterms:modified xsi:type="dcterms:W3CDTF">2022-10-09T14:10:50Z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