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4" r:id="rId3"/>
    <p:sldId id="310" r:id="rId4"/>
    <p:sldId id="312" r:id="rId5"/>
    <p:sldId id="313" r:id="rId6"/>
    <p:sldId id="306" r:id="rId7"/>
    <p:sldId id="262" r:id="rId8"/>
    <p:sldId id="27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114" d="100"/>
          <a:sy n="114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ea typeface="思源黑体 CN Bold" panose="020B0800000000000000" pitchFamily="34" charset="-122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ngôi nhà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ô cửa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cánh khép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hai hàng mi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người đi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buồn ngủ miết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về mắt vui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832" y="259591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546817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268" y="4502831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345" y="311567"/>
            <a:ext cx="7189414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dirty="0">
                <a:latin typeface="Calibri" pitchFamily="34" charset="0"/>
                <a:cs typeface="Calibri" pitchFamily="34" charset="0"/>
              </a:rPr>
              <a:t>Nghe – viết đúng chính tả bài Cái trống trường em (từ 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Buồn không hả trống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 đến </a:t>
            </a:r>
            <a:r>
              <a:rPr lang="vi-VN" sz="2800" i="1" dirty="0">
                <a:latin typeface="Calibri" pitchFamily="34" charset="0"/>
                <a:cs typeface="Calibri" pitchFamily="34" charset="0"/>
              </a:rPr>
              <a:t>Tùng! Tùng! Tùng!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).</a:t>
            </a:r>
            <a:endParaRPr lang="en-US" sz="28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586" y="2412874"/>
            <a:ext cx="7189414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dirty="0">
                <a:latin typeface="Calibri" pitchFamily="34" charset="0"/>
                <a:cs typeface="Calibri" pitchFamily="34" charset="0"/>
              </a:rPr>
              <a:t>Trình bày đúng khổ thơ, biết viết hoa chữ cái đầu tên bài thơ và đầu các dòng thơ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4428133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dirty="0">
                <a:latin typeface="Calibri" pitchFamily="34" charset="0"/>
                <a:cs typeface="Calibri" pitchFamily="34" charset="0"/>
              </a:rPr>
              <a:t>Làm đúng các bài tập chính tả phân biệt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g/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gh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; s/x (hoặc tiếng có dấu hỏi hoặc dấu ngã). </a:t>
            </a:r>
            <a:endParaRPr lang="en-US" sz="28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" y="1182414"/>
            <a:ext cx="10162684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3732" y="2215487"/>
            <a:ext cx="445017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0079" y="2163912"/>
            <a:ext cx="603859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</a:t>
            </a:r>
            <a:r>
              <a:rPr lang="en-US" sz="3200" b="1" dirty="0" err="1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quá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!</a:t>
            </a:r>
            <a:endParaRPr lang="en-US" sz="3200" b="1" dirty="0" smtClean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r>
              <a:rPr lang="en-US" sz="3200" b="1" dirty="0" smtClean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38899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975" y="3266254"/>
            <a:ext cx="106392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</a:t>
            </a:r>
            <a:r>
              <a:rPr lang="en-US" sz="2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907" y="649774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2397" y="4075515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 smtClean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 smtClean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597" y="202270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6999" y="271076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397" y="339926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2196" y="542969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7597" y="611298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vi-VN" sz="3400" b="1" dirty="0" smtClean="0">
                <a:latin typeface="HP001 4 hàng" pitchFamily="34" charset="0"/>
              </a:rPr>
              <a:t>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đám lá mượt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 từng chùm chuông nhỏ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và hồng đỏ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 và vườn quê.</a:t>
            </a:r>
          </a:p>
          <a:p>
            <a:pPr algn="r"/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gì không bắc qua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trèo qua  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0" y="5236007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4657694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479</Words>
  <Application>Microsoft Office PowerPoint</Application>
  <PresentationFormat>Custom</PresentationFormat>
  <Paragraphs>83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148</cp:revision>
  <dcterms:created xsi:type="dcterms:W3CDTF">2021-06-02T14:23:54Z</dcterms:created>
  <dcterms:modified xsi:type="dcterms:W3CDTF">2022-10-09T13:59:46Z</dcterms:modified>
</cp:coreProperties>
</file>