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4"/>
  </p:notesMasterIdLst>
  <p:sldIdLst>
    <p:sldId id="256" r:id="rId2"/>
    <p:sldId id="313" r:id="rId3"/>
    <p:sldId id="258" r:id="rId4"/>
    <p:sldId id="314" r:id="rId5"/>
    <p:sldId id="260" r:id="rId6"/>
    <p:sldId id="262" r:id="rId7"/>
    <p:sldId id="316" r:id="rId8"/>
    <p:sldId id="263" r:id="rId9"/>
    <p:sldId id="315" r:id="rId10"/>
    <p:sldId id="317" r:id="rId11"/>
    <p:sldId id="318" r:id="rId12"/>
    <p:sldId id="264" r:id="rId13"/>
  </p:sldIdLst>
  <p:sldSz cx="9144000" cy="5143500" type="screen16x9"/>
  <p:notesSz cx="6858000" cy="9144000"/>
  <p:embeddedFontLst>
    <p:embeddedFont>
      <p:font typeface="#9Slide07 HoneyCream" panose="020B0604020202020204" charset="0"/>
      <p:regular r:id="rId15"/>
    </p:embeddedFont>
    <p:embeddedFont>
      <p:font typeface="Poppins" panose="020B0604020202020204" charset="0"/>
      <p:regular r:id="rId16"/>
      <p:bold r:id="rId17"/>
      <p:italic r:id="rId18"/>
      <p:boldItalic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unito" panose="020B0604020202020204" charset="0"/>
      <p:regular r:id="rId28"/>
      <p:bold r:id="rId29"/>
      <p:italic r:id="rId30"/>
      <p:boldItalic r:id="rId31"/>
    </p:embeddedFont>
    <p:embeddedFont>
      <p:font typeface="Nunito SemiBold" panose="020B0604020202020204" charset="0"/>
      <p:regular r:id="rId32"/>
      <p:bold r:id="rId33"/>
      <p:italic r:id="rId34"/>
      <p:boldItalic r:id="rId35"/>
    </p:embeddedFont>
    <p:embeddedFont>
      <p:font typeface="Fredoka One" panose="020B0604020202020204" charset="0"/>
      <p:regular r:id="rId36"/>
    </p:embeddedFont>
    <p:embeddedFont>
      <p:font typeface="M PLUS Rounded 1c" panose="020B0604020202020204" charset="-128"/>
      <p:regular r:id="rId37"/>
      <p:bold r:id="rId38"/>
    </p:embeddedFont>
    <p:embeddedFont>
      <p:font typeface="#9Slide07 Altus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B25"/>
    <a:srgbClr val="43671B"/>
    <a:srgbClr val="A9F7F0"/>
    <a:srgbClr val="CCFF33"/>
    <a:srgbClr val="E7F5FE"/>
    <a:srgbClr val="8FC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C26ABE-1381-4F9B-835A-9D3F26ABB483}">
  <a:tblStyle styleId="{F9C26ABE-1381-4F9B-835A-9D3F26ABB4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14" autoAdjust="0"/>
  </p:normalViewPr>
  <p:slideViewPr>
    <p:cSldViewPr snapToGrid="0">
      <p:cViewPr varScale="1">
        <p:scale>
          <a:sx n="131" d="100"/>
          <a:sy n="131" d="100"/>
        </p:scale>
        <p:origin x="108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7" name="Google Shape;32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8" name="Google Shape;32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4" name="Google Shape;4164;ga1157f5700_1_2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5" name="Google Shape;4165;ga1157f5700_1_2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386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0" name="Google Shape;3540;ga1157f5700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1" name="Google Shape;3541;ga1157f5700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" name="Google Shape;3614;g540e1361c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5" name="Google Shape;3615;g540e1361c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" name="Google Shape;3897;ga1157f5700_1_1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8" name="Google Shape;3898;ga1157f5700_1_1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0" name="Google Shape;3910;g540e1366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1" name="Google Shape;3911;g540e1366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g540e1361c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6" name="Google Shape;4106;g540e1361c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12450" y="341623"/>
            <a:ext cx="6306596" cy="3783808"/>
            <a:chOff x="238125" y="1188025"/>
            <a:chExt cx="4250025" cy="30099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1188025"/>
              <a:ext cx="4250025" cy="3009975"/>
            </a:xfrm>
            <a:custGeom>
              <a:avLst/>
              <a:gdLst/>
              <a:ahLst/>
              <a:cxnLst/>
              <a:rect l="l" t="t" r="r" b="b"/>
              <a:pathLst>
                <a:path w="170001" h="120399" extrusionOk="0">
                  <a:moveTo>
                    <a:pt x="93411" y="0"/>
                  </a:moveTo>
                  <a:lnTo>
                    <a:pt x="88487" y="39"/>
                  </a:lnTo>
                  <a:lnTo>
                    <a:pt x="83601" y="118"/>
                  </a:lnTo>
                  <a:lnTo>
                    <a:pt x="78756" y="197"/>
                  </a:lnTo>
                  <a:lnTo>
                    <a:pt x="73949" y="355"/>
                  </a:lnTo>
                  <a:lnTo>
                    <a:pt x="69221" y="512"/>
                  </a:lnTo>
                  <a:lnTo>
                    <a:pt x="64572" y="709"/>
                  </a:lnTo>
                  <a:lnTo>
                    <a:pt x="60002" y="906"/>
                  </a:lnTo>
                  <a:lnTo>
                    <a:pt x="55511" y="1143"/>
                  </a:lnTo>
                  <a:lnTo>
                    <a:pt x="51138" y="1379"/>
                  </a:lnTo>
                  <a:lnTo>
                    <a:pt x="42746" y="1930"/>
                  </a:lnTo>
                  <a:lnTo>
                    <a:pt x="34867" y="2482"/>
                  </a:lnTo>
                  <a:lnTo>
                    <a:pt x="27578" y="3112"/>
                  </a:lnTo>
                  <a:lnTo>
                    <a:pt x="20999" y="3664"/>
                  </a:lnTo>
                  <a:lnTo>
                    <a:pt x="15207" y="4255"/>
                  </a:lnTo>
                  <a:lnTo>
                    <a:pt x="14419" y="4334"/>
                  </a:lnTo>
                  <a:lnTo>
                    <a:pt x="13632" y="4452"/>
                  </a:lnTo>
                  <a:lnTo>
                    <a:pt x="12844" y="4649"/>
                  </a:lnTo>
                  <a:lnTo>
                    <a:pt x="12095" y="4846"/>
                  </a:lnTo>
                  <a:lnTo>
                    <a:pt x="11346" y="5082"/>
                  </a:lnTo>
                  <a:lnTo>
                    <a:pt x="10637" y="5358"/>
                  </a:lnTo>
                  <a:lnTo>
                    <a:pt x="9928" y="5634"/>
                  </a:lnTo>
                  <a:lnTo>
                    <a:pt x="9219" y="5988"/>
                  </a:lnTo>
                  <a:lnTo>
                    <a:pt x="8549" y="6343"/>
                  </a:lnTo>
                  <a:lnTo>
                    <a:pt x="7919" y="6737"/>
                  </a:lnTo>
                  <a:lnTo>
                    <a:pt x="7289" y="7131"/>
                  </a:lnTo>
                  <a:lnTo>
                    <a:pt x="6658" y="7604"/>
                  </a:lnTo>
                  <a:lnTo>
                    <a:pt x="6067" y="8076"/>
                  </a:lnTo>
                  <a:lnTo>
                    <a:pt x="5516" y="8549"/>
                  </a:lnTo>
                  <a:lnTo>
                    <a:pt x="4964" y="9061"/>
                  </a:lnTo>
                  <a:lnTo>
                    <a:pt x="4452" y="9613"/>
                  </a:lnTo>
                  <a:lnTo>
                    <a:pt x="3940" y="10165"/>
                  </a:lnTo>
                  <a:lnTo>
                    <a:pt x="3467" y="10755"/>
                  </a:lnTo>
                  <a:lnTo>
                    <a:pt x="3034" y="11386"/>
                  </a:lnTo>
                  <a:lnTo>
                    <a:pt x="2600" y="12016"/>
                  </a:lnTo>
                  <a:lnTo>
                    <a:pt x="2206" y="12647"/>
                  </a:lnTo>
                  <a:lnTo>
                    <a:pt x="1852" y="13316"/>
                  </a:lnTo>
                  <a:lnTo>
                    <a:pt x="1537" y="13986"/>
                  </a:lnTo>
                  <a:lnTo>
                    <a:pt x="1221" y="14695"/>
                  </a:lnTo>
                  <a:lnTo>
                    <a:pt x="946" y="15404"/>
                  </a:lnTo>
                  <a:lnTo>
                    <a:pt x="709" y="16153"/>
                  </a:lnTo>
                  <a:lnTo>
                    <a:pt x="512" y="16901"/>
                  </a:lnTo>
                  <a:lnTo>
                    <a:pt x="355" y="17650"/>
                  </a:lnTo>
                  <a:lnTo>
                    <a:pt x="197" y="18438"/>
                  </a:lnTo>
                  <a:lnTo>
                    <a:pt x="118" y="19187"/>
                  </a:lnTo>
                  <a:lnTo>
                    <a:pt x="39" y="19974"/>
                  </a:lnTo>
                  <a:lnTo>
                    <a:pt x="0" y="20802"/>
                  </a:lnTo>
                  <a:lnTo>
                    <a:pt x="0" y="26908"/>
                  </a:lnTo>
                  <a:lnTo>
                    <a:pt x="39" y="32976"/>
                  </a:lnTo>
                  <a:lnTo>
                    <a:pt x="197" y="39043"/>
                  </a:lnTo>
                  <a:lnTo>
                    <a:pt x="394" y="45031"/>
                  </a:lnTo>
                  <a:lnTo>
                    <a:pt x="670" y="50941"/>
                  </a:lnTo>
                  <a:lnTo>
                    <a:pt x="1024" y="56772"/>
                  </a:lnTo>
                  <a:lnTo>
                    <a:pt x="1418" y="62445"/>
                  </a:lnTo>
                  <a:lnTo>
                    <a:pt x="1812" y="68000"/>
                  </a:lnTo>
                  <a:lnTo>
                    <a:pt x="2285" y="73358"/>
                  </a:lnTo>
                  <a:lnTo>
                    <a:pt x="2758" y="78519"/>
                  </a:lnTo>
                  <a:lnTo>
                    <a:pt x="3270" y="83483"/>
                  </a:lnTo>
                  <a:lnTo>
                    <a:pt x="3782" y="88171"/>
                  </a:lnTo>
                  <a:lnTo>
                    <a:pt x="4294" y="92623"/>
                  </a:lnTo>
                  <a:lnTo>
                    <a:pt x="4806" y="96799"/>
                  </a:lnTo>
                  <a:lnTo>
                    <a:pt x="5752" y="104167"/>
                  </a:lnTo>
                  <a:lnTo>
                    <a:pt x="5870" y="104915"/>
                  </a:lnTo>
                  <a:lnTo>
                    <a:pt x="6028" y="105664"/>
                  </a:lnTo>
                  <a:lnTo>
                    <a:pt x="6225" y="106373"/>
                  </a:lnTo>
                  <a:lnTo>
                    <a:pt x="6422" y="107082"/>
                  </a:lnTo>
                  <a:lnTo>
                    <a:pt x="6658" y="107752"/>
                  </a:lnTo>
                  <a:lnTo>
                    <a:pt x="6934" y="108422"/>
                  </a:lnTo>
                  <a:lnTo>
                    <a:pt x="7210" y="109091"/>
                  </a:lnTo>
                  <a:lnTo>
                    <a:pt x="7525" y="109722"/>
                  </a:lnTo>
                  <a:lnTo>
                    <a:pt x="7879" y="110352"/>
                  </a:lnTo>
                  <a:lnTo>
                    <a:pt x="8273" y="110982"/>
                  </a:lnTo>
                  <a:lnTo>
                    <a:pt x="8667" y="111573"/>
                  </a:lnTo>
                  <a:lnTo>
                    <a:pt x="9061" y="112164"/>
                  </a:lnTo>
                  <a:lnTo>
                    <a:pt x="9534" y="112716"/>
                  </a:lnTo>
                  <a:lnTo>
                    <a:pt x="9968" y="113228"/>
                  </a:lnTo>
                  <a:lnTo>
                    <a:pt x="10480" y="113740"/>
                  </a:lnTo>
                  <a:lnTo>
                    <a:pt x="10992" y="114252"/>
                  </a:lnTo>
                  <a:lnTo>
                    <a:pt x="11504" y="114725"/>
                  </a:lnTo>
                  <a:lnTo>
                    <a:pt x="12056" y="115158"/>
                  </a:lnTo>
                  <a:lnTo>
                    <a:pt x="12647" y="115592"/>
                  </a:lnTo>
                  <a:lnTo>
                    <a:pt x="13238" y="116025"/>
                  </a:lnTo>
                  <a:lnTo>
                    <a:pt x="13829" y="116380"/>
                  </a:lnTo>
                  <a:lnTo>
                    <a:pt x="14459" y="116734"/>
                  </a:lnTo>
                  <a:lnTo>
                    <a:pt x="15089" y="117050"/>
                  </a:lnTo>
                  <a:lnTo>
                    <a:pt x="15720" y="117365"/>
                  </a:lnTo>
                  <a:lnTo>
                    <a:pt x="16389" y="117640"/>
                  </a:lnTo>
                  <a:lnTo>
                    <a:pt x="17059" y="117877"/>
                  </a:lnTo>
                  <a:lnTo>
                    <a:pt x="17768" y="118113"/>
                  </a:lnTo>
                  <a:lnTo>
                    <a:pt x="18477" y="118271"/>
                  </a:lnTo>
                  <a:lnTo>
                    <a:pt x="19187" y="118428"/>
                  </a:lnTo>
                  <a:lnTo>
                    <a:pt x="19935" y="118547"/>
                  </a:lnTo>
                  <a:lnTo>
                    <a:pt x="20644" y="118665"/>
                  </a:lnTo>
                  <a:lnTo>
                    <a:pt x="21393" y="118704"/>
                  </a:lnTo>
                  <a:lnTo>
                    <a:pt x="26239" y="118980"/>
                  </a:lnTo>
                  <a:lnTo>
                    <a:pt x="31085" y="119256"/>
                  </a:lnTo>
                  <a:lnTo>
                    <a:pt x="35931" y="119453"/>
                  </a:lnTo>
                  <a:lnTo>
                    <a:pt x="40776" y="119650"/>
                  </a:lnTo>
                  <a:lnTo>
                    <a:pt x="45622" y="119807"/>
                  </a:lnTo>
                  <a:lnTo>
                    <a:pt x="50429" y="119965"/>
                  </a:lnTo>
                  <a:lnTo>
                    <a:pt x="60002" y="120201"/>
                  </a:lnTo>
                  <a:lnTo>
                    <a:pt x="69418" y="120319"/>
                  </a:lnTo>
                  <a:lnTo>
                    <a:pt x="78677" y="120398"/>
                  </a:lnTo>
                  <a:lnTo>
                    <a:pt x="87699" y="120359"/>
                  </a:lnTo>
                  <a:lnTo>
                    <a:pt x="96445" y="120280"/>
                  </a:lnTo>
                  <a:lnTo>
                    <a:pt x="104876" y="120162"/>
                  </a:lnTo>
                  <a:lnTo>
                    <a:pt x="112953" y="120004"/>
                  </a:lnTo>
                  <a:lnTo>
                    <a:pt x="120635" y="119807"/>
                  </a:lnTo>
                  <a:lnTo>
                    <a:pt x="127845" y="119610"/>
                  </a:lnTo>
                  <a:lnTo>
                    <a:pt x="134582" y="119335"/>
                  </a:lnTo>
                  <a:lnTo>
                    <a:pt x="140807" y="119098"/>
                  </a:lnTo>
                  <a:lnTo>
                    <a:pt x="151405" y="118625"/>
                  </a:lnTo>
                  <a:lnTo>
                    <a:pt x="152193" y="118547"/>
                  </a:lnTo>
                  <a:lnTo>
                    <a:pt x="152980" y="118468"/>
                  </a:lnTo>
                  <a:lnTo>
                    <a:pt x="153729" y="118350"/>
                  </a:lnTo>
                  <a:lnTo>
                    <a:pt x="154478" y="118153"/>
                  </a:lnTo>
                  <a:lnTo>
                    <a:pt x="155187" y="117995"/>
                  </a:lnTo>
                  <a:lnTo>
                    <a:pt x="155935" y="117759"/>
                  </a:lnTo>
                  <a:lnTo>
                    <a:pt x="156644" y="117483"/>
                  </a:lnTo>
                  <a:lnTo>
                    <a:pt x="157314" y="117207"/>
                  </a:lnTo>
                  <a:lnTo>
                    <a:pt x="157984" y="116892"/>
                  </a:lnTo>
                  <a:lnTo>
                    <a:pt x="158654" y="116537"/>
                  </a:lnTo>
                  <a:lnTo>
                    <a:pt x="159323" y="116183"/>
                  </a:lnTo>
                  <a:lnTo>
                    <a:pt x="159914" y="115789"/>
                  </a:lnTo>
                  <a:lnTo>
                    <a:pt x="160545" y="115355"/>
                  </a:lnTo>
                  <a:lnTo>
                    <a:pt x="161136" y="114922"/>
                  </a:lnTo>
                  <a:lnTo>
                    <a:pt x="161687" y="114449"/>
                  </a:lnTo>
                  <a:lnTo>
                    <a:pt x="162239" y="113937"/>
                  </a:lnTo>
                  <a:lnTo>
                    <a:pt x="162751" y="113425"/>
                  </a:lnTo>
                  <a:lnTo>
                    <a:pt x="163263" y="112873"/>
                  </a:lnTo>
                  <a:lnTo>
                    <a:pt x="163736" y="112322"/>
                  </a:lnTo>
                  <a:lnTo>
                    <a:pt x="164169" y="111731"/>
                  </a:lnTo>
                  <a:lnTo>
                    <a:pt x="164603" y="111101"/>
                  </a:lnTo>
                  <a:lnTo>
                    <a:pt x="164997" y="110470"/>
                  </a:lnTo>
                  <a:lnTo>
                    <a:pt x="165351" y="109840"/>
                  </a:lnTo>
                  <a:lnTo>
                    <a:pt x="165706" y="109170"/>
                  </a:lnTo>
                  <a:lnTo>
                    <a:pt x="166021" y="108500"/>
                  </a:lnTo>
                  <a:lnTo>
                    <a:pt x="166297" y="107791"/>
                  </a:lnTo>
                  <a:lnTo>
                    <a:pt x="166573" y="107082"/>
                  </a:lnTo>
                  <a:lnTo>
                    <a:pt x="166770" y="106373"/>
                  </a:lnTo>
                  <a:lnTo>
                    <a:pt x="166967" y="105624"/>
                  </a:lnTo>
                  <a:lnTo>
                    <a:pt x="167124" y="104876"/>
                  </a:lnTo>
                  <a:lnTo>
                    <a:pt x="167242" y="104088"/>
                  </a:lnTo>
                  <a:lnTo>
                    <a:pt x="167321" y="103339"/>
                  </a:lnTo>
                  <a:lnTo>
                    <a:pt x="167833" y="97548"/>
                  </a:lnTo>
                  <a:lnTo>
                    <a:pt x="168267" y="91678"/>
                  </a:lnTo>
                  <a:lnTo>
                    <a:pt x="168661" y="85847"/>
                  </a:lnTo>
                  <a:lnTo>
                    <a:pt x="168976" y="79977"/>
                  </a:lnTo>
                  <a:lnTo>
                    <a:pt x="169252" y="74185"/>
                  </a:lnTo>
                  <a:lnTo>
                    <a:pt x="169449" y="68433"/>
                  </a:lnTo>
                  <a:lnTo>
                    <a:pt x="169646" y="62760"/>
                  </a:lnTo>
                  <a:lnTo>
                    <a:pt x="169764" y="57244"/>
                  </a:lnTo>
                  <a:lnTo>
                    <a:pt x="169882" y="51847"/>
                  </a:lnTo>
                  <a:lnTo>
                    <a:pt x="169921" y="46607"/>
                  </a:lnTo>
                  <a:lnTo>
                    <a:pt x="169961" y="41604"/>
                  </a:lnTo>
                  <a:lnTo>
                    <a:pt x="170000" y="36797"/>
                  </a:lnTo>
                  <a:lnTo>
                    <a:pt x="169961" y="28012"/>
                  </a:lnTo>
                  <a:lnTo>
                    <a:pt x="169843" y="20447"/>
                  </a:lnTo>
                  <a:lnTo>
                    <a:pt x="169843" y="19699"/>
                  </a:lnTo>
                  <a:lnTo>
                    <a:pt x="169764" y="18950"/>
                  </a:lnTo>
                  <a:lnTo>
                    <a:pt x="169685" y="18202"/>
                  </a:lnTo>
                  <a:lnTo>
                    <a:pt x="169527" y="17492"/>
                  </a:lnTo>
                  <a:lnTo>
                    <a:pt x="169370" y="16783"/>
                  </a:lnTo>
                  <a:lnTo>
                    <a:pt x="169212" y="16074"/>
                  </a:lnTo>
                  <a:lnTo>
                    <a:pt x="168976" y="15365"/>
                  </a:lnTo>
                  <a:lnTo>
                    <a:pt x="168739" y="14695"/>
                  </a:lnTo>
                  <a:lnTo>
                    <a:pt x="168464" y="14025"/>
                  </a:lnTo>
                  <a:lnTo>
                    <a:pt x="168148" y="13356"/>
                  </a:lnTo>
                  <a:lnTo>
                    <a:pt x="167833" y="12725"/>
                  </a:lnTo>
                  <a:lnTo>
                    <a:pt x="167479" y="12095"/>
                  </a:lnTo>
                  <a:lnTo>
                    <a:pt x="167085" y="11465"/>
                  </a:lnTo>
                  <a:lnTo>
                    <a:pt x="166691" y="10874"/>
                  </a:lnTo>
                  <a:lnTo>
                    <a:pt x="166257" y="10322"/>
                  </a:lnTo>
                  <a:lnTo>
                    <a:pt x="165785" y="9771"/>
                  </a:lnTo>
                  <a:lnTo>
                    <a:pt x="165312" y="9219"/>
                  </a:lnTo>
                  <a:lnTo>
                    <a:pt x="164800" y="8707"/>
                  </a:lnTo>
                  <a:lnTo>
                    <a:pt x="164288" y="8234"/>
                  </a:lnTo>
                  <a:lnTo>
                    <a:pt x="163736" y="7761"/>
                  </a:lnTo>
                  <a:lnTo>
                    <a:pt x="163184" y="7289"/>
                  </a:lnTo>
                  <a:lnTo>
                    <a:pt x="162593" y="6895"/>
                  </a:lnTo>
                  <a:lnTo>
                    <a:pt x="162002" y="6461"/>
                  </a:lnTo>
                  <a:lnTo>
                    <a:pt x="161372" y="6107"/>
                  </a:lnTo>
                  <a:lnTo>
                    <a:pt x="160742" y="5752"/>
                  </a:lnTo>
                  <a:lnTo>
                    <a:pt x="160072" y="5437"/>
                  </a:lnTo>
                  <a:lnTo>
                    <a:pt x="159402" y="5161"/>
                  </a:lnTo>
                  <a:lnTo>
                    <a:pt x="158732" y="4885"/>
                  </a:lnTo>
                  <a:lnTo>
                    <a:pt x="158023" y="4649"/>
                  </a:lnTo>
                  <a:lnTo>
                    <a:pt x="157314" y="4452"/>
                  </a:lnTo>
                  <a:lnTo>
                    <a:pt x="156566" y="4294"/>
                  </a:lnTo>
                  <a:lnTo>
                    <a:pt x="155817" y="4137"/>
                  </a:lnTo>
                  <a:lnTo>
                    <a:pt x="151405" y="3428"/>
                  </a:lnTo>
                  <a:lnTo>
                    <a:pt x="146834" y="2837"/>
                  </a:lnTo>
                  <a:lnTo>
                    <a:pt x="142225" y="2285"/>
                  </a:lnTo>
                  <a:lnTo>
                    <a:pt x="137537" y="1812"/>
                  </a:lnTo>
                  <a:lnTo>
                    <a:pt x="132770" y="1379"/>
                  </a:lnTo>
                  <a:lnTo>
                    <a:pt x="127924" y="1024"/>
                  </a:lnTo>
                  <a:lnTo>
                    <a:pt x="123078" y="709"/>
                  </a:lnTo>
                  <a:lnTo>
                    <a:pt x="118153" y="473"/>
                  </a:lnTo>
                  <a:lnTo>
                    <a:pt x="113228" y="276"/>
                  </a:lnTo>
                  <a:lnTo>
                    <a:pt x="108264" y="158"/>
                  </a:lnTo>
                  <a:lnTo>
                    <a:pt x="103300" y="39"/>
                  </a:lnTo>
                  <a:lnTo>
                    <a:pt x="98336" y="0"/>
                  </a:lnTo>
                  <a:close/>
                </a:path>
              </a:pathLst>
            </a:custGeom>
            <a:solidFill>
              <a:srgbClr val="FCF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188025"/>
              <a:ext cx="4250025" cy="3009975"/>
            </a:xfrm>
            <a:custGeom>
              <a:avLst/>
              <a:gdLst/>
              <a:ahLst/>
              <a:cxnLst/>
              <a:rect l="l" t="t" r="r" b="b"/>
              <a:pathLst>
                <a:path w="170001" h="120399" fill="none" extrusionOk="0">
                  <a:moveTo>
                    <a:pt x="15207" y="4255"/>
                  </a:moveTo>
                  <a:lnTo>
                    <a:pt x="15207" y="4255"/>
                  </a:lnTo>
                  <a:lnTo>
                    <a:pt x="20999" y="3664"/>
                  </a:lnTo>
                  <a:lnTo>
                    <a:pt x="27578" y="3112"/>
                  </a:lnTo>
                  <a:lnTo>
                    <a:pt x="34867" y="2482"/>
                  </a:lnTo>
                  <a:lnTo>
                    <a:pt x="42746" y="1930"/>
                  </a:lnTo>
                  <a:lnTo>
                    <a:pt x="51138" y="1379"/>
                  </a:lnTo>
                  <a:lnTo>
                    <a:pt x="55511" y="1143"/>
                  </a:lnTo>
                  <a:lnTo>
                    <a:pt x="60002" y="906"/>
                  </a:lnTo>
                  <a:lnTo>
                    <a:pt x="64572" y="709"/>
                  </a:lnTo>
                  <a:lnTo>
                    <a:pt x="69221" y="512"/>
                  </a:lnTo>
                  <a:lnTo>
                    <a:pt x="73949" y="355"/>
                  </a:lnTo>
                  <a:lnTo>
                    <a:pt x="78756" y="197"/>
                  </a:lnTo>
                  <a:lnTo>
                    <a:pt x="83601" y="118"/>
                  </a:lnTo>
                  <a:lnTo>
                    <a:pt x="88487" y="39"/>
                  </a:lnTo>
                  <a:lnTo>
                    <a:pt x="93411" y="0"/>
                  </a:lnTo>
                  <a:lnTo>
                    <a:pt x="98336" y="0"/>
                  </a:lnTo>
                  <a:lnTo>
                    <a:pt x="103300" y="39"/>
                  </a:lnTo>
                  <a:lnTo>
                    <a:pt x="108264" y="158"/>
                  </a:lnTo>
                  <a:lnTo>
                    <a:pt x="113228" y="276"/>
                  </a:lnTo>
                  <a:lnTo>
                    <a:pt x="118153" y="473"/>
                  </a:lnTo>
                  <a:lnTo>
                    <a:pt x="123078" y="709"/>
                  </a:lnTo>
                  <a:lnTo>
                    <a:pt x="127924" y="1024"/>
                  </a:lnTo>
                  <a:lnTo>
                    <a:pt x="132770" y="1379"/>
                  </a:lnTo>
                  <a:lnTo>
                    <a:pt x="137537" y="1812"/>
                  </a:lnTo>
                  <a:lnTo>
                    <a:pt x="142225" y="2285"/>
                  </a:lnTo>
                  <a:lnTo>
                    <a:pt x="146834" y="2837"/>
                  </a:lnTo>
                  <a:lnTo>
                    <a:pt x="151405" y="3428"/>
                  </a:lnTo>
                  <a:lnTo>
                    <a:pt x="155817" y="4137"/>
                  </a:lnTo>
                  <a:lnTo>
                    <a:pt x="155817" y="4137"/>
                  </a:lnTo>
                  <a:lnTo>
                    <a:pt x="156566" y="4294"/>
                  </a:lnTo>
                  <a:lnTo>
                    <a:pt x="157314" y="4452"/>
                  </a:lnTo>
                  <a:lnTo>
                    <a:pt x="158023" y="4649"/>
                  </a:lnTo>
                  <a:lnTo>
                    <a:pt x="158732" y="4885"/>
                  </a:lnTo>
                  <a:lnTo>
                    <a:pt x="159402" y="5161"/>
                  </a:lnTo>
                  <a:lnTo>
                    <a:pt x="160072" y="5437"/>
                  </a:lnTo>
                  <a:lnTo>
                    <a:pt x="160742" y="5752"/>
                  </a:lnTo>
                  <a:lnTo>
                    <a:pt x="161372" y="6107"/>
                  </a:lnTo>
                  <a:lnTo>
                    <a:pt x="162002" y="6461"/>
                  </a:lnTo>
                  <a:lnTo>
                    <a:pt x="162593" y="6895"/>
                  </a:lnTo>
                  <a:lnTo>
                    <a:pt x="163184" y="7289"/>
                  </a:lnTo>
                  <a:lnTo>
                    <a:pt x="163736" y="7761"/>
                  </a:lnTo>
                  <a:lnTo>
                    <a:pt x="164288" y="8234"/>
                  </a:lnTo>
                  <a:lnTo>
                    <a:pt x="164800" y="8707"/>
                  </a:lnTo>
                  <a:lnTo>
                    <a:pt x="165312" y="9219"/>
                  </a:lnTo>
                  <a:lnTo>
                    <a:pt x="165785" y="9771"/>
                  </a:lnTo>
                  <a:lnTo>
                    <a:pt x="166257" y="10322"/>
                  </a:lnTo>
                  <a:lnTo>
                    <a:pt x="166691" y="10874"/>
                  </a:lnTo>
                  <a:lnTo>
                    <a:pt x="167085" y="11465"/>
                  </a:lnTo>
                  <a:lnTo>
                    <a:pt x="167479" y="12095"/>
                  </a:lnTo>
                  <a:lnTo>
                    <a:pt x="167833" y="12725"/>
                  </a:lnTo>
                  <a:lnTo>
                    <a:pt x="168148" y="13356"/>
                  </a:lnTo>
                  <a:lnTo>
                    <a:pt x="168464" y="14025"/>
                  </a:lnTo>
                  <a:lnTo>
                    <a:pt x="168739" y="14695"/>
                  </a:lnTo>
                  <a:lnTo>
                    <a:pt x="168976" y="15365"/>
                  </a:lnTo>
                  <a:lnTo>
                    <a:pt x="169212" y="16074"/>
                  </a:lnTo>
                  <a:lnTo>
                    <a:pt x="169370" y="16783"/>
                  </a:lnTo>
                  <a:lnTo>
                    <a:pt x="169527" y="17492"/>
                  </a:lnTo>
                  <a:lnTo>
                    <a:pt x="169685" y="18202"/>
                  </a:lnTo>
                  <a:lnTo>
                    <a:pt x="169764" y="18950"/>
                  </a:lnTo>
                  <a:lnTo>
                    <a:pt x="169843" y="19699"/>
                  </a:lnTo>
                  <a:lnTo>
                    <a:pt x="169843" y="20447"/>
                  </a:lnTo>
                  <a:lnTo>
                    <a:pt x="169843" y="20447"/>
                  </a:lnTo>
                  <a:lnTo>
                    <a:pt x="169961" y="28012"/>
                  </a:lnTo>
                  <a:lnTo>
                    <a:pt x="170000" y="36797"/>
                  </a:lnTo>
                  <a:lnTo>
                    <a:pt x="169961" y="41604"/>
                  </a:lnTo>
                  <a:lnTo>
                    <a:pt x="169921" y="46607"/>
                  </a:lnTo>
                  <a:lnTo>
                    <a:pt x="169882" y="51847"/>
                  </a:lnTo>
                  <a:lnTo>
                    <a:pt x="169764" y="57244"/>
                  </a:lnTo>
                  <a:lnTo>
                    <a:pt x="169646" y="62760"/>
                  </a:lnTo>
                  <a:lnTo>
                    <a:pt x="169449" y="68433"/>
                  </a:lnTo>
                  <a:lnTo>
                    <a:pt x="169252" y="74185"/>
                  </a:lnTo>
                  <a:lnTo>
                    <a:pt x="168976" y="79977"/>
                  </a:lnTo>
                  <a:lnTo>
                    <a:pt x="168661" y="85847"/>
                  </a:lnTo>
                  <a:lnTo>
                    <a:pt x="168267" y="91678"/>
                  </a:lnTo>
                  <a:lnTo>
                    <a:pt x="167833" y="97548"/>
                  </a:lnTo>
                  <a:lnTo>
                    <a:pt x="167321" y="103339"/>
                  </a:lnTo>
                  <a:lnTo>
                    <a:pt x="167321" y="103339"/>
                  </a:lnTo>
                  <a:lnTo>
                    <a:pt x="167242" y="104088"/>
                  </a:lnTo>
                  <a:lnTo>
                    <a:pt x="167124" y="104876"/>
                  </a:lnTo>
                  <a:lnTo>
                    <a:pt x="166967" y="105624"/>
                  </a:lnTo>
                  <a:lnTo>
                    <a:pt x="166770" y="106373"/>
                  </a:lnTo>
                  <a:lnTo>
                    <a:pt x="166573" y="107082"/>
                  </a:lnTo>
                  <a:lnTo>
                    <a:pt x="166297" y="107791"/>
                  </a:lnTo>
                  <a:lnTo>
                    <a:pt x="166021" y="108500"/>
                  </a:lnTo>
                  <a:lnTo>
                    <a:pt x="165706" y="109170"/>
                  </a:lnTo>
                  <a:lnTo>
                    <a:pt x="165351" y="109840"/>
                  </a:lnTo>
                  <a:lnTo>
                    <a:pt x="164997" y="110470"/>
                  </a:lnTo>
                  <a:lnTo>
                    <a:pt x="164603" y="111101"/>
                  </a:lnTo>
                  <a:lnTo>
                    <a:pt x="164169" y="111731"/>
                  </a:lnTo>
                  <a:lnTo>
                    <a:pt x="163736" y="112322"/>
                  </a:lnTo>
                  <a:lnTo>
                    <a:pt x="163263" y="112873"/>
                  </a:lnTo>
                  <a:lnTo>
                    <a:pt x="162751" y="113425"/>
                  </a:lnTo>
                  <a:lnTo>
                    <a:pt x="162239" y="113937"/>
                  </a:lnTo>
                  <a:lnTo>
                    <a:pt x="161687" y="114449"/>
                  </a:lnTo>
                  <a:lnTo>
                    <a:pt x="161136" y="114922"/>
                  </a:lnTo>
                  <a:lnTo>
                    <a:pt x="160545" y="115355"/>
                  </a:lnTo>
                  <a:lnTo>
                    <a:pt x="159914" y="115789"/>
                  </a:lnTo>
                  <a:lnTo>
                    <a:pt x="159323" y="116183"/>
                  </a:lnTo>
                  <a:lnTo>
                    <a:pt x="158654" y="116537"/>
                  </a:lnTo>
                  <a:lnTo>
                    <a:pt x="157984" y="116892"/>
                  </a:lnTo>
                  <a:lnTo>
                    <a:pt x="157314" y="117207"/>
                  </a:lnTo>
                  <a:lnTo>
                    <a:pt x="156644" y="117483"/>
                  </a:lnTo>
                  <a:lnTo>
                    <a:pt x="155935" y="117759"/>
                  </a:lnTo>
                  <a:lnTo>
                    <a:pt x="155187" y="117995"/>
                  </a:lnTo>
                  <a:lnTo>
                    <a:pt x="154478" y="118153"/>
                  </a:lnTo>
                  <a:lnTo>
                    <a:pt x="153729" y="118350"/>
                  </a:lnTo>
                  <a:lnTo>
                    <a:pt x="152980" y="118468"/>
                  </a:lnTo>
                  <a:lnTo>
                    <a:pt x="152193" y="118547"/>
                  </a:lnTo>
                  <a:lnTo>
                    <a:pt x="151405" y="118625"/>
                  </a:lnTo>
                  <a:lnTo>
                    <a:pt x="151405" y="118625"/>
                  </a:lnTo>
                  <a:lnTo>
                    <a:pt x="140807" y="119098"/>
                  </a:lnTo>
                  <a:lnTo>
                    <a:pt x="134582" y="119335"/>
                  </a:lnTo>
                  <a:lnTo>
                    <a:pt x="127845" y="119610"/>
                  </a:lnTo>
                  <a:lnTo>
                    <a:pt x="120635" y="119807"/>
                  </a:lnTo>
                  <a:lnTo>
                    <a:pt x="112953" y="120004"/>
                  </a:lnTo>
                  <a:lnTo>
                    <a:pt x="104876" y="120162"/>
                  </a:lnTo>
                  <a:lnTo>
                    <a:pt x="96445" y="120280"/>
                  </a:lnTo>
                  <a:lnTo>
                    <a:pt x="87699" y="120359"/>
                  </a:lnTo>
                  <a:lnTo>
                    <a:pt x="78677" y="120398"/>
                  </a:lnTo>
                  <a:lnTo>
                    <a:pt x="69418" y="120319"/>
                  </a:lnTo>
                  <a:lnTo>
                    <a:pt x="60002" y="120201"/>
                  </a:lnTo>
                  <a:lnTo>
                    <a:pt x="50429" y="119965"/>
                  </a:lnTo>
                  <a:lnTo>
                    <a:pt x="45622" y="119807"/>
                  </a:lnTo>
                  <a:lnTo>
                    <a:pt x="40776" y="119650"/>
                  </a:lnTo>
                  <a:lnTo>
                    <a:pt x="35931" y="119453"/>
                  </a:lnTo>
                  <a:lnTo>
                    <a:pt x="31085" y="119256"/>
                  </a:lnTo>
                  <a:lnTo>
                    <a:pt x="26239" y="118980"/>
                  </a:lnTo>
                  <a:lnTo>
                    <a:pt x="21393" y="118704"/>
                  </a:lnTo>
                  <a:lnTo>
                    <a:pt x="21393" y="118704"/>
                  </a:lnTo>
                  <a:lnTo>
                    <a:pt x="20644" y="118665"/>
                  </a:lnTo>
                  <a:lnTo>
                    <a:pt x="19935" y="118547"/>
                  </a:lnTo>
                  <a:lnTo>
                    <a:pt x="19187" y="118428"/>
                  </a:lnTo>
                  <a:lnTo>
                    <a:pt x="18477" y="118271"/>
                  </a:lnTo>
                  <a:lnTo>
                    <a:pt x="17768" y="118113"/>
                  </a:lnTo>
                  <a:lnTo>
                    <a:pt x="17059" y="117877"/>
                  </a:lnTo>
                  <a:lnTo>
                    <a:pt x="16389" y="117640"/>
                  </a:lnTo>
                  <a:lnTo>
                    <a:pt x="15720" y="117365"/>
                  </a:lnTo>
                  <a:lnTo>
                    <a:pt x="15089" y="117050"/>
                  </a:lnTo>
                  <a:lnTo>
                    <a:pt x="14459" y="116734"/>
                  </a:lnTo>
                  <a:lnTo>
                    <a:pt x="13829" y="116380"/>
                  </a:lnTo>
                  <a:lnTo>
                    <a:pt x="13238" y="116025"/>
                  </a:lnTo>
                  <a:lnTo>
                    <a:pt x="12647" y="115592"/>
                  </a:lnTo>
                  <a:lnTo>
                    <a:pt x="12056" y="115158"/>
                  </a:lnTo>
                  <a:lnTo>
                    <a:pt x="11504" y="114725"/>
                  </a:lnTo>
                  <a:lnTo>
                    <a:pt x="10992" y="114252"/>
                  </a:lnTo>
                  <a:lnTo>
                    <a:pt x="10480" y="113740"/>
                  </a:lnTo>
                  <a:lnTo>
                    <a:pt x="9968" y="113228"/>
                  </a:lnTo>
                  <a:lnTo>
                    <a:pt x="9534" y="112716"/>
                  </a:lnTo>
                  <a:lnTo>
                    <a:pt x="9061" y="112164"/>
                  </a:lnTo>
                  <a:lnTo>
                    <a:pt x="8667" y="111573"/>
                  </a:lnTo>
                  <a:lnTo>
                    <a:pt x="8273" y="110982"/>
                  </a:lnTo>
                  <a:lnTo>
                    <a:pt x="7879" y="110352"/>
                  </a:lnTo>
                  <a:lnTo>
                    <a:pt x="7525" y="109722"/>
                  </a:lnTo>
                  <a:lnTo>
                    <a:pt x="7210" y="109091"/>
                  </a:lnTo>
                  <a:lnTo>
                    <a:pt x="6934" y="108422"/>
                  </a:lnTo>
                  <a:lnTo>
                    <a:pt x="6658" y="107752"/>
                  </a:lnTo>
                  <a:lnTo>
                    <a:pt x="6422" y="107082"/>
                  </a:lnTo>
                  <a:lnTo>
                    <a:pt x="6225" y="106373"/>
                  </a:lnTo>
                  <a:lnTo>
                    <a:pt x="6028" y="105664"/>
                  </a:lnTo>
                  <a:lnTo>
                    <a:pt x="5870" y="104915"/>
                  </a:lnTo>
                  <a:lnTo>
                    <a:pt x="5752" y="104167"/>
                  </a:lnTo>
                  <a:lnTo>
                    <a:pt x="5752" y="104167"/>
                  </a:lnTo>
                  <a:lnTo>
                    <a:pt x="4806" y="96799"/>
                  </a:lnTo>
                  <a:lnTo>
                    <a:pt x="4294" y="92623"/>
                  </a:lnTo>
                  <a:lnTo>
                    <a:pt x="3782" y="88171"/>
                  </a:lnTo>
                  <a:lnTo>
                    <a:pt x="3270" y="83483"/>
                  </a:lnTo>
                  <a:lnTo>
                    <a:pt x="2758" y="78519"/>
                  </a:lnTo>
                  <a:lnTo>
                    <a:pt x="2285" y="73358"/>
                  </a:lnTo>
                  <a:lnTo>
                    <a:pt x="1812" y="68000"/>
                  </a:lnTo>
                  <a:lnTo>
                    <a:pt x="1418" y="62445"/>
                  </a:lnTo>
                  <a:lnTo>
                    <a:pt x="1024" y="56772"/>
                  </a:lnTo>
                  <a:lnTo>
                    <a:pt x="670" y="50941"/>
                  </a:lnTo>
                  <a:lnTo>
                    <a:pt x="394" y="45031"/>
                  </a:lnTo>
                  <a:lnTo>
                    <a:pt x="197" y="39043"/>
                  </a:lnTo>
                  <a:lnTo>
                    <a:pt x="39" y="32976"/>
                  </a:lnTo>
                  <a:lnTo>
                    <a:pt x="0" y="26908"/>
                  </a:lnTo>
                  <a:lnTo>
                    <a:pt x="0" y="20802"/>
                  </a:lnTo>
                  <a:lnTo>
                    <a:pt x="0" y="20802"/>
                  </a:lnTo>
                  <a:lnTo>
                    <a:pt x="39" y="19974"/>
                  </a:lnTo>
                  <a:lnTo>
                    <a:pt x="118" y="19187"/>
                  </a:lnTo>
                  <a:lnTo>
                    <a:pt x="197" y="18438"/>
                  </a:lnTo>
                  <a:lnTo>
                    <a:pt x="355" y="17650"/>
                  </a:lnTo>
                  <a:lnTo>
                    <a:pt x="512" y="16901"/>
                  </a:lnTo>
                  <a:lnTo>
                    <a:pt x="709" y="16153"/>
                  </a:lnTo>
                  <a:lnTo>
                    <a:pt x="946" y="15404"/>
                  </a:lnTo>
                  <a:lnTo>
                    <a:pt x="1221" y="14695"/>
                  </a:lnTo>
                  <a:lnTo>
                    <a:pt x="1537" y="13986"/>
                  </a:lnTo>
                  <a:lnTo>
                    <a:pt x="1852" y="13316"/>
                  </a:lnTo>
                  <a:lnTo>
                    <a:pt x="2206" y="12647"/>
                  </a:lnTo>
                  <a:lnTo>
                    <a:pt x="2600" y="12016"/>
                  </a:lnTo>
                  <a:lnTo>
                    <a:pt x="3034" y="11386"/>
                  </a:lnTo>
                  <a:lnTo>
                    <a:pt x="3467" y="10755"/>
                  </a:lnTo>
                  <a:lnTo>
                    <a:pt x="3940" y="10165"/>
                  </a:lnTo>
                  <a:lnTo>
                    <a:pt x="4452" y="9613"/>
                  </a:lnTo>
                  <a:lnTo>
                    <a:pt x="4964" y="9061"/>
                  </a:lnTo>
                  <a:lnTo>
                    <a:pt x="5516" y="8549"/>
                  </a:lnTo>
                  <a:lnTo>
                    <a:pt x="6067" y="8076"/>
                  </a:lnTo>
                  <a:lnTo>
                    <a:pt x="6658" y="7604"/>
                  </a:lnTo>
                  <a:lnTo>
                    <a:pt x="7289" y="7131"/>
                  </a:lnTo>
                  <a:lnTo>
                    <a:pt x="7919" y="6737"/>
                  </a:lnTo>
                  <a:lnTo>
                    <a:pt x="8549" y="6343"/>
                  </a:lnTo>
                  <a:lnTo>
                    <a:pt x="9219" y="5988"/>
                  </a:lnTo>
                  <a:lnTo>
                    <a:pt x="9928" y="5634"/>
                  </a:lnTo>
                  <a:lnTo>
                    <a:pt x="10637" y="5358"/>
                  </a:lnTo>
                  <a:lnTo>
                    <a:pt x="11346" y="5082"/>
                  </a:lnTo>
                  <a:lnTo>
                    <a:pt x="12095" y="4846"/>
                  </a:lnTo>
                  <a:lnTo>
                    <a:pt x="12844" y="4649"/>
                  </a:lnTo>
                  <a:lnTo>
                    <a:pt x="13632" y="4452"/>
                  </a:lnTo>
                  <a:lnTo>
                    <a:pt x="14419" y="4334"/>
                  </a:lnTo>
                  <a:lnTo>
                    <a:pt x="15207" y="4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extrusionOk="0">
                  <a:moveTo>
                    <a:pt x="90852" y="1"/>
                  </a:move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1" y="19660"/>
                  </a:lnTo>
                  <a:lnTo>
                    <a:pt x="1" y="22694"/>
                  </a:lnTo>
                  <a:lnTo>
                    <a:pt x="40" y="28800"/>
                  </a:lnTo>
                  <a:lnTo>
                    <a:pt x="198" y="34868"/>
                  </a:lnTo>
                  <a:lnTo>
                    <a:pt x="434" y="40895"/>
                  </a:lnTo>
                  <a:lnTo>
                    <a:pt x="710" y="46844"/>
                  </a:lnTo>
                  <a:lnTo>
                    <a:pt x="1065" y="52636"/>
                  </a:lnTo>
                  <a:lnTo>
                    <a:pt x="1419" y="58348"/>
                  </a:lnTo>
                  <a:lnTo>
                    <a:pt x="1853" y="63864"/>
                  </a:lnTo>
                  <a:lnTo>
                    <a:pt x="2325" y="69183"/>
                  </a:lnTo>
                  <a:lnTo>
                    <a:pt x="2798" y="74344"/>
                  </a:lnTo>
                  <a:lnTo>
                    <a:pt x="3310" y="79229"/>
                  </a:lnTo>
                  <a:lnTo>
                    <a:pt x="3822" y="83878"/>
                  </a:lnTo>
                  <a:lnTo>
                    <a:pt x="4335" y="88212"/>
                  </a:lnTo>
                  <a:lnTo>
                    <a:pt x="4807" y="92270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9324" y="92900"/>
                  </a:lnTo>
                  <a:lnTo>
                    <a:pt x="159758" y="87030"/>
                  </a:lnTo>
                  <a:lnTo>
                    <a:pt x="160152" y="81159"/>
                  </a:lnTo>
                  <a:lnTo>
                    <a:pt x="160467" y="75289"/>
                  </a:lnTo>
                  <a:lnTo>
                    <a:pt x="160743" y="69498"/>
                  </a:lnTo>
                  <a:lnTo>
                    <a:pt x="160940" y="63706"/>
                  </a:lnTo>
                  <a:lnTo>
                    <a:pt x="161137" y="58073"/>
                  </a:lnTo>
                  <a:lnTo>
                    <a:pt x="161255" y="52518"/>
                  </a:lnTo>
                  <a:lnTo>
                    <a:pt x="161334" y="47160"/>
                  </a:lnTo>
                  <a:lnTo>
                    <a:pt x="161412" y="41959"/>
                  </a:lnTo>
                  <a:lnTo>
                    <a:pt x="161452" y="36995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  <a:close/>
                </a:path>
              </a:pathLst>
            </a:custGeom>
            <a:solidFill>
              <a:srgbClr val="513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fill="none" extrusionOk="0">
                  <a:moveTo>
                    <a:pt x="158852" y="98691"/>
                  </a:moveTo>
                  <a:lnTo>
                    <a:pt x="158852" y="98691"/>
                  </a:lnTo>
                  <a:lnTo>
                    <a:pt x="158773" y="99243"/>
                  </a:lnTo>
                  <a:lnTo>
                    <a:pt x="158694" y="99834"/>
                  </a:lnTo>
                  <a:lnTo>
                    <a:pt x="158576" y="100385"/>
                  </a:lnTo>
                  <a:lnTo>
                    <a:pt x="158418" y="100937"/>
                  </a:lnTo>
                  <a:lnTo>
                    <a:pt x="158261" y="101488"/>
                  </a:lnTo>
                  <a:lnTo>
                    <a:pt x="158064" y="102001"/>
                  </a:lnTo>
                  <a:lnTo>
                    <a:pt x="157867" y="102513"/>
                  </a:lnTo>
                  <a:lnTo>
                    <a:pt x="157630" y="103025"/>
                  </a:lnTo>
                  <a:lnTo>
                    <a:pt x="157355" y="103537"/>
                  </a:lnTo>
                  <a:lnTo>
                    <a:pt x="157079" y="104010"/>
                  </a:lnTo>
                  <a:lnTo>
                    <a:pt x="156764" y="104483"/>
                  </a:lnTo>
                  <a:lnTo>
                    <a:pt x="156448" y="104916"/>
                  </a:lnTo>
                  <a:lnTo>
                    <a:pt x="156133" y="105389"/>
                  </a:lnTo>
                  <a:lnTo>
                    <a:pt x="155779" y="105783"/>
                  </a:lnTo>
                  <a:lnTo>
                    <a:pt x="155385" y="106216"/>
                  </a:lnTo>
                  <a:lnTo>
                    <a:pt x="154991" y="106610"/>
                  </a:lnTo>
                  <a:lnTo>
                    <a:pt x="154597" y="106965"/>
                  </a:lnTo>
                  <a:lnTo>
                    <a:pt x="154163" y="107319"/>
                  </a:lnTo>
                  <a:lnTo>
                    <a:pt x="153730" y="107674"/>
                  </a:lnTo>
                  <a:lnTo>
                    <a:pt x="153297" y="107989"/>
                  </a:lnTo>
                  <a:lnTo>
                    <a:pt x="152824" y="108265"/>
                  </a:lnTo>
                  <a:lnTo>
                    <a:pt x="152351" y="108541"/>
                  </a:lnTo>
                  <a:lnTo>
                    <a:pt x="151839" y="108816"/>
                  </a:lnTo>
                  <a:lnTo>
                    <a:pt x="151327" y="109053"/>
                  </a:lnTo>
                  <a:lnTo>
                    <a:pt x="150815" y="109250"/>
                  </a:lnTo>
                  <a:lnTo>
                    <a:pt x="150302" y="109447"/>
                  </a:lnTo>
                  <a:lnTo>
                    <a:pt x="149751" y="109604"/>
                  </a:lnTo>
                  <a:lnTo>
                    <a:pt x="149199" y="109762"/>
                  </a:lnTo>
                  <a:lnTo>
                    <a:pt x="148648" y="109880"/>
                  </a:lnTo>
                  <a:lnTo>
                    <a:pt x="148096" y="109998"/>
                  </a:lnTo>
                  <a:lnTo>
                    <a:pt x="147505" y="110038"/>
                  </a:lnTo>
                  <a:lnTo>
                    <a:pt x="146954" y="110077"/>
                  </a:lnTo>
                  <a:lnTo>
                    <a:pt x="146954" y="110077"/>
                  </a:lnTo>
                  <a:lnTo>
                    <a:pt x="140571" y="110392"/>
                  </a:lnTo>
                  <a:lnTo>
                    <a:pt x="133401" y="110707"/>
                  </a:lnTo>
                  <a:lnTo>
                    <a:pt x="125482" y="111023"/>
                  </a:lnTo>
                  <a:lnTo>
                    <a:pt x="116933" y="111298"/>
                  </a:lnTo>
                  <a:lnTo>
                    <a:pt x="107792" y="111535"/>
                  </a:lnTo>
                  <a:lnTo>
                    <a:pt x="98140" y="111692"/>
                  </a:lnTo>
                  <a:lnTo>
                    <a:pt x="88015" y="111811"/>
                  </a:lnTo>
                  <a:lnTo>
                    <a:pt x="77456" y="111850"/>
                  </a:lnTo>
                  <a:lnTo>
                    <a:pt x="77456" y="111850"/>
                  </a:lnTo>
                  <a:lnTo>
                    <a:pt x="69459" y="111850"/>
                  </a:lnTo>
                  <a:lnTo>
                    <a:pt x="61540" y="111771"/>
                  </a:lnTo>
                  <a:lnTo>
                    <a:pt x="53818" y="111614"/>
                  </a:lnTo>
                  <a:lnTo>
                    <a:pt x="46214" y="111456"/>
                  </a:lnTo>
                  <a:lnTo>
                    <a:pt x="38768" y="111220"/>
                  </a:lnTo>
                  <a:lnTo>
                    <a:pt x="31480" y="110944"/>
                  </a:lnTo>
                  <a:lnTo>
                    <a:pt x="24349" y="110589"/>
                  </a:lnTo>
                  <a:lnTo>
                    <a:pt x="17415" y="110195"/>
                  </a:lnTo>
                  <a:lnTo>
                    <a:pt x="17415" y="110195"/>
                  </a:lnTo>
                  <a:lnTo>
                    <a:pt x="16863" y="110156"/>
                  </a:lnTo>
                  <a:lnTo>
                    <a:pt x="16311" y="110077"/>
                  </a:lnTo>
                  <a:lnTo>
                    <a:pt x="15760" y="109998"/>
                  </a:lnTo>
                  <a:lnTo>
                    <a:pt x="15208" y="109880"/>
                  </a:lnTo>
                  <a:lnTo>
                    <a:pt x="14696" y="109762"/>
                  </a:lnTo>
                  <a:lnTo>
                    <a:pt x="14184" y="109565"/>
                  </a:lnTo>
                  <a:lnTo>
                    <a:pt x="13199" y="109210"/>
                  </a:lnTo>
                  <a:lnTo>
                    <a:pt x="12214" y="108738"/>
                  </a:lnTo>
                  <a:lnTo>
                    <a:pt x="11308" y="108186"/>
                  </a:lnTo>
                  <a:lnTo>
                    <a:pt x="10441" y="107556"/>
                  </a:lnTo>
                  <a:lnTo>
                    <a:pt x="9653" y="106886"/>
                  </a:lnTo>
                  <a:lnTo>
                    <a:pt x="8905" y="106098"/>
                  </a:lnTo>
                  <a:lnTo>
                    <a:pt x="8196" y="105310"/>
                  </a:lnTo>
                  <a:lnTo>
                    <a:pt x="7605" y="104443"/>
                  </a:lnTo>
                  <a:lnTo>
                    <a:pt x="7053" y="103498"/>
                  </a:lnTo>
                  <a:lnTo>
                    <a:pt x="6620" y="102513"/>
                  </a:lnTo>
                  <a:lnTo>
                    <a:pt x="6423" y="102040"/>
                  </a:lnTo>
                  <a:lnTo>
                    <a:pt x="6226" y="101488"/>
                  </a:lnTo>
                  <a:lnTo>
                    <a:pt x="6068" y="100976"/>
                  </a:lnTo>
                  <a:lnTo>
                    <a:pt x="5950" y="100464"/>
                  </a:lnTo>
                  <a:lnTo>
                    <a:pt x="5832" y="99913"/>
                  </a:lnTo>
                  <a:lnTo>
                    <a:pt x="5753" y="99361"/>
                  </a:lnTo>
                  <a:lnTo>
                    <a:pt x="5753" y="99361"/>
                  </a:lnTo>
                  <a:lnTo>
                    <a:pt x="4807" y="92270"/>
                  </a:lnTo>
                  <a:lnTo>
                    <a:pt x="4335" y="88212"/>
                  </a:lnTo>
                  <a:lnTo>
                    <a:pt x="3822" y="83878"/>
                  </a:lnTo>
                  <a:lnTo>
                    <a:pt x="3310" y="79229"/>
                  </a:lnTo>
                  <a:lnTo>
                    <a:pt x="2798" y="74344"/>
                  </a:lnTo>
                  <a:lnTo>
                    <a:pt x="2325" y="69183"/>
                  </a:lnTo>
                  <a:lnTo>
                    <a:pt x="1853" y="63864"/>
                  </a:lnTo>
                  <a:lnTo>
                    <a:pt x="1419" y="58348"/>
                  </a:lnTo>
                  <a:lnTo>
                    <a:pt x="1065" y="52636"/>
                  </a:lnTo>
                  <a:lnTo>
                    <a:pt x="710" y="46844"/>
                  </a:lnTo>
                  <a:lnTo>
                    <a:pt x="434" y="40895"/>
                  </a:lnTo>
                  <a:lnTo>
                    <a:pt x="198" y="34868"/>
                  </a:lnTo>
                  <a:lnTo>
                    <a:pt x="40" y="28800"/>
                  </a:lnTo>
                  <a:lnTo>
                    <a:pt x="1" y="22694"/>
                  </a:lnTo>
                  <a:lnTo>
                    <a:pt x="1" y="19660"/>
                  </a:lnTo>
                  <a:lnTo>
                    <a:pt x="40" y="16587"/>
                  </a:lnTo>
                  <a:lnTo>
                    <a:pt x="40" y="16587"/>
                  </a:lnTo>
                  <a:lnTo>
                    <a:pt x="80" y="15720"/>
                  </a:lnTo>
                  <a:lnTo>
                    <a:pt x="159" y="14893"/>
                  </a:lnTo>
                  <a:lnTo>
                    <a:pt x="316" y="14066"/>
                  </a:lnTo>
                  <a:lnTo>
                    <a:pt x="513" y="13278"/>
                  </a:lnTo>
                  <a:lnTo>
                    <a:pt x="513" y="13278"/>
                  </a:lnTo>
                  <a:lnTo>
                    <a:pt x="671" y="12687"/>
                  </a:lnTo>
                  <a:lnTo>
                    <a:pt x="907" y="12135"/>
                  </a:lnTo>
                  <a:lnTo>
                    <a:pt x="1143" y="11584"/>
                  </a:lnTo>
                  <a:lnTo>
                    <a:pt x="1380" y="11032"/>
                  </a:lnTo>
                  <a:lnTo>
                    <a:pt x="1656" y="10520"/>
                  </a:lnTo>
                  <a:lnTo>
                    <a:pt x="1971" y="10008"/>
                  </a:lnTo>
                  <a:lnTo>
                    <a:pt x="2286" y="9535"/>
                  </a:lnTo>
                  <a:lnTo>
                    <a:pt x="2641" y="9023"/>
                  </a:lnTo>
                  <a:lnTo>
                    <a:pt x="3035" y="8590"/>
                  </a:lnTo>
                  <a:lnTo>
                    <a:pt x="3429" y="8156"/>
                  </a:lnTo>
                  <a:lnTo>
                    <a:pt x="3862" y="7723"/>
                  </a:lnTo>
                  <a:lnTo>
                    <a:pt x="4295" y="7329"/>
                  </a:lnTo>
                  <a:lnTo>
                    <a:pt x="4729" y="6935"/>
                  </a:lnTo>
                  <a:lnTo>
                    <a:pt x="5201" y="6580"/>
                  </a:lnTo>
                  <a:lnTo>
                    <a:pt x="5714" y="6226"/>
                  </a:lnTo>
                  <a:lnTo>
                    <a:pt x="6186" y="5911"/>
                  </a:lnTo>
                  <a:lnTo>
                    <a:pt x="6186" y="5911"/>
                  </a:lnTo>
                  <a:lnTo>
                    <a:pt x="6777" y="5595"/>
                  </a:lnTo>
                  <a:lnTo>
                    <a:pt x="7408" y="5280"/>
                  </a:lnTo>
                  <a:lnTo>
                    <a:pt x="7999" y="5044"/>
                  </a:lnTo>
                  <a:lnTo>
                    <a:pt x="8668" y="4807"/>
                  </a:lnTo>
                  <a:lnTo>
                    <a:pt x="9299" y="4610"/>
                  </a:lnTo>
                  <a:lnTo>
                    <a:pt x="9968" y="4453"/>
                  </a:lnTo>
                  <a:lnTo>
                    <a:pt x="10678" y="4335"/>
                  </a:lnTo>
                  <a:lnTo>
                    <a:pt x="11347" y="4216"/>
                  </a:lnTo>
                  <a:lnTo>
                    <a:pt x="11347" y="4216"/>
                  </a:lnTo>
                  <a:lnTo>
                    <a:pt x="18006" y="3586"/>
                  </a:lnTo>
                  <a:lnTo>
                    <a:pt x="25924" y="2916"/>
                  </a:lnTo>
                  <a:lnTo>
                    <a:pt x="34947" y="2207"/>
                  </a:lnTo>
                  <a:lnTo>
                    <a:pt x="39832" y="1853"/>
                  </a:lnTo>
                  <a:lnTo>
                    <a:pt x="44914" y="1537"/>
                  </a:lnTo>
                  <a:lnTo>
                    <a:pt x="50193" y="1222"/>
                  </a:lnTo>
                  <a:lnTo>
                    <a:pt x="55670" y="946"/>
                  </a:lnTo>
                  <a:lnTo>
                    <a:pt x="61264" y="671"/>
                  </a:lnTo>
                  <a:lnTo>
                    <a:pt x="67016" y="434"/>
                  </a:lnTo>
                  <a:lnTo>
                    <a:pt x="72847" y="277"/>
                  </a:lnTo>
                  <a:lnTo>
                    <a:pt x="78796" y="119"/>
                  </a:lnTo>
                  <a:lnTo>
                    <a:pt x="84784" y="40"/>
                  </a:lnTo>
                  <a:lnTo>
                    <a:pt x="90852" y="1"/>
                  </a:lnTo>
                  <a:lnTo>
                    <a:pt x="90852" y="1"/>
                  </a:lnTo>
                  <a:lnTo>
                    <a:pt x="95225" y="40"/>
                  </a:lnTo>
                  <a:lnTo>
                    <a:pt x="99480" y="80"/>
                  </a:lnTo>
                  <a:lnTo>
                    <a:pt x="103695" y="159"/>
                  </a:lnTo>
                  <a:lnTo>
                    <a:pt x="107832" y="277"/>
                  </a:lnTo>
                  <a:lnTo>
                    <a:pt x="111890" y="395"/>
                  </a:lnTo>
                  <a:lnTo>
                    <a:pt x="115830" y="592"/>
                  </a:lnTo>
                  <a:lnTo>
                    <a:pt x="119730" y="789"/>
                  </a:lnTo>
                  <a:lnTo>
                    <a:pt x="123551" y="1025"/>
                  </a:lnTo>
                  <a:lnTo>
                    <a:pt x="127255" y="1301"/>
                  </a:lnTo>
                  <a:lnTo>
                    <a:pt x="130879" y="1616"/>
                  </a:lnTo>
                  <a:lnTo>
                    <a:pt x="134425" y="1931"/>
                  </a:lnTo>
                  <a:lnTo>
                    <a:pt x="137892" y="2325"/>
                  </a:lnTo>
                  <a:lnTo>
                    <a:pt x="141280" y="2719"/>
                  </a:lnTo>
                  <a:lnTo>
                    <a:pt x="144550" y="3153"/>
                  </a:lnTo>
                  <a:lnTo>
                    <a:pt x="147781" y="3586"/>
                  </a:lnTo>
                  <a:lnTo>
                    <a:pt x="150893" y="4098"/>
                  </a:lnTo>
                  <a:lnTo>
                    <a:pt x="150893" y="4098"/>
                  </a:lnTo>
                  <a:lnTo>
                    <a:pt x="151445" y="4177"/>
                  </a:lnTo>
                  <a:lnTo>
                    <a:pt x="151957" y="4335"/>
                  </a:lnTo>
                  <a:lnTo>
                    <a:pt x="152509" y="4492"/>
                  </a:lnTo>
                  <a:lnTo>
                    <a:pt x="153021" y="4650"/>
                  </a:lnTo>
                  <a:lnTo>
                    <a:pt x="153533" y="4847"/>
                  </a:lnTo>
                  <a:lnTo>
                    <a:pt x="154045" y="5044"/>
                  </a:lnTo>
                  <a:lnTo>
                    <a:pt x="154518" y="5280"/>
                  </a:lnTo>
                  <a:lnTo>
                    <a:pt x="155030" y="5556"/>
                  </a:lnTo>
                  <a:lnTo>
                    <a:pt x="155936" y="6147"/>
                  </a:lnTo>
                  <a:lnTo>
                    <a:pt x="156764" y="6777"/>
                  </a:lnTo>
                  <a:lnTo>
                    <a:pt x="157591" y="7486"/>
                  </a:lnTo>
                  <a:lnTo>
                    <a:pt x="158300" y="8274"/>
                  </a:lnTo>
                  <a:lnTo>
                    <a:pt x="158970" y="9102"/>
                  </a:lnTo>
                  <a:lnTo>
                    <a:pt x="159561" y="10008"/>
                  </a:lnTo>
                  <a:lnTo>
                    <a:pt x="160073" y="10953"/>
                  </a:lnTo>
                  <a:lnTo>
                    <a:pt x="160506" y="11938"/>
                  </a:lnTo>
                  <a:lnTo>
                    <a:pt x="160664" y="12450"/>
                  </a:lnTo>
                  <a:lnTo>
                    <a:pt x="160861" y="12963"/>
                  </a:lnTo>
                  <a:lnTo>
                    <a:pt x="160979" y="13514"/>
                  </a:lnTo>
                  <a:lnTo>
                    <a:pt x="161097" y="14066"/>
                  </a:lnTo>
                  <a:lnTo>
                    <a:pt x="161215" y="14578"/>
                  </a:lnTo>
                  <a:lnTo>
                    <a:pt x="161255" y="15169"/>
                  </a:lnTo>
                  <a:lnTo>
                    <a:pt x="161334" y="15720"/>
                  </a:lnTo>
                  <a:lnTo>
                    <a:pt x="161334" y="16272"/>
                  </a:lnTo>
                  <a:lnTo>
                    <a:pt x="161334" y="16272"/>
                  </a:lnTo>
                  <a:lnTo>
                    <a:pt x="161412" y="23600"/>
                  </a:lnTo>
                  <a:lnTo>
                    <a:pt x="161452" y="32228"/>
                  </a:lnTo>
                  <a:lnTo>
                    <a:pt x="161452" y="36995"/>
                  </a:lnTo>
                  <a:lnTo>
                    <a:pt x="161412" y="41959"/>
                  </a:lnTo>
                  <a:lnTo>
                    <a:pt x="161334" y="47160"/>
                  </a:lnTo>
                  <a:lnTo>
                    <a:pt x="161255" y="52518"/>
                  </a:lnTo>
                  <a:lnTo>
                    <a:pt x="161137" y="58073"/>
                  </a:lnTo>
                  <a:lnTo>
                    <a:pt x="160940" y="63706"/>
                  </a:lnTo>
                  <a:lnTo>
                    <a:pt x="160743" y="69498"/>
                  </a:lnTo>
                  <a:lnTo>
                    <a:pt x="160467" y="75289"/>
                  </a:lnTo>
                  <a:lnTo>
                    <a:pt x="160152" y="81159"/>
                  </a:lnTo>
                  <a:lnTo>
                    <a:pt x="159758" y="87030"/>
                  </a:lnTo>
                  <a:lnTo>
                    <a:pt x="159324" y="92900"/>
                  </a:lnTo>
                  <a:lnTo>
                    <a:pt x="158852" y="986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extrusionOk="0">
                  <a:moveTo>
                    <a:pt x="98928" y="3389"/>
                  </a:moveTo>
                  <a:lnTo>
                    <a:pt x="102474" y="3468"/>
                  </a:lnTo>
                  <a:lnTo>
                    <a:pt x="106020" y="3547"/>
                  </a:lnTo>
                  <a:lnTo>
                    <a:pt x="109565" y="3665"/>
                  </a:lnTo>
                  <a:lnTo>
                    <a:pt x="113072" y="3822"/>
                  </a:lnTo>
                  <a:lnTo>
                    <a:pt x="116539" y="3980"/>
                  </a:lnTo>
                  <a:lnTo>
                    <a:pt x="119966" y="4216"/>
                  </a:lnTo>
                  <a:lnTo>
                    <a:pt x="123394" y="4492"/>
                  </a:lnTo>
                  <a:lnTo>
                    <a:pt x="126743" y="4807"/>
                  </a:lnTo>
                  <a:lnTo>
                    <a:pt x="130052" y="5201"/>
                  </a:lnTo>
                  <a:lnTo>
                    <a:pt x="133283" y="5595"/>
                  </a:lnTo>
                  <a:lnTo>
                    <a:pt x="136474" y="6068"/>
                  </a:lnTo>
                  <a:lnTo>
                    <a:pt x="139586" y="6580"/>
                  </a:lnTo>
                  <a:lnTo>
                    <a:pt x="142620" y="7132"/>
                  </a:lnTo>
                  <a:lnTo>
                    <a:pt x="145575" y="7723"/>
                  </a:lnTo>
                  <a:lnTo>
                    <a:pt x="148490" y="8393"/>
                  </a:lnTo>
                  <a:lnTo>
                    <a:pt x="149278" y="8629"/>
                  </a:lnTo>
                  <a:lnTo>
                    <a:pt x="150027" y="8905"/>
                  </a:lnTo>
                  <a:lnTo>
                    <a:pt x="150775" y="9259"/>
                  </a:lnTo>
                  <a:lnTo>
                    <a:pt x="151484" y="9653"/>
                  </a:lnTo>
                  <a:lnTo>
                    <a:pt x="152154" y="10087"/>
                  </a:lnTo>
                  <a:lnTo>
                    <a:pt x="152784" y="10599"/>
                  </a:lnTo>
                  <a:lnTo>
                    <a:pt x="153375" y="11150"/>
                  </a:lnTo>
                  <a:lnTo>
                    <a:pt x="153927" y="11702"/>
                  </a:lnTo>
                  <a:lnTo>
                    <a:pt x="154400" y="12332"/>
                  </a:lnTo>
                  <a:lnTo>
                    <a:pt x="154872" y="13002"/>
                  </a:lnTo>
                  <a:lnTo>
                    <a:pt x="155266" y="13672"/>
                  </a:lnTo>
                  <a:lnTo>
                    <a:pt x="155621" y="14420"/>
                  </a:lnTo>
                  <a:lnTo>
                    <a:pt x="155936" y="15169"/>
                  </a:lnTo>
                  <a:lnTo>
                    <a:pt x="156173" y="15917"/>
                  </a:lnTo>
                  <a:lnTo>
                    <a:pt x="156330" y="16745"/>
                  </a:lnTo>
                  <a:lnTo>
                    <a:pt x="156448" y="17533"/>
                  </a:lnTo>
                  <a:lnTo>
                    <a:pt x="156803" y="20685"/>
                  </a:lnTo>
                  <a:lnTo>
                    <a:pt x="157118" y="24309"/>
                  </a:lnTo>
                  <a:lnTo>
                    <a:pt x="157473" y="28328"/>
                  </a:lnTo>
                  <a:lnTo>
                    <a:pt x="157788" y="32740"/>
                  </a:lnTo>
                  <a:lnTo>
                    <a:pt x="158064" y="37468"/>
                  </a:lnTo>
                  <a:lnTo>
                    <a:pt x="158300" y="42471"/>
                  </a:lnTo>
                  <a:lnTo>
                    <a:pt x="158458" y="47711"/>
                  </a:lnTo>
                  <a:lnTo>
                    <a:pt x="158576" y="53148"/>
                  </a:lnTo>
                  <a:lnTo>
                    <a:pt x="158576" y="55945"/>
                  </a:lnTo>
                  <a:lnTo>
                    <a:pt x="158576" y="58742"/>
                  </a:lnTo>
                  <a:lnTo>
                    <a:pt x="158536" y="61579"/>
                  </a:lnTo>
                  <a:lnTo>
                    <a:pt x="158458" y="64416"/>
                  </a:lnTo>
                  <a:lnTo>
                    <a:pt x="158339" y="67292"/>
                  </a:lnTo>
                  <a:lnTo>
                    <a:pt x="158221" y="70128"/>
                  </a:lnTo>
                  <a:lnTo>
                    <a:pt x="158064" y="73004"/>
                  </a:lnTo>
                  <a:lnTo>
                    <a:pt x="157867" y="75880"/>
                  </a:lnTo>
                  <a:lnTo>
                    <a:pt x="157591" y="78717"/>
                  </a:lnTo>
                  <a:lnTo>
                    <a:pt x="157315" y="81553"/>
                  </a:lnTo>
                  <a:lnTo>
                    <a:pt x="157000" y="84351"/>
                  </a:lnTo>
                  <a:lnTo>
                    <a:pt x="156606" y="87148"/>
                  </a:lnTo>
                  <a:lnTo>
                    <a:pt x="156212" y="89866"/>
                  </a:lnTo>
                  <a:lnTo>
                    <a:pt x="155739" y="92585"/>
                  </a:lnTo>
                  <a:lnTo>
                    <a:pt x="155227" y="95264"/>
                  </a:lnTo>
                  <a:lnTo>
                    <a:pt x="154636" y="97864"/>
                  </a:lnTo>
                  <a:lnTo>
                    <a:pt x="154400" y="98652"/>
                  </a:lnTo>
                  <a:lnTo>
                    <a:pt x="154124" y="99440"/>
                  </a:lnTo>
                  <a:lnTo>
                    <a:pt x="153769" y="100188"/>
                  </a:lnTo>
                  <a:lnTo>
                    <a:pt x="153375" y="100937"/>
                  </a:lnTo>
                  <a:lnTo>
                    <a:pt x="152942" y="101607"/>
                  </a:lnTo>
                  <a:lnTo>
                    <a:pt x="152430" y="102237"/>
                  </a:lnTo>
                  <a:lnTo>
                    <a:pt x="151878" y="102828"/>
                  </a:lnTo>
                  <a:lnTo>
                    <a:pt x="151287" y="103380"/>
                  </a:lnTo>
                  <a:lnTo>
                    <a:pt x="150657" y="103892"/>
                  </a:lnTo>
                  <a:lnTo>
                    <a:pt x="149987" y="104364"/>
                  </a:lnTo>
                  <a:lnTo>
                    <a:pt x="149278" y="104758"/>
                  </a:lnTo>
                  <a:lnTo>
                    <a:pt x="148569" y="105113"/>
                  </a:lnTo>
                  <a:lnTo>
                    <a:pt x="147781" y="105428"/>
                  </a:lnTo>
                  <a:lnTo>
                    <a:pt x="146993" y="105665"/>
                  </a:lnTo>
                  <a:lnTo>
                    <a:pt x="146166" y="105822"/>
                  </a:lnTo>
                  <a:lnTo>
                    <a:pt x="145338" y="105940"/>
                  </a:lnTo>
                  <a:lnTo>
                    <a:pt x="140768" y="106334"/>
                  </a:lnTo>
                  <a:lnTo>
                    <a:pt x="135134" y="106807"/>
                  </a:lnTo>
                  <a:lnTo>
                    <a:pt x="128594" y="107240"/>
                  </a:lnTo>
                  <a:lnTo>
                    <a:pt x="121148" y="107674"/>
                  </a:lnTo>
                  <a:lnTo>
                    <a:pt x="117090" y="107871"/>
                  </a:lnTo>
                  <a:lnTo>
                    <a:pt x="112835" y="108068"/>
                  </a:lnTo>
                  <a:lnTo>
                    <a:pt x="108383" y="108225"/>
                  </a:lnTo>
                  <a:lnTo>
                    <a:pt x="103735" y="108383"/>
                  </a:lnTo>
                  <a:lnTo>
                    <a:pt x="98928" y="108501"/>
                  </a:lnTo>
                  <a:lnTo>
                    <a:pt x="93964" y="108580"/>
                  </a:lnTo>
                  <a:lnTo>
                    <a:pt x="88803" y="108619"/>
                  </a:lnTo>
                  <a:lnTo>
                    <a:pt x="83484" y="108659"/>
                  </a:lnTo>
                  <a:lnTo>
                    <a:pt x="76393" y="108619"/>
                  </a:lnTo>
                  <a:lnTo>
                    <a:pt x="69065" y="108501"/>
                  </a:lnTo>
                  <a:lnTo>
                    <a:pt x="61500" y="108304"/>
                  </a:lnTo>
                  <a:lnTo>
                    <a:pt x="53739" y="108028"/>
                  </a:lnTo>
                  <a:lnTo>
                    <a:pt x="45781" y="107674"/>
                  </a:lnTo>
                  <a:lnTo>
                    <a:pt x="41762" y="107437"/>
                  </a:lnTo>
                  <a:lnTo>
                    <a:pt x="37665" y="107201"/>
                  </a:lnTo>
                  <a:lnTo>
                    <a:pt x="33528" y="106925"/>
                  </a:lnTo>
                  <a:lnTo>
                    <a:pt x="29352" y="106610"/>
                  </a:lnTo>
                  <a:lnTo>
                    <a:pt x="25176" y="106295"/>
                  </a:lnTo>
                  <a:lnTo>
                    <a:pt x="20921" y="105901"/>
                  </a:lnTo>
                  <a:lnTo>
                    <a:pt x="20054" y="105822"/>
                  </a:lnTo>
                  <a:lnTo>
                    <a:pt x="19227" y="105625"/>
                  </a:lnTo>
                  <a:lnTo>
                    <a:pt x="18400" y="105389"/>
                  </a:lnTo>
                  <a:lnTo>
                    <a:pt x="17612" y="105074"/>
                  </a:lnTo>
                  <a:lnTo>
                    <a:pt x="16863" y="104719"/>
                  </a:lnTo>
                  <a:lnTo>
                    <a:pt x="16154" y="104286"/>
                  </a:lnTo>
                  <a:lnTo>
                    <a:pt x="15445" y="103813"/>
                  </a:lnTo>
                  <a:lnTo>
                    <a:pt x="14814" y="103261"/>
                  </a:lnTo>
                  <a:lnTo>
                    <a:pt x="14223" y="102710"/>
                  </a:lnTo>
                  <a:lnTo>
                    <a:pt x="13672" y="102079"/>
                  </a:lnTo>
                  <a:lnTo>
                    <a:pt x="13160" y="101410"/>
                  </a:lnTo>
                  <a:lnTo>
                    <a:pt x="12687" y="100701"/>
                  </a:lnTo>
                  <a:lnTo>
                    <a:pt x="12293" y="99952"/>
                  </a:lnTo>
                  <a:lnTo>
                    <a:pt x="11978" y="99164"/>
                  </a:lnTo>
                  <a:lnTo>
                    <a:pt x="11702" y="98337"/>
                  </a:lnTo>
                  <a:lnTo>
                    <a:pt x="11505" y="97509"/>
                  </a:lnTo>
                  <a:lnTo>
                    <a:pt x="10796" y="93964"/>
                  </a:lnTo>
                  <a:lnTo>
                    <a:pt x="10008" y="89906"/>
                  </a:lnTo>
                  <a:lnTo>
                    <a:pt x="9181" y="85336"/>
                  </a:lnTo>
                  <a:lnTo>
                    <a:pt x="8353" y="80411"/>
                  </a:lnTo>
                  <a:lnTo>
                    <a:pt x="7526" y="75092"/>
                  </a:lnTo>
                  <a:lnTo>
                    <a:pt x="6699" y="69498"/>
                  </a:lnTo>
                  <a:lnTo>
                    <a:pt x="5911" y="63667"/>
                  </a:lnTo>
                  <a:lnTo>
                    <a:pt x="5556" y="60712"/>
                  </a:lnTo>
                  <a:lnTo>
                    <a:pt x="5241" y="57679"/>
                  </a:lnTo>
                  <a:lnTo>
                    <a:pt x="4926" y="54645"/>
                  </a:lnTo>
                  <a:lnTo>
                    <a:pt x="4610" y="51572"/>
                  </a:lnTo>
                  <a:lnTo>
                    <a:pt x="4374" y="48499"/>
                  </a:lnTo>
                  <a:lnTo>
                    <a:pt x="4138" y="45426"/>
                  </a:lnTo>
                  <a:lnTo>
                    <a:pt x="3941" y="42353"/>
                  </a:lnTo>
                  <a:lnTo>
                    <a:pt x="3822" y="39319"/>
                  </a:lnTo>
                  <a:lnTo>
                    <a:pt x="3704" y="36246"/>
                  </a:lnTo>
                  <a:lnTo>
                    <a:pt x="3625" y="33252"/>
                  </a:lnTo>
                  <a:lnTo>
                    <a:pt x="3625" y="30258"/>
                  </a:lnTo>
                  <a:lnTo>
                    <a:pt x="3665" y="27303"/>
                  </a:lnTo>
                  <a:lnTo>
                    <a:pt x="3744" y="24427"/>
                  </a:lnTo>
                  <a:lnTo>
                    <a:pt x="3901" y="21591"/>
                  </a:lnTo>
                  <a:lnTo>
                    <a:pt x="4098" y="18793"/>
                  </a:lnTo>
                  <a:lnTo>
                    <a:pt x="4374" y="16075"/>
                  </a:lnTo>
                  <a:lnTo>
                    <a:pt x="4729" y="13475"/>
                  </a:lnTo>
                  <a:lnTo>
                    <a:pt x="5123" y="10914"/>
                  </a:lnTo>
                  <a:lnTo>
                    <a:pt x="5950" y="10638"/>
                  </a:lnTo>
                  <a:lnTo>
                    <a:pt x="6777" y="10362"/>
                  </a:lnTo>
                  <a:lnTo>
                    <a:pt x="7644" y="10165"/>
                  </a:lnTo>
                  <a:lnTo>
                    <a:pt x="8511" y="10047"/>
                  </a:lnTo>
                  <a:lnTo>
                    <a:pt x="13711" y="9299"/>
                  </a:lnTo>
                  <a:lnTo>
                    <a:pt x="21157" y="8353"/>
                  </a:lnTo>
                  <a:lnTo>
                    <a:pt x="25649" y="7841"/>
                  </a:lnTo>
                  <a:lnTo>
                    <a:pt x="30613" y="7289"/>
                  </a:lnTo>
                  <a:lnTo>
                    <a:pt x="35931" y="6698"/>
                  </a:lnTo>
                  <a:lnTo>
                    <a:pt x="41644" y="6147"/>
                  </a:lnTo>
                  <a:lnTo>
                    <a:pt x="47672" y="5595"/>
                  </a:lnTo>
                  <a:lnTo>
                    <a:pt x="53975" y="5083"/>
                  </a:lnTo>
                  <a:lnTo>
                    <a:pt x="60515" y="4610"/>
                  </a:lnTo>
                  <a:lnTo>
                    <a:pt x="67252" y="4216"/>
                  </a:lnTo>
                  <a:lnTo>
                    <a:pt x="74147" y="3862"/>
                  </a:lnTo>
                  <a:lnTo>
                    <a:pt x="81160" y="3625"/>
                  </a:lnTo>
                  <a:lnTo>
                    <a:pt x="84706" y="3507"/>
                  </a:lnTo>
                  <a:lnTo>
                    <a:pt x="88251" y="3468"/>
                  </a:lnTo>
                  <a:lnTo>
                    <a:pt x="91797" y="3389"/>
                  </a:lnTo>
                  <a:close/>
                  <a:moveTo>
                    <a:pt x="90852" y="1"/>
                  </a:move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1" y="21433"/>
                  </a:lnTo>
                  <a:lnTo>
                    <a:pt x="40" y="27224"/>
                  </a:lnTo>
                  <a:lnTo>
                    <a:pt x="159" y="33016"/>
                  </a:lnTo>
                  <a:lnTo>
                    <a:pt x="356" y="38729"/>
                  </a:lnTo>
                  <a:lnTo>
                    <a:pt x="592" y="44402"/>
                  </a:lnTo>
                  <a:lnTo>
                    <a:pt x="868" y="49996"/>
                  </a:lnTo>
                  <a:lnTo>
                    <a:pt x="1222" y="55472"/>
                  </a:lnTo>
                  <a:lnTo>
                    <a:pt x="1616" y="60791"/>
                  </a:lnTo>
                  <a:lnTo>
                    <a:pt x="2050" y="65991"/>
                  </a:lnTo>
                  <a:lnTo>
                    <a:pt x="2483" y="70995"/>
                  </a:lnTo>
                  <a:lnTo>
                    <a:pt x="2956" y="75801"/>
                  </a:lnTo>
                  <a:lnTo>
                    <a:pt x="3429" y="80411"/>
                  </a:lnTo>
                  <a:lnTo>
                    <a:pt x="3901" y="84745"/>
                  </a:lnTo>
                  <a:lnTo>
                    <a:pt x="4374" y="88842"/>
                  </a:lnTo>
                  <a:lnTo>
                    <a:pt x="4847" y="92663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9206" y="94358"/>
                  </a:lnTo>
                  <a:lnTo>
                    <a:pt x="159561" y="89945"/>
                  </a:lnTo>
                  <a:lnTo>
                    <a:pt x="159876" y="85572"/>
                  </a:lnTo>
                  <a:lnTo>
                    <a:pt x="160152" y="81159"/>
                  </a:lnTo>
                  <a:lnTo>
                    <a:pt x="160388" y="76747"/>
                  </a:lnTo>
                  <a:lnTo>
                    <a:pt x="160585" y="72374"/>
                  </a:lnTo>
                  <a:lnTo>
                    <a:pt x="160782" y="68040"/>
                  </a:lnTo>
                  <a:lnTo>
                    <a:pt x="160940" y="63706"/>
                  </a:lnTo>
                  <a:lnTo>
                    <a:pt x="161176" y="55275"/>
                  </a:lnTo>
                  <a:lnTo>
                    <a:pt x="161334" y="47160"/>
                  </a:lnTo>
                  <a:lnTo>
                    <a:pt x="161452" y="39438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  <a:close/>
                </a:path>
              </a:pathLst>
            </a:custGeom>
            <a:solidFill>
              <a:srgbClr val="422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100" y="1379100"/>
              <a:ext cx="3873775" cy="2631750"/>
            </a:xfrm>
            <a:custGeom>
              <a:avLst/>
              <a:gdLst/>
              <a:ahLst/>
              <a:cxnLst/>
              <a:rect l="l" t="t" r="r" b="b"/>
              <a:pathLst>
                <a:path w="154951" h="105270" fill="none" extrusionOk="0">
                  <a:moveTo>
                    <a:pt x="79859" y="105270"/>
                  </a:moveTo>
                  <a:lnTo>
                    <a:pt x="79859" y="105270"/>
                  </a:lnTo>
                  <a:lnTo>
                    <a:pt x="72768" y="105230"/>
                  </a:lnTo>
                  <a:lnTo>
                    <a:pt x="65440" y="105112"/>
                  </a:lnTo>
                  <a:lnTo>
                    <a:pt x="57875" y="104915"/>
                  </a:lnTo>
                  <a:lnTo>
                    <a:pt x="50114" y="104639"/>
                  </a:lnTo>
                  <a:lnTo>
                    <a:pt x="42156" y="104285"/>
                  </a:lnTo>
                  <a:lnTo>
                    <a:pt x="38137" y="104048"/>
                  </a:lnTo>
                  <a:lnTo>
                    <a:pt x="34040" y="103812"/>
                  </a:lnTo>
                  <a:lnTo>
                    <a:pt x="29903" y="103536"/>
                  </a:lnTo>
                  <a:lnTo>
                    <a:pt x="25727" y="103221"/>
                  </a:lnTo>
                  <a:lnTo>
                    <a:pt x="21551" y="102906"/>
                  </a:lnTo>
                  <a:lnTo>
                    <a:pt x="17296" y="102512"/>
                  </a:lnTo>
                  <a:lnTo>
                    <a:pt x="17296" y="102512"/>
                  </a:lnTo>
                  <a:lnTo>
                    <a:pt x="16429" y="102433"/>
                  </a:lnTo>
                  <a:lnTo>
                    <a:pt x="15602" y="102236"/>
                  </a:lnTo>
                  <a:lnTo>
                    <a:pt x="14775" y="102000"/>
                  </a:lnTo>
                  <a:lnTo>
                    <a:pt x="13987" y="101685"/>
                  </a:lnTo>
                  <a:lnTo>
                    <a:pt x="13238" y="101330"/>
                  </a:lnTo>
                  <a:lnTo>
                    <a:pt x="12529" y="100897"/>
                  </a:lnTo>
                  <a:lnTo>
                    <a:pt x="11820" y="100424"/>
                  </a:lnTo>
                  <a:lnTo>
                    <a:pt x="11189" y="99872"/>
                  </a:lnTo>
                  <a:lnTo>
                    <a:pt x="10598" y="99321"/>
                  </a:lnTo>
                  <a:lnTo>
                    <a:pt x="10047" y="98690"/>
                  </a:lnTo>
                  <a:lnTo>
                    <a:pt x="9535" y="98021"/>
                  </a:lnTo>
                  <a:lnTo>
                    <a:pt x="9062" y="97312"/>
                  </a:lnTo>
                  <a:lnTo>
                    <a:pt x="8668" y="96563"/>
                  </a:lnTo>
                  <a:lnTo>
                    <a:pt x="8353" y="95775"/>
                  </a:lnTo>
                  <a:lnTo>
                    <a:pt x="8077" y="94948"/>
                  </a:lnTo>
                  <a:lnTo>
                    <a:pt x="7880" y="94120"/>
                  </a:lnTo>
                  <a:lnTo>
                    <a:pt x="7880" y="94120"/>
                  </a:lnTo>
                  <a:lnTo>
                    <a:pt x="7171" y="90575"/>
                  </a:lnTo>
                  <a:lnTo>
                    <a:pt x="6383" y="86517"/>
                  </a:lnTo>
                  <a:lnTo>
                    <a:pt x="5556" y="81947"/>
                  </a:lnTo>
                  <a:lnTo>
                    <a:pt x="4728" y="77022"/>
                  </a:lnTo>
                  <a:lnTo>
                    <a:pt x="3901" y="71703"/>
                  </a:lnTo>
                  <a:lnTo>
                    <a:pt x="3074" y="66109"/>
                  </a:lnTo>
                  <a:lnTo>
                    <a:pt x="2286" y="60278"/>
                  </a:lnTo>
                  <a:lnTo>
                    <a:pt x="1931" y="57323"/>
                  </a:lnTo>
                  <a:lnTo>
                    <a:pt x="1616" y="54290"/>
                  </a:lnTo>
                  <a:lnTo>
                    <a:pt x="1301" y="51256"/>
                  </a:lnTo>
                  <a:lnTo>
                    <a:pt x="985" y="48183"/>
                  </a:lnTo>
                  <a:lnTo>
                    <a:pt x="749" y="45110"/>
                  </a:lnTo>
                  <a:lnTo>
                    <a:pt x="513" y="42037"/>
                  </a:lnTo>
                  <a:lnTo>
                    <a:pt x="316" y="38964"/>
                  </a:lnTo>
                  <a:lnTo>
                    <a:pt x="197" y="35930"/>
                  </a:lnTo>
                  <a:lnTo>
                    <a:pt x="79" y="32857"/>
                  </a:lnTo>
                  <a:lnTo>
                    <a:pt x="0" y="29863"/>
                  </a:lnTo>
                  <a:lnTo>
                    <a:pt x="0" y="26869"/>
                  </a:lnTo>
                  <a:lnTo>
                    <a:pt x="40" y="23914"/>
                  </a:lnTo>
                  <a:lnTo>
                    <a:pt x="119" y="21038"/>
                  </a:lnTo>
                  <a:lnTo>
                    <a:pt x="276" y="18202"/>
                  </a:lnTo>
                  <a:lnTo>
                    <a:pt x="473" y="15404"/>
                  </a:lnTo>
                  <a:lnTo>
                    <a:pt x="749" y="12686"/>
                  </a:lnTo>
                  <a:lnTo>
                    <a:pt x="1104" y="10086"/>
                  </a:lnTo>
                  <a:lnTo>
                    <a:pt x="1498" y="7525"/>
                  </a:lnTo>
                  <a:lnTo>
                    <a:pt x="1498" y="7525"/>
                  </a:lnTo>
                  <a:lnTo>
                    <a:pt x="2325" y="7249"/>
                  </a:lnTo>
                  <a:lnTo>
                    <a:pt x="3152" y="6973"/>
                  </a:lnTo>
                  <a:lnTo>
                    <a:pt x="4019" y="6776"/>
                  </a:lnTo>
                  <a:lnTo>
                    <a:pt x="4886" y="6658"/>
                  </a:lnTo>
                  <a:lnTo>
                    <a:pt x="4886" y="6658"/>
                  </a:lnTo>
                  <a:lnTo>
                    <a:pt x="10086" y="5910"/>
                  </a:lnTo>
                  <a:lnTo>
                    <a:pt x="17532" y="4964"/>
                  </a:lnTo>
                  <a:lnTo>
                    <a:pt x="22024" y="4452"/>
                  </a:lnTo>
                  <a:lnTo>
                    <a:pt x="26988" y="3900"/>
                  </a:lnTo>
                  <a:lnTo>
                    <a:pt x="32306" y="3309"/>
                  </a:lnTo>
                  <a:lnTo>
                    <a:pt x="38019" y="2758"/>
                  </a:lnTo>
                  <a:lnTo>
                    <a:pt x="44047" y="2206"/>
                  </a:lnTo>
                  <a:lnTo>
                    <a:pt x="50350" y="1694"/>
                  </a:lnTo>
                  <a:lnTo>
                    <a:pt x="56890" y="1221"/>
                  </a:lnTo>
                  <a:lnTo>
                    <a:pt x="63627" y="827"/>
                  </a:lnTo>
                  <a:lnTo>
                    <a:pt x="70522" y="473"/>
                  </a:lnTo>
                  <a:lnTo>
                    <a:pt x="77535" y="236"/>
                  </a:lnTo>
                  <a:lnTo>
                    <a:pt x="81081" y="118"/>
                  </a:lnTo>
                  <a:lnTo>
                    <a:pt x="84626" y="79"/>
                  </a:lnTo>
                  <a:lnTo>
                    <a:pt x="88172" y="0"/>
                  </a:lnTo>
                  <a:lnTo>
                    <a:pt x="91718" y="0"/>
                  </a:lnTo>
                  <a:lnTo>
                    <a:pt x="91718" y="0"/>
                  </a:lnTo>
                  <a:lnTo>
                    <a:pt x="95303" y="0"/>
                  </a:lnTo>
                  <a:lnTo>
                    <a:pt x="98849" y="79"/>
                  </a:lnTo>
                  <a:lnTo>
                    <a:pt x="102395" y="158"/>
                  </a:lnTo>
                  <a:lnTo>
                    <a:pt x="105940" y="276"/>
                  </a:lnTo>
                  <a:lnTo>
                    <a:pt x="109447" y="433"/>
                  </a:lnTo>
                  <a:lnTo>
                    <a:pt x="112914" y="591"/>
                  </a:lnTo>
                  <a:lnTo>
                    <a:pt x="116341" y="827"/>
                  </a:lnTo>
                  <a:lnTo>
                    <a:pt x="119769" y="1103"/>
                  </a:lnTo>
                  <a:lnTo>
                    <a:pt x="123118" y="1418"/>
                  </a:lnTo>
                  <a:lnTo>
                    <a:pt x="126427" y="1812"/>
                  </a:lnTo>
                  <a:lnTo>
                    <a:pt x="129658" y="2206"/>
                  </a:lnTo>
                  <a:lnTo>
                    <a:pt x="132849" y="2679"/>
                  </a:lnTo>
                  <a:lnTo>
                    <a:pt x="135961" y="3191"/>
                  </a:lnTo>
                  <a:lnTo>
                    <a:pt x="138995" y="3743"/>
                  </a:lnTo>
                  <a:lnTo>
                    <a:pt x="141950" y="4334"/>
                  </a:lnTo>
                  <a:lnTo>
                    <a:pt x="144865" y="5004"/>
                  </a:lnTo>
                  <a:lnTo>
                    <a:pt x="144865" y="5004"/>
                  </a:lnTo>
                  <a:lnTo>
                    <a:pt x="145653" y="5240"/>
                  </a:lnTo>
                  <a:lnTo>
                    <a:pt x="146402" y="5516"/>
                  </a:lnTo>
                  <a:lnTo>
                    <a:pt x="147150" y="5870"/>
                  </a:lnTo>
                  <a:lnTo>
                    <a:pt x="147859" y="6264"/>
                  </a:lnTo>
                  <a:lnTo>
                    <a:pt x="148529" y="6698"/>
                  </a:lnTo>
                  <a:lnTo>
                    <a:pt x="149159" y="7210"/>
                  </a:lnTo>
                  <a:lnTo>
                    <a:pt x="149750" y="7761"/>
                  </a:lnTo>
                  <a:lnTo>
                    <a:pt x="150302" y="8313"/>
                  </a:lnTo>
                  <a:lnTo>
                    <a:pt x="150775" y="8943"/>
                  </a:lnTo>
                  <a:lnTo>
                    <a:pt x="151247" y="9613"/>
                  </a:lnTo>
                  <a:lnTo>
                    <a:pt x="151641" y="10283"/>
                  </a:lnTo>
                  <a:lnTo>
                    <a:pt x="151996" y="11031"/>
                  </a:lnTo>
                  <a:lnTo>
                    <a:pt x="152311" y="11780"/>
                  </a:lnTo>
                  <a:lnTo>
                    <a:pt x="152548" y="12528"/>
                  </a:lnTo>
                  <a:lnTo>
                    <a:pt x="152705" y="13356"/>
                  </a:lnTo>
                  <a:lnTo>
                    <a:pt x="152823" y="14144"/>
                  </a:lnTo>
                  <a:lnTo>
                    <a:pt x="152823" y="14144"/>
                  </a:lnTo>
                  <a:lnTo>
                    <a:pt x="153178" y="17296"/>
                  </a:lnTo>
                  <a:lnTo>
                    <a:pt x="153493" y="20920"/>
                  </a:lnTo>
                  <a:lnTo>
                    <a:pt x="153848" y="24939"/>
                  </a:lnTo>
                  <a:lnTo>
                    <a:pt x="154163" y="29351"/>
                  </a:lnTo>
                  <a:lnTo>
                    <a:pt x="154439" y="34079"/>
                  </a:lnTo>
                  <a:lnTo>
                    <a:pt x="154675" y="39082"/>
                  </a:lnTo>
                  <a:lnTo>
                    <a:pt x="154833" y="44322"/>
                  </a:lnTo>
                  <a:lnTo>
                    <a:pt x="154951" y="49759"/>
                  </a:lnTo>
                  <a:lnTo>
                    <a:pt x="154951" y="52556"/>
                  </a:lnTo>
                  <a:lnTo>
                    <a:pt x="154951" y="55353"/>
                  </a:lnTo>
                  <a:lnTo>
                    <a:pt x="154911" y="58190"/>
                  </a:lnTo>
                  <a:lnTo>
                    <a:pt x="154833" y="61027"/>
                  </a:lnTo>
                  <a:lnTo>
                    <a:pt x="154714" y="63903"/>
                  </a:lnTo>
                  <a:lnTo>
                    <a:pt x="154596" y="66739"/>
                  </a:lnTo>
                  <a:lnTo>
                    <a:pt x="154439" y="69615"/>
                  </a:lnTo>
                  <a:lnTo>
                    <a:pt x="154242" y="72491"/>
                  </a:lnTo>
                  <a:lnTo>
                    <a:pt x="153966" y="75328"/>
                  </a:lnTo>
                  <a:lnTo>
                    <a:pt x="153690" y="78164"/>
                  </a:lnTo>
                  <a:lnTo>
                    <a:pt x="153375" y="80962"/>
                  </a:lnTo>
                  <a:lnTo>
                    <a:pt x="152981" y="83759"/>
                  </a:lnTo>
                  <a:lnTo>
                    <a:pt x="152587" y="86477"/>
                  </a:lnTo>
                  <a:lnTo>
                    <a:pt x="152114" y="89196"/>
                  </a:lnTo>
                  <a:lnTo>
                    <a:pt x="151602" y="91875"/>
                  </a:lnTo>
                  <a:lnTo>
                    <a:pt x="151011" y="94475"/>
                  </a:lnTo>
                  <a:lnTo>
                    <a:pt x="151011" y="94475"/>
                  </a:lnTo>
                  <a:lnTo>
                    <a:pt x="150775" y="95263"/>
                  </a:lnTo>
                  <a:lnTo>
                    <a:pt x="150499" y="96051"/>
                  </a:lnTo>
                  <a:lnTo>
                    <a:pt x="150144" y="96799"/>
                  </a:lnTo>
                  <a:lnTo>
                    <a:pt x="149750" y="97548"/>
                  </a:lnTo>
                  <a:lnTo>
                    <a:pt x="149317" y="98218"/>
                  </a:lnTo>
                  <a:lnTo>
                    <a:pt x="148805" y="98848"/>
                  </a:lnTo>
                  <a:lnTo>
                    <a:pt x="148253" y="99439"/>
                  </a:lnTo>
                  <a:lnTo>
                    <a:pt x="147662" y="99991"/>
                  </a:lnTo>
                  <a:lnTo>
                    <a:pt x="147032" y="100503"/>
                  </a:lnTo>
                  <a:lnTo>
                    <a:pt x="146362" y="100975"/>
                  </a:lnTo>
                  <a:lnTo>
                    <a:pt x="145653" y="101369"/>
                  </a:lnTo>
                  <a:lnTo>
                    <a:pt x="144944" y="101724"/>
                  </a:lnTo>
                  <a:lnTo>
                    <a:pt x="144156" y="102039"/>
                  </a:lnTo>
                  <a:lnTo>
                    <a:pt x="143368" y="102276"/>
                  </a:lnTo>
                  <a:lnTo>
                    <a:pt x="142541" y="102433"/>
                  </a:lnTo>
                  <a:lnTo>
                    <a:pt x="141713" y="102551"/>
                  </a:lnTo>
                  <a:lnTo>
                    <a:pt x="141713" y="102551"/>
                  </a:lnTo>
                  <a:lnTo>
                    <a:pt x="137143" y="102945"/>
                  </a:lnTo>
                  <a:lnTo>
                    <a:pt x="131509" y="103418"/>
                  </a:lnTo>
                  <a:lnTo>
                    <a:pt x="124969" y="103851"/>
                  </a:lnTo>
                  <a:lnTo>
                    <a:pt x="117523" y="104285"/>
                  </a:lnTo>
                  <a:lnTo>
                    <a:pt x="113465" y="104482"/>
                  </a:lnTo>
                  <a:lnTo>
                    <a:pt x="109210" y="104679"/>
                  </a:lnTo>
                  <a:lnTo>
                    <a:pt x="104758" y="104836"/>
                  </a:lnTo>
                  <a:lnTo>
                    <a:pt x="100110" y="104994"/>
                  </a:lnTo>
                  <a:lnTo>
                    <a:pt x="95303" y="105112"/>
                  </a:lnTo>
                  <a:lnTo>
                    <a:pt x="90339" y="105191"/>
                  </a:lnTo>
                  <a:lnTo>
                    <a:pt x="85178" y="105230"/>
                  </a:lnTo>
                  <a:lnTo>
                    <a:pt x="79859" y="1052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fill="none" extrusionOk="0">
                  <a:moveTo>
                    <a:pt x="90852" y="1"/>
                  </a:moveTo>
                  <a:lnTo>
                    <a:pt x="90852" y="1"/>
                  </a:ln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40" y="16587"/>
                  </a:lnTo>
                  <a:lnTo>
                    <a:pt x="1" y="21433"/>
                  </a:lnTo>
                  <a:lnTo>
                    <a:pt x="1" y="21433"/>
                  </a:lnTo>
                  <a:lnTo>
                    <a:pt x="40" y="27224"/>
                  </a:lnTo>
                  <a:lnTo>
                    <a:pt x="159" y="33016"/>
                  </a:lnTo>
                  <a:lnTo>
                    <a:pt x="356" y="38729"/>
                  </a:lnTo>
                  <a:lnTo>
                    <a:pt x="592" y="44402"/>
                  </a:lnTo>
                  <a:lnTo>
                    <a:pt x="868" y="49996"/>
                  </a:lnTo>
                  <a:lnTo>
                    <a:pt x="1222" y="55472"/>
                  </a:lnTo>
                  <a:lnTo>
                    <a:pt x="1616" y="60791"/>
                  </a:lnTo>
                  <a:lnTo>
                    <a:pt x="2050" y="65991"/>
                  </a:lnTo>
                  <a:lnTo>
                    <a:pt x="2483" y="70995"/>
                  </a:lnTo>
                  <a:lnTo>
                    <a:pt x="2956" y="75801"/>
                  </a:lnTo>
                  <a:lnTo>
                    <a:pt x="3429" y="80411"/>
                  </a:lnTo>
                  <a:lnTo>
                    <a:pt x="3901" y="84745"/>
                  </a:lnTo>
                  <a:lnTo>
                    <a:pt x="4374" y="88842"/>
                  </a:lnTo>
                  <a:lnTo>
                    <a:pt x="4847" y="92663"/>
                  </a:lnTo>
                  <a:lnTo>
                    <a:pt x="5753" y="99361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8852" y="98691"/>
                  </a:lnTo>
                  <a:lnTo>
                    <a:pt x="159206" y="94358"/>
                  </a:lnTo>
                  <a:lnTo>
                    <a:pt x="159561" y="89945"/>
                  </a:lnTo>
                  <a:lnTo>
                    <a:pt x="159876" y="85572"/>
                  </a:lnTo>
                  <a:lnTo>
                    <a:pt x="160152" y="81159"/>
                  </a:lnTo>
                  <a:lnTo>
                    <a:pt x="160388" y="76747"/>
                  </a:lnTo>
                  <a:lnTo>
                    <a:pt x="160585" y="72374"/>
                  </a:lnTo>
                  <a:lnTo>
                    <a:pt x="160782" y="68040"/>
                  </a:lnTo>
                  <a:lnTo>
                    <a:pt x="160940" y="63706"/>
                  </a:lnTo>
                  <a:lnTo>
                    <a:pt x="161176" y="55275"/>
                  </a:lnTo>
                  <a:lnTo>
                    <a:pt x="161334" y="47160"/>
                  </a:lnTo>
                  <a:lnTo>
                    <a:pt x="161452" y="39438"/>
                  </a:lnTo>
                  <a:lnTo>
                    <a:pt x="161452" y="32228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75025" y="2093175"/>
              <a:ext cx="294525" cy="270875"/>
            </a:xfrm>
            <a:custGeom>
              <a:avLst/>
              <a:gdLst/>
              <a:ahLst/>
              <a:cxnLst/>
              <a:rect l="l" t="t" r="r" b="b"/>
              <a:pathLst>
                <a:path w="11781" h="10835" extrusionOk="0">
                  <a:moveTo>
                    <a:pt x="2522" y="788"/>
                  </a:moveTo>
                  <a:lnTo>
                    <a:pt x="2798" y="828"/>
                  </a:lnTo>
                  <a:lnTo>
                    <a:pt x="3073" y="946"/>
                  </a:lnTo>
                  <a:lnTo>
                    <a:pt x="3310" y="1103"/>
                  </a:lnTo>
                  <a:lnTo>
                    <a:pt x="3507" y="1300"/>
                  </a:lnTo>
                  <a:lnTo>
                    <a:pt x="3664" y="1497"/>
                  </a:lnTo>
                  <a:lnTo>
                    <a:pt x="3783" y="1773"/>
                  </a:lnTo>
                  <a:lnTo>
                    <a:pt x="3901" y="2049"/>
                  </a:lnTo>
                  <a:lnTo>
                    <a:pt x="4019" y="2325"/>
                  </a:lnTo>
                  <a:lnTo>
                    <a:pt x="4058" y="2561"/>
                  </a:lnTo>
                  <a:lnTo>
                    <a:pt x="4137" y="3113"/>
                  </a:lnTo>
                  <a:lnTo>
                    <a:pt x="4177" y="3664"/>
                  </a:lnTo>
                  <a:lnTo>
                    <a:pt x="4295" y="4452"/>
                  </a:lnTo>
                  <a:lnTo>
                    <a:pt x="4334" y="4885"/>
                  </a:lnTo>
                  <a:lnTo>
                    <a:pt x="4452" y="5279"/>
                  </a:lnTo>
                  <a:lnTo>
                    <a:pt x="4649" y="5989"/>
                  </a:lnTo>
                  <a:lnTo>
                    <a:pt x="5122" y="5437"/>
                  </a:lnTo>
                  <a:lnTo>
                    <a:pt x="5713" y="4728"/>
                  </a:lnTo>
                  <a:lnTo>
                    <a:pt x="6383" y="4058"/>
                  </a:lnTo>
                  <a:lnTo>
                    <a:pt x="6737" y="3743"/>
                  </a:lnTo>
                  <a:lnTo>
                    <a:pt x="7092" y="3467"/>
                  </a:lnTo>
                  <a:lnTo>
                    <a:pt x="7486" y="3191"/>
                  </a:lnTo>
                  <a:lnTo>
                    <a:pt x="7919" y="2994"/>
                  </a:lnTo>
                  <a:lnTo>
                    <a:pt x="8156" y="2916"/>
                  </a:lnTo>
                  <a:lnTo>
                    <a:pt x="8392" y="2876"/>
                  </a:lnTo>
                  <a:lnTo>
                    <a:pt x="8668" y="2837"/>
                  </a:lnTo>
                  <a:lnTo>
                    <a:pt x="8944" y="2797"/>
                  </a:lnTo>
                  <a:lnTo>
                    <a:pt x="9219" y="2837"/>
                  </a:lnTo>
                  <a:lnTo>
                    <a:pt x="9535" y="2876"/>
                  </a:lnTo>
                  <a:lnTo>
                    <a:pt x="9771" y="2955"/>
                  </a:lnTo>
                  <a:lnTo>
                    <a:pt x="10047" y="3034"/>
                  </a:lnTo>
                  <a:lnTo>
                    <a:pt x="10283" y="3191"/>
                  </a:lnTo>
                  <a:lnTo>
                    <a:pt x="10480" y="3349"/>
                  </a:lnTo>
                  <a:lnTo>
                    <a:pt x="10677" y="3546"/>
                  </a:lnTo>
                  <a:lnTo>
                    <a:pt x="10835" y="3782"/>
                  </a:lnTo>
                  <a:lnTo>
                    <a:pt x="10914" y="3979"/>
                  </a:lnTo>
                  <a:lnTo>
                    <a:pt x="10953" y="4216"/>
                  </a:lnTo>
                  <a:lnTo>
                    <a:pt x="10992" y="4413"/>
                  </a:lnTo>
                  <a:lnTo>
                    <a:pt x="10992" y="4610"/>
                  </a:lnTo>
                  <a:lnTo>
                    <a:pt x="10953" y="5043"/>
                  </a:lnTo>
                  <a:lnTo>
                    <a:pt x="10835" y="5437"/>
                  </a:lnTo>
                  <a:lnTo>
                    <a:pt x="10677" y="5831"/>
                  </a:lnTo>
                  <a:lnTo>
                    <a:pt x="10480" y="6146"/>
                  </a:lnTo>
                  <a:lnTo>
                    <a:pt x="10165" y="6658"/>
                  </a:lnTo>
                  <a:lnTo>
                    <a:pt x="9732" y="7170"/>
                  </a:lnTo>
                  <a:lnTo>
                    <a:pt x="9180" y="7761"/>
                  </a:lnTo>
                  <a:lnTo>
                    <a:pt x="8550" y="8313"/>
                  </a:lnTo>
                  <a:lnTo>
                    <a:pt x="7880" y="8865"/>
                  </a:lnTo>
                  <a:lnTo>
                    <a:pt x="7131" y="9337"/>
                  </a:lnTo>
                  <a:lnTo>
                    <a:pt x="6737" y="9534"/>
                  </a:lnTo>
                  <a:lnTo>
                    <a:pt x="6383" y="9692"/>
                  </a:lnTo>
                  <a:lnTo>
                    <a:pt x="5989" y="9850"/>
                  </a:lnTo>
                  <a:lnTo>
                    <a:pt x="5634" y="9968"/>
                  </a:lnTo>
                  <a:lnTo>
                    <a:pt x="5280" y="10046"/>
                  </a:lnTo>
                  <a:lnTo>
                    <a:pt x="4925" y="10046"/>
                  </a:lnTo>
                  <a:lnTo>
                    <a:pt x="4531" y="10007"/>
                  </a:lnTo>
                  <a:lnTo>
                    <a:pt x="4177" y="9928"/>
                  </a:lnTo>
                  <a:lnTo>
                    <a:pt x="3822" y="9731"/>
                  </a:lnTo>
                  <a:lnTo>
                    <a:pt x="3507" y="9495"/>
                  </a:lnTo>
                  <a:lnTo>
                    <a:pt x="3192" y="9180"/>
                  </a:lnTo>
                  <a:lnTo>
                    <a:pt x="2916" y="8865"/>
                  </a:lnTo>
                  <a:lnTo>
                    <a:pt x="2640" y="8510"/>
                  </a:lnTo>
                  <a:lnTo>
                    <a:pt x="2404" y="8116"/>
                  </a:lnTo>
                  <a:lnTo>
                    <a:pt x="2167" y="7683"/>
                  </a:lnTo>
                  <a:lnTo>
                    <a:pt x="1813" y="6855"/>
                  </a:lnTo>
                  <a:lnTo>
                    <a:pt x="1498" y="6028"/>
                  </a:lnTo>
                  <a:lnTo>
                    <a:pt x="1261" y="5319"/>
                  </a:lnTo>
                  <a:lnTo>
                    <a:pt x="1104" y="4728"/>
                  </a:lnTo>
                  <a:lnTo>
                    <a:pt x="946" y="4097"/>
                  </a:lnTo>
                  <a:lnTo>
                    <a:pt x="828" y="3428"/>
                  </a:lnTo>
                  <a:lnTo>
                    <a:pt x="788" y="3073"/>
                  </a:lnTo>
                  <a:lnTo>
                    <a:pt x="828" y="2719"/>
                  </a:lnTo>
                  <a:lnTo>
                    <a:pt x="867" y="2364"/>
                  </a:lnTo>
                  <a:lnTo>
                    <a:pt x="946" y="2009"/>
                  </a:lnTo>
                  <a:lnTo>
                    <a:pt x="1064" y="1773"/>
                  </a:lnTo>
                  <a:lnTo>
                    <a:pt x="1222" y="1576"/>
                  </a:lnTo>
                  <a:lnTo>
                    <a:pt x="1379" y="1340"/>
                  </a:lnTo>
                  <a:lnTo>
                    <a:pt x="1576" y="1182"/>
                  </a:lnTo>
                  <a:lnTo>
                    <a:pt x="1813" y="1024"/>
                  </a:lnTo>
                  <a:lnTo>
                    <a:pt x="2010" y="906"/>
                  </a:lnTo>
                  <a:lnTo>
                    <a:pt x="2285" y="828"/>
                  </a:lnTo>
                  <a:lnTo>
                    <a:pt x="2522" y="788"/>
                  </a:lnTo>
                  <a:close/>
                  <a:moveTo>
                    <a:pt x="2561" y="0"/>
                  </a:moveTo>
                  <a:lnTo>
                    <a:pt x="2207" y="40"/>
                  </a:lnTo>
                  <a:lnTo>
                    <a:pt x="1852" y="118"/>
                  </a:lnTo>
                  <a:lnTo>
                    <a:pt x="1537" y="276"/>
                  </a:lnTo>
                  <a:lnTo>
                    <a:pt x="1222" y="434"/>
                  </a:lnTo>
                  <a:lnTo>
                    <a:pt x="907" y="709"/>
                  </a:lnTo>
                  <a:lnTo>
                    <a:pt x="631" y="985"/>
                  </a:lnTo>
                  <a:lnTo>
                    <a:pt x="394" y="1340"/>
                  </a:lnTo>
                  <a:lnTo>
                    <a:pt x="237" y="1773"/>
                  </a:lnTo>
                  <a:lnTo>
                    <a:pt x="79" y="2167"/>
                  </a:lnTo>
                  <a:lnTo>
                    <a:pt x="40" y="2600"/>
                  </a:lnTo>
                  <a:lnTo>
                    <a:pt x="0" y="3034"/>
                  </a:lnTo>
                  <a:lnTo>
                    <a:pt x="40" y="3428"/>
                  </a:lnTo>
                  <a:lnTo>
                    <a:pt x="79" y="3861"/>
                  </a:lnTo>
                  <a:lnTo>
                    <a:pt x="158" y="4255"/>
                  </a:lnTo>
                  <a:lnTo>
                    <a:pt x="316" y="4964"/>
                  </a:lnTo>
                  <a:lnTo>
                    <a:pt x="591" y="5870"/>
                  </a:lnTo>
                  <a:lnTo>
                    <a:pt x="946" y="6777"/>
                  </a:lnTo>
                  <a:lnTo>
                    <a:pt x="1301" y="7683"/>
                  </a:lnTo>
                  <a:lnTo>
                    <a:pt x="1537" y="8155"/>
                  </a:lnTo>
                  <a:lnTo>
                    <a:pt x="1773" y="8589"/>
                  </a:lnTo>
                  <a:lnTo>
                    <a:pt x="2010" y="8983"/>
                  </a:lnTo>
                  <a:lnTo>
                    <a:pt x="2285" y="9377"/>
                  </a:lnTo>
                  <a:lnTo>
                    <a:pt x="2601" y="9692"/>
                  </a:lnTo>
                  <a:lnTo>
                    <a:pt x="2916" y="10007"/>
                  </a:lnTo>
                  <a:lnTo>
                    <a:pt x="3231" y="10283"/>
                  </a:lnTo>
                  <a:lnTo>
                    <a:pt x="3586" y="10519"/>
                  </a:lnTo>
                  <a:lnTo>
                    <a:pt x="3980" y="10677"/>
                  </a:lnTo>
                  <a:lnTo>
                    <a:pt x="4374" y="10795"/>
                  </a:lnTo>
                  <a:lnTo>
                    <a:pt x="4649" y="10834"/>
                  </a:lnTo>
                  <a:lnTo>
                    <a:pt x="5358" y="10834"/>
                  </a:lnTo>
                  <a:lnTo>
                    <a:pt x="5752" y="10756"/>
                  </a:lnTo>
                  <a:lnTo>
                    <a:pt x="6186" y="10637"/>
                  </a:lnTo>
                  <a:lnTo>
                    <a:pt x="6619" y="10440"/>
                  </a:lnTo>
                  <a:lnTo>
                    <a:pt x="7053" y="10243"/>
                  </a:lnTo>
                  <a:lnTo>
                    <a:pt x="7486" y="10046"/>
                  </a:lnTo>
                  <a:lnTo>
                    <a:pt x="7880" y="9771"/>
                  </a:lnTo>
                  <a:lnTo>
                    <a:pt x="8313" y="9495"/>
                  </a:lnTo>
                  <a:lnTo>
                    <a:pt x="9062" y="8904"/>
                  </a:lnTo>
                  <a:lnTo>
                    <a:pt x="9771" y="8313"/>
                  </a:lnTo>
                  <a:lnTo>
                    <a:pt x="10323" y="7683"/>
                  </a:lnTo>
                  <a:lnTo>
                    <a:pt x="10795" y="7131"/>
                  </a:lnTo>
                  <a:lnTo>
                    <a:pt x="10992" y="6855"/>
                  </a:lnTo>
                  <a:lnTo>
                    <a:pt x="11189" y="6501"/>
                  </a:lnTo>
                  <a:lnTo>
                    <a:pt x="11426" y="6067"/>
                  </a:lnTo>
                  <a:lnTo>
                    <a:pt x="11623" y="5595"/>
                  </a:lnTo>
                  <a:lnTo>
                    <a:pt x="11741" y="5082"/>
                  </a:lnTo>
                  <a:lnTo>
                    <a:pt x="11780" y="4807"/>
                  </a:lnTo>
                  <a:lnTo>
                    <a:pt x="11780" y="4570"/>
                  </a:lnTo>
                  <a:lnTo>
                    <a:pt x="11780" y="4294"/>
                  </a:lnTo>
                  <a:lnTo>
                    <a:pt x="11701" y="3979"/>
                  </a:lnTo>
                  <a:lnTo>
                    <a:pt x="11623" y="3704"/>
                  </a:lnTo>
                  <a:lnTo>
                    <a:pt x="11544" y="3428"/>
                  </a:lnTo>
                  <a:lnTo>
                    <a:pt x="11307" y="3113"/>
                  </a:lnTo>
                  <a:lnTo>
                    <a:pt x="11071" y="2797"/>
                  </a:lnTo>
                  <a:lnTo>
                    <a:pt x="10756" y="2561"/>
                  </a:lnTo>
                  <a:lnTo>
                    <a:pt x="10441" y="2364"/>
                  </a:lnTo>
                  <a:lnTo>
                    <a:pt x="10086" y="2206"/>
                  </a:lnTo>
                  <a:lnTo>
                    <a:pt x="9732" y="2128"/>
                  </a:lnTo>
                  <a:lnTo>
                    <a:pt x="9338" y="2049"/>
                  </a:lnTo>
                  <a:lnTo>
                    <a:pt x="8944" y="2009"/>
                  </a:lnTo>
                  <a:lnTo>
                    <a:pt x="8589" y="2049"/>
                  </a:lnTo>
                  <a:lnTo>
                    <a:pt x="8274" y="2088"/>
                  </a:lnTo>
                  <a:lnTo>
                    <a:pt x="7919" y="2167"/>
                  </a:lnTo>
                  <a:lnTo>
                    <a:pt x="7604" y="2285"/>
                  </a:lnTo>
                  <a:lnTo>
                    <a:pt x="7210" y="2443"/>
                  </a:lnTo>
                  <a:lnTo>
                    <a:pt x="6856" y="2640"/>
                  </a:lnTo>
                  <a:lnTo>
                    <a:pt x="6501" y="2876"/>
                  </a:lnTo>
                  <a:lnTo>
                    <a:pt x="6186" y="3152"/>
                  </a:lnTo>
                  <a:lnTo>
                    <a:pt x="5595" y="3704"/>
                  </a:lnTo>
                  <a:lnTo>
                    <a:pt x="5043" y="4294"/>
                  </a:lnTo>
                  <a:lnTo>
                    <a:pt x="4964" y="3585"/>
                  </a:lnTo>
                  <a:lnTo>
                    <a:pt x="4925" y="2994"/>
                  </a:lnTo>
                  <a:lnTo>
                    <a:pt x="4846" y="2443"/>
                  </a:lnTo>
                  <a:lnTo>
                    <a:pt x="4728" y="1970"/>
                  </a:lnTo>
                  <a:lnTo>
                    <a:pt x="4571" y="1576"/>
                  </a:lnTo>
                  <a:lnTo>
                    <a:pt x="4413" y="1221"/>
                  </a:lnTo>
                  <a:lnTo>
                    <a:pt x="4177" y="867"/>
                  </a:lnTo>
                  <a:lnTo>
                    <a:pt x="3940" y="591"/>
                  </a:lnTo>
                  <a:lnTo>
                    <a:pt x="3664" y="394"/>
                  </a:lnTo>
                  <a:lnTo>
                    <a:pt x="3349" y="197"/>
                  </a:lnTo>
                  <a:lnTo>
                    <a:pt x="3034" y="79"/>
                  </a:lnTo>
                  <a:lnTo>
                    <a:pt x="2798" y="40"/>
                  </a:lnTo>
                  <a:lnTo>
                    <a:pt x="2561" y="0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794725" y="2112875"/>
              <a:ext cx="255125" cy="231475"/>
            </a:xfrm>
            <a:custGeom>
              <a:avLst/>
              <a:gdLst/>
              <a:ahLst/>
              <a:cxnLst/>
              <a:rect l="l" t="t" r="r" b="b"/>
              <a:pathLst>
                <a:path w="10205" h="9259" fill="none" extrusionOk="0">
                  <a:moveTo>
                    <a:pt x="4137" y="9258"/>
                  </a:moveTo>
                  <a:lnTo>
                    <a:pt x="4137" y="9258"/>
                  </a:lnTo>
                  <a:lnTo>
                    <a:pt x="3743" y="9219"/>
                  </a:lnTo>
                  <a:lnTo>
                    <a:pt x="3743" y="9219"/>
                  </a:lnTo>
                  <a:lnTo>
                    <a:pt x="3389" y="9140"/>
                  </a:lnTo>
                  <a:lnTo>
                    <a:pt x="3034" y="8943"/>
                  </a:lnTo>
                  <a:lnTo>
                    <a:pt x="2719" y="8707"/>
                  </a:lnTo>
                  <a:lnTo>
                    <a:pt x="2404" y="8392"/>
                  </a:lnTo>
                  <a:lnTo>
                    <a:pt x="2128" y="8077"/>
                  </a:lnTo>
                  <a:lnTo>
                    <a:pt x="1852" y="7722"/>
                  </a:lnTo>
                  <a:lnTo>
                    <a:pt x="1616" y="7328"/>
                  </a:lnTo>
                  <a:lnTo>
                    <a:pt x="1379" y="6895"/>
                  </a:lnTo>
                  <a:lnTo>
                    <a:pt x="1025" y="6067"/>
                  </a:lnTo>
                  <a:lnTo>
                    <a:pt x="710" y="5240"/>
                  </a:lnTo>
                  <a:lnTo>
                    <a:pt x="473" y="4531"/>
                  </a:lnTo>
                  <a:lnTo>
                    <a:pt x="316" y="3940"/>
                  </a:lnTo>
                  <a:lnTo>
                    <a:pt x="316" y="3940"/>
                  </a:lnTo>
                  <a:lnTo>
                    <a:pt x="158" y="3309"/>
                  </a:lnTo>
                  <a:lnTo>
                    <a:pt x="40" y="2640"/>
                  </a:lnTo>
                  <a:lnTo>
                    <a:pt x="0" y="2285"/>
                  </a:lnTo>
                  <a:lnTo>
                    <a:pt x="40" y="1931"/>
                  </a:lnTo>
                  <a:lnTo>
                    <a:pt x="79" y="1576"/>
                  </a:lnTo>
                  <a:lnTo>
                    <a:pt x="158" y="1221"/>
                  </a:lnTo>
                  <a:lnTo>
                    <a:pt x="158" y="1221"/>
                  </a:lnTo>
                  <a:lnTo>
                    <a:pt x="276" y="985"/>
                  </a:lnTo>
                  <a:lnTo>
                    <a:pt x="434" y="788"/>
                  </a:lnTo>
                  <a:lnTo>
                    <a:pt x="591" y="552"/>
                  </a:lnTo>
                  <a:lnTo>
                    <a:pt x="788" y="394"/>
                  </a:lnTo>
                  <a:lnTo>
                    <a:pt x="1025" y="236"/>
                  </a:lnTo>
                  <a:lnTo>
                    <a:pt x="1222" y="118"/>
                  </a:lnTo>
                  <a:lnTo>
                    <a:pt x="1497" y="4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2010" y="40"/>
                  </a:lnTo>
                  <a:lnTo>
                    <a:pt x="2010" y="40"/>
                  </a:lnTo>
                  <a:lnTo>
                    <a:pt x="2285" y="158"/>
                  </a:lnTo>
                  <a:lnTo>
                    <a:pt x="2522" y="315"/>
                  </a:lnTo>
                  <a:lnTo>
                    <a:pt x="2719" y="512"/>
                  </a:lnTo>
                  <a:lnTo>
                    <a:pt x="2876" y="709"/>
                  </a:lnTo>
                  <a:lnTo>
                    <a:pt x="2995" y="985"/>
                  </a:lnTo>
                  <a:lnTo>
                    <a:pt x="3113" y="1261"/>
                  </a:lnTo>
                  <a:lnTo>
                    <a:pt x="3231" y="1537"/>
                  </a:lnTo>
                  <a:lnTo>
                    <a:pt x="3270" y="1773"/>
                  </a:lnTo>
                  <a:lnTo>
                    <a:pt x="3270" y="1773"/>
                  </a:lnTo>
                  <a:lnTo>
                    <a:pt x="3349" y="2325"/>
                  </a:lnTo>
                  <a:lnTo>
                    <a:pt x="3389" y="2876"/>
                  </a:lnTo>
                  <a:lnTo>
                    <a:pt x="3389" y="2876"/>
                  </a:lnTo>
                  <a:lnTo>
                    <a:pt x="3507" y="3664"/>
                  </a:lnTo>
                  <a:lnTo>
                    <a:pt x="3546" y="4097"/>
                  </a:lnTo>
                  <a:lnTo>
                    <a:pt x="3664" y="4491"/>
                  </a:lnTo>
                  <a:lnTo>
                    <a:pt x="3861" y="5201"/>
                  </a:lnTo>
                  <a:lnTo>
                    <a:pt x="4334" y="4649"/>
                  </a:lnTo>
                  <a:lnTo>
                    <a:pt x="4334" y="4649"/>
                  </a:lnTo>
                  <a:lnTo>
                    <a:pt x="4925" y="3940"/>
                  </a:lnTo>
                  <a:lnTo>
                    <a:pt x="5595" y="3270"/>
                  </a:lnTo>
                  <a:lnTo>
                    <a:pt x="5949" y="2955"/>
                  </a:lnTo>
                  <a:lnTo>
                    <a:pt x="6304" y="2679"/>
                  </a:lnTo>
                  <a:lnTo>
                    <a:pt x="6698" y="2403"/>
                  </a:lnTo>
                  <a:lnTo>
                    <a:pt x="7131" y="2206"/>
                  </a:lnTo>
                  <a:lnTo>
                    <a:pt x="7131" y="2206"/>
                  </a:lnTo>
                  <a:lnTo>
                    <a:pt x="7368" y="2128"/>
                  </a:lnTo>
                  <a:lnTo>
                    <a:pt x="7604" y="2088"/>
                  </a:lnTo>
                  <a:lnTo>
                    <a:pt x="7880" y="2049"/>
                  </a:lnTo>
                  <a:lnTo>
                    <a:pt x="8156" y="2009"/>
                  </a:lnTo>
                  <a:lnTo>
                    <a:pt x="8156" y="2009"/>
                  </a:lnTo>
                  <a:lnTo>
                    <a:pt x="8431" y="2049"/>
                  </a:lnTo>
                  <a:lnTo>
                    <a:pt x="8747" y="2088"/>
                  </a:lnTo>
                  <a:lnTo>
                    <a:pt x="8983" y="2167"/>
                  </a:lnTo>
                  <a:lnTo>
                    <a:pt x="9259" y="2246"/>
                  </a:lnTo>
                  <a:lnTo>
                    <a:pt x="9495" y="2403"/>
                  </a:lnTo>
                  <a:lnTo>
                    <a:pt x="9692" y="2561"/>
                  </a:lnTo>
                  <a:lnTo>
                    <a:pt x="9889" y="2758"/>
                  </a:lnTo>
                  <a:lnTo>
                    <a:pt x="10047" y="2994"/>
                  </a:lnTo>
                  <a:lnTo>
                    <a:pt x="10047" y="2994"/>
                  </a:lnTo>
                  <a:lnTo>
                    <a:pt x="10126" y="3191"/>
                  </a:lnTo>
                  <a:lnTo>
                    <a:pt x="10165" y="3428"/>
                  </a:lnTo>
                  <a:lnTo>
                    <a:pt x="10204" y="3625"/>
                  </a:lnTo>
                  <a:lnTo>
                    <a:pt x="10204" y="3822"/>
                  </a:lnTo>
                  <a:lnTo>
                    <a:pt x="10165" y="4255"/>
                  </a:lnTo>
                  <a:lnTo>
                    <a:pt x="10047" y="4649"/>
                  </a:lnTo>
                  <a:lnTo>
                    <a:pt x="9889" y="5043"/>
                  </a:lnTo>
                  <a:lnTo>
                    <a:pt x="9692" y="5358"/>
                  </a:lnTo>
                  <a:lnTo>
                    <a:pt x="9377" y="5870"/>
                  </a:lnTo>
                  <a:lnTo>
                    <a:pt x="9377" y="5870"/>
                  </a:lnTo>
                  <a:lnTo>
                    <a:pt x="8944" y="6382"/>
                  </a:lnTo>
                  <a:lnTo>
                    <a:pt x="8392" y="6973"/>
                  </a:lnTo>
                  <a:lnTo>
                    <a:pt x="7762" y="7525"/>
                  </a:lnTo>
                  <a:lnTo>
                    <a:pt x="7092" y="8077"/>
                  </a:lnTo>
                  <a:lnTo>
                    <a:pt x="6343" y="8549"/>
                  </a:lnTo>
                  <a:lnTo>
                    <a:pt x="5949" y="8746"/>
                  </a:lnTo>
                  <a:lnTo>
                    <a:pt x="5595" y="8904"/>
                  </a:lnTo>
                  <a:lnTo>
                    <a:pt x="5201" y="9062"/>
                  </a:lnTo>
                  <a:lnTo>
                    <a:pt x="4846" y="9180"/>
                  </a:lnTo>
                  <a:lnTo>
                    <a:pt x="4492" y="9258"/>
                  </a:lnTo>
                  <a:lnTo>
                    <a:pt x="4137" y="9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775025" y="2093175"/>
              <a:ext cx="294525" cy="270875"/>
            </a:xfrm>
            <a:custGeom>
              <a:avLst/>
              <a:gdLst/>
              <a:ahLst/>
              <a:cxnLst/>
              <a:rect l="l" t="t" r="r" b="b"/>
              <a:pathLst>
                <a:path w="11781" h="10835" fill="none" extrusionOk="0">
                  <a:moveTo>
                    <a:pt x="2561" y="0"/>
                  </a:moveTo>
                  <a:lnTo>
                    <a:pt x="2561" y="0"/>
                  </a:lnTo>
                  <a:lnTo>
                    <a:pt x="2207" y="40"/>
                  </a:lnTo>
                  <a:lnTo>
                    <a:pt x="1852" y="118"/>
                  </a:lnTo>
                  <a:lnTo>
                    <a:pt x="1537" y="276"/>
                  </a:lnTo>
                  <a:lnTo>
                    <a:pt x="1222" y="434"/>
                  </a:lnTo>
                  <a:lnTo>
                    <a:pt x="907" y="709"/>
                  </a:lnTo>
                  <a:lnTo>
                    <a:pt x="631" y="985"/>
                  </a:lnTo>
                  <a:lnTo>
                    <a:pt x="394" y="1340"/>
                  </a:lnTo>
                  <a:lnTo>
                    <a:pt x="237" y="1773"/>
                  </a:lnTo>
                  <a:lnTo>
                    <a:pt x="237" y="1773"/>
                  </a:lnTo>
                  <a:lnTo>
                    <a:pt x="79" y="2167"/>
                  </a:lnTo>
                  <a:lnTo>
                    <a:pt x="40" y="2600"/>
                  </a:lnTo>
                  <a:lnTo>
                    <a:pt x="0" y="3034"/>
                  </a:lnTo>
                  <a:lnTo>
                    <a:pt x="40" y="3428"/>
                  </a:lnTo>
                  <a:lnTo>
                    <a:pt x="79" y="3861"/>
                  </a:lnTo>
                  <a:lnTo>
                    <a:pt x="158" y="4255"/>
                  </a:lnTo>
                  <a:lnTo>
                    <a:pt x="316" y="4964"/>
                  </a:lnTo>
                  <a:lnTo>
                    <a:pt x="316" y="4964"/>
                  </a:lnTo>
                  <a:lnTo>
                    <a:pt x="591" y="5870"/>
                  </a:lnTo>
                  <a:lnTo>
                    <a:pt x="946" y="6777"/>
                  </a:lnTo>
                  <a:lnTo>
                    <a:pt x="1301" y="7683"/>
                  </a:lnTo>
                  <a:lnTo>
                    <a:pt x="1537" y="8155"/>
                  </a:lnTo>
                  <a:lnTo>
                    <a:pt x="1773" y="8589"/>
                  </a:lnTo>
                  <a:lnTo>
                    <a:pt x="2010" y="8983"/>
                  </a:lnTo>
                  <a:lnTo>
                    <a:pt x="2285" y="9377"/>
                  </a:lnTo>
                  <a:lnTo>
                    <a:pt x="2601" y="9692"/>
                  </a:lnTo>
                  <a:lnTo>
                    <a:pt x="2916" y="10007"/>
                  </a:lnTo>
                  <a:lnTo>
                    <a:pt x="3231" y="10283"/>
                  </a:lnTo>
                  <a:lnTo>
                    <a:pt x="3586" y="10519"/>
                  </a:lnTo>
                  <a:lnTo>
                    <a:pt x="3980" y="10677"/>
                  </a:lnTo>
                  <a:lnTo>
                    <a:pt x="4374" y="10795"/>
                  </a:lnTo>
                  <a:lnTo>
                    <a:pt x="4374" y="10795"/>
                  </a:lnTo>
                  <a:lnTo>
                    <a:pt x="4649" y="10834"/>
                  </a:lnTo>
                  <a:lnTo>
                    <a:pt x="4925" y="10834"/>
                  </a:lnTo>
                  <a:lnTo>
                    <a:pt x="4925" y="10834"/>
                  </a:lnTo>
                  <a:lnTo>
                    <a:pt x="4925" y="10834"/>
                  </a:lnTo>
                  <a:lnTo>
                    <a:pt x="4925" y="10834"/>
                  </a:lnTo>
                  <a:lnTo>
                    <a:pt x="5358" y="10834"/>
                  </a:lnTo>
                  <a:lnTo>
                    <a:pt x="5752" y="10756"/>
                  </a:lnTo>
                  <a:lnTo>
                    <a:pt x="6186" y="10637"/>
                  </a:lnTo>
                  <a:lnTo>
                    <a:pt x="6619" y="10440"/>
                  </a:lnTo>
                  <a:lnTo>
                    <a:pt x="7053" y="10243"/>
                  </a:lnTo>
                  <a:lnTo>
                    <a:pt x="7486" y="10046"/>
                  </a:lnTo>
                  <a:lnTo>
                    <a:pt x="7880" y="9771"/>
                  </a:lnTo>
                  <a:lnTo>
                    <a:pt x="8313" y="9495"/>
                  </a:lnTo>
                  <a:lnTo>
                    <a:pt x="9062" y="8904"/>
                  </a:lnTo>
                  <a:lnTo>
                    <a:pt x="9771" y="8313"/>
                  </a:lnTo>
                  <a:lnTo>
                    <a:pt x="10323" y="7683"/>
                  </a:lnTo>
                  <a:lnTo>
                    <a:pt x="10795" y="7131"/>
                  </a:lnTo>
                  <a:lnTo>
                    <a:pt x="10795" y="7131"/>
                  </a:lnTo>
                  <a:lnTo>
                    <a:pt x="10992" y="6855"/>
                  </a:lnTo>
                  <a:lnTo>
                    <a:pt x="11189" y="6501"/>
                  </a:lnTo>
                  <a:lnTo>
                    <a:pt x="11426" y="6067"/>
                  </a:lnTo>
                  <a:lnTo>
                    <a:pt x="11623" y="5595"/>
                  </a:lnTo>
                  <a:lnTo>
                    <a:pt x="11741" y="5082"/>
                  </a:lnTo>
                  <a:lnTo>
                    <a:pt x="11780" y="4807"/>
                  </a:lnTo>
                  <a:lnTo>
                    <a:pt x="11780" y="4570"/>
                  </a:lnTo>
                  <a:lnTo>
                    <a:pt x="11780" y="4294"/>
                  </a:lnTo>
                  <a:lnTo>
                    <a:pt x="11701" y="3979"/>
                  </a:lnTo>
                  <a:lnTo>
                    <a:pt x="11623" y="3704"/>
                  </a:lnTo>
                  <a:lnTo>
                    <a:pt x="11544" y="3428"/>
                  </a:lnTo>
                  <a:lnTo>
                    <a:pt x="11544" y="3428"/>
                  </a:lnTo>
                  <a:lnTo>
                    <a:pt x="11307" y="3113"/>
                  </a:lnTo>
                  <a:lnTo>
                    <a:pt x="11071" y="2797"/>
                  </a:lnTo>
                  <a:lnTo>
                    <a:pt x="10756" y="2561"/>
                  </a:lnTo>
                  <a:lnTo>
                    <a:pt x="10441" y="2364"/>
                  </a:lnTo>
                  <a:lnTo>
                    <a:pt x="10086" y="2206"/>
                  </a:lnTo>
                  <a:lnTo>
                    <a:pt x="9732" y="2128"/>
                  </a:lnTo>
                  <a:lnTo>
                    <a:pt x="9338" y="2049"/>
                  </a:lnTo>
                  <a:lnTo>
                    <a:pt x="8944" y="2009"/>
                  </a:lnTo>
                  <a:lnTo>
                    <a:pt x="8944" y="2009"/>
                  </a:lnTo>
                  <a:lnTo>
                    <a:pt x="8589" y="2049"/>
                  </a:lnTo>
                  <a:lnTo>
                    <a:pt x="8274" y="2088"/>
                  </a:lnTo>
                  <a:lnTo>
                    <a:pt x="7919" y="2167"/>
                  </a:lnTo>
                  <a:lnTo>
                    <a:pt x="7604" y="2285"/>
                  </a:lnTo>
                  <a:lnTo>
                    <a:pt x="7604" y="2285"/>
                  </a:lnTo>
                  <a:lnTo>
                    <a:pt x="7210" y="2443"/>
                  </a:lnTo>
                  <a:lnTo>
                    <a:pt x="6856" y="2640"/>
                  </a:lnTo>
                  <a:lnTo>
                    <a:pt x="6501" y="2876"/>
                  </a:lnTo>
                  <a:lnTo>
                    <a:pt x="6186" y="3152"/>
                  </a:lnTo>
                  <a:lnTo>
                    <a:pt x="5595" y="3704"/>
                  </a:lnTo>
                  <a:lnTo>
                    <a:pt x="5043" y="4294"/>
                  </a:lnTo>
                  <a:lnTo>
                    <a:pt x="5043" y="4294"/>
                  </a:lnTo>
                  <a:lnTo>
                    <a:pt x="4964" y="3585"/>
                  </a:lnTo>
                  <a:lnTo>
                    <a:pt x="4964" y="3585"/>
                  </a:lnTo>
                  <a:lnTo>
                    <a:pt x="4925" y="2994"/>
                  </a:lnTo>
                  <a:lnTo>
                    <a:pt x="4846" y="2443"/>
                  </a:lnTo>
                  <a:lnTo>
                    <a:pt x="4846" y="2443"/>
                  </a:lnTo>
                  <a:lnTo>
                    <a:pt x="4728" y="1970"/>
                  </a:lnTo>
                  <a:lnTo>
                    <a:pt x="4571" y="1576"/>
                  </a:lnTo>
                  <a:lnTo>
                    <a:pt x="4413" y="1221"/>
                  </a:lnTo>
                  <a:lnTo>
                    <a:pt x="4177" y="867"/>
                  </a:lnTo>
                  <a:lnTo>
                    <a:pt x="3940" y="591"/>
                  </a:lnTo>
                  <a:lnTo>
                    <a:pt x="3664" y="394"/>
                  </a:lnTo>
                  <a:lnTo>
                    <a:pt x="3349" y="197"/>
                  </a:lnTo>
                  <a:lnTo>
                    <a:pt x="3034" y="79"/>
                  </a:lnTo>
                  <a:lnTo>
                    <a:pt x="3034" y="79"/>
                  </a:lnTo>
                  <a:lnTo>
                    <a:pt x="2798" y="40"/>
                  </a:lnTo>
                  <a:lnTo>
                    <a:pt x="25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7700" y="2810200"/>
              <a:ext cx="464900" cy="512200"/>
            </a:xfrm>
            <a:custGeom>
              <a:avLst/>
              <a:gdLst/>
              <a:ahLst/>
              <a:cxnLst/>
              <a:rect l="l" t="t" r="r" b="b"/>
              <a:pathLst>
                <a:path w="18596" h="20488" extrusionOk="0">
                  <a:moveTo>
                    <a:pt x="12805" y="1734"/>
                  </a:moveTo>
                  <a:lnTo>
                    <a:pt x="12805" y="2325"/>
                  </a:lnTo>
                  <a:lnTo>
                    <a:pt x="12765" y="2916"/>
                  </a:lnTo>
                  <a:lnTo>
                    <a:pt x="12726" y="3507"/>
                  </a:lnTo>
                  <a:lnTo>
                    <a:pt x="12647" y="4098"/>
                  </a:lnTo>
                  <a:lnTo>
                    <a:pt x="12568" y="4649"/>
                  </a:lnTo>
                  <a:lnTo>
                    <a:pt x="12411" y="5240"/>
                  </a:lnTo>
                  <a:lnTo>
                    <a:pt x="12292" y="5792"/>
                  </a:lnTo>
                  <a:lnTo>
                    <a:pt x="12135" y="6343"/>
                  </a:lnTo>
                  <a:lnTo>
                    <a:pt x="12056" y="6580"/>
                  </a:lnTo>
                  <a:lnTo>
                    <a:pt x="12017" y="6816"/>
                  </a:lnTo>
                  <a:lnTo>
                    <a:pt x="12017" y="7053"/>
                  </a:lnTo>
                  <a:lnTo>
                    <a:pt x="12056" y="7328"/>
                  </a:lnTo>
                  <a:lnTo>
                    <a:pt x="12174" y="7565"/>
                  </a:lnTo>
                  <a:lnTo>
                    <a:pt x="12371" y="7722"/>
                  </a:lnTo>
                  <a:lnTo>
                    <a:pt x="12529" y="7841"/>
                  </a:lnTo>
                  <a:lnTo>
                    <a:pt x="12686" y="7959"/>
                  </a:lnTo>
                  <a:lnTo>
                    <a:pt x="16153" y="10047"/>
                  </a:lnTo>
                  <a:lnTo>
                    <a:pt x="11032" y="10559"/>
                  </a:lnTo>
                  <a:lnTo>
                    <a:pt x="9850" y="17256"/>
                  </a:lnTo>
                  <a:lnTo>
                    <a:pt x="8116" y="11977"/>
                  </a:lnTo>
                  <a:lnTo>
                    <a:pt x="8037" y="11662"/>
                  </a:lnTo>
                  <a:lnTo>
                    <a:pt x="7880" y="11347"/>
                  </a:lnTo>
                  <a:lnTo>
                    <a:pt x="7683" y="11032"/>
                  </a:lnTo>
                  <a:lnTo>
                    <a:pt x="7565" y="10874"/>
                  </a:lnTo>
                  <a:lnTo>
                    <a:pt x="7407" y="10756"/>
                  </a:lnTo>
                  <a:lnTo>
                    <a:pt x="7249" y="10638"/>
                  </a:lnTo>
                  <a:lnTo>
                    <a:pt x="7052" y="10559"/>
                  </a:lnTo>
                  <a:lnTo>
                    <a:pt x="6737" y="10480"/>
                  </a:lnTo>
                  <a:lnTo>
                    <a:pt x="6383" y="10401"/>
                  </a:lnTo>
                  <a:lnTo>
                    <a:pt x="5910" y="10401"/>
                  </a:lnTo>
                  <a:lnTo>
                    <a:pt x="1655" y="10441"/>
                  </a:lnTo>
                  <a:lnTo>
                    <a:pt x="2443" y="9653"/>
                  </a:lnTo>
                  <a:lnTo>
                    <a:pt x="3231" y="8865"/>
                  </a:lnTo>
                  <a:lnTo>
                    <a:pt x="4098" y="8195"/>
                  </a:lnTo>
                  <a:lnTo>
                    <a:pt x="5004" y="7565"/>
                  </a:lnTo>
                  <a:lnTo>
                    <a:pt x="5043" y="7683"/>
                  </a:lnTo>
                  <a:lnTo>
                    <a:pt x="5792" y="7447"/>
                  </a:lnTo>
                  <a:lnTo>
                    <a:pt x="4728" y="3980"/>
                  </a:lnTo>
                  <a:lnTo>
                    <a:pt x="4728" y="3980"/>
                  </a:lnTo>
                  <a:lnTo>
                    <a:pt x="5792" y="4728"/>
                  </a:lnTo>
                  <a:lnTo>
                    <a:pt x="6934" y="5437"/>
                  </a:lnTo>
                  <a:lnTo>
                    <a:pt x="7171" y="5595"/>
                  </a:lnTo>
                  <a:lnTo>
                    <a:pt x="7446" y="5713"/>
                  </a:lnTo>
                  <a:lnTo>
                    <a:pt x="7762" y="5792"/>
                  </a:lnTo>
                  <a:lnTo>
                    <a:pt x="8037" y="5831"/>
                  </a:lnTo>
                  <a:lnTo>
                    <a:pt x="8234" y="5831"/>
                  </a:lnTo>
                  <a:lnTo>
                    <a:pt x="8392" y="5792"/>
                  </a:lnTo>
                  <a:lnTo>
                    <a:pt x="8589" y="5713"/>
                  </a:lnTo>
                  <a:lnTo>
                    <a:pt x="8904" y="5555"/>
                  </a:lnTo>
                  <a:lnTo>
                    <a:pt x="9180" y="5319"/>
                  </a:lnTo>
                  <a:lnTo>
                    <a:pt x="9377" y="5122"/>
                  </a:lnTo>
                  <a:lnTo>
                    <a:pt x="12805" y="1734"/>
                  </a:lnTo>
                  <a:close/>
                  <a:moveTo>
                    <a:pt x="13435" y="0"/>
                  </a:moveTo>
                  <a:lnTo>
                    <a:pt x="8825" y="4571"/>
                  </a:lnTo>
                  <a:lnTo>
                    <a:pt x="8471" y="4886"/>
                  </a:lnTo>
                  <a:lnTo>
                    <a:pt x="8313" y="5004"/>
                  </a:lnTo>
                  <a:lnTo>
                    <a:pt x="8116" y="5043"/>
                  </a:lnTo>
                  <a:lnTo>
                    <a:pt x="7880" y="5043"/>
                  </a:lnTo>
                  <a:lnTo>
                    <a:pt x="7683" y="4964"/>
                  </a:lnTo>
                  <a:lnTo>
                    <a:pt x="7328" y="4768"/>
                  </a:lnTo>
                  <a:lnTo>
                    <a:pt x="6501" y="4255"/>
                  </a:lnTo>
                  <a:lnTo>
                    <a:pt x="5713" y="3743"/>
                  </a:lnTo>
                  <a:lnTo>
                    <a:pt x="4964" y="3152"/>
                  </a:lnTo>
                  <a:lnTo>
                    <a:pt x="4216" y="2561"/>
                  </a:lnTo>
                  <a:lnTo>
                    <a:pt x="3152" y="1695"/>
                  </a:lnTo>
                  <a:lnTo>
                    <a:pt x="4767" y="6777"/>
                  </a:lnTo>
                  <a:lnTo>
                    <a:pt x="4176" y="7171"/>
                  </a:lnTo>
                  <a:lnTo>
                    <a:pt x="3586" y="7604"/>
                  </a:lnTo>
                  <a:lnTo>
                    <a:pt x="3034" y="8037"/>
                  </a:lnTo>
                  <a:lnTo>
                    <a:pt x="2482" y="8510"/>
                  </a:lnTo>
                  <a:lnTo>
                    <a:pt x="1970" y="8983"/>
                  </a:lnTo>
                  <a:lnTo>
                    <a:pt x="1458" y="9495"/>
                  </a:lnTo>
                  <a:lnTo>
                    <a:pt x="985" y="10047"/>
                  </a:lnTo>
                  <a:lnTo>
                    <a:pt x="512" y="10598"/>
                  </a:lnTo>
                  <a:lnTo>
                    <a:pt x="0" y="11268"/>
                  </a:lnTo>
                  <a:lnTo>
                    <a:pt x="5949" y="11189"/>
                  </a:lnTo>
                  <a:lnTo>
                    <a:pt x="6304" y="11189"/>
                  </a:lnTo>
                  <a:lnTo>
                    <a:pt x="6540" y="11229"/>
                  </a:lnTo>
                  <a:lnTo>
                    <a:pt x="6737" y="11268"/>
                  </a:lnTo>
                  <a:lnTo>
                    <a:pt x="6934" y="11386"/>
                  </a:lnTo>
                  <a:lnTo>
                    <a:pt x="7092" y="11544"/>
                  </a:lnTo>
                  <a:lnTo>
                    <a:pt x="7210" y="11741"/>
                  </a:lnTo>
                  <a:lnTo>
                    <a:pt x="7368" y="12214"/>
                  </a:lnTo>
                  <a:lnTo>
                    <a:pt x="10086" y="20487"/>
                  </a:lnTo>
                  <a:lnTo>
                    <a:pt x="11701" y="11268"/>
                  </a:lnTo>
                  <a:lnTo>
                    <a:pt x="18596" y="10638"/>
                  </a:lnTo>
                  <a:lnTo>
                    <a:pt x="13080" y="7289"/>
                  </a:lnTo>
                  <a:lnTo>
                    <a:pt x="12923" y="7171"/>
                  </a:lnTo>
                  <a:lnTo>
                    <a:pt x="12844" y="7092"/>
                  </a:lnTo>
                  <a:lnTo>
                    <a:pt x="12805" y="7053"/>
                  </a:lnTo>
                  <a:lnTo>
                    <a:pt x="12765" y="6934"/>
                  </a:lnTo>
                  <a:lnTo>
                    <a:pt x="12805" y="6856"/>
                  </a:lnTo>
                  <a:lnTo>
                    <a:pt x="12883" y="6580"/>
                  </a:lnTo>
                  <a:lnTo>
                    <a:pt x="13080" y="5910"/>
                  </a:lnTo>
                  <a:lnTo>
                    <a:pt x="13238" y="5201"/>
                  </a:lnTo>
                  <a:lnTo>
                    <a:pt x="13395" y="4452"/>
                  </a:lnTo>
                  <a:lnTo>
                    <a:pt x="13474" y="3743"/>
                  </a:lnTo>
                  <a:lnTo>
                    <a:pt x="13553" y="2995"/>
                  </a:lnTo>
                  <a:lnTo>
                    <a:pt x="13592" y="2285"/>
                  </a:lnTo>
                  <a:lnTo>
                    <a:pt x="13553" y="1537"/>
                  </a:lnTo>
                  <a:lnTo>
                    <a:pt x="13514" y="828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9075" y="2853525"/>
              <a:ext cx="362475" cy="388100"/>
            </a:xfrm>
            <a:custGeom>
              <a:avLst/>
              <a:gdLst/>
              <a:ahLst/>
              <a:cxnLst/>
              <a:rect l="l" t="t" r="r" b="b"/>
              <a:pathLst>
                <a:path w="14499" h="15524" fill="none" extrusionOk="0">
                  <a:moveTo>
                    <a:pt x="6382" y="4098"/>
                  </a:moveTo>
                  <a:lnTo>
                    <a:pt x="6382" y="4098"/>
                  </a:lnTo>
                  <a:lnTo>
                    <a:pt x="6579" y="4098"/>
                  </a:lnTo>
                  <a:lnTo>
                    <a:pt x="6579" y="4098"/>
                  </a:lnTo>
                  <a:lnTo>
                    <a:pt x="6737" y="4059"/>
                  </a:lnTo>
                  <a:lnTo>
                    <a:pt x="6934" y="3980"/>
                  </a:lnTo>
                  <a:lnTo>
                    <a:pt x="7249" y="3822"/>
                  </a:lnTo>
                  <a:lnTo>
                    <a:pt x="7525" y="3586"/>
                  </a:lnTo>
                  <a:lnTo>
                    <a:pt x="7722" y="3389"/>
                  </a:lnTo>
                  <a:lnTo>
                    <a:pt x="11150" y="1"/>
                  </a:lnTo>
                  <a:lnTo>
                    <a:pt x="11150" y="1"/>
                  </a:lnTo>
                  <a:lnTo>
                    <a:pt x="11150" y="592"/>
                  </a:lnTo>
                  <a:lnTo>
                    <a:pt x="11110" y="1183"/>
                  </a:lnTo>
                  <a:lnTo>
                    <a:pt x="11071" y="1774"/>
                  </a:lnTo>
                  <a:lnTo>
                    <a:pt x="10992" y="2365"/>
                  </a:lnTo>
                  <a:lnTo>
                    <a:pt x="10913" y="2916"/>
                  </a:lnTo>
                  <a:lnTo>
                    <a:pt x="10756" y="3507"/>
                  </a:lnTo>
                  <a:lnTo>
                    <a:pt x="10637" y="4059"/>
                  </a:lnTo>
                  <a:lnTo>
                    <a:pt x="10480" y="4610"/>
                  </a:lnTo>
                  <a:lnTo>
                    <a:pt x="10480" y="4610"/>
                  </a:lnTo>
                  <a:lnTo>
                    <a:pt x="10401" y="4847"/>
                  </a:lnTo>
                  <a:lnTo>
                    <a:pt x="10362" y="5083"/>
                  </a:lnTo>
                  <a:lnTo>
                    <a:pt x="10362" y="5320"/>
                  </a:lnTo>
                  <a:lnTo>
                    <a:pt x="10401" y="5595"/>
                  </a:lnTo>
                  <a:lnTo>
                    <a:pt x="10401" y="5595"/>
                  </a:lnTo>
                  <a:lnTo>
                    <a:pt x="10519" y="5832"/>
                  </a:lnTo>
                  <a:lnTo>
                    <a:pt x="10716" y="5989"/>
                  </a:lnTo>
                  <a:lnTo>
                    <a:pt x="10874" y="6108"/>
                  </a:lnTo>
                  <a:lnTo>
                    <a:pt x="11031" y="6226"/>
                  </a:lnTo>
                  <a:lnTo>
                    <a:pt x="14498" y="8314"/>
                  </a:lnTo>
                  <a:lnTo>
                    <a:pt x="9377" y="8826"/>
                  </a:lnTo>
                  <a:lnTo>
                    <a:pt x="8195" y="15523"/>
                  </a:lnTo>
                  <a:lnTo>
                    <a:pt x="6461" y="10244"/>
                  </a:lnTo>
                  <a:lnTo>
                    <a:pt x="6461" y="10244"/>
                  </a:lnTo>
                  <a:lnTo>
                    <a:pt x="6382" y="9929"/>
                  </a:lnTo>
                  <a:lnTo>
                    <a:pt x="6225" y="9614"/>
                  </a:lnTo>
                  <a:lnTo>
                    <a:pt x="6028" y="9299"/>
                  </a:lnTo>
                  <a:lnTo>
                    <a:pt x="5910" y="9141"/>
                  </a:lnTo>
                  <a:lnTo>
                    <a:pt x="5752" y="9023"/>
                  </a:lnTo>
                  <a:lnTo>
                    <a:pt x="5752" y="9023"/>
                  </a:lnTo>
                  <a:lnTo>
                    <a:pt x="5594" y="8905"/>
                  </a:lnTo>
                  <a:lnTo>
                    <a:pt x="5397" y="8826"/>
                  </a:lnTo>
                  <a:lnTo>
                    <a:pt x="5082" y="8747"/>
                  </a:lnTo>
                  <a:lnTo>
                    <a:pt x="4728" y="8668"/>
                  </a:lnTo>
                  <a:lnTo>
                    <a:pt x="4413" y="8668"/>
                  </a:lnTo>
                  <a:lnTo>
                    <a:pt x="4413" y="8668"/>
                  </a:lnTo>
                  <a:lnTo>
                    <a:pt x="4255" y="8668"/>
                  </a:lnTo>
                  <a:lnTo>
                    <a:pt x="0" y="8708"/>
                  </a:lnTo>
                  <a:lnTo>
                    <a:pt x="0" y="8708"/>
                  </a:lnTo>
                  <a:lnTo>
                    <a:pt x="788" y="7920"/>
                  </a:lnTo>
                  <a:lnTo>
                    <a:pt x="1576" y="7132"/>
                  </a:lnTo>
                  <a:lnTo>
                    <a:pt x="2443" y="6462"/>
                  </a:lnTo>
                  <a:lnTo>
                    <a:pt x="3349" y="5832"/>
                  </a:lnTo>
                  <a:lnTo>
                    <a:pt x="3388" y="5950"/>
                  </a:lnTo>
                  <a:lnTo>
                    <a:pt x="4137" y="5714"/>
                  </a:lnTo>
                  <a:lnTo>
                    <a:pt x="3073" y="2247"/>
                  </a:lnTo>
                  <a:lnTo>
                    <a:pt x="3073" y="2247"/>
                  </a:lnTo>
                  <a:lnTo>
                    <a:pt x="4137" y="2995"/>
                  </a:lnTo>
                  <a:lnTo>
                    <a:pt x="5279" y="3704"/>
                  </a:lnTo>
                  <a:lnTo>
                    <a:pt x="5279" y="3704"/>
                  </a:lnTo>
                  <a:lnTo>
                    <a:pt x="5516" y="3862"/>
                  </a:lnTo>
                  <a:lnTo>
                    <a:pt x="5791" y="3980"/>
                  </a:lnTo>
                  <a:lnTo>
                    <a:pt x="6107" y="4059"/>
                  </a:lnTo>
                  <a:lnTo>
                    <a:pt x="6382" y="40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7700" y="2810200"/>
              <a:ext cx="464900" cy="512200"/>
            </a:xfrm>
            <a:custGeom>
              <a:avLst/>
              <a:gdLst/>
              <a:ahLst/>
              <a:cxnLst/>
              <a:rect l="l" t="t" r="r" b="b"/>
              <a:pathLst>
                <a:path w="18596" h="20488" fill="none" extrusionOk="0">
                  <a:moveTo>
                    <a:pt x="13435" y="0"/>
                  </a:moveTo>
                  <a:lnTo>
                    <a:pt x="8825" y="4571"/>
                  </a:lnTo>
                  <a:lnTo>
                    <a:pt x="8825" y="4571"/>
                  </a:lnTo>
                  <a:lnTo>
                    <a:pt x="8471" y="4886"/>
                  </a:lnTo>
                  <a:lnTo>
                    <a:pt x="8313" y="5004"/>
                  </a:lnTo>
                  <a:lnTo>
                    <a:pt x="8116" y="5043"/>
                  </a:lnTo>
                  <a:lnTo>
                    <a:pt x="8116" y="5043"/>
                  </a:lnTo>
                  <a:lnTo>
                    <a:pt x="8037" y="5043"/>
                  </a:lnTo>
                  <a:lnTo>
                    <a:pt x="8037" y="5043"/>
                  </a:lnTo>
                  <a:lnTo>
                    <a:pt x="7880" y="5043"/>
                  </a:lnTo>
                  <a:lnTo>
                    <a:pt x="7683" y="4964"/>
                  </a:lnTo>
                  <a:lnTo>
                    <a:pt x="7328" y="4768"/>
                  </a:lnTo>
                  <a:lnTo>
                    <a:pt x="7328" y="4768"/>
                  </a:lnTo>
                  <a:lnTo>
                    <a:pt x="6501" y="4255"/>
                  </a:lnTo>
                  <a:lnTo>
                    <a:pt x="5713" y="3743"/>
                  </a:lnTo>
                  <a:lnTo>
                    <a:pt x="4964" y="3152"/>
                  </a:lnTo>
                  <a:lnTo>
                    <a:pt x="4216" y="2561"/>
                  </a:lnTo>
                  <a:lnTo>
                    <a:pt x="3152" y="1695"/>
                  </a:lnTo>
                  <a:lnTo>
                    <a:pt x="4767" y="6777"/>
                  </a:lnTo>
                  <a:lnTo>
                    <a:pt x="4767" y="6777"/>
                  </a:lnTo>
                  <a:lnTo>
                    <a:pt x="4176" y="7171"/>
                  </a:lnTo>
                  <a:lnTo>
                    <a:pt x="3586" y="7604"/>
                  </a:lnTo>
                  <a:lnTo>
                    <a:pt x="3034" y="8037"/>
                  </a:lnTo>
                  <a:lnTo>
                    <a:pt x="2482" y="8510"/>
                  </a:lnTo>
                  <a:lnTo>
                    <a:pt x="1970" y="8983"/>
                  </a:lnTo>
                  <a:lnTo>
                    <a:pt x="1458" y="9495"/>
                  </a:lnTo>
                  <a:lnTo>
                    <a:pt x="985" y="10047"/>
                  </a:lnTo>
                  <a:lnTo>
                    <a:pt x="512" y="10598"/>
                  </a:lnTo>
                  <a:lnTo>
                    <a:pt x="0" y="11268"/>
                  </a:lnTo>
                  <a:lnTo>
                    <a:pt x="5949" y="11189"/>
                  </a:lnTo>
                  <a:lnTo>
                    <a:pt x="5949" y="11189"/>
                  </a:lnTo>
                  <a:lnTo>
                    <a:pt x="6028" y="11189"/>
                  </a:lnTo>
                  <a:lnTo>
                    <a:pt x="6028" y="11189"/>
                  </a:lnTo>
                  <a:lnTo>
                    <a:pt x="6304" y="11189"/>
                  </a:lnTo>
                  <a:lnTo>
                    <a:pt x="6540" y="11229"/>
                  </a:lnTo>
                  <a:lnTo>
                    <a:pt x="6737" y="11268"/>
                  </a:lnTo>
                  <a:lnTo>
                    <a:pt x="6934" y="11386"/>
                  </a:lnTo>
                  <a:lnTo>
                    <a:pt x="6934" y="11386"/>
                  </a:lnTo>
                  <a:lnTo>
                    <a:pt x="7092" y="11544"/>
                  </a:lnTo>
                  <a:lnTo>
                    <a:pt x="7210" y="11741"/>
                  </a:lnTo>
                  <a:lnTo>
                    <a:pt x="7368" y="12214"/>
                  </a:lnTo>
                  <a:lnTo>
                    <a:pt x="10086" y="20487"/>
                  </a:lnTo>
                  <a:lnTo>
                    <a:pt x="11701" y="11268"/>
                  </a:lnTo>
                  <a:lnTo>
                    <a:pt x="18596" y="10638"/>
                  </a:lnTo>
                  <a:lnTo>
                    <a:pt x="13080" y="7289"/>
                  </a:lnTo>
                  <a:lnTo>
                    <a:pt x="13080" y="7289"/>
                  </a:lnTo>
                  <a:lnTo>
                    <a:pt x="12923" y="7171"/>
                  </a:lnTo>
                  <a:lnTo>
                    <a:pt x="12844" y="7092"/>
                  </a:lnTo>
                  <a:lnTo>
                    <a:pt x="12805" y="7053"/>
                  </a:lnTo>
                  <a:lnTo>
                    <a:pt x="12805" y="7053"/>
                  </a:lnTo>
                  <a:lnTo>
                    <a:pt x="12765" y="6934"/>
                  </a:lnTo>
                  <a:lnTo>
                    <a:pt x="12805" y="6856"/>
                  </a:lnTo>
                  <a:lnTo>
                    <a:pt x="12883" y="6580"/>
                  </a:lnTo>
                  <a:lnTo>
                    <a:pt x="12883" y="6580"/>
                  </a:lnTo>
                  <a:lnTo>
                    <a:pt x="13080" y="5910"/>
                  </a:lnTo>
                  <a:lnTo>
                    <a:pt x="13238" y="5201"/>
                  </a:lnTo>
                  <a:lnTo>
                    <a:pt x="13395" y="4452"/>
                  </a:lnTo>
                  <a:lnTo>
                    <a:pt x="13474" y="3743"/>
                  </a:lnTo>
                  <a:lnTo>
                    <a:pt x="13553" y="2995"/>
                  </a:lnTo>
                  <a:lnTo>
                    <a:pt x="13592" y="2285"/>
                  </a:lnTo>
                  <a:lnTo>
                    <a:pt x="13553" y="1537"/>
                  </a:lnTo>
                  <a:lnTo>
                    <a:pt x="13514" y="828"/>
                  </a:lnTo>
                  <a:lnTo>
                    <a:pt x="134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20275" y="2002550"/>
              <a:ext cx="270875" cy="217700"/>
            </a:xfrm>
            <a:custGeom>
              <a:avLst/>
              <a:gdLst/>
              <a:ahLst/>
              <a:cxnLst/>
              <a:rect l="l" t="t" r="r" b="b"/>
              <a:pathLst>
                <a:path w="10835" h="8708" extrusionOk="0">
                  <a:moveTo>
                    <a:pt x="4886" y="1"/>
                  </a:moveTo>
                  <a:lnTo>
                    <a:pt x="4176" y="40"/>
                  </a:lnTo>
                  <a:lnTo>
                    <a:pt x="3467" y="158"/>
                  </a:lnTo>
                  <a:lnTo>
                    <a:pt x="2758" y="355"/>
                  </a:lnTo>
                  <a:lnTo>
                    <a:pt x="2088" y="592"/>
                  </a:lnTo>
                  <a:lnTo>
                    <a:pt x="1773" y="789"/>
                  </a:lnTo>
                  <a:lnTo>
                    <a:pt x="1458" y="946"/>
                  </a:lnTo>
                  <a:lnTo>
                    <a:pt x="1182" y="1183"/>
                  </a:lnTo>
                  <a:lnTo>
                    <a:pt x="906" y="1380"/>
                  </a:lnTo>
                  <a:lnTo>
                    <a:pt x="631" y="1655"/>
                  </a:lnTo>
                  <a:lnTo>
                    <a:pt x="394" y="1931"/>
                  </a:lnTo>
                  <a:lnTo>
                    <a:pt x="197" y="2246"/>
                  </a:lnTo>
                  <a:lnTo>
                    <a:pt x="0" y="2561"/>
                  </a:lnTo>
                  <a:lnTo>
                    <a:pt x="709" y="2916"/>
                  </a:lnTo>
                  <a:lnTo>
                    <a:pt x="867" y="2640"/>
                  </a:lnTo>
                  <a:lnTo>
                    <a:pt x="1025" y="2404"/>
                  </a:lnTo>
                  <a:lnTo>
                    <a:pt x="1222" y="2167"/>
                  </a:lnTo>
                  <a:lnTo>
                    <a:pt x="1458" y="1931"/>
                  </a:lnTo>
                  <a:lnTo>
                    <a:pt x="1694" y="1773"/>
                  </a:lnTo>
                  <a:lnTo>
                    <a:pt x="1931" y="1577"/>
                  </a:lnTo>
                  <a:lnTo>
                    <a:pt x="2482" y="1301"/>
                  </a:lnTo>
                  <a:lnTo>
                    <a:pt x="3034" y="1064"/>
                  </a:lnTo>
                  <a:lnTo>
                    <a:pt x="3625" y="907"/>
                  </a:lnTo>
                  <a:lnTo>
                    <a:pt x="4255" y="828"/>
                  </a:lnTo>
                  <a:lnTo>
                    <a:pt x="4886" y="789"/>
                  </a:lnTo>
                  <a:lnTo>
                    <a:pt x="5437" y="828"/>
                  </a:lnTo>
                  <a:lnTo>
                    <a:pt x="5989" y="907"/>
                  </a:lnTo>
                  <a:lnTo>
                    <a:pt x="6737" y="1064"/>
                  </a:lnTo>
                  <a:lnTo>
                    <a:pt x="7171" y="1183"/>
                  </a:lnTo>
                  <a:lnTo>
                    <a:pt x="7565" y="1380"/>
                  </a:lnTo>
                  <a:lnTo>
                    <a:pt x="7998" y="1577"/>
                  </a:lnTo>
                  <a:lnTo>
                    <a:pt x="8392" y="1813"/>
                  </a:lnTo>
                  <a:lnTo>
                    <a:pt x="8786" y="2089"/>
                  </a:lnTo>
                  <a:lnTo>
                    <a:pt x="9140" y="2443"/>
                  </a:lnTo>
                  <a:lnTo>
                    <a:pt x="9416" y="2798"/>
                  </a:lnTo>
                  <a:lnTo>
                    <a:pt x="9653" y="3192"/>
                  </a:lnTo>
                  <a:lnTo>
                    <a:pt x="9850" y="3586"/>
                  </a:lnTo>
                  <a:lnTo>
                    <a:pt x="9968" y="3980"/>
                  </a:lnTo>
                  <a:lnTo>
                    <a:pt x="10007" y="4413"/>
                  </a:lnTo>
                  <a:lnTo>
                    <a:pt x="10047" y="4807"/>
                  </a:lnTo>
                  <a:lnTo>
                    <a:pt x="10007" y="5201"/>
                  </a:lnTo>
                  <a:lnTo>
                    <a:pt x="9889" y="5595"/>
                  </a:lnTo>
                  <a:lnTo>
                    <a:pt x="9731" y="5950"/>
                  </a:lnTo>
                  <a:lnTo>
                    <a:pt x="9495" y="6265"/>
                  </a:lnTo>
                  <a:lnTo>
                    <a:pt x="9219" y="6580"/>
                  </a:lnTo>
                  <a:lnTo>
                    <a:pt x="8904" y="6895"/>
                  </a:lnTo>
                  <a:lnTo>
                    <a:pt x="8628" y="7132"/>
                  </a:lnTo>
                  <a:lnTo>
                    <a:pt x="8313" y="7329"/>
                  </a:lnTo>
                  <a:lnTo>
                    <a:pt x="7998" y="7486"/>
                  </a:lnTo>
                  <a:lnTo>
                    <a:pt x="7643" y="7644"/>
                  </a:lnTo>
                  <a:lnTo>
                    <a:pt x="7289" y="7722"/>
                  </a:lnTo>
                  <a:lnTo>
                    <a:pt x="6934" y="7841"/>
                  </a:lnTo>
                  <a:lnTo>
                    <a:pt x="6540" y="7880"/>
                  </a:lnTo>
                  <a:lnTo>
                    <a:pt x="6186" y="7880"/>
                  </a:lnTo>
                  <a:lnTo>
                    <a:pt x="5634" y="7841"/>
                  </a:lnTo>
                  <a:lnTo>
                    <a:pt x="5122" y="7722"/>
                  </a:lnTo>
                  <a:lnTo>
                    <a:pt x="4886" y="7644"/>
                  </a:lnTo>
                  <a:lnTo>
                    <a:pt x="4649" y="7526"/>
                  </a:lnTo>
                  <a:lnTo>
                    <a:pt x="4413" y="7407"/>
                  </a:lnTo>
                  <a:lnTo>
                    <a:pt x="4176" y="7250"/>
                  </a:lnTo>
                  <a:lnTo>
                    <a:pt x="3979" y="7013"/>
                  </a:lnTo>
                  <a:lnTo>
                    <a:pt x="3782" y="6777"/>
                  </a:lnTo>
                  <a:lnTo>
                    <a:pt x="3585" y="6501"/>
                  </a:lnTo>
                  <a:lnTo>
                    <a:pt x="3467" y="6186"/>
                  </a:lnTo>
                  <a:lnTo>
                    <a:pt x="3388" y="5871"/>
                  </a:lnTo>
                  <a:lnTo>
                    <a:pt x="3310" y="5516"/>
                  </a:lnTo>
                  <a:lnTo>
                    <a:pt x="3310" y="5162"/>
                  </a:lnTo>
                  <a:lnTo>
                    <a:pt x="3310" y="4846"/>
                  </a:lnTo>
                  <a:lnTo>
                    <a:pt x="3388" y="4531"/>
                  </a:lnTo>
                  <a:lnTo>
                    <a:pt x="3467" y="4256"/>
                  </a:lnTo>
                  <a:lnTo>
                    <a:pt x="3546" y="4019"/>
                  </a:lnTo>
                  <a:lnTo>
                    <a:pt x="3704" y="3783"/>
                  </a:lnTo>
                  <a:lnTo>
                    <a:pt x="3861" y="3586"/>
                  </a:lnTo>
                  <a:lnTo>
                    <a:pt x="4019" y="3428"/>
                  </a:lnTo>
                  <a:lnTo>
                    <a:pt x="4216" y="3271"/>
                  </a:lnTo>
                  <a:lnTo>
                    <a:pt x="4452" y="3152"/>
                  </a:lnTo>
                  <a:lnTo>
                    <a:pt x="4807" y="3034"/>
                  </a:lnTo>
                  <a:lnTo>
                    <a:pt x="5201" y="2995"/>
                  </a:lnTo>
                  <a:lnTo>
                    <a:pt x="5595" y="3034"/>
                  </a:lnTo>
                  <a:lnTo>
                    <a:pt x="5989" y="3152"/>
                  </a:lnTo>
                  <a:lnTo>
                    <a:pt x="6146" y="3231"/>
                  </a:lnTo>
                  <a:lnTo>
                    <a:pt x="6304" y="3349"/>
                  </a:lnTo>
                  <a:lnTo>
                    <a:pt x="6422" y="3507"/>
                  </a:lnTo>
                  <a:lnTo>
                    <a:pt x="6540" y="3625"/>
                  </a:lnTo>
                  <a:lnTo>
                    <a:pt x="6658" y="3901"/>
                  </a:lnTo>
                  <a:lnTo>
                    <a:pt x="6698" y="4177"/>
                  </a:lnTo>
                  <a:lnTo>
                    <a:pt x="6698" y="4492"/>
                  </a:lnTo>
                  <a:lnTo>
                    <a:pt x="6619" y="4768"/>
                  </a:lnTo>
                  <a:lnTo>
                    <a:pt x="6501" y="5004"/>
                  </a:lnTo>
                  <a:lnTo>
                    <a:pt x="6343" y="5162"/>
                  </a:lnTo>
                  <a:lnTo>
                    <a:pt x="6186" y="5319"/>
                  </a:lnTo>
                  <a:lnTo>
                    <a:pt x="5989" y="5398"/>
                  </a:lnTo>
                  <a:lnTo>
                    <a:pt x="5792" y="5319"/>
                  </a:lnTo>
                  <a:lnTo>
                    <a:pt x="5673" y="5201"/>
                  </a:lnTo>
                  <a:lnTo>
                    <a:pt x="5752" y="5122"/>
                  </a:lnTo>
                  <a:lnTo>
                    <a:pt x="5870" y="5043"/>
                  </a:lnTo>
                  <a:lnTo>
                    <a:pt x="5752" y="4295"/>
                  </a:lnTo>
                  <a:lnTo>
                    <a:pt x="5437" y="4374"/>
                  </a:lnTo>
                  <a:lnTo>
                    <a:pt x="5201" y="4571"/>
                  </a:lnTo>
                  <a:lnTo>
                    <a:pt x="5004" y="4807"/>
                  </a:lnTo>
                  <a:lnTo>
                    <a:pt x="4846" y="5083"/>
                  </a:lnTo>
                  <a:lnTo>
                    <a:pt x="4807" y="5201"/>
                  </a:lnTo>
                  <a:lnTo>
                    <a:pt x="4846" y="5280"/>
                  </a:lnTo>
                  <a:lnTo>
                    <a:pt x="4925" y="5477"/>
                  </a:lnTo>
                  <a:lnTo>
                    <a:pt x="5004" y="5634"/>
                  </a:lnTo>
                  <a:lnTo>
                    <a:pt x="5122" y="5792"/>
                  </a:lnTo>
                  <a:lnTo>
                    <a:pt x="5279" y="5910"/>
                  </a:lnTo>
                  <a:lnTo>
                    <a:pt x="5437" y="6028"/>
                  </a:lnTo>
                  <a:lnTo>
                    <a:pt x="5634" y="6107"/>
                  </a:lnTo>
                  <a:lnTo>
                    <a:pt x="5792" y="6147"/>
                  </a:lnTo>
                  <a:lnTo>
                    <a:pt x="5989" y="6186"/>
                  </a:lnTo>
                  <a:lnTo>
                    <a:pt x="6028" y="6186"/>
                  </a:lnTo>
                  <a:lnTo>
                    <a:pt x="6107" y="6147"/>
                  </a:lnTo>
                  <a:lnTo>
                    <a:pt x="6304" y="6107"/>
                  </a:lnTo>
                  <a:lnTo>
                    <a:pt x="6501" y="6028"/>
                  </a:lnTo>
                  <a:lnTo>
                    <a:pt x="6658" y="5910"/>
                  </a:lnTo>
                  <a:lnTo>
                    <a:pt x="6816" y="5792"/>
                  </a:lnTo>
                  <a:lnTo>
                    <a:pt x="6974" y="5634"/>
                  </a:lnTo>
                  <a:lnTo>
                    <a:pt x="7131" y="5477"/>
                  </a:lnTo>
                  <a:lnTo>
                    <a:pt x="7249" y="5280"/>
                  </a:lnTo>
                  <a:lnTo>
                    <a:pt x="7328" y="5083"/>
                  </a:lnTo>
                  <a:lnTo>
                    <a:pt x="7407" y="4846"/>
                  </a:lnTo>
                  <a:lnTo>
                    <a:pt x="7486" y="4610"/>
                  </a:lnTo>
                  <a:lnTo>
                    <a:pt x="7486" y="4334"/>
                  </a:lnTo>
                  <a:lnTo>
                    <a:pt x="7486" y="4098"/>
                  </a:lnTo>
                  <a:lnTo>
                    <a:pt x="7446" y="3862"/>
                  </a:lnTo>
                  <a:lnTo>
                    <a:pt x="7407" y="3625"/>
                  </a:lnTo>
                  <a:lnTo>
                    <a:pt x="7328" y="3428"/>
                  </a:lnTo>
                  <a:lnTo>
                    <a:pt x="7210" y="3231"/>
                  </a:lnTo>
                  <a:lnTo>
                    <a:pt x="7052" y="2995"/>
                  </a:lnTo>
                  <a:lnTo>
                    <a:pt x="6816" y="2758"/>
                  </a:lnTo>
                  <a:lnTo>
                    <a:pt x="6619" y="2601"/>
                  </a:lnTo>
                  <a:lnTo>
                    <a:pt x="6343" y="2443"/>
                  </a:lnTo>
                  <a:lnTo>
                    <a:pt x="6067" y="2325"/>
                  </a:lnTo>
                  <a:lnTo>
                    <a:pt x="5792" y="2246"/>
                  </a:lnTo>
                  <a:lnTo>
                    <a:pt x="5476" y="2207"/>
                  </a:lnTo>
                  <a:lnTo>
                    <a:pt x="4925" y="2207"/>
                  </a:lnTo>
                  <a:lnTo>
                    <a:pt x="4649" y="2246"/>
                  </a:lnTo>
                  <a:lnTo>
                    <a:pt x="4373" y="2325"/>
                  </a:lnTo>
                  <a:lnTo>
                    <a:pt x="4098" y="2443"/>
                  </a:lnTo>
                  <a:lnTo>
                    <a:pt x="3782" y="2601"/>
                  </a:lnTo>
                  <a:lnTo>
                    <a:pt x="3507" y="2798"/>
                  </a:lnTo>
                  <a:lnTo>
                    <a:pt x="3270" y="3034"/>
                  </a:lnTo>
                  <a:lnTo>
                    <a:pt x="3034" y="3349"/>
                  </a:lnTo>
                  <a:lnTo>
                    <a:pt x="2876" y="3625"/>
                  </a:lnTo>
                  <a:lnTo>
                    <a:pt x="2719" y="3980"/>
                  </a:lnTo>
                  <a:lnTo>
                    <a:pt x="2600" y="4334"/>
                  </a:lnTo>
                  <a:lnTo>
                    <a:pt x="2522" y="4728"/>
                  </a:lnTo>
                  <a:lnTo>
                    <a:pt x="2522" y="5162"/>
                  </a:lnTo>
                  <a:lnTo>
                    <a:pt x="2522" y="5634"/>
                  </a:lnTo>
                  <a:lnTo>
                    <a:pt x="2600" y="6068"/>
                  </a:lnTo>
                  <a:lnTo>
                    <a:pt x="2758" y="6462"/>
                  </a:lnTo>
                  <a:lnTo>
                    <a:pt x="2916" y="6856"/>
                  </a:lnTo>
                  <a:lnTo>
                    <a:pt x="3152" y="7250"/>
                  </a:lnTo>
                  <a:lnTo>
                    <a:pt x="3388" y="7565"/>
                  </a:lnTo>
                  <a:lnTo>
                    <a:pt x="3704" y="7841"/>
                  </a:lnTo>
                  <a:lnTo>
                    <a:pt x="3979" y="8038"/>
                  </a:lnTo>
                  <a:lnTo>
                    <a:pt x="4255" y="8235"/>
                  </a:lnTo>
                  <a:lnTo>
                    <a:pt x="4570" y="8392"/>
                  </a:lnTo>
                  <a:lnTo>
                    <a:pt x="4886" y="8510"/>
                  </a:lnTo>
                  <a:lnTo>
                    <a:pt x="5201" y="8589"/>
                  </a:lnTo>
                  <a:lnTo>
                    <a:pt x="5516" y="8629"/>
                  </a:lnTo>
                  <a:lnTo>
                    <a:pt x="5831" y="8668"/>
                  </a:lnTo>
                  <a:lnTo>
                    <a:pt x="6186" y="8707"/>
                  </a:lnTo>
                  <a:lnTo>
                    <a:pt x="6619" y="8668"/>
                  </a:lnTo>
                  <a:lnTo>
                    <a:pt x="7052" y="8589"/>
                  </a:lnTo>
                  <a:lnTo>
                    <a:pt x="7486" y="8510"/>
                  </a:lnTo>
                  <a:lnTo>
                    <a:pt x="7919" y="8353"/>
                  </a:lnTo>
                  <a:lnTo>
                    <a:pt x="8352" y="8195"/>
                  </a:lnTo>
                  <a:lnTo>
                    <a:pt x="8707" y="7998"/>
                  </a:lnTo>
                  <a:lnTo>
                    <a:pt x="9101" y="7762"/>
                  </a:lnTo>
                  <a:lnTo>
                    <a:pt x="9416" y="7486"/>
                  </a:lnTo>
                  <a:lnTo>
                    <a:pt x="9810" y="7132"/>
                  </a:lnTo>
                  <a:lnTo>
                    <a:pt x="10165" y="6738"/>
                  </a:lnTo>
                  <a:lnTo>
                    <a:pt x="10401" y="6304"/>
                  </a:lnTo>
                  <a:lnTo>
                    <a:pt x="10638" y="5871"/>
                  </a:lnTo>
                  <a:lnTo>
                    <a:pt x="10756" y="5398"/>
                  </a:lnTo>
                  <a:lnTo>
                    <a:pt x="10835" y="4886"/>
                  </a:lnTo>
                  <a:lnTo>
                    <a:pt x="10795" y="4374"/>
                  </a:lnTo>
                  <a:lnTo>
                    <a:pt x="10716" y="3822"/>
                  </a:lnTo>
                  <a:lnTo>
                    <a:pt x="10559" y="3310"/>
                  </a:lnTo>
                  <a:lnTo>
                    <a:pt x="10362" y="2837"/>
                  </a:lnTo>
                  <a:lnTo>
                    <a:pt x="10047" y="2364"/>
                  </a:lnTo>
                  <a:lnTo>
                    <a:pt x="9731" y="1931"/>
                  </a:lnTo>
                  <a:lnTo>
                    <a:pt x="9298" y="1537"/>
                  </a:lnTo>
                  <a:lnTo>
                    <a:pt x="8865" y="1183"/>
                  </a:lnTo>
                  <a:lnTo>
                    <a:pt x="8392" y="907"/>
                  </a:lnTo>
                  <a:lnTo>
                    <a:pt x="7919" y="670"/>
                  </a:lnTo>
                  <a:lnTo>
                    <a:pt x="7446" y="473"/>
                  </a:lnTo>
                  <a:lnTo>
                    <a:pt x="6974" y="316"/>
                  </a:lnTo>
                  <a:lnTo>
                    <a:pt x="6540" y="198"/>
                  </a:lnTo>
                  <a:lnTo>
                    <a:pt x="6146" y="119"/>
                  </a:lnTo>
                  <a:lnTo>
                    <a:pt x="5516" y="40"/>
                  </a:lnTo>
                  <a:lnTo>
                    <a:pt x="4886" y="1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20275" y="2002550"/>
              <a:ext cx="270875" cy="217700"/>
            </a:xfrm>
            <a:custGeom>
              <a:avLst/>
              <a:gdLst/>
              <a:ahLst/>
              <a:cxnLst/>
              <a:rect l="l" t="t" r="r" b="b"/>
              <a:pathLst>
                <a:path w="10835" h="8708" fill="none" extrusionOk="0">
                  <a:moveTo>
                    <a:pt x="4886" y="1"/>
                  </a:moveTo>
                  <a:lnTo>
                    <a:pt x="4886" y="1"/>
                  </a:lnTo>
                  <a:lnTo>
                    <a:pt x="4176" y="40"/>
                  </a:lnTo>
                  <a:lnTo>
                    <a:pt x="3467" y="158"/>
                  </a:lnTo>
                  <a:lnTo>
                    <a:pt x="2758" y="355"/>
                  </a:lnTo>
                  <a:lnTo>
                    <a:pt x="2088" y="592"/>
                  </a:lnTo>
                  <a:lnTo>
                    <a:pt x="1773" y="789"/>
                  </a:lnTo>
                  <a:lnTo>
                    <a:pt x="1458" y="946"/>
                  </a:lnTo>
                  <a:lnTo>
                    <a:pt x="1182" y="1183"/>
                  </a:lnTo>
                  <a:lnTo>
                    <a:pt x="906" y="1380"/>
                  </a:lnTo>
                  <a:lnTo>
                    <a:pt x="631" y="1655"/>
                  </a:lnTo>
                  <a:lnTo>
                    <a:pt x="394" y="1931"/>
                  </a:lnTo>
                  <a:lnTo>
                    <a:pt x="197" y="2246"/>
                  </a:lnTo>
                  <a:lnTo>
                    <a:pt x="0" y="2561"/>
                  </a:lnTo>
                  <a:lnTo>
                    <a:pt x="709" y="2916"/>
                  </a:lnTo>
                  <a:lnTo>
                    <a:pt x="709" y="2916"/>
                  </a:lnTo>
                  <a:lnTo>
                    <a:pt x="867" y="2640"/>
                  </a:lnTo>
                  <a:lnTo>
                    <a:pt x="1025" y="2404"/>
                  </a:lnTo>
                  <a:lnTo>
                    <a:pt x="1222" y="2167"/>
                  </a:lnTo>
                  <a:lnTo>
                    <a:pt x="1458" y="1931"/>
                  </a:lnTo>
                  <a:lnTo>
                    <a:pt x="1694" y="1773"/>
                  </a:lnTo>
                  <a:lnTo>
                    <a:pt x="1931" y="1577"/>
                  </a:lnTo>
                  <a:lnTo>
                    <a:pt x="2482" y="1301"/>
                  </a:lnTo>
                  <a:lnTo>
                    <a:pt x="3034" y="1064"/>
                  </a:lnTo>
                  <a:lnTo>
                    <a:pt x="3625" y="907"/>
                  </a:lnTo>
                  <a:lnTo>
                    <a:pt x="4255" y="828"/>
                  </a:lnTo>
                  <a:lnTo>
                    <a:pt x="4886" y="789"/>
                  </a:lnTo>
                  <a:lnTo>
                    <a:pt x="4886" y="789"/>
                  </a:lnTo>
                  <a:lnTo>
                    <a:pt x="5437" y="828"/>
                  </a:lnTo>
                  <a:lnTo>
                    <a:pt x="5989" y="907"/>
                  </a:lnTo>
                  <a:lnTo>
                    <a:pt x="5989" y="907"/>
                  </a:lnTo>
                  <a:lnTo>
                    <a:pt x="6737" y="1064"/>
                  </a:lnTo>
                  <a:lnTo>
                    <a:pt x="7171" y="1183"/>
                  </a:lnTo>
                  <a:lnTo>
                    <a:pt x="7565" y="1380"/>
                  </a:lnTo>
                  <a:lnTo>
                    <a:pt x="7998" y="1577"/>
                  </a:lnTo>
                  <a:lnTo>
                    <a:pt x="8392" y="1813"/>
                  </a:lnTo>
                  <a:lnTo>
                    <a:pt x="8786" y="2089"/>
                  </a:lnTo>
                  <a:lnTo>
                    <a:pt x="9140" y="2443"/>
                  </a:lnTo>
                  <a:lnTo>
                    <a:pt x="9140" y="2443"/>
                  </a:lnTo>
                  <a:lnTo>
                    <a:pt x="9416" y="2798"/>
                  </a:lnTo>
                  <a:lnTo>
                    <a:pt x="9653" y="3192"/>
                  </a:lnTo>
                  <a:lnTo>
                    <a:pt x="9850" y="3586"/>
                  </a:lnTo>
                  <a:lnTo>
                    <a:pt x="9968" y="3980"/>
                  </a:lnTo>
                  <a:lnTo>
                    <a:pt x="10007" y="4413"/>
                  </a:lnTo>
                  <a:lnTo>
                    <a:pt x="10047" y="4807"/>
                  </a:lnTo>
                  <a:lnTo>
                    <a:pt x="10007" y="5201"/>
                  </a:lnTo>
                  <a:lnTo>
                    <a:pt x="9889" y="5595"/>
                  </a:lnTo>
                  <a:lnTo>
                    <a:pt x="9889" y="5595"/>
                  </a:lnTo>
                  <a:lnTo>
                    <a:pt x="9731" y="5950"/>
                  </a:lnTo>
                  <a:lnTo>
                    <a:pt x="9495" y="6265"/>
                  </a:lnTo>
                  <a:lnTo>
                    <a:pt x="9219" y="6580"/>
                  </a:lnTo>
                  <a:lnTo>
                    <a:pt x="8904" y="6895"/>
                  </a:lnTo>
                  <a:lnTo>
                    <a:pt x="8904" y="6895"/>
                  </a:lnTo>
                  <a:lnTo>
                    <a:pt x="8628" y="7132"/>
                  </a:lnTo>
                  <a:lnTo>
                    <a:pt x="8313" y="7329"/>
                  </a:lnTo>
                  <a:lnTo>
                    <a:pt x="7998" y="7486"/>
                  </a:lnTo>
                  <a:lnTo>
                    <a:pt x="7643" y="7644"/>
                  </a:lnTo>
                  <a:lnTo>
                    <a:pt x="7289" y="7722"/>
                  </a:lnTo>
                  <a:lnTo>
                    <a:pt x="6934" y="7841"/>
                  </a:lnTo>
                  <a:lnTo>
                    <a:pt x="6540" y="7880"/>
                  </a:lnTo>
                  <a:lnTo>
                    <a:pt x="6186" y="7880"/>
                  </a:lnTo>
                  <a:lnTo>
                    <a:pt x="6186" y="7880"/>
                  </a:lnTo>
                  <a:lnTo>
                    <a:pt x="5634" y="7841"/>
                  </a:lnTo>
                  <a:lnTo>
                    <a:pt x="5122" y="7722"/>
                  </a:lnTo>
                  <a:lnTo>
                    <a:pt x="4886" y="7644"/>
                  </a:lnTo>
                  <a:lnTo>
                    <a:pt x="4649" y="7526"/>
                  </a:lnTo>
                  <a:lnTo>
                    <a:pt x="4413" y="7407"/>
                  </a:lnTo>
                  <a:lnTo>
                    <a:pt x="4176" y="7250"/>
                  </a:lnTo>
                  <a:lnTo>
                    <a:pt x="4176" y="7250"/>
                  </a:lnTo>
                  <a:lnTo>
                    <a:pt x="3979" y="7013"/>
                  </a:lnTo>
                  <a:lnTo>
                    <a:pt x="3782" y="6777"/>
                  </a:lnTo>
                  <a:lnTo>
                    <a:pt x="3585" y="6501"/>
                  </a:lnTo>
                  <a:lnTo>
                    <a:pt x="3467" y="6186"/>
                  </a:lnTo>
                  <a:lnTo>
                    <a:pt x="3388" y="5871"/>
                  </a:lnTo>
                  <a:lnTo>
                    <a:pt x="3310" y="5516"/>
                  </a:lnTo>
                  <a:lnTo>
                    <a:pt x="3310" y="5162"/>
                  </a:lnTo>
                  <a:lnTo>
                    <a:pt x="3310" y="4846"/>
                  </a:lnTo>
                  <a:lnTo>
                    <a:pt x="3310" y="4846"/>
                  </a:lnTo>
                  <a:lnTo>
                    <a:pt x="3388" y="4531"/>
                  </a:lnTo>
                  <a:lnTo>
                    <a:pt x="3467" y="4256"/>
                  </a:lnTo>
                  <a:lnTo>
                    <a:pt x="3546" y="4019"/>
                  </a:lnTo>
                  <a:lnTo>
                    <a:pt x="3704" y="3783"/>
                  </a:lnTo>
                  <a:lnTo>
                    <a:pt x="3861" y="3586"/>
                  </a:lnTo>
                  <a:lnTo>
                    <a:pt x="4019" y="3428"/>
                  </a:lnTo>
                  <a:lnTo>
                    <a:pt x="4216" y="3271"/>
                  </a:lnTo>
                  <a:lnTo>
                    <a:pt x="4452" y="3152"/>
                  </a:lnTo>
                  <a:lnTo>
                    <a:pt x="4452" y="3152"/>
                  </a:lnTo>
                  <a:lnTo>
                    <a:pt x="4807" y="3034"/>
                  </a:lnTo>
                  <a:lnTo>
                    <a:pt x="5201" y="2995"/>
                  </a:lnTo>
                  <a:lnTo>
                    <a:pt x="5201" y="2995"/>
                  </a:lnTo>
                  <a:lnTo>
                    <a:pt x="5595" y="3034"/>
                  </a:lnTo>
                  <a:lnTo>
                    <a:pt x="5989" y="3152"/>
                  </a:lnTo>
                  <a:lnTo>
                    <a:pt x="6146" y="3231"/>
                  </a:lnTo>
                  <a:lnTo>
                    <a:pt x="6304" y="3349"/>
                  </a:lnTo>
                  <a:lnTo>
                    <a:pt x="6422" y="3507"/>
                  </a:lnTo>
                  <a:lnTo>
                    <a:pt x="6540" y="3625"/>
                  </a:lnTo>
                  <a:lnTo>
                    <a:pt x="6540" y="3625"/>
                  </a:lnTo>
                  <a:lnTo>
                    <a:pt x="6658" y="3901"/>
                  </a:lnTo>
                  <a:lnTo>
                    <a:pt x="6698" y="4177"/>
                  </a:lnTo>
                  <a:lnTo>
                    <a:pt x="6698" y="4492"/>
                  </a:lnTo>
                  <a:lnTo>
                    <a:pt x="6619" y="4768"/>
                  </a:lnTo>
                  <a:lnTo>
                    <a:pt x="6619" y="4768"/>
                  </a:lnTo>
                  <a:lnTo>
                    <a:pt x="6501" y="5004"/>
                  </a:lnTo>
                  <a:lnTo>
                    <a:pt x="6343" y="5162"/>
                  </a:lnTo>
                  <a:lnTo>
                    <a:pt x="6186" y="5319"/>
                  </a:lnTo>
                  <a:lnTo>
                    <a:pt x="5989" y="5398"/>
                  </a:lnTo>
                  <a:lnTo>
                    <a:pt x="5989" y="5398"/>
                  </a:lnTo>
                  <a:lnTo>
                    <a:pt x="5792" y="5319"/>
                  </a:lnTo>
                  <a:lnTo>
                    <a:pt x="5673" y="5201"/>
                  </a:lnTo>
                  <a:lnTo>
                    <a:pt x="5673" y="5201"/>
                  </a:lnTo>
                  <a:lnTo>
                    <a:pt x="5752" y="5122"/>
                  </a:lnTo>
                  <a:lnTo>
                    <a:pt x="5870" y="5043"/>
                  </a:lnTo>
                  <a:lnTo>
                    <a:pt x="5752" y="4295"/>
                  </a:lnTo>
                  <a:lnTo>
                    <a:pt x="5752" y="4295"/>
                  </a:lnTo>
                  <a:lnTo>
                    <a:pt x="5437" y="4374"/>
                  </a:lnTo>
                  <a:lnTo>
                    <a:pt x="5201" y="4571"/>
                  </a:lnTo>
                  <a:lnTo>
                    <a:pt x="5004" y="4807"/>
                  </a:lnTo>
                  <a:lnTo>
                    <a:pt x="4846" y="5083"/>
                  </a:lnTo>
                  <a:lnTo>
                    <a:pt x="4807" y="5201"/>
                  </a:lnTo>
                  <a:lnTo>
                    <a:pt x="4846" y="5280"/>
                  </a:lnTo>
                  <a:lnTo>
                    <a:pt x="4846" y="5280"/>
                  </a:lnTo>
                  <a:lnTo>
                    <a:pt x="4925" y="5477"/>
                  </a:lnTo>
                  <a:lnTo>
                    <a:pt x="5004" y="5634"/>
                  </a:lnTo>
                  <a:lnTo>
                    <a:pt x="5122" y="5792"/>
                  </a:lnTo>
                  <a:lnTo>
                    <a:pt x="5279" y="5910"/>
                  </a:lnTo>
                  <a:lnTo>
                    <a:pt x="5437" y="6028"/>
                  </a:lnTo>
                  <a:lnTo>
                    <a:pt x="5634" y="6107"/>
                  </a:lnTo>
                  <a:lnTo>
                    <a:pt x="5792" y="6147"/>
                  </a:lnTo>
                  <a:lnTo>
                    <a:pt x="5989" y="6186"/>
                  </a:lnTo>
                  <a:lnTo>
                    <a:pt x="5989" y="6186"/>
                  </a:lnTo>
                  <a:lnTo>
                    <a:pt x="6028" y="6186"/>
                  </a:lnTo>
                  <a:lnTo>
                    <a:pt x="6107" y="6147"/>
                  </a:lnTo>
                  <a:lnTo>
                    <a:pt x="6107" y="6147"/>
                  </a:lnTo>
                  <a:lnTo>
                    <a:pt x="6304" y="6107"/>
                  </a:lnTo>
                  <a:lnTo>
                    <a:pt x="6501" y="6028"/>
                  </a:lnTo>
                  <a:lnTo>
                    <a:pt x="6658" y="5910"/>
                  </a:lnTo>
                  <a:lnTo>
                    <a:pt x="6816" y="5792"/>
                  </a:lnTo>
                  <a:lnTo>
                    <a:pt x="6974" y="5634"/>
                  </a:lnTo>
                  <a:lnTo>
                    <a:pt x="7131" y="5477"/>
                  </a:lnTo>
                  <a:lnTo>
                    <a:pt x="7249" y="5280"/>
                  </a:lnTo>
                  <a:lnTo>
                    <a:pt x="7328" y="5083"/>
                  </a:lnTo>
                  <a:lnTo>
                    <a:pt x="7328" y="5083"/>
                  </a:lnTo>
                  <a:lnTo>
                    <a:pt x="7407" y="4846"/>
                  </a:lnTo>
                  <a:lnTo>
                    <a:pt x="7486" y="4610"/>
                  </a:lnTo>
                  <a:lnTo>
                    <a:pt x="7486" y="4334"/>
                  </a:lnTo>
                  <a:lnTo>
                    <a:pt x="7486" y="4098"/>
                  </a:lnTo>
                  <a:lnTo>
                    <a:pt x="7446" y="3862"/>
                  </a:lnTo>
                  <a:lnTo>
                    <a:pt x="7407" y="3625"/>
                  </a:lnTo>
                  <a:lnTo>
                    <a:pt x="7328" y="3428"/>
                  </a:lnTo>
                  <a:lnTo>
                    <a:pt x="7210" y="3231"/>
                  </a:lnTo>
                  <a:lnTo>
                    <a:pt x="7210" y="3231"/>
                  </a:lnTo>
                  <a:lnTo>
                    <a:pt x="7052" y="2995"/>
                  </a:lnTo>
                  <a:lnTo>
                    <a:pt x="6816" y="2758"/>
                  </a:lnTo>
                  <a:lnTo>
                    <a:pt x="6619" y="2601"/>
                  </a:lnTo>
                  <a:lnTo>
                    <a:pt x="6343" y="2443"/>
                  </a:lnTo>
                  <a:lnTo>
                    <a:pt x="6067" y="2325"/>
                  </a:lnTo>
                  <a:lnTo>
                    <a:pt x="5792" y="2246"/>
                  </a:lnTo>
                  <a:lnTo>
                    <a:pt x="5476" y="2207"/>
                  </a:lnTo>
                  <a:lnTo>
                    <a:pt x="5201" y="2207"/>
                  </a:lnTo>
                  <a:lnTo>
                    <a:pt x="5201" y="2207"/>
                  </a:lnTo>
                  <a:lnTo>
                    <a:pt x="4925" y="2207"/>
                  </a:lnTo>
                  <a:lnTo>
                    <a:pt x="4649" y="2246"/>
                  </a:lnTo>
                  <a:lnTo>
                    <a:pt x="4373" y="2325"/>
                  </a:lnTo>
                  <a:lnTo>
                    <a:pt x="4098" y="2443"/>
                  </a:lnTo>
                  <a:lnTo>
                    <a:pt x="4098" y="2443"/>
                  </a:lnTo>
                  <a:lnTo>
                    <a:pt x="3782" y="2601"/>
                  </a:lnTo>
                  <a:lnTo>
                    <a:pt x="3507" y="2798"/>
                  </a:lnTo>
                  <a:lnTo>
                    <a:pt x="3270" y="3034"/>
                  </a:lnTo>
                  <a:lnTo>
                    <a:pt x="3034" y="3349"/>
                  </a:lnTo>
                  <a:lnTo>
                    <a:pt x="2876" y="3625"/>
                  </a:lnTo>
                  <a:lnTo>
                    <a:pt x="2719" y="3980"/>
                  </a:lnTo>
                  <a:lnTo>
                    <a:pt x="2600" y="4334"/>
                  </a:lnTo>
                  <a:lnTo>
                    <a:pt x="2522" y="4728"/>
                  </a:lnTo>
                  <a:lnTo>
                    <a:pt x="2522" y="4728"/>
                  </a:lnTo>
                  <a:lnTo>
                    <a:pt x="2522" y="5162"/>
                  </a:lnTo>
                  <a:lnTo>
                    <a:pt x="2522" y="5634"/>
                  </a:lnTo>
                  <a:lnTo>
                    <a:pt x="2600" y="6068"/>
                  </a:lnTo>
                  <a:lnTo>
                    <a:pt x="2758" y="6462"/>
                  </a:lnTo>
                  <a:lnTo>
                    <a:pt x="2916" y="6856"/>
                  </a:lnTo>
                  <a:lnTo>
                    <a:pt x="3152" y="7250"/>
                  </a:lnTo>
                  <a:lnTo>
                    <a:pt x="3388" y="7565"/>
                  </a:lnTo>
                  <a:lnTo>
                    <a:pt x="3704" y="7841"/>
                  </a:lnTo>
                  <a:lnTo>
                    <a:pt x="3704" y="7841"/>
                  </a:lnTo>
                  <a:lnTo>
                    <a:pt x="3979" y="8038"/>
                  </a:lnTo>
                  <a:lnTo>
                    <a:pt x="4255" y="8235"/>
                  </a:lnTo>
                  <a:lnTo>
                    <a:pt x="4570" y="8392"/>
                  </a:lnTo>
                  <a:lnTo>
                    <a:pt x="4886" y="8510"/>
                  </a:lnTo>
                  <a:lnTo>
                    <a:pt x="5201" y="8589"/>
                  </a:lnTo>
                  <a:lnTo>
                    <a:pt x="5516" y="8629"/>
                  </a:lnTo>
                  <a:lnTo>
                    <a:pt x="5831" y="8668"/>
                  </a:lnTo>
                  <a:lnTo>
                    <a:pt x="6186" y="8707"/>
                  </a:lnTo>
                  <a:lnTo>
                    <a:pt x="6186" y="8707"/>
                  </a:lnTo>
                  <a:lnTo>
                    <a:pt x="6619" y="8668"/>
                  </a:lnTo>
                  <a:lnTo>
                    <a:pt x="7052" y="8589"/>
                  </a:lnTo>
                  <a:lnTo>
                    <a:pt x="7486" y="8510"/>
                  </a:lnTo>
                  <a:lnTo>
                    <a:pt x="7919" y="8353"/>
                  </a:lnTo>
                  <a:lnTo>
                    <a:pt x="8352" y="8195"/>
                  </a:lnTo>
                  <a:lnTo>
                    <a:pt x="8707" y="7998"/>
                  </a:lnTo>
                  <a:lnTo>
                    <a:pt x="9101" y="7762"/>
                  </a:lnTo>
                  <a:lnTo>
                    <a:pt x="9416" y="7486"/>
                  </a:lnTo>
                  <a:lnTo>
                    <a:pt x="9416" y="7486"/>
                  </a:lnTo>
                  <a:lnTo>
                    <a:pt x="9810" y="7132"/>
                  </a:lnTo>
                  <a:lnTo>
                    <a:pt x="10165" y="6738"/>
                  </a:lnTo>
                  <a:lnTo>
                    <a:pt x="10401" y="6304"/>
                  </a:lnTo>
                  <a:lnTo>
                    <a:pt x="10638" y="5871"/>
                  </a:lnTo>
                  <a:lnTo>
                    <a:pt x="10638" y="5871"/>
                  </a:lnTo>
                  <a:lnTo>
                    <a:pt x="10756" y="5398"/>
                  </a:lnTo>
                  <a:lnTo>
                    <a:pt x="10835" y="4886"/>
                  </a:lnTo>
                  <a:lnTo>
                    <a:pt x="10795" y="4374"/>
                  </a:lnTo>
                  <a:lnTo>
                    <a:pt x="10716" y="3822"/>
                  </a:lnTo>
                  <a:lnTo>
                    <a:pt x="10559" y="3310"/>
                  </a:lnTo>
                  <a:lnTo>
                    <a:pt x="10362" y="2837"/>
                  </a:lnTo>
                  <a:lnTo>
                    <a:pt x="10047" y="2364"/>
                  </a:lnTo>
                  <a:lnTo>
                    <a:pt x="9731" y="1931"/>
                  </a:lnTo>
                  <a:lnTo>
                    <a:pt x="9731" y="1931"/>
                  </a:lnTo>
                  <a:lnTo>
                    <a:pt x="9298" y="1537"/>
                  </a:lnTo>
                  <a:lnTo>
                    <a:pt x="8865" y="1183"/>
                  </a:lnTo>
                  <a:lnTo>
                    <a:pt x="8392" y="907"/>
                  </a:lnTo>
                  <a:lnTo>
                    <a:pt x="7919" y="670"/>
                  </a:lnTo>
                  <a:lnTo>
                    <a:pt x="7446" y="473"/>
                  </a:lnTo>
                  <a:lnTo>
                    <a:pt x="6974" y="316"/>
                  </a:lnTo>
                  <a:lnTo>
                    <a:pt x="6540" y="198"/>
                  </a:lnTo>
                  <a:lnTo>
                    <a:pt x="6146" y="119"/>
                  </a:lnTo>
                  <a:lnTo>
                    <a:pt x="6146" y="119"/>
                  </a:lnTo>
                  <a:lnTo>
                    <a:pt x="5516" y="40"/>
                  </a:lnTo>
                  <a:lnTo>
                    <a:pt x="48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6075" y="2830875"/>
              <a:ext cx="182250" cy="489550"/>
            </a:xfrm>
            <a:custGeom>
              <a:avLst/>
              <a:gdLst/>
              <a:ahLst/>
              <a:cxnLst/>
              <a:rect l="l" t="t" r="r" b="b"/>
              <a:pathLst>
                <a:path w="7290" h="19582" extrusionOk="0">
                  <a:moveTo>
                    <a:pt x="1576" y="789"/>
                  </a:moveTo>
                  <a:lnTo>
                    <a:pt x="1852" y="868"/>
                  </a:lnTo>
                  <a:lnTo>
                    <a:pt x="2089" y="946"/>
                  </a:lnTo>
                  <a:lnTo>
                    <a:pt x="2286" y="1025"/>
                  </a:lnTo>
                  <a:lnTo>
                    <a:pt x="2680" y="1301"/>
                  </a:lnTo>
                  <a:lnTo>
                    <a:pt x="2995" y="1616"/>
                  </a:lnTo>
                  <a:lnTo>
                    <a:pt x="3231" y="1971"/>
                  </a:lnTo>
                  <a:lnTo>
                    <a:pt x="3428" y="2404"/>
                  </a:lnTo>
                  <a:lnTo>
                    <a:pt x="3546" y="2837"/>
                  </a:lnTo>
                  <a:lnTo>
                    <a:pt x="3546" y="3310"/>
                  </a:lnTo>
                  <a:lnTo>
                    <a:pt x="3546" y="3507"/>
                  </a:lnTo>
                  <a:lnTo>
                    <a:pt x="3468" y="3744"/>
                  </a:lnTo>
                  <a:lnTo>
                    <a:pt x="3389" y="4059"/>
                  </a:lnTo>
                  <a:lnTo>
                    <a:pt x="3231" y="4334"/>
                  </a:lnTo>
                  <a:lnTo>
                    <a:pt x="3074" y="4610"/>
                  </a:lnTo>
                  <a:lnTo>
                    <a:pt x="2877" y="4886"/>
                  </a:lnTo>
                  <a:lnTo>
                    <a:pt x="2404" y="5398"/>
                  </a:lnTo>
                  <a:lnTo>
                    <a:pt x="1931" y="5871"/>
                  </a:lnTo>
                  <a:lnTo>
                    <a:pt x="1734" y="6068"/>
                  </a:lnTo>
                  <a:lnTo>
                    <a:pt x="1498" y="5398"/>
                  </a:lnTo>
                  <a:lnTo>
                    <a:pt x="1340" y="4768"/>
                  </a:lnTo>
                  <a:lnTo>
                    <a:pt x="1182" y="4137"/>
                  </a:lnTo>
                  <a:lnTo>
                    <a:pt x="1104" y="3547"/>
                  </a:lnTo>
                  <a:lnTo>
                    <a:pt x="1025" y="2956"/>
                  </a:lnTo>
                  <a:lnTo>
                    <a:pt x="1025" y="2365"/>
                  </a:lnTo>
                  <a:lnTo>
                    <a:pt x="1064" y="1813"/>
                  </a:lnTo>
                  <a:lnTo>
                    <a:pt x="1143" y="1261"/>
                  </a:lnTo>
                  <a:lnTo>
                    <a:pt x="1222" y="1065"/>
                  </a:lnTo>
                  <a:lnTo>
                    <a:pt x="1261" y="946"/>
                  </a:lnTo>
                  <a:lnTo>
                    <a:pt x="1301" y="868"/>
                  </a:lnTo>
                  <a:lnTo>
                    <a:pt x="1419" y="828"/>
                  </a:lnTo>
                  <a:lnTo>
                    <a:pt x="1576" y="789"/>
                  </a:lnTo>
                  <a:close/>
                  <a:moveTo>
                    <a:pt x="4807" y="8589"/>
                  </a:moveTo>
                  <a:lnTo>
                    <a:pt x="5201" y="8668"/>
                  </a:lnTo>
                  <a:lnTo>
                    <a:pt x="5359" y="8708"/>
                  </a:lnTo>
                  <a:lnTo>
                    <a:pt x="5516" y="8786"/>
                  </a:lnTo>
                  <a:lnTo>
                    <a:pt x="5831" y="9023"/>
                  </a:lnTo>
                  <a:lnTo>
                    <a:pt x="6107" y="9299"/>
                  </a:lnTo>
                  <a:lnTo>
                    <a:pt x="6304" y="9653"/>
                  </a:lnTo>
                  <a:lnTo>
                    <a:pt x="6422" y="10047"/>
                  </a:lnTo>
                  <a:lnTo>
                    <a:pt x="6501" y="10520"/>
                  </a:lnTo>
                  <a:lnTo>
                    <a:pt x="6501" y="10953"/>
                  </a:lnTo>
                  <a:lnTo>
                    <a:pt x="6383" y="11387"/>
                  </a:lnTo>
                  <a:lnTo>
                    <a:pt x="6304" y="11623"/>
                  </a:lnTo>
                  <a:lnTo>
                    <a:pt x="6225" y="11781"/>
                  </a:lnTo>
                  <a:lnTo>
                    <a:pt x="6028" y="12017"/>
                  </a:lnTo>
                  <a:lnTo>
                    <a:pt x="5831" y="12253"/>
                  </a:lnTo>
                  <a:lnTo>
                    <a:pt x="5595" y="12450"/>
                  </a:lnTo>
                  <a:lnTo>
                    <a:pt x="5359" y="12608"/>
                  </a:lnTo>
                  <a:lnTo>
                    <a:pt x="4649" y="11387"/>
                  </a:lnTo>
                  <a:lnTo>
                    <a:pt x="3940" y="10165"/>
                  </a:lnTo>
                  <a:lnTo>
                    <a:pt x="3507" y="9456"/>
                  </a:lnTo>
                  <a:lnTo>
                    <a:pt x="3546" y="9456"/>
                  </a:lnTo>
                  <a:lnTo>
                    <a:pt x="3586" y="9338"/>
                  </a:lnTo>
                  <a:lnTo>
                    <a:pt x="3625" y="9220"/>
                  </a:lnTo>
                  <a:lnTo>
                    <a:pt x="3783" y="9023"/>
                  </a:lnTo>
                  <a:lnTo>
                    <a:pt x="3940" y="8865"/>
                  </a:lnTo>
                  <a:lnTo>
                    <a:pt x="4098" y="8786"/>
                  </a:lnTo>
                  <a:lnTo>
                    <a:pt x="4256" y="8708"/>
                  </a:lnTo>
                  <a:lnTo>
                    <a:pt x="4452" y="8668"/>
                  </a:lnTo>
                  <a:lnTo>
                    <a:pt x="4807" y="8589"/>
                  </a:lnTo>
                  <a:close/>
                  <a:moveTo>
                    <a:pt x="1498" y="7447"/>
                  </a:moveTo>
                  <a:lnTo>
                    <a:pt x="1931" y="8314"/>
                  </a:lnTo>
                  <a:lnTo>
                    <a:pt x="2601" y="9456"/>
                  </a:lnTo>
                  <a:lnTo>
                    <a:pt x="3271" y="10599"/>
                  </a:lnTo>
                  <a:lnTo>
                    <a:pt x="3980" y="11741"/>
                  </a:lnTo>
                  <a:lnTo>
                    <a:pt x="4610" y="12884"/>
                  </a:lnTo>
                  <a:lnTo>
                    <a:pt x="4256" y="12963"/>
                  </a:lnTo>
                  <a:lnTo>
                    <a:pt x="3901" y="13002"/>
                  </a:lnTo>
                  <a:lnTo>
                    <a:pt x="3507" y="12963"/>
                  </a:lnTo>
                  <a:lnTo>
                    <a:pt x="3074" y="12844"/>
                  </a:lnTo>
                  <a:lnTo>
                    <a:pt x="2680" y="12687"/>
                  </a:lnTo>
                  <a:lnTo>
                    <a:pt x="2325" y="12450"/>
                  </a:lnTo>
                  <a:lnTo>
                    <a:pt x="1970" y="12175"/>
                  </a:lnTo>
                  <a:lnTo>
                    <a:pt x="1655" y="11859"/>
                  </a:lnTo>
                  <a:lnTo>
                    <a:pt x="1379" y="11505"/>
                  </a:lnTo>
                  <a:lnTo>
                    <a:pt x="1143" y="11071"/>
                  </a:lnTo>
                  <a:lnTo>
                    <a:pt x="946" y="10638"/>
                  </a:lnTo>
                  <a:lnTo>
                    <a:pt x="828" y="10205"/>
                  </a:lnTo>
                  <a:lnTo>
                    <a:pt x="789" y="9693"/>
                  </a:lnTo>
                  <a:lnTo>
                    <a:pt x="789" y="9259"/>
                  </a:lnTo>
                  <a:lnTo>
                    <a:pt x="828" y="8786"/>
                  </a:lnTo>
                  <a:lnTo>
                    <a:pt x="946" y="8353"/>
                  </a:lnTo>
                  <a:lnTo>
                    <a:pt x="1182" y="7920"/>
                  </a:lnTo>
                  <a:lnTo>
                    <a:pt x="1498" y="7447"/>
                  </a:lnTo>
                  <a:close/>
                  <a:moveTo>
                    <a:pt x="1576" y="1"/>
                  </a:moveTo>
                  <a:lnTo>
                    <a:pt x="1340" y="40"/>
                  </a:lnTo>
                  <a:lnTo>
                    <a:pt x="1104" y="80"/>
                  </a:lnTo>
                  <a:lnTo>
                    <a:pt x="946" y="198"/>
                  </a:lnTo>
                  <a:lnTo>
                    <a:pt x="789" y="316"/>
                  </a:lnTo>
                  <a:lnTo>
                    <a:pt x="631" y="474"/>
                  </a:lnTo>
                  <a:lnTo>
                    <a:pt x="513" y="710"/>
                  </a:lnTo>
                  <a:lnTo>
                    <a:pt x="434" y="907"/>
                  </a:lnTo>
                  <a:lnTo>
                    <a:pt x="395" y="1104"/>
                  </a:lnTo>
                  <a:lnTo>
                    <a:pt x="276" y="1734"/>
                  </a:lnTo>
                  <a:lnTo>
                    <a:pt x="237" y="2404"/>
                  </a:lnTo>
                  <a:lnTo>
                    <a:pt x="237" y="3074"/>
                  </a:lnTo>
                  <a:lnTo>
                    <a:pt x="316" y="3744"/>
                  </a:lnTo>
                  <a:lnTo>
                    <a:pt x="434" y="4453"/>
                  </a:lnTo>
                  <a:lnTo>
                    <a:pt x="631" y="5162"/>
                  </a:lnTo>
                  <a:lnTo>
                    <a:pt x="867" y="5910"/>
                  </a:lnTo>
                  <a:lnTo>
                    <a:pt x="1143" y="6659"/>
                  </a:lnTo>
                  <a:lnTo>
                    <a:pt x="867" y="6974"/>
                  </a:lnTo>
                  <a:lnTo>
                    <a:pt x="631" y="7329"/>
                  </a:lnTo>
                  <a:lnTo>
                    <a:pt x="395" y="7683"/>
                  </a:lnTo>
                  <a:lnTo>
                    <a:pt x="237" y="8077"/>
                  </a:lnTo>
                  <a:lnTo>
                    <a:pt x="79" y="8629"/>
                  </a:lnTo>
                  <a:lnTo>
                    <a:pt x="1" y="9180"/>
                  </a:lnTo>
                  <a:lnTo>
                    <a:pt x="1" y="9771"/>
                  </a:lnTo>
                  <a:lnTo>
                    <a:pt x="79" y="10362"/>
                  </a:lnTo>
                  <a:lnTo>
                    <a:pt x="198" y="10914"/>
                  </a:lnTo>
                  <a:lnTo>
                    <a:pt x="434" y="11426"/>
                  </a:lnTo>
                  <a:lnTo>
                    <a:pt x="710" y="11938"/>
                  </a:lnTo>
                  <a:lnTo>
                    <a:pt x="1064" y="12372"/>
                  </a:lnTo>
                  <a:lnTo>
                    <a:pt x="1458" y="12766"/>
                  </a:lnTo>
                  <a:lnTo>
                    <a:pt x="1892" y="13120"/>
                  </a:lnTo>
                  <a:lnTo>
                    <a:pt x="2364" y="13396"/>
                  </a:lnTo>
                  <a:lnTo>
                    <a:pt x="2837" y="13593"/>
                  </a:lnTo>
                  <a:lnTo>
                    <a:pt x="3389" y="13750"/>
                  </a:lnTo>
                  <a:lnTo>
                    <a:pt x="3940" y="13790"/>
                  </a:lnTo>
                  <a:lnTo>
                    <a:pt x="4452" y="13750"/>
                  </a:lnTo>
                  <a:lnTo>
                    <a:pt x="5004" y="13632"/>
                  </a:lnTo>
                  <a:lnTo>
                    <a:pt x="5437" y="14617"/>
                  </a:lnTo>
                  <a:lnTo>
                    <a:pt x="5634" y="15208"/>
                  </a:lnTo>
                  <a:lnTo>
                    <a:pt x="5792" y="15799"/>
                  </a:lnTo>
                  <a:lnTo>
                    <a:pt x="5831" y="16390"/>
                  </a:lnTo>
                  <a:lnTo>
                    <a:pt x="5831" y="16942"/>
                  </a:lnTo>
                  <a:lnTo>
                    <a:pt x="5792" y="17217"/>
                  </a:lnTo>
                  <a:lnTo>
                    <a:pt x="5753" y="17493"/>
                  </a:lnTo>
                  <a:lnTo>
                    <a:pt x="5634" y="17730"/>
                  </a:lnTo>
                  <a:lnTo>
                    <a:pt x="5556" y="17927"/>
                  </a:lnTo>
                  <a:lnTo>
                    <a:pt x="5437" y="18124"/>
                  </a:lnTo>
                  <a:lnTo>
                    <a:pt x="5280" y="18321"/>
                  </a:lnTo>
                  <a:lnTo>
                    <a:pt x="5083" y="18439"/>
                  </a:lnTo>
                  <a:lnTo>
                    <a:pt x="4925" y="18557"/>
                  </a:lnTo>
                  <a:lnTo>
                    <a:pt x="4689" y="18675"/>
                  </a:lnTo>
                  <a:lnTo>
                    <a:pt x="4452" y="18715"/>
                  </a:lnTo>
                  <a:lnTo>
                    <a:pt x="4177" y="18754"/>
                  </a:lnTo>
                  <a:lnTo>
                    <a:pt x="3901" y="18793"/>
                  </a:lnTo>
                  <a:lnTo>
                    <a:pt x="3704" y="18754"/>
                  </a:lnTo>
                  <a:lnTo>
                    <a:pt x="3349" y="18715"/>
                  </a:lnTo>
                  <a:lnTo>
                    <a:pt x="2916" y="18636"/>
                  </a:lnTo>
                  <a:lnTo>
                    <a:pt x="2680" y="18518"/>
                  </a:lnTo>
                  <a:lnTo>
                    <a:pt x="2483" y="18399"/>
                  </a:lnTo>
                  <a:lnTo>
                    <a:pt x="2286" y="18281"/>
                  </a:lnTo>
                  <a:lnTo>
                    <a:pt x="2128" y="18084"/>
                  </a:lnTo>
                  <a:lnTo>
                    <a:pt x="2010" y="17927"/>
                  </a:lnTo>
                  <a:lnTo>
                    <a:pt x="1970" y="17769"/>
                  </a:lnTo>
                  <a:lnTo>
                    <a:pt x="1892" y="17572"/>
                  </a:lnTo>
                  <a:lnTo>
                    <a:pt x="1892" y="17375"/>
                  </a:lnTo>
                  <a:lnTo>
                    <a:pt x="1892" y="17217"/>
                  </a:lnTo>
                  <a:lnTo>
                    <a:pt x="1970" y="17020"/>
                  </a:lnTo>
                  <a:lnTo>
                    <a:pt x="2049" y="16863"/>
                  </a:lnTo>
                  <a:lnTo>
                    <a:pt x="2167" y="16745"/>
                  </a:lnTo>
                  <a:lnTo>
                    <a:pt x="2325" y="16666"/>
                  </a:lnTo>
                  <a:lnTo>
                    <a:pt x="2640" y="16666"/>
                  </a:lnTo>
                  <a:lnTo>
                    <a:pt x="2798" y="16745"/>
                  </a:lnTo>
                  <a:lnTo>
                    <a:pt x="2955" y="16863"/>
                  </a:lnTo>
                  <a:lnTo>
                    <a:pt x="3034" y="16942"/>
                  </a:lnTo>
                  <a:lnTo>
                    <a:pt x="3074" y="17099"/>
                  </a:lnTo>
                  <a:lnTo>
                    <a:pt x="3034" y="17927"/>
                  </a:lnTo>
                  <a:lnTo>
                    <a:pt x="3034" y="17927"/>
                  </a:lnTo>
                  <a:lnTo>
                    <a:pt x="4492" y="16784"/>
                  </a:lnTo>
                  <a:lnTo>
                    <a:pt x="4019" y="16154"/>
                  </a:lnTo>
                  <a:lnTo>
                    <a:pt x="3665" y="16469"/>
                  </a:lnTo>
                  <a:lnTo>
                    <a:pt x="3428" y="16232"/>
                  </a:lnTo>
                  <a:lnTo>
                    <a:pt x="3152" y="16035"/>
                  </a:lnTo>
                  <a:lnTo>
                    <a:pt x="2837" y="15917"/>
                  </a:lnTo>
                  <a:lnTo>
                    <a:pt x="2483" y="15878"/>
                  </a:lnTo>
                  <a:lnTo>
                    <a:pt x="2246" y="15878"/>
                  </a:lnTo>
                  <a:lnTo>
                    <a:pt x="2049" y="15917"/>
                  </a:lnTo>
                  <a:lnTo>
                    <a:pt x="1852" y="16035"/>
                  </a:lnTo>
                  <a:lnTo>
                    <a:pt x="1695" y="16114"/>
                  </a:lnTo>
                  <a:lnTo>
                    <a:pt x="1419" y="16390"/>
                  </a:lnTo>
                  <a:lnTo>
                    <a:pt x="1261" y="16666"/>
                  </a:lnTo>
                  <a:lnTo>
                    <a:pt x="1143" y="16981"/>
                  </a:lnTo>
                  <a:lnTo>
                    <a:pt x="1104" y="17336"/>
                  </a:lnTo>
                  <a:lnTo>
                    <a:pt x="1143" y="17651"/>
                  </a:lnTo>
                  <a:lnTo>
                    <a:pt x="1182" y="17966"/>
                  </a:lnTo>
                  <a:lnTo>
                    <a:pt x="1340" y="18281"/>
                  </a:lnTo>
                  <a:lnTo>
                    <a:pt x="1498" y="18557"/>
                  </a:lnTo>
                  <a:lnTo>
                    <a:pt x="1695" y="18754"/>
                  </a:lnTo>
                  <a:lnTo>
                    <a:pt x="1892" y="18951"/>
                  </a:lnTo>
                  <a:lnTo>
                    <a:pt x="2128" y="19108"/>
                  </a:lnTo>
                  <a:lnTo>
                    <a:pt x="2404" y="19266"/>
                  </a:lnTo>
                  <a:lnTo>
                    <a:pt x="2680" y="19384"/>
                  </a:lnTo>
                  <a:lnTo>
                    <a:pt x="2955" y="19463"/>
                  </a:lnTo>
                  <a:lnTo>
                    <a:pt x="3310" y="19502"/>
                  </a:lnTo>
                  <a:lnTo>
                    <a:pt x="3625" y="19542"/>
                  </a:lnTo>
                  <a:lnTo>
                    <a:pt x="3901" y="19581"/>
                  </a:lnTo>
                  <a:lnTo>
                    <a:pt x="4295" y="19542"/>
                  </a:lnTo>
                  <a:lnTo>
                    <a:pt x="4649" y="19502"/>
                  </a:lnTo>
                  <a:lnTo>
                    <a:pt x="4965" y="19384"/>
                  </a:lnTo>
                  <a:lnTo>
                    <a:pt x="5280" y="19266"/>
                  </a:lnTo>
                  <a:lnTo>
                    <a:pt x="5556" y="19069"/>
                  </a:lnTo>
                  <a:lnTo>
                    <a:pt x="5792" y="18872"/>
                  </a:lnTo>
                  <a:lnTo>
                    <a:pt x="6028" y="18636"/>
                  </a:lnTo>
                  <a:lnTo>
                    <a:pt x="6186" y="18360"/>
                  </a:lnTo>
                  <a:lnTo>
                    <a:pt x="6344" y="18084"/>
                  </a:lnTo>
                  <a:lnTo>
                    <a:pt x="6462" y="17808"/>
                  </a:lnTo>
                  <a:lnTo>
                    <a:pt x="6541" y="17454"/>
                  </a:lnTo>
                  <a:lnTo>
                    <a:pt x="6580" y="17139"/>
                  </a:lnTo>
                  <a:lnTo>
                    <a:pt x="6619" y="16784"/>
                  </a:lnTo>
                  <a:lnTo>
                    <a:pt x="6619" y="16429"/>
                  </a:lnTo>
                  <a:lnTo>
                    <a:pt x="6541" y="15720"/>
                  </a:lnTo>
                  <a:lnTo>
                    <a:pt x="6383" y="15011"/>
                  </a:lnTo>
                  <a:lnTo>
                    <a:pt x="6186" y="14341"/>
                  </a:lnTo>
                  <a:lnTo>
                    <a:pt x="5713" y="13317"/>
                  </a:lnTo>
                  <a:lnTo>
                    <a:pt x="6068" y="13081"/>
                  </a:lnTo>
                  <a:lnTo>
                    <a:pt x="6383" y="12844"/>
                  </a:lnTo>
                  <a:lnTo>
                    <a:pt x="6659" y="12529"/>
                  </a:lnTo>
                  <a:lnTo>
                    <a:pt x="6895" y="12214"/>
                  </a:lnTo>
                  <a:lnTo>
                    <a:pt x="7013" y="11938"/>
                  </a:lnTo>
                  <a:lnTo>
                    <a:pt x="7132" y="11662"/>
                  </a:lnTo>
                  <a:lnTo>
                    <a:pt x="7210" y="11387"/>
                  </a:lnTo>
                  <a:lnTo>
                    <a:pt x="7289" y="11071"/>
                  </a:lnTo>
                  <a:lnTo>
                    <a:pt x="7289" y="10796"/>
                  </a:lnTo>
                  <a:lnTo>
                    <a:pt x="7289" y="10480"/>
                  </a:lnTo>
                  <a:lnTo>
                    <a:pt x="7250" y="10165"/>
                  </a:lnTo>
                  <a:lnTo>
                    <a:pt x="7210" y="9850"/>
                  </a:lnTo>
                  <a:lnTo>
                    <a:pt x="7132" y="9574"/>
                  </a:lnTo>
                  <a:lnTo>
                    <a:pt x="7013" y="9299"/>
                  </a:lnTo>
                  <a:lnTo>
                    <a:pt x="6895" y="9062"/>
                  </a:lnTo>
                  <a:lnTo>
                    <a:pt x="6738" y="8826"/>
                  </a:lnTo>
                  <a:lnTo>
                    <a:pt x="6541" y="8629"/>
                  </a:lnTo>
                  <a:lnTo>
                    <a:pt x="6344" y="8432"/>
                  </a:lnTo>
                  <a:lnTo>
                    <a:pt x="6147" y="8235"/>
                  </a:lnTo>
                  <a:lnTo>
                    <a:pt x="5910" y="8117"/>
                  </a:lnTo>
                  <a:lnTo>
                    <a:pt x="5674" y="7959"/>
                  </a:lnTo>
                  <a:lnTo>
                    <a:pt x="5398" y="7880"/>
                  </a:lnTo>
                  <a:lnTo>
                    <a:pt x="5122" y="7841"/>
                  </a:lnTo>
                  <a:lnTo>
                    <a:pt x="4807" y="7801"/>
                  </a:lnTo>
                  <a:lnTo>
                    <a:pt x="4531" y="7841"/>
                  </a:lnTo>
                  <a:lnTo>
                    <a:pt x="4256" y="7880"/>
                  </a:lnTo>
                  <a:lnTo>
                    <a:pt x="3980" y="7959"/>
                  </a:lnTo>
                  <a:lnTo>
                    <a:pt x="3704" y="8077"/>
                  </a:lnTo>
                  <a:lnTo>
                    <a:pt x="3507" y="8195"/>
                  </a:lnTo>
                  <a:lnTo>
                    <a:pt x="3349" y="8353"/>
                  </a:lnTo>
                  <a:lnTo>
                    <a:pt x="3192" y="8511"/>
                  </a:lnTo>
                  <a:lnTo>
                    <a:pt x="3034" y="8668"/>
                  </a:lnTo>
                  <a:lnTo>
                    <a:pt x="2640" y="7959"/>
                  </a:lnTo>
                  <a:lnTo>
                    <a:pt x="2089" y="6817"/>
                  </a:lnTo>
                  <a:lnTo>
                    <a:pt x="2483" y="6462"/>
                  </a:lnTo>
                  <a:lnTo>
                    <a:pt x="3034" y="5910"/>
                  </a:lnTo>
                  <a:lnTo>
                    <a:pt x="3507" y="5319"/>
                  </a:lnTo>
                  <a:lnTo>
                    <a:pt x="3743" y="5004"/>
                  </a:lnTo>
                  <a:lnTo>
                    <a:pt x="3940" y="4689"/>
                  </a:lnTo>
                  <a:lnTo>
                    <a:pt x="4098" y="4334"/>
                  </a:lnTo>
                  <a:lnTo>
                    <a:pt x="4256" y="3941"/>
                  </a:lnTo>
                  <a:lnTo>
                    <a:pt x="4295" y="3665"/>
                  </a:lnTo>
                  <a:lnTo>
                    <a:pt x="4334" y="3350"/>
                  </a:lnTo>
                  <a:lnTo>
                    <a:pt x="4334" y="3034"/>
                  </a:lnTo>
                  <a:lnTo>
                    <a:pt x="4334" y="2759"/>
                  </a:lnTo>
                  <a:lnTo>
                    <a:pt x="4256" y="2443"/>
                  </a:lnTo>
                  <a:lnTo>
                    <a:pt x="4177" y="2168"/>
                  </a:lnTo>
                  <a:lnTo>
                    <a:pt x="4059" y="1892"/>
                  </a:lnTo>
                  <a:lnTo>
                    <a:pt x="3940" y="1616"/>
                  </a:lnTo>
                  <a:lnTo>
                    <a:pt x="3783" y="1340"/>
                  </a:lnTo>
                  <a:lnTo>
                    <a:pt x="3586" y="1104"/>
                  </a:lnTo>
                  <a:lnTo>
                    <a:pt x="3389" y="868"/>
                  </a:lnTo>
                  <a:lnTo>
                    <a:pt x="3152" y="671"/>
                  </a:lnTo>
                  <a:lnTo>
                    <a:pt x="2916" y="474"/>
                  </a:lnTo>
                  <a:lnTo>
                    <a:pt x="2640" y="316"/>
                  </a:lnTo>
                  <a:lnTo>
                    <a:pt x="2364" y="198"/>
                  </a:lnTo>
                  <a:lnTo>
                    <a:pt x="2089" y="80"/>
                  </a:lnTo>
                  <a:lnTo>
                    <a:pt x="1813" y="40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3725" y="3045600"/>
              <a:ext cx="74900" cy="100475"/>
            </a:xfrm>
            <a:custGeom>
              <a:avLst/>
              <a:gdLst/>
              <a:ahLst/>
              <a:cxnLst/>
              <a:rect l="l" t="t" r="r" b="b"/>
              <a:pathLst>
                <a:path w="2996" h="4019" fill="none" extrusionOk="0">
                  <a:moveTo>
                    <a:pt x="40" y="867"/>
                  </a:moveTo>
                  <a:lnTo>
                    <a:pt x="40" y="867"/>
                  </a:lnTo>
                  <a:lnTo>
                    <a:pt x="80" y="749"/>
                  </a:lnTo>
                  <a:lnTo>
                    <a:pt x="119" y="631"/>
                  </a:lnTo>
                  <a:lnTo>
                    <a:pt x="277" y="434"/>
                  </a:lnTo>
                  <a:lnTo>
                    <a:pt x="434" y="276"/>
                  </a:lnTo>
                  <a:lnTo>
                    <a:pt x="592" y="197"/>
                  </a:lnTo>
                  <a:lnTo>
                    <a:pt x="592" y="197"/>
                  </a:lnTo>
                  <a:lnTo>
                    <a:pt x="750" y="119"/>
                  </a:lnTo>
                  <a:lnTo>
                    <a:pt x="946" y="79"/>
                  </a:lnTo>
                  <a:lnTo>
                    <a:pt x="1301" y="0"/>
                  </a:lnTo>
                  <a:lnTo>
                    <a:pt x="1301" y="0"/>
                  </a:lnTo>
                  <a:lnTo>
                    <a:pt x="1695" y="79"/>
                  </a:lnTo>
                  <a:lnTo>
                    <a:pt x="1853" y="119"/>
                  </a:lnTo>
                  <a:lnTo>
                    <a:pt x="2010" y="197"/>
                  </a:lnTo>
                  <a:lnTo>
                    <a:pt x="2010" y="197"/>
                  </a:lnTo>
                  <a:lnTo>
                    <a:pt x="2325" y="434"/>
                  </a:lnTo>
                  <a:lnTo>
                    <a:pt x="2601" y="710"/>
                  </a:lnTo>
                  <a:lnTo>
                    <a:pt x="2798" y="1064"/>
                  </a:lnTo>
                  <a:lnTo>
                    <a:pt x="2916" y="1458"/>
                  </a:lnTo>
                  <a:lnTo>
                    <a:pt x="2916" y="1458"/>
                  </a:lnTo>
                  <a:lnTo>
                    <a:pt x="2995" y="1931"/>
                  </a:lnTo>
                  <a:lnTo>
                    <a:pt x="2995" y="2364"/>
                  </a:lnTo>
                  <a:lnTo>
                    <a:pt x="2877" y="2798"/>
                  </a:lnTo>
                  <a:lnTo>
                    <a:pt x="2798" y="3034"/>
                  </a:lnTo>
                  <a:lnTo>
                    <a:pt x="2719" y="3192"/>
                  </a:lnTo>
                  <a:lnTo>
                    <a:pt x="2719" y="3192"/>
                  </a:lnTo>
                  <a:lnTo>
                    <a:pt x="2522" y="3428"/>
                  </a:lnTo>
                  <a:lnTo>
                    <a:pt x="2325" y="3664"/>
                  </a:lnTo>
                  <a:lnTo>
                    <a:pt x="2089" y="3861"/>
                  </a:lnTo>
                  <a:lnTo>
                    <a:pt x="1853" y="4019"/>
                  </a:lnTo>
                  <a:lnTo>
                    <a:pt x="1853" y="4019"/>
                  </a:lnTo>
                  <a:lnTo>
                    <a:pt x="1143" y="2798"/>
                  </a:lnTo>
                  <a:lnTo>
                    <a:pt x="434" y="1576"/>
                  </a:lnTo>
                  <a:lnTo>
                    <a:pt x="434" y="1576"/>
                  </a:lnTo>
                  <a:lnTo>
                    <a:pt x="1" y="867"/>
                  </a:lnTo>
                  <a:lnTo>
                    <a:pt x="40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25775" y="3017025"/>
              <a:ext cx="95575" cy="138900"/>
            </a:xfrm>
            <a:custGeom>
              <a:avLst/>
              <a:gdLst/>
              <a:ahLst/>
              <a:cxnLst/>
              <a:rect l="l" t="t" r="r" b="b"/>
              <a:pathLst>
                <a:path w="3823" h="5556" fill="none" extrusionOk="0">
                  <a:moveTo>
                    <a:pt x="3113" y="5556"/>
                  </a:moveTo>
                  <a:lnTo>
                    <a:pt x="3113" y="5556"/>
                  </a:lnTo>
                  <a:lnTo>
                    <a:pt x="2719" y="5517"/>
                  </a:lnTo>
                  <a:lnTo>
                    <a:pt x="2286" y="5398"/>
                  </a:lnTo>
                  <a:lnTo>
                    <a:pt x="2286" y="5398"/>
                  </a:lnTo>
                  <a:lnTo>
                    <a:pt x="1892" y="5241"/>
                  </a:lnTo>
                  <a:lnTo>
                    <a:pt x="1537" y="5004"/>
                  </a:lnTo>
                  <a:lnTo>
                    <a:pt x="1182" y="4729"/>
                  </a:lnTo>
                  <a:lnTo>
                    <a:pt x="867" y="4413"/>
                  </a:lnTo>
                  <a:lnTo>
                    <a:pt x="591" y="4059"/>
                  </a:lnTo>
                  <a:lnTo>
                    <a:pt x="355" y="3625"/>
                  </a:lnTo>
                  <a:lnTo>
                    <a:pt x="158" y="3192"/>
                  </a:lnTo>
                  <a:lnTo>
                    <a:pt x="40" y="2759"/>
                  </a:lnTo>
                  <a:lnTo>
                    <a:pt x="40" y="2759"/>
                  </a:lnTo>
                  <a:lnTo>
                    <a:pt x="1" y="2247"/>
                  </a:lnTo>
                  <a:lnTo>
                    <a:pt x="1" y="1813"/>
                  </a:lnTo>
                  <a:lnTo>
                    <a:pt x="40" y="1340"/>
                  </a:lnTo>
                  <a:lnTo>
                    <a:pt x="158" y="907"/>
                  </a:lnTo>
                  <a:lnTo>
                    <a:pt x="158" y="907"/>
                  </a:lnTo>
                  <a:lnTo>
                    <a:pt x="394" y="474"/>
                  </a:lnTo>
                  <a:lnTo>
                    <a:pt x="710" y="1"/>
                  </a:lnTo>
                  <a:lnTo>
                    <a:pt x="710" y="1"/>
                  </a:lnTo>
                  <a:lnTo>
                    <a:pt x="1143" y="868"/>
                  </a:lnTo>
                  <a:lnTo>
                    <a:pt x="1143" y="868"/>
                  </a:lnTo>
                  <a:lnTo>
                    <a:pt x="1813" y="2010"/>
                  </a:lnTo>
                  <a:lnTo>
                    <a:pt x="2483" y="3153"/>
                  </a:lnTo>
                  <a:lnTo>
                    <a:pt x="2483" y="3153"/>
                  </a:lnTo>
                  <a:lnTo>
                    <a:pt x="3192" y="4295"/>
                  </a:lnTo>
                  <a:lnTo>
                    <a:pt x="3822" y="5438"/>
                  </a:lnTo>
                  <a:lnTo>
                    <a:pt x="3822" y="5438"/>
                  </a:lnTo>
                  <a:lnTo>
                    <a:pt x="3468" y="5517"/>
                  </a:lnTo>
                  <a:lnTo>
                    <a:pt x="3113" y="55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731675" y="2850575"/>
              <a:ext cx="63075" cy="132000"/>
            </a:xfrm>
            <a:custGeom>
              <a:avLst/>
              <a:gdLst/>
              <a:ahLst/>
              <a:cxnLst/>
              <a:rect l="l" t="t" r="r" b="b"/>
              <a:pathLst>
                <a:path w="2523" h="5280" fill="none" extrusionOk="0">
                  <a:moveTo>
                    <a:pt x="710" y="5280"/>
                  </a:moveTo>
                  <a:lnTo>
                    <a:pt x="710" y="5280"/>
                  </a:lnTo>
                  <a:lnTo>
                    <a:pt x="474" y="4610"/>
                  </a:lnTo>
                  <a:lnTo>
                    <a:pt x="316" y="3980"/>
                  </a:lnTo>
                  <a:lnTo>
                    <a:pt x="158" y="3349"/>
                  </a:lnTo>
                  <a:lnTo>
                    <a:pt x="80" y="2759"/>
                  </a:lnTo>
                  <a:lnTo>
                    <a:pt x="1" y="2168"/>
                  </a:lnTo>
                  <a:lnTo>
                    <a:pt x="1" y="1577"/>
                  </a:lnTo>
                  <a:lnTo>
                    <a:pt x="40" y="1025"/>
                  </a:lnTo>
                  <a:lnTo>
                    <a:pt x="119" y="473"/>
                  </a:lnTo>
                  <a:lnTo>
                    <a:pt x="119" y="473"/>
                  </a:lnTo>
                  <a:lnTo>
                    <a:pt x="198" y="277"/>
                  </a:lnTo>
                  <a:lnTo>
                    <a:pt x="237" y="158"/>
                  </a:lnTo>
                  <a:lnTo>
                    <a:pt x="277" y="80"/>
                  </a:lnTo>
                  <a:lnTo>
                    <a:pt x="277" y="80"/>
                  </a:lnTo>
                  <a:lnTo>
                    <a:pt x="395" y="40"/>
                  </a:lnTo>
                  <a:lnTo>
                    <a:pt x="552" y="1"/>
                  </a:lnTo>
                  <a:lnTo>
                    <a:pt x="552" y="1"/>
                  </a:lnTo>
                  <a:lnTo>
                    <a:pt x="828" y="80"/>
                  </a:lnTo>
                  <a:lnTo>
                    <a:pt x="828" y="80"/>
                  </a:lnTo>
                  <a:lnTo>
                    <a:pt x="1065" y="158"/>
                  </a:lnTo>
                  <a:lnTo>
                    <a:pt x="1262" y="237"/>
                  </a:lnTo>
                  <a:lnTo>
                    <a:pt x="1656" y="513"/>
                  </a:lnTo>
                  <a:lnTo>
                    <a:pt x="1971" y="828"/>
                  </a:lnTo>
                  <a:lnTo>
                    <a:pt x="2207" y="1183"/>
                  </a:lnTo>
                  <a:lnTo>
                    <a:pt x="2404" y="1616"/>
                  </a:lnTo>
                  <a:lnTo>
                    <a:pt x="2522" y="2049"/>
                  </a:lnTo>
                  <a:lnTo>
                    <a:pt x="2522" y="2522"/>
                  </a:lnTo>
                  <a:lnTo>
                    <a:pt x="2522" y="2719"/>
                  </a:lnTo>
                  <a:lnTo>
                    <a:pt x="2444" y="2956"/>
                  </a:lnTo>
                  <a:lnTo>
                    <a:pt x="2444" y="2956"/>
                  </a:lnTo>
                  <a:lnTo>
                    <a:pt x="2365" y="3271"/>
                  </a:lnTo>
                  <a:lnTo>
                    <a:pt x="2207" y="3546"/>
                  </a:lnTo>
                  <a:lnTo>
                    <a:pt x="2050" y="3822"/>
                  </a:lnTo>
                  <a:lnTo>
                    <a:pt x="1853" y="4098"/>
                  </a:lnTo>
                  <a:lnTo>
                    <a:pt x="1380" y="4610"/>
                  </a:lnTo>
                  <a:lnTo>
                    <a:pt x="907" y="5083"/>
                  </a:lnTo>
                  <a:lnTo>
                    <a:pt x="907" y="5083"/>
                  </a:lnTo>
                  <a:lnTo>
                    <a:pt x="710" y="52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06075" y="2830875"/>
              <a:ext cx="182250" cy="489550"/>
            </a:xfrm>
            <a:custGeom>
              <a:avLst/>
              <a:gdLst/>
              <a:ahLst/>
              <a:cxnLst/>
              <a:rect l="l" t="t" r="r" b="b"/>
              <a:pathLst>
                <a:path w="7290" h="19582" fill="none" extrusionOk="0">
                  <a:moveTo>
                    <a:pt x="1576" y="1"/>
                  </a:moveTo>
                  <a:lnTo>
                    <a:pt x="1576" y="1"/>
                  </a:lnTo>
                  <a:lnTo>
                    <a:pt x="1340" y="40"/>
                  </a:lnTo>
                  <a:lnTo>
                    <a:pt x="1104" y="80"/>
                  </a:lnTo>
                  <a:lnTo>
                    <a:pt x="946" y="198"/>
                  </a:lnTo>
                  <a:lnTo>
                    <a:pt x="789" y="316"/>
                  </a:lnTo>
                  <a:lnTo>
                    <a:pt x="789" y="316"/>
                  </a:lnTo>
                  <a:lnTo>
                    <a:pt x="631" y="474"/>
                  </a:lnTo>
                  <a:lnTo>
                    <a:pt x="513" y="710"/>
                  </a:lnTo>
                  <a:lnTo>
                    <a:pt x="434" y="907"/>
                  </a:lnTo>
                  <a:lnTo>
                    <a:pt x="395" y="1104"/>
                  </a:lnTo>
                  <a:lnTo>
                    <a:pt x="395" y="1104"/>
                  </a:lnTo>
                  <a:lnTo>
                    <a:pt x="276" y="1734"/>
                  </a:lnTo>
                  <a:lnTo>
                    <a:pt x="237" y="2404"/>
                  </a:lnTo>
                  <a:lnTo>
                    <a:pt x="237" y="3074"/>
                  </a:lnTo>
                  <a:lnTo>
                    <a:pt x="316" y="3744"/>
                  </a:lnTo>
                  <a:lnTo>
                    <a:pt x="434" y="4453"/>
                  </a:lnTo>
                  <a:lnTo>
                    <a:pt x="631" y="5162"/>
                  </a:lnTo>
                  <a:lnTo>
                    <a:pt x="867" y="5910"/>
                  </a:lnTo>
                  <a:lnTo>
                    <a:pt x="1143" y="6659"/>
                  </a:lnTo>
                  <a:lnTo>
                    <a:pt x="1143" y="6659"/>
                  </a:lnTo>
                  <a:lnTo>
                    <a:pt x="867" y="6974"/>
                  </a:lnTo>
                  <a:lnTo>
                    <a:pt x="631" y="7329"/>
                  </a:lnTo>
                  <a:lnTo>
                    <a:pt x="395" y="7683"/>
                  </a:lnTo>
                  <a:lnTo>
                    <a:pt x="237" y="8077"/>
                  </a:lnTo>
                  <a:lnTo>
                    <a:pt x="237" y="8077"/>
                  </a:lnTo>
                  <a:lnTo>
                    <a:pt x="79" y="8629"/>
                  </a:lnTo>
                  <a:lnTo>
                    <a:pt x="1" y="9180"/>
                  </a:lnTo>
                  <a:lnTo>
                    <a:pt x="1" y="9771"/>
                  </a:lnTo>
                  <a:lnTo>
                    <a:pt x="79" y="10362"/>
                  </a:lnTo>
                  <a:lnTo>
                    <a:pt x="79" y="10362"/>
                  </a:lnTo>
                  <a:lnTo>
                    <a:pt x="198" y="10914"/>
                  </a:lnTo>
                  <a:lnTo>
                    <a:pt x="434" y="11426"/>
                  </a:lnTo>
                  <a:lnTo>
                    <a:pt x="710" y="11938"/>
                  </a:lnTo>
                  <a:lnTo>
                    <a:pt x="1064" y="12372"/>
                  </a:lnTo>
                  <a:lnTo>
                    <a:pt x="1458" y="12766"/>
                  </a:lnTo>
                  <a:lnTo>
                    <a:pt x="1892" y="13120"/>
                  </a:lnTo>
                  <a:lnTo>
                    <a:pt x="2364" y="13396"/>
                  </a:lnTo>
                  <a:lnTo>
                    <a:pt x="2837" y="13593"/>
                  </a:lnTo>
                  <a:lnTo>
                    <a:pt x="2837" y="13593"/>
                  </a:lnTo>
                  <a:lnTo>
                    <a:pt x="3389" y="13750"/>
                  </a:lnTo>
                  <a:lnTo>
                    <a:pt x="3940" y="13790"/>
                  </a:lnTo>
                  <a:lnTo>
                    <a:pt x="3940" y="13790"/>
                  </a:lnTo>
                  <a:lnTo>
                    <a:pt x="4452" y="13750"/>
                  </a:lnTo>
                  <a:lnTo>
                    <a:pt x="5004" y="13632"/>
                  </a:lnTo>
                  <a:lnTo>
                    <a:pt x="5004" y="13632"/>
                  </a:lnTo>
                  <a:lnTo>
                    <a:pt x="5437" y="14617"/>
                  </a:lnTo>
                  <a:lnTo>
                    <a:pt x="5437" y="14617"/>
                  </a:lnTo>
                  <a:lnTo>
                    <a:pt x="5634" y="15208"/>
                  </a:lnTo>
                  <a:lnTo>
                    <a:pt x="5792" y="15799"/>
                  </a:lnTo>
                  <a:lnTo>
                    <a:pt x="5831" y="16390"/>
                  </a:lnTo>
                  <a:lnTo>
                    <a:pt x="5831" y="16942"/>
                  </a:lnTo>
                  <a:lnTo>
                    <a:pt x="5831" y="16942"/>
                  </a:lnTo>
                  <a:lnTo>
                    <a:pt x="5792" y="17217"/>
                  </a:lnTo>
                  <a:lnTo>
                    <a:pt x="5753" y="17493"/>
                  </a:lnTo>
                  <a:lnTo>
                    <a:pt x="5634" y="17730"/>
                  </a:lnTo>
                  <a:lnTo>
                    <a:pt x="5556" y="17927"/>
                  </a:lnTo>
                  <a:lnTo>
                    <a:pt x="5437" y="18124"/>
                  </a:lnTo>
                  <a:lnTo>
                    <a:pt x="5280" y="18321"/>
                  </a:lnTo>
                  <a:lnTo>
                    <a:pt x="5083" y="18439"/>
                  </a:lnTo>
                  <a:lnTo>
                    <a:pt x="4925" y="18557"/>
                  </a:lnTo>
                  <a:lnTo>
                    <a:pt x="4925" y="18557"/>
                  </a:lnTo>
                  <a:lnTo>
                    <a:pt x="4689" y="18675"/>
                  </a:lnTo>
                  <a:lnTo>
                    <a:pt x="4452" y="18715"/>
                  </a:lnTo>
                  <a:lnTo>
                    <a:pt x="4177" y="18754"/>
                  </a:lnTo>
                  <a:lnTo>
                    <a:pt x="3901" y="18793"/>
                  </a:lnTo>
                  <a:lnTo>
                    <a:pt x="3901" y="18793"/>
                  </a:lnTo>
                  <a:lnTo>
                    <a:pt x="3704" y="18754"/>
                  </a:lnTo>
                  <a:lnTo>
                    <a:pt x="3704" y="18754"/>
                  </a:lnTo>
                  <a:lnTo>
                    <a:pt x="3349" y="18715"/>
                  </a:lnTo>
                  <a:lnTo>
                    <a:pt x="2916" y="18636"/>
                  </a:lnTo>
                  <a:lnTo>
                    <a:pt x="2680" y="18518"/>
                  </a:lnTo>
                  <a:lnTo>
                    <a:pt x="2483" y="18399"/>
                  </a:lnTo>
                  <a:lnTo>
                    <a:pt x="2286" y="18281"/>
                  </a:lnTo>
                  <a:lnTo>
                    <a:pt x="2128" y="18084"/>
                  </a:lnTo>
                  <a:lnTo>
                    <a:pt x="2128" y="18084"/>
                  </a:lnTo>
                  <a:lnTo>
                    <a:pt x="2010" y="17927"/>
                  </a:lnTo>
                  <a:lnTo>
                    <a:pt x="1970" y="17769"/>
                  </a:lnTo>
                  <a:lnTo>
                    <a:pt x="1892" y="17572"/>
                  </a:lnTo>
                  <a:lnTo>
                    <a:pt x="1892" y="17375"/>
                  </a:lnTo>
                  <a:lnTo>
                    <a:pt x="1892" y="17217"/>
                  </a:lnTo>
                  <a:lnTo>
                    <a:pt x="1970" y="17020"/>
                  </a:lnTo>
                  <a:lnTo>
                    <a:pt x="2049" y="16863"/>
                  </a:lnTo>
                  <a:lnTo>
                    <a:pt x="2167" y="16745"/>
                  </a:lnTo>
                  <a:lnTo>
                    <a:pt x="2167" y="16745"/>
                  </a:lnTo>
                  <a:lnTo>
                    <a:pt x="2325" y="16666"/>
                  </a:lnTo>
                  <a:lnTo>
                    <a:pt x="2483" y="16666"/>
                  </a:lnTo>
                  <a:lnTo>
                    <a:pt x="2483" y="16666"/>
                  </a:lnTo>
                  <a:lnTo>
                    <a:pt x="2640" y="16666"/>
                  </a:lnTo>
                  <a:lnTo>
                    <a:pt x="2798" y="16745"/>
                  </a:lnTo>
                  <a:lnTo>
                    <a:pt x="2798" y="16745"/>
                  </a:lnTo>
                  <a:lnTo>
                    <a:pt x="2955" y="16863"/>
                  </a:lnTo>
                  <a:lnTo>
                    <a:pt x="3034" y="16942"/>
                  </a:lnTo>
                  <a:lnTo>
                    <a:pt x="3074" y="17099"/>
                  </a:lnTo>
                  <a:lnTo>
                    <a:pt x="3034" y="17927"/>
                  </a:lnTo>
                  <a:lnTo>
                    <a:pt x="4492" y="16784"/>
                  </a:lnTo>
                  <a:lnTo>
                    <a:pt x="4019" y="16154"/>
                  </a:lnTo>
                  <a:lnTo>
                    <a:pt x="3665" y="16469"/>
                  </a:lnTo>
                  <a:lnTo>
                    <a:pt x="3665" y="16469"/>
                  </a:lnTo>
                  <a:lnTo>
                    <a:pt x="3428" y="16232"/>
                  </a:lnTo>
                  <a:lnTo>
                    <a:pt x="3152" y="16035"/>
                  </a:lnTo>
                  <a:lnTo>
                    <a:pt x="3152" y="16035"/>
                  </a:lnTo>
                  <a:lnTo>
                    <a:pt x="2837" y="15917"/>
                  </a:lnTo>
                  <a:lnTo>
                    <a:pt x="2483" y="15878"/>
                  </a:lnTo>
                  <a:lnTo>
                    <a:pt x="2483" y="15878"/>
                  </a:lnTo>
                  <a:lnTo>
                    <a:pt x="2246" y="15878"/>
                  </a:lnTo>
                  <a:lnTo>
                    <a:pt x="2049" y="15917"/>
                  </a:lnTo>
                  <a:lnTo>
                    <a:pt x="1852" y="16035"/>
                  </a:lnTo>
                  <a:lnTo>
                    <a:pt x="1695" y="16114"/>
                  </a:lnTo>
                  <a:lnTo>
                    <a:pt x="1695" y="16114"/>
                  </a:lnTo>
                  <a:lnTo>
                    <a:pt x="1419" y="16390"/>
                  </a:lnTo>
                  <a:lnTo>
                    <a:pt x="1261" y="16666"/>
                  </a:lnTo>
                  <a:lnTo>
                    <a:pt x="1143" y="16981"/>
                  </a:lnTo>
                  <a:lnTo>
                    <a:pt x="1104" y="17336"/>
                  </a:lnTo>
                  <a:lnTo>
                    <a:pt x="1143" y="17651"/>
                  </a:lnTo>
                  <a:lnTo>
                    <a:pt x="1182" y="17966"/>
                  </a:lnTo>
                  <a:lnTo>
                    <a:pt x="1340" y="18281"/>
                  </a:lnTo>
                  <a:lnTo>
                    <a:pt x="1498" y="18557"/>
                  </a:lnTo>
                  <a:lnTo>
                    <a:pt x="1498" y="18557"/>
                  </a:lnTo>
                  <a:lnTo>
                    <a:pt x="1695" y="18754"/>
                  </a:lnTo>
                  <a:lnTo>
                    <a:pt x="1892" y="18951"/>
                  </a:lnTo>
                  <a:lnTo>
                    <a:pt x="2128" y="19108"/>
                  </a:lnTo>
                  <a:lnTo>
                    <a:pt x="2404" y="19266"/>
                  </a:lnTo>
                  <a:lnTo>
                    <a:pt x="2680" y="19384"/>
                  </a:lnTo>
                  <a:lnTo>
                    <a:pt x="2955" y="19463"/>
                  </a:lnTo>
                  <a:lnTo>
                    <a:pt x="3310" y="19502"/>
                  </a:lnTo>
                  <a:lnTo>
                    <a:pt x="3625" y="19542"/>
                  </a:lnTo>
                  <a:lnTo>
                    <a:pt x="3625" y="19542"/>
                  </a:lnTo>
                  <a:lnTo>
                    <a:pt x="3901" y="19581"/>
                  </a:lnTo>
                  <a:lnTo>
                    <a:pt x="3901" y="19581"/>
                  </a:lnTo>
                  <a:lnTo>
                    <a:pt x="4295" y="19542"/>
                  </a:lnTo>
                  <a:lnTo>
                    <a:pt x="4649" y="19502"/>
                  </a:lnTo>
                  <a:lnTo>
                    <a:pt x="4965" y="19384"/>
                  </a:lnTo>
                  <a:lnTo>
                    <a:pt x="5280" y="19266"/>
                  </a:lnTo>
                  <a:lnTo>
                    <a:pt x="5280" y="19266"/>
                  </a:lnTo>
                  <a:lnTo>
                    <a:pt x="5556" y="19069"/>
                  </a:lnTo>
                  <a:lnTo>
                    <a:pt x="5792" y="18872"/>
                  </a:lnTo>
                  <a:lnTo>
                    <a:pt x="6028" y="18636"/>
                  </a:lnTo>
                  <a:lnTo>
                    <a:pt x="6186" y="18360"/>
                  </a:lnTo>
                  <a:lnTo>
                    <a:pt x="6344" y="18084"/>
                  </a:lnTo>
                  <a:lnTo>
                    <a:pt x="6462" y="17808"/>
                  </a:lnTo>
                  <a:lnTo>
                    <a:pt x="6541" y="17454"/>
                  </a:lnTo>
                  <a:lnTo>
                    <a:pt x="6580" y="17139"/>
                  </a:lnTo>
                  <a:lnTo>
                    <a:pt x="6619" y="16784"/>
                  </a:lnTo>
                  <a:lnTo>
                    <a:pt x="6619" y="16429"/>
                  </a:lnTo>
                  <a:lnTo>
                    <a:pt x="6541" y="15720"/>
                  </a:lnTo>
                  <a:lnTo>
                    <a:pt x="6383" y="15011"/>
                  </a:lnTo>
                  <a:lnTo>
                    <a:pt x="6186" y="14341"/>
                  </a:lnTo>
                  <a:lnTo>
                    <a:pt x="6186" y="14341"/>
                  </a:lnTo>
                  <a:lnTo>
                    <a:pt x="5713" y="13317"/>
                  </a:lnTo>
                  <a:lnTo>
                    <a:pt x="5713" y="13317"/>
                  </a:lnTo>
                  <a:lnTo>
                    <a:pt x="6068" y="13081"/>
                  </a:lnTo>
                  <a:lnTo>
                    <a:pt x="6383" y="12844"/>
                  </a:lnTo>
                  <a:lnTo>
                    <a:pt x="6659" y="12529"/>
                  </a:lnTo>
                  <a:lnTo>
                    <a:pt x="6895" y="12214"/>
                  </a:lnTo>
                  <a:lnTo>
                    <a:pt x="6895" y="12214"/>
                  </a:lnTo>
                  <a:lnTo>
                    <a:pt x="7013" y="11938"/>
                  </a:lnTo>
                  <a:lnTo>
                    <a:pt x="7132" y="11662"/>
                  </a:lnTo>
                  <a:lnTo>
                    <a:pt x="7210" y="11387"/>
                  </a:lnTo>
                  <a:lnTo>
                    <a:pt x="7289" y="11071"/>
                  </a:lnTo>
                  <a:lnTo>
                    <a:pt x="7289" y="10796"/>
                  </a:lnTo>
                  <a:lnTo>
                    <a:pt x="7289" y="10480"/>
                  </a:lnTo>
                  <a:lnTo>
                    <a:pt x="7250" y="10165"/>
                  </a:lnTo>
                  <a:lnTo>
                    <a:pt x="7210" y="9850"/>
                  </a:lnTo>
                  <a:lnTo>
                    <a:pt x="7210" y="9850"/>
                  </a:lnTo>
                  <a:lnTo>
                    <a:pt x="7132" y="9574"/>
                  </a:lnTo>
                  <a:lnTo>
                    <a:pt x="7013" y="9299"/>
                  </a:lnTo>
                  <a:lnTo>
                    <a:pt x="6895" y="9062"/>
                  </a:lnTo>
                  <a:lnTo>
                    <a:pt x="6738" y="8826"/>
                  </a:lnTo>
                  <a:lnTo>
                    <a:pt x="6541" y="8629"/>
                  </a:lnTo>
                  <a:lnTo>
                    <a:pt x="6344" y="8432"/>
                  </a:lnTo>
                  <a:lnTo>
                    <a:pt x="6147" y="8235"/>
                  </a:lnTo>
                  <a:lnTo>
                    <a:pt x="5910" y="8117"/>
                  </a:lnTo>
                  <a:lnTo>
                    <a:pt x="5910" y="8117"/>
                  </a:lnTo>
                  <a:lnTo>
                    <a:pt x="5674" y="7959"/>
                  </a:lnTo>
                  <a:lnTo>
                    <a:pt x="5398" y="7880"/>
                  </a:lnTo>
                  <a:lnTo>
                    <a:pt x="5122" y="7841"/>
                  </a:lnTo>
                  <a:lnTo>
                    <a:pt x="4807" y="7801"/>
                  </a:lnTo>
                  <a:lnTo>
                    <a:pt x="4807" y="7801"/>
                  </a:lnTo>
                  <a:lnTo>
                    <a:pt x="4531" y="7841"/>
                  </a:lnTo>
                  <a:lnTo>
                    <a:pt x="4256" y="7880"/>
                  </a:lnTo>
                  <a:lnTo>
                    <a:pt x="3980" y="7959"/>
                  </a:lnTo>
                  <a:lnTo>
                    <a:pt x="3704" y="8077"/>
                  </a:lnTo>
                  <a:lnTo>
                    <a:pt x="3704" y="8077"/>
                  </a:lnTo>
                  <a:lnTo>
                    <a:pt x="3507" y="8195"/>
                  </a:lnTo>
                  <a:lnTo>
                    <a:pt x="3349" y="8353"/>
                  </a:lnTo>
                  <a:lnTo>
                    <a:pt x="3192" y="8511"/>
                  </a:lnTo>
                  <a:lnTo>
                    <a:pt x="3034" y="8668"/>
                  </a:lnTo>
                  <a:lnTo>
                    <a:pt x="3034" y="8668"/>
                  </a:lnTo>
                  <a:lnTo>
                    <a:pt x="2640" y="7959"/>
                  </a:lnTo>
                  <a:lnTo>
                    <a:pt x="2640" y="7959"/>
                  </a:lnTo>
                  <a:lnTo>
                    <a:pt x="2089" y="6817"/>
                  </a:lnTo>
                  <a:lnTo>
                    <a:pt x="2089" y="6817"/>
                  </a:lnTo>
                  <a:lnTo>
                    <a:pt x="2483" y="6462"/>
                  </a:lnTo>
                  <a:lnTo>
                    <a:pt x="2483" y="6462"/>
                  </a:lnTo>
                  <a:lnTo>
                    <a:pt x="3034" y="5910"/>
                  </a:lnTo>
                  <a:lnTo>
                    <a:pt x="3507" y="5319"/>
                  </a:lnTo>
                  <a:lnTo>
                    <a:pt x="3743" y="5004"/>
                  </a:lnTo>
                  <a:lnTo>
                    <a:pt x="3940" y="4689"/>
                  </a:lnTo>
                  <a:lnTo>
                    <a:pt x="4098" y="4334"/>
                  </a:lnTo>
                  <a:lnTo>
                    <a:pt x="4256" y="3941"/>
                  </a:lnTo>
                  <a:lnTo>
                    <a:pt x="4256" y="3941"/>
                  </a:lnTo>
                  <a:lnTo>
                    <a:pt x="4295" y="3665"/>
                  </a:lnTo>
                  <a:lnTo>
                    <a:pt x="4334" y="3350"/>
                  </a:lnTo>
                  <a:lnTo>
                    <a:pt x="4334" y="3034"/>
                  </a:lnTo>
                  <a:lnTo>
                    <a:pt x="4334" y="2759"/>
                  </a:lnTo>
                  <a:lnTo>
                    <a:pt x="4256" y="2443"/>
                  </a:lnTo>
                  <a:lnTo>
                    <a:pt x="4177" y="2168"/>
                  </a:lnTo>
                  <a:lnTo>
                    <a:pt x="4059" y="1892"/>
                  </a:lnTo>
                  <a:lnTo>
                    <a:pt x="3940" y="1616"/>
                  </a:lnTo>
                  <a:lnTo>
                    <a:pt x="3783" y="1340"/>
                  </a:lnTo>
                  <a:lnTo>
                    <a:pt x="3586" y="1104"/>
                  </a:lnTo>
                  <a:lnTo>
                    <a:pt x="3389" y="868"/>
                  </a:lnTo>
                  <a:lnTo>
                    <a:pt x="3152" y="671"/>
                  </a:lnTo>
                  <a:lnTo>
                    <a:pt x="2916" y="474"/>
                  </a:lnTo>
                  <a:lnTo>
                    <a:pt x="2640" y="316"/>
                  </a:lnTo>
                  <a:lnTo>
                    <a:pt x="2364" y="198"/>
                  </a:lnTo>
                  <a:lnTo>
                    <a:pt x="2089" y="80"/>
                  </a:lnTo>
                  <a:lnTo>
                    <a:pt x="2089" y="80"/>
                  </a:lnTo>
                  <a:lnTo>
                    <a:pt x="1813" y="40"/>
                  </a:lnTo>
                  <a:lnTo>
                    <a:pt x="15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3250;p40">
            <a:extLst>
              <a:ext uri="{FF2B5EF4-FFF2-40B4-BE49-F238E27FC236}">
                <a16:creationId xmlns:a16="http://schemas.microsoft.com/office/drawing/2014/main" id="{77101E64-052E-EE90-A3C4-4A749F21C28B}"/>
              </a:ext>
            </a:extLst>
          </p:cNvPr>
          <p:cNvGrpSpPr/>
          <p:nvPr userDrawn="1"/>
        </p:nvGrpSpPr>
        <p:grpSpPr>
          <a:xfrm>
            <a:off x="4930977" y="4121842"/>
            <a:ext cx="4405449" cy="1074831"/>
            <a:chOff x="4576750" y="3281975"/>
            <a:chExt cx="2805125" cy="1244975"/>
          </a:xfrm>
        </p:grpSpPr>
        <p:sp>
          <p:nvSpPr>
            <p:cNvPr id="121" name="Google Shape;3251;p40">
              <a:extLst>
                <a:ext uri="{FF2B5EF4-FFF2-40B4-BE49-F238E27FC236}">
                  <a16:creationId xmlns:a16="http://schemas.microsoft.com/office/drawing/2014/main" id="{480D6512-9881-2C10-276C-5CF42594235C}"/>
                </a:ext>
              </a:extLst>
            </p:cNvPr>
            <p:cNvSpPr/>
            <p:nvPr/>
          </p:nvSpPr>
          <p:spPr>
            <a:xfrm>
              <a:off x="4582675" y="3281975"/>
              <a:ext cx="2797250" cy="814575"/>
            </a:xfrm>
            <a:custGeom>
              <a:avLst/>
              <a:gdLst/>
              <a:ahLst/>
              <a:cxnLst/>
              <a:rect l="l" t="t" r="r" b="b"/>
              <a:pathLst>
                <a:path w="111890" h="32583" extrusionOk="0">
                  <a:moveTo>
                    <a:pt x="51138" y="1"/>
                  </a:moveTo>
                  <a:lnTo>
                    <a:pt x="42392" y="40"/>
                  </a:lnTo>
                  <a:lnTo>
                    <a:pt x="34040" y="119"/>
                  </a:lnTo>
                  <a:lnTo>
                    <a:pt x="26318" y="237"/>
                  </a:lnTo>
                  <a:lnTo>
                    <a:pt x="19463" y="355"/>
                  </a:lnTo>
                  <a:lnTo>
                    <a:pt x="9298" y="552"/>
                  </a:lnTo>
                  <a:lnTo>
                    <a:pt x="5477" y="631"/>
                  </a:lnTo>
                  <a:lnTo>
                    <a:pt x="5122" y="1971"/>
                  </a:lnTo>
                  <a:lnTo>
                    <a:pt x="4767" y="3704"/>
                  </a:lnTo>
                  <a:lnTo>
                    <a:pt x="4334" y="5713"/>
                  </a:lnTo>
                  <a:lnTo>
                    <a:pt x="3901" y="7959"/>
                  </a:lnTo>
                  <a:lnTo>
                    <a:pt x="2995" y="12844"/>
                  </a:lnTo>
                  <a:lnTo>
                    <a:pt x="2088" y="17966"/>
                  </a:lnTo>
                  <a:lnTo>
                    <a:pt x="631" y="26830"/>
                  </a:lnTo>
                  <a:lnTo>
                    <a:pt x="0" y="30652"/>
                  </a:lnTo>
                  <a:lnTo>
                    <a:pt x="197" y="30573"/>
                  </a:lnTo>
                  <a:lnTo>
                    <a:pt x="513" y="30534"/>
                  </a:lnTo>
                  <a:lnTo>
                    <a:pt x="1616" y="30494"/>
                  </a:lnTo>
                  <a:lnTo>
                    <a:pt x="3231" y="30416"/>
                  </a:lnTo>
                  <a:lnTo>
                    <a:pt x="11110" y="30416"/>
                  </a:lnTo>
                  <a:lnTo>
                    <a:pt x="18360" y="30455"/>
                  </a:lnTo>
                  <a:lnTo>
                    <a:pt x="26869" y="30573"/>
                  </a:lnTo>
                  <a:lnTo>
                    <a:pt x="36325" y="30770"/>
                  </a:lnTo>
                  <a:lnTo>
                    <a:pt x="56733" y="31203"/>
                  </a:lnTo>
                  <a:lnTo>
                    <a:pt x="77022" y="31676"/>
                  </a:lnTo>
                  <a:lnTo>
                    <a:pt x="94673" y="32110"/>
                  </a:lnTo>
                  <a:lnTo>
                    <a:pt x="111889" y="32582"/>
                  </a:lnTo>
                  <a:lnTo>
                    <a:pt x="111653" y="30179"/>
                  </a:lnTo>
                  <a:lnTo>
                    <a:pt x="111377" y="27697"/>
                  </a:lnTo>
                  <a:lnTo>
                    <a:pt x="111022" y="25176"/>
                  </a:lnTo>
                  <a:lnTo>
                    <a:pt x="110629" y="22615"/>
                  </a:lnTo>
                  <a:lnTo>
                    <a:pt x="110195" y="20054"/>
                  </a:lnTo>
                  <a:lnTo>
                    <a:pt x="109762" y="17572"/>
                  </a:lnTo>
                  <a:lnTo>
                    <a:pt x="108816" y="12805"/>
                  </a:lnTo>
                  <a:lnTo>
                    <a:pt x="107949" y="8668"/>
                  </a:lnTo>
                  <a:lnTo>
                    <a:pt x="107201" y="5359"/>
                  </a:lnTo>
                  <a:lnTo>
                    <a:pt x="106531" y="2365"/>
                  </a:lnTo>
                  <a:lnTo>
                    <a:pt x="105861" y="2207"/>
                  </a:lnTo>
                  <a:lnTo>
                    <a:pt x="105073" y="2010"/>
                  </a:lnTo>
                  <a:lnTo>
                    <a:pt x="104207" y="1852"/>
                  </a:lnTo>
                  <a:lnTo>
                    <a:pt x="103261" y="1695"/>
                  </a:lnTo>
                  <a:lnTo>
                    <a:pt x="101016" y="1419"/>
                  </a:lnTo>
                  <a:lnTo>
                    <a:pt x="98455" y="1143"/>
                  </a:lnTo>
                  <a:lnTo>
                    <a:pt x="95579" y="946"/>
                  </a:lnTo>
                  <a:lnTo>
                    <a:pt x="92387" y="749"/>
                  </a:lnTo>
                  <a:lnTo>
                    <a:pt x="88960" y="552"/>
                  </a:lnTo>
                  <a:lnTo>
                    <a:pt x="85257" y="434"/>
                  </a:lnTo>
                  <a:lnTo>
                    <a:pt x="81396" y="316"/>
                  </a:lnTo>
                  <a:lnTo>
                    <a:pt x="77338" y="198"/>
                  </a:lnTo>
                  <a:lnTo>
                    <a:pt x="68867" y="80"/>
                  </a:lnTo>
                  <a:lnTo>
                    <a:pt x="60042" y="1"/>
                  </a:lnTo>
                  <a:close/>
                </a:path>
              </a:pathLst>
            </a:custGeom>
            <a:solidFill>
              <a:srgbClr val="FFF7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52;p40">
              <a:extLst>
                <a:ext uri="{FF2B5EF4-FFF2-40B4-BE49-F238E27FC236}">
                  <a16:creationId xmlns:a16="http://schemas.microsoft.com/office/drawing/2014/main" id="{E88835BF-5AFF-2355-CB25-4BBE06ED9A87}"/>
                </a:ext>
              </a:extLst>
            </p:cNvPr>
            <p:cNvSpPr/>
            <p:nvPr/>
          </p:nvSpPr>
          <p:spPr>
            <a:xfrm>
              <a:off x="4576750" y="4000000"/>
              <a:ext cx="2805125" cy="526950"/>
            </a:xfrm>
            <a:custGeom>
              <a:avLst/>
              <a:gdLst/>
              <a:ahLst/>
              <a:cxnLst/>
              <a:rect l="l" t="t" r="r" b="b"/>
              <a:pathLst>
                <a:path w="112205" h="21078" extrusionOk="0">
                  <a:moveTo>
                    <a:pt x="112205" y="0"/>
                  </a:moveTo>
                  <a:lnTo>
                    <a:pt x="277" y="591"/>
                  </a:lnTo>
                  <a:lnTo>
                    <a:pt x="1" y="19148"/>
                  </a:lnTo>
                  <a:lnTo>
                    <a:pt x="111259" y="21078"/>
                  </a:lnTo>
                  <a:lnTo>
                    <a:pt x="111378" y="18832"/>
                  </a:lnTo>
                  <a:lnTo>
                    <a:pt x="111693" y="13356"/>
                  </a:lnTo>
                  <a:lnTo>
                    <a:pt x="111850" y="9968"/>
                  </a:lnTo>
                  <a:lnTo>
                    <a:pt x="112008" y="6462"/>
                  </a:lnTo>
                  <a:lnTo>
                    <a:pt x="112126" y="3073"/>
                  </a:lnTo>
                  <a:lnTo>
                    <a:pt x="112205" y="0"/>
                  </a:lnTo>
                  <a:close/>
                </a:path>
              </a:pathLst>
            </a:custGeom>
            <a:solidFill>
              <a:srgbClr val="F6D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8025400" y="374250"/>
            <a:ext cx="549125" cy="525575"/>
            <a:chOff x="8025400" y="374250"/>
            <a:chExt cx="549125" cy="525575"/>
          </a:xfrm>
        </p:grpSpPr>
        <p:sp>
          <p:nvSpPr>
            <p:cNvPr id="34" name="Google Shape;34;p2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8712775" y="14323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6376738" y="2336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1575388" y="46538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539400" y="2336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2"/>
          <p:cNvGrpSpPr/>
          <p:nvPr/>
        </p:nvGrpSpPr>
        <p:grpSpPr>
          <a:xfrm rot="-525292">
            <a:off x="272504" y="4336503"/>
            <a:ext cx="549098" cy="525549"/>
            <a:chOff x="8025400" y="374250"/>
            <a:chExt cx="549125" cy="525575"/>
          </a:xfrm>
        </p:grpSpPr>
        <p:sp>
          <p:nvSpPr>
            <p:cNvPr id="79" name="Google Shape;79;p2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2A2E9C7-E376-2BC3-2E06-6652E52BF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5003" y="1258056"/>
            <a:ext cx="2907710" cy="3983787"/>
          </a:xfrm>
          <a:prstGeom prst="rect">
            <a:avLst/>
          </a:prstGeom>
        </p:spPr>
      </p:pic>
      <p:grpSp>
        <p:nvGrpSpPr>
          <p:cNvPr id="123" name="Google Shape;33;p2">
            <a:extLst>
              <a:ext uri="{FF2B5EF4-FFF2-40B4-BE49-F238E27FC236}">
                <a16:creationId xmlns:a16="http://schemas.microsoft.com/office/drawing/2014/main" id="{A94563D0-57B8-2C97-9F4F-7320510D8426}"/>
              </a:ext>
            </a:extLst>
          </p:cNvPr>
          <p:cNvGrpSpPr/>
          <p:nvPr userDrawn="1"/>
        </p:nvGrpSpPr>
        <p:grpSpPr>
          <a:xfrm>
            <a:off x="5960887" y="336718"/>
            <a:ext cx="549125" cy="525575"/>
            <a:chOff x="8025400" y="374250"/>
            <a:chExt cx="549125" cy="525575"/>
          </a:xfrm>
        </p:grpSpPr>
        <p:sp>
          <p:nvSpPr>
            <p:cNvPr id="124" name="Google Shape;34;p2">
              <a:extLst>
                <a:ext uri="{FF2B5EF4-FFF2-40B4-BE49-F238E27FC236}">
                  <a16:creationId xmlns:a16="http://schemas.microsoft.com/office/drawing/2014/main" id="{CCC31520-8523-377B-33B1-0E077030EDA8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5;p2">
              <a:extLst>
                <a:ext uri="{FF2B5EF4-FFF2-40B4-BE49-F238E27FC236}">
                  <a16:creationId xmlns:a16="http://schemas.microsoft.com/office/drawing/2014/main" id="{50EC5233-D065-7A39-19B9-60B2009AC7D8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6;p2">
              <a:extLst>
                <a:ext uri="{FF2B5EF4-FFF2-40B4-BE49-F238E27FC236}">
                  <a16:creationId xmlns:a16="http://schemas.microsoft.com/office/drawing/2014/main" id="{1D4E2044-ADD8-B729-48A8-7AA79C177CB9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;p2">
              <a:extLst>
                <a:ext uri="{FF2B5EF4-FFF2-40B4-BE49-F238E27FC236}">
                  <a16:creationId xmlns:a16="http://schemas.microsoft.com/office/drawing/2014/main" id="{304DA8A0-61EF-9802-5250-8E9CF191039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;p2">
              <a:extLst>
                <a:ext uri="{FF2B5EF4-FFF2-40B4-BE49-F238E27FC236}">
                  <a16:creationId xmlns:a16="http://schemas.microsoft.com/office/drawing/2014/main" id="{1010C4B2-1ADF-AB11-6EE9-0A72F87B62D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9;p2">
              <a:extLst>
                <a:ext uri="{FF2B5EF4-FFF2-40B4-BE49-F238E27FC236}">
                  <a16:creationId xmlns:a16="http://schemas.microsoft.com/office/drawing/2014/main" id="{27EE6AFC-7D72-BEA7-3B02-62CF185C372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;p2">
              <a:extLst>
                <a:ext uri="{FF2B5EF4-FFF2-40B4-BE49-F238E27FC236}">
                  <a16:creationId xmlns:a16="http://schemas.microsoft.com/office/drawing/2014/main" id="{5C81E767-7C8A-5935-2C13-6AA9BBE6DF6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1;p2">
              <a:extLst>
                <a:ext uri="{FF2B5EF4-FFF2-40B4-BE49-F238E27FC236}">
                  <a16:creationId xmlns:a16="http://schemas.microsoft.com/office/drawing/2014/main" id="{272BF793-F77C-9941-2C62-EA00C271889A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2;p2">
              <a:extLst>
                <a:ext uri="{FF2B5EF4-FFF2-40B4-BE49-F238E27FC236}">
                  <a16:creationId xmlns:a16="http://schemas.microsoft.com/office/drawing/2014/main" id="{0552F061-D641-825F-3581-D9EF77F108BF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;p2">
              <a:extLst>
                <a:ext uri="{FF2B5EF4-FFF2-40B4-BE49-F238E27FC236}">
                  <a16:creationId xmlns:a16="http://schemas.microsoft.com/office/drawing/2014/main" id="{4B554DA8-9A1D-71D1-8CFC-2D178E01BBF6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4;p2">
              <a:extLst>
                <a:ext uri="{FF2B5EF4-FFF2-40B4-BE49-F238E27FC236}">
                  <a16:creationId xmlns:a16="http://schemas.microsoft.com/office/drawing/2014/main" id="{58B6E658-FD73-21F8-744E-B1EE67C54A8F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5;p2">
              <a:extLst>
                <a:ext uri="{FF2B5EF4-FFF2-40B4-BE49-F238E27FC236}">
                  <a16:creationId xmlns:a16="http://schemas.microsoft.com/office/drawing/2014/main" id="{C7A30921-389C-7800-A027-2D4A836DB9B7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;p2">
              <a:extLst>
                <a:ext uri="{FF2B5EF4-FFF2-40B4-BE49-F238E27FC236}">
                  <a16:creationId xmlns:a16="http://schemas.microsoft.com/office/drawing/2014/main" id="{9C2D7877-0610-A999-4DDF-C9342DFB185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7;p2">
              <a:extLst>
                <a:ext uri="{FF2B5EF4-FFF2-40B4-BE49-F238E27FC236}">
                  <a16:creationId xmlns:a16="http://schemas.microsoft.com/office/drawing/2014/main" id="{9F5C9C18-55D0-4A16-6B2D-4CE9A1D13D9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8;p2">
              <a:extLst>
                <a:ext uri="{FF2B5EF4-FFF2-40B4-BE49-F238E27FC236}">
                  <a16:creationId xmlns:a16="http://schemas.microsoft.com/office/drawing/2014/main" id="{C8BFFAD8-EEE4-EA51-04B7-313C8C712BED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9;p2">
              <a:extLst>
                <a:ext uri="{FF2B5EF4-FFF2-40B4-BE49-F238E27FC236}">
                  <a16:creationId xmlns:a16="http://schemas.microsoft.com/office/drawing/2014/main" id="{B27A82B5-DF74-6188-86AD-7C27EC1FB404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0;p2">
              <a:extLst>
                <a:ext uri="{FF2B5EF4-FFF2-40B4-BE49-F238E27FC236}">
                  <a16:creationId xmlns:a16="http://schemas.microsoft.com/office/drawing/2014/main" id="{201E3AC2-373A-9F5E-2660-F174446ABF8B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;p2">
              <a:extLst>
                <a:ext uri="{FF2B5EF4-FFF2-40B4-BE49-F238E27FC236}">
                  <a16:creationId xmlns:a16="http://schemas.microsoft.com/office/drawing/2014/main" id="{694F33C5-6ACA-DB13-56C1-2FD99434992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;p2">
              <a:extLst>
                <a:ext uri="{FF2B5EF4-FFF2-40B4-BE49-F238E27FC236}">
                  <a16:creationId xmlns:a16="http://schemas.microsoft.com/office/drawing/2014/main" id="{992DB372-E775-6178-FFF7-A08D11555B90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3;p2">
              <a:extLst>
                <a:ext uri="{FF2B5EF4-FFF2-40B4-BE49-F238E27FC236}">
                  <a16:creationId xmlns:a16="http://schemas.microsoft.com/office/drawing/2014/main" id="{58745EDA-0403-BE91-66D0-E91BF3943589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4;p2">
              <a:extLst>
                <a:ext uri="{FF2B5EF4-FFF2-40B4-BE49-F238E27FC236}">
                  <a16:creationId xmlns:a16="http://schemas.microsoft.com/office/drawing/2014/main" id="{25CF0396-25E0-BEB4-3F6B-6B0D92C75DFA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5;p2">
              <a:extLst>
                <a:ext uri="{FF2B5EF4-FFF2-40B4-BE49-F238E27FC236}">
                  <a16:creationId xmlns:a16="http://schemas.microsoft.com/office/drawing/2014/main" id="{891ACDC4-2A87-0293-038D-9FA02F955AF5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6;p2">
              <a:extLst>
                <a:ext uri="{FF2B5EF4-FFF2-40B4-BE49-F238E27FC236}">
                  <a16:creationId xmlns:a16="http://schemas.microsoft.com/office/drawing/2014/main" id="{EF10648F-86C5-E314-D8D3-A434CA24F189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;p2">
              <a:extLst>
                <a:ext uri="{FF2B5EF4-FFF2-40B4-BE49-F238E27FC236}">
                  <a16:creationId xmlns:a16="http://schemas.microsoft.com/office/drawing/2014/main" id="{AD79E46F-7851-0C61-BE78-69D7EB7F0DB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8;p2">
              <a:extLst>
                <a:ext uri="{FF2B5EF4-FFF2-40B4-BE49-F238E27FC236}">
                  <a16:creationId xmlns:a16="http://schemas.microsoft.com/office/drawing/2014/main" id="{9B1D4AB2-13DC-6869-21C6-DCC282734B7A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;p2">
              <a:extLst>
                <a:ext uri="{FF2B5EF4-FFF2-40B4-BE49-F238E27FC236}">
                  <a16:creationId xmlns:a16="http://schemas.microsoft.com/office/drawing/2014/main" id="{98B669BE-ED5D-4A35-9D87-F0FC5BEA66B6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0;p2">
              <a:extLst>
                <a:ext uri="{FF2B5EF4-FFF2-40B4-BE49-F238E27FC236}">
                  <a16:creationId xmlns:a16="http://schemas.microsoft.com/office/drawing/2014/main" id="{175B2A73-0569-2257-0C0E-202F58AED4F4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1;p2">
              <a:extLst>
                <a:ext uri="{FF2B5EF4-FFF2-40B4-BE49-F238E27FC236}">
                  <a16:creationId xmlns:a16="http://schemas.microsoft.com/office/drawing/2014/main" id="{50580E1A-3F4A-CF97-D63E-9541B23774FE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2;p2">
              <a:extLst>
                <a:ext uri="{FF2B5EF4-FFF2-40B4-BE49-F238E27FC236}">
                  <a16:creationId xmlns:a16="http://schemas.microsoft.com/office/drawing/2014/main" id="{54DEB82E-04FF-413B-B214-D30FCB3ACB4F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3;p2">
              <a:extLst>
                <a:ext uri="{FF2B5EF4-FFF2-40B4-BE49-F238E27FC236}">
                  <a16:creationId xmlns:a16="http://schemas.microsoft.com/office/drawing/2014/main" id="{0C85C498-54E7-1EEB-E140-C7AC891EE10F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4;p2">
              <a:extLst>
                <a:ext uri="{FF2B5EF4-FFF2-40B4-BE49-F238E27FC236}">
                  <a16:creationId xmlns:a16="http://schemas.microsoft.com/office/drawing/2014/main" id="{D6FA38F1-884D-25DE-2BB8-4B565BEF40D2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5;p2">
              <a:extLst>
                <a:ext uri="{FF2B5EF4-FFF2-40B4-BE49-F238E27FC236}">
                  <a16:creationId xmlns:a16="http://schemas.microsoft.com/office/drawing/2014/main" id="{C087006A-24EE-D576-99FD-D77260E683B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56" name="Google Shape;66;p2">
              <a:extLst>
                <a:ext uri="{FF2B5EF4-FFF2-40B4-BE49-F238E27FC236}">
                  <a16:creationId xmlns:a16="http://schemas.microsoft.com/office/drawing/2014/main" id="{3FF5C287-364F-60FD-53E6-25DA74795CC8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57" name="Google Shape;67;p2">
              <a:extLst>
                <a:ext uri="{FF2B5EF4-FFF2-40B4-BE49-F238E27FC236}">
                  <a16:creationId xmlns:a16="http://schemas.microsoft.com/office/drawing/2014/main" id="{48859C60-D021-BC58-6026-B4C838B216D4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8;p2">
              <a:extLst>
                <a:ext uri="{FF2B5EF4-FFF2-40B4-BE49-F238E27FC236}">
                  <a16:creationId xmlns:a16="http://schemas.microsoft.com/office/drawing/2014/main" id="{966AE446-DF15-6A5A-66D4-9C8FA2F56690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9;p2">
              <a:extLst>
                <a:ext uri="{FF2B5EF4-FFF2-40B4-BE49-F238E27FC236}">
                  <a16:creationId xmlns:a16="http://schemas.microsoft.com/office/drawing/2014/main" id="{CF64A88E-E706-B1A1-2AD7-3E7E0AA471CC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;p2">
              <a:extLst>
                <a:ext uri="{FF2B5EF4-FFF2-40B4-BE49-F238E27FC236}">
                  <a16:creationId xmlns:a16="http://schemas.microsoft.com/office/drawing/2014/main" id="{AE7357EA-ECDF-1AD0-70AB-440087FA7DE0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1;p2">
              <a:extLst>
                <a:ext uri="{FF2B5EF4-FFF2-40B4-BE49-F238E27FC236}">
                  <a16:creationId xmlns:a16="http://schemas.microsoft.com/office/drawing/2014/main" id="{C714FB8C-C433-95DC-707E-3B8D2B8A0E2B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2;p2">
              <a:extLst>
                <a:ext uri="{FF2B5EF4-FFF2-40B4-BE49-F238E27FC236}">
                  <a16:creationId xmlns:a16="http://schemas.microsoft.com/office/drawing/2014/main" id="{BD16D156-D0C4-45DF-984E-FC57E634FCD8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3;p2">
              <a:extLst>
                <a:ext uri="{FF2B5EF4-FFF2-40B4-BE49-F238E27FC236}">
                  <a16:creationId xmlns:a16="http://schemas.microsoft.com/office/drawing/2014/main" id="{D8A1829D-AB86-16BA-CB67-C72FEA590C2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33;p2">
            <a:extLst>
              <a:ext uri="{FF2B5EF4-FFF2-40B4-BE49-F238E27FC236}">
                <a16:creationId xmlns:a16="http://schemas.microsoft.com/office/drawing/2014/main" id="{FDCEDB26-EB33-6A64-95DB-A6243DD357C3}"/>
              </a:ext>
            </a:extLst>
          </p:cNvPr>
          <p:cNvGrpSpPr/>
          <p:nvPr userDrawn="1"/>
        </p:nvGrpSpPr>
        <p:grpSpPr>
          <a:xfrm>
            <a:off x="86512" y="389186"/>
            <a:ext cx="549125" cy="525575"/>
            <a:chOff x="8025400" y="374250"/>
            <a:chExt cx="549125" cy="525575"/>
          </a:xfrm>
        </p:grpSpPr>
        <p:sp>
          <p:nvSpPr>
            <p:cNvPr id="165" name="Google Shape;34;p2">
              <a:extLst>
                <a:ext uri="{FF2B5EF4-FFF2-40B4-BE49-F238E27FC236}">
                  <a16:creationId xmlns:a16="http://schemas.microsoft.com/office/drawing/2014/main" id="{13E5E259-569E-4BD4-6DDD-98086B77364D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;p2">
              <a:extLst>
                <a:ext uri="{FF2B5EF4-FFF2-40B4-BE49-F238E27FC236}">
                  <a16:creationId xmlns:a16="http://schemas.microsoft.com/office/drawing/2014/main" id="{80BAA714-B748-848C-CD80-D1FEA2D7D46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6;p2">
              <a:extLst>
                <a:ext uri="{FF2B5EF4-FFF2-40B4-BE49-F238E27FC236}">
                  <a16:creationId xmlns:a16="http://schemas.microsoft.com/office/drawing/2014/main" id="{797774B5-D214-9963-12D4-2E638715B37B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;p2">
              <a:extLst>
                <a:ext uri="{FF2B5EF4-FFF2-40B4-BE49-F238E27FC236}">
                  <a16:creationId xmlns:a16="http://schemas.microsoft.com/office/drawing/2014/main" id="{1F730621-6DD7-8701-4985-F45CC3C0345B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8;p2">
              <a:extLst>
                <a:ext uri="{FF2B5EF4-FFF2-40B4-BE49-F238E27FC236}">
                  <a16:creationId xmlns:a16="http://schemas.microsoft.com/office/drawing/2014/main" id="{0B359F6E-C015-D142-97C7-E9DF7A62FC8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9;p2">
              <a:extLst>
                <a:ext uri="{FF2B5EF4-FFF2-40B4-BE49-F238E27FC236}">
                  <a16:creationId xmlns:a16="http://schemas.microsoft.com/office/drawing/2014/main" id="{819F8480-45EC-8BE0-86AD-6C4C6ADE45D6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;p2">
              <a:extLst>
                <a:ext uri="{FF2B5EF4-FFF2-40B4-BE49-F238E27FC236}">
                  <a16:creationId xmlns:a16="http://schemas.microsoft.com/office/drawing/2014/main" id="{17C1B43D-BD7E-BD93-624F-7B3A5011CEB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1;p2">
              <a:extLst>
                <a:ext uri="{FF2B5EF4-FFF2-40B4-BE49-F238E27FC236}">
                  <a16:creationId xmlns:a16="http://schemas.microsoft.com/office/drawing/2014/main" id="{966CD521-DBF5-F79B-7F9C-66F9A354848F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2;p2">
              <a:extLst>
                <a:ext uri="{FF2B5EF4-FFF2-40B4-BE49-F238E27FC236}">
                  <a16:creationId xmlns:a16="http://schemas.microsoft.com/office/drawing/2014/main" id="{C29EA7A8-5A89-FAA3-0637-4EA41CAA6889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3;p2">
              <a:extLst>
                <a:ext uri="{FF2B5EF4-FFF2-40B4-BE49-F238E27FC236}">
                  <a16:creationId xmlns:a16="http://schemas.microsoft.com/office/drawing/2014/main" id="{40354E9F-C6AB-DBEA-8B68-EACFE01CBB8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;p2">
              <a:extLst>
                <a:ext uri="{FF2B5EF4-FFF2-40B4-BE49-F238E27FC236}">
                  <a16:creationId xmlns:a16="http://schemas.microsoft.com/office/drawing/2014/main" id="{06FACC68-EE67-C8F5-4EA2-94444381FEB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5;p2">
              <a:extLst>
                <a:ext uri="{FF2B5EF4-FFF2-40B4-BE49-F238E27FC236}">
                  <a16:creationId xmlns:a16="http://schemas.microsoft.com/office/drawing/2014/main" id="{65D157C8-7C19-3DAE-7F22-5779BD08E2DE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6;p2">
              <a:extLst>
                <a:ext uri="{FF2B5EF4-FFF2-40B4-BE49-F238E27FC236}">
                  <a16:creationId xmlns:a16="http://schemas.microsoft.com/office/drawing/2014/main" id="{0611B0CD-81B0-289C-2A8B-713F48F3731A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;p2">
              <a:extLst>
                <a:ext uri="{FF2B5EF4-FFF2-40B4-BE49-F238E27FC236}">
                  <a16:creationId xmlns:a16="http://schemas.microsoft.com/office/drawing/2014/main" id="{21BDA0C4-8068-6709-008F-BE47B89B9081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8;p2">
              <a:extLst>
                <a:ext uri="{FF2B5EF4-FFF2-40B4-BE49-F238E27FC236}">
                  <a16:creationId xmlns:a16="http://schemas.microsoft.com/office/drawing/2014/main" id="{E5FC6E4F-7B76-27C9-912E-3F002527AD86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9;p2">
              <a:extLst>
                <a:ext uri="{FF2B5EF4-FFF2-40B4-BE49-F238E27FC236}">
                  <a16:creationId xmlns:a16="http://schemas.microsoft.com/office/drawing/2014/main" id="{43390FA5-F108-A484-79E7-4D3D2EFF2BB7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0;p2">
              <a:extLst>
                <a:ext uri="{FF2B5EF4-FFF2-40B4-BE49-F238E27FC236}">
                  <a16:creationId xmlns:a16="http://schemas.microsoft.com/office/drawing/2014/main" id="{D33979FF-483B-9ECB-B621-B549A6055949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1;p2">
              <a:extLst>
                <a:ext uri="{FF2B5EF4-FFF2-40B4-BE49-F238E27FC236}">
                  <a16:creationId xmlns:a16="http://schemas.microsoft.com/office/drawing/2014/main" id="{AC0CF67C-FBEF-DD4C-CB31-69AB65771AB6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2;p2">
              <a:extLst>
                <a:ext uri="{FF2B5EF4-FFF2-40B4-BE49-F238E27FC236}">
                  <a16:creationId xmlns:a16="http://schemas.microsoft.com/office/drawing/2014/main" id="{B42E1CC8-AC84-38D4-355B-57529B62D85C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3;p2">
              <a:extLst>
                <a:ext uri="{FF2B5EF4-FFF2-40B4-BE49-F238E27FC236}">
                  <a16:creationId xmlns:a16="http://schemas.microsoft.com/office/drawing/2014/main" id="{79795FF5-E2C2-ADBA-47F8-DC329D6B0AB0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4;p2">
              <a:extLst>
                <a:ext uri="{FF2B5EF4-FFF2-40B4-BE49-F238E27FC236}">
                  <a16:creationId xmlns:a16="http://schemas.microsoft.com/office/drawing/2014/main" id="{D5BE7DF0-5678-E1FA-F47C-8CB5067FE3FA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5;p2">
              <a:extLst>
                <a:ext uri="{FF2B5EF4-FFF2-40B4-BE49-F238E27FC236}">
                  <a16:creationId xmlns:a16="http://schemas.microsoft.com/office/drawing/2014/main" id="{07D68A00-1044-A2CF-BF75-206CDABE12D7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6;p2">
              <a:extLst>
                <a:ext uri="{FF2B5EF4-FFF2-40B4-BE49-F238E27FC236}">
                  <a16:creationId xmlns:a16="http://schemas.microsoft.com/office/drawing/2014/main" id="{73DB6CD9-143A-8007-0639-5CA255F1E10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7;p2">
              <a:extLst>
                <a:ext uri="{FF2B5EF4-FFF2-40B4-BE49-F238E27FC236}">
                  <a16:creationId xmlns:a16="http://schemas.microsoft.com/office/drawing/2014/main" id="{23DC67FF-CEC4-ED78-AF47-22A0B5386A7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8;p2">
              <a:extLst>
                <a:ext uri="{FF2B5EF4-FFF2-40B4-BE49-F238E27FC236}">
                  <a16:creationId xmlns:a16="http://schemas.microsoft.com/office/drawing/2014/main" id="{389D2131-8FDD-E0C9-DF31-24EB41D5B861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;p2">
              <a:extLst>
                <a:ext uri="{FF2B5EF4-FFF2-40B4-BE49-F238E27FC236}">
                  <a16:creationId xmlns:a16="http://schemas.microsoft.com/office/drawing/2014/main" id="{48A35569-F0CD-B499-B21F-9A1000033C99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;p2">
              <a:extLst>
                <a:ext uri="{FF2B5EF4-FFF2-40B4-BE49-F238E27FC236}">
                  <a16:creationId xmlns:a16="http://schemas.microsoft.com/office/drawing/2014/main" id="{EFB3766E-903C-213B-B352-972C2697251D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1;p2">
              <a:extLst>
                <a:ext uri="{FF2B5EF4-FFF2-40B4-BE49-F238E27FC236}">
                  <a16:creationId xmlns:a16="http://schemas.microsoft.com/office/drawing/2014/main" id="{97ABFEC8-5FD7-740D-DF60-15A471693FF5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2;p2">
              <a:extLst>
                <a:ext uri="{FF2B5EF4-FFF2-40B4-BE49-F238E27FC236}">
                  <a16:creationId xmlns:a16="http://schemas.microsoft.com/office/drawing/2014/main" id="{3B3E9E7C-3117-F7B6-5716-07138BEEE1BA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3;p2">
              <a:extLst>
                <a:ext uri="{FF2B5EF4-FFF2-40B4-BE49-F238E27FC236}">
                  <a16:creationId xmlns:a16="http://schemas.microsoft.com/office/drawing/2014/main" id="{BD0A4682-30F2-1CB5-6D0D-2044303E07C4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4;p2">
              <a:extLst>
                <a:ext uri="{FF2B5EF4-FFF2-40B4-BE49-F238E27FC236}">
                  <a16:creationId xmlns:a16="http://schemas.microsoft.com/office/drawing/2014/main" id="{D6B65990-FC2C-18E0-24E0-C5D5390ACEE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5;p2">
              <a:extLst>
                <a:ext uri="{FF2B5EF4-FFF2-40B4-BE49-F238E27FC236}">
                  <a16:creationId xmlns:a16="http://schemas.microsoft.com/office/drawing/2014/main" id="{2DD8602A-A09B-AD66-FC03-E058291AA3B8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97" name="Google Shape;66;p2">
              <a:extLst>
                <a:ext uri="{FF2B5EF4-FFF2-40B4-BE49-F238E27FC236}">
                  <a16:creationId xmlns:a16="http://schemas.microsoft.com/office/drawing/2014/main" id="{9D4D4316-ECD6-C511-C09D-41C8FF970F4F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98" name="Google Shape;67;p2">
              <a:extLst>
                <a:ext uri="{FF2B5EF4-FFF2-40B4-BE49-F238E27FC236}">
                  <a16:creationId xmlns:a16="http://schemas.microsoft.com/office/drawing/2014/main" id="{BC2388F5-BF46-A90B-F552-C5E86E3BE785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8;p2">
              <a:extLst>
                <a:ext uri="{FF2B5EF4-FFF2-40B4-BE49-F238E27FC236}">
                  <a16:creationId xmlns:a16="http://schemas.microsoft.com/office/drawing/2014/main" id="{FEF7EDDC-EDD0-A118-D77C-F79CF3A85F68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9;p2">
              <a:extLst>
                <a:ext uri="{FF2B5EF4-FFF2-40B4-BE49-F238E27FC236}">
                  <a16:creationId xmlns:a16="http://schemas.microsoft.com/office/drawing/2014/main" id="{E881E357-A17E-7E89-67D2-4B3DD013AD46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0;p2">
              <a:extLst>
                <a:ext uri="{FF2B5EF4-FFF2-40B4-BE49-F238E27FC236}">
                  <a16:creationId xmlns:a16="http://schemas.microsoft.com/office/drawing/2014/main" id="{50EBA7CE-CD99-E7EA-543A-4331F7C756F6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1;p2">
              <a:extLst>
                <a:ext uri="{FF2B5EF4-FFF2-40B4-BE49-F238E27FC236}">
                  <a16:creationId xmlns:a16="http://schemas.microsoft.com/office/drawing/2014/main" id="{76567533-1E20-3371-A6A8-DF6830E3225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2;p2">
              <a:extLst>
                <a:ext uri="{FF2B5EF4-FFF2-40B4-BE49-F238E27FC236}">
                  <a16:creationId xmlns:a16="http://schemas.microsoft.com/office/drawing/2014/main" id="{9E58F02A-BB72-055D-772C-05BCD66E1908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3;p2">
              <a:extLst>
                <a:ext uri="{FF2B5EF4-FFF2-40B4-BE49-F238E27FC236}">
                  <a16:creationId xmlns:a16="http://schemas.microsoft.com/office/drawing/2014/main" id="{ACE3CD7E-3ADE-8E93-9FC4-1D20022BBA54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33;p2">
            <a:extLst>
              <a:ext uri="{FF2B5EF4-FFF2-40B4-BE49-F238E27FC236}">
                <a16:creationId xmlns:a16="http://schemas.microsoft.com/office/drawing/2014/main" id="{C3DFC6A3-5EB8-EE74-DF6F-4D523D016A16}"/>
              </a:ext>
            </a:extLst>
          </p:cNvPr>
          <p:cNvGrpSpPr/>
          <p:nvPr userDrawn="1"/>
        </p:nvGrpSpPr>
        <p:grpSpPr>
          <a:xfrm>
            <a:off x="4428462" y="4447455"/>
            <a:ext cx="549125" cy="525575"/>
            <a:chOff x="8025400" y="374250"/>
            <a:chExt cx="549125" cy="525575"/>
          </a:xfrm>
        </p:grpSpPr>
        <p:sp>
          <p:nvSpPr>
            <p:cNvPr id="206" name="Google Shape;34;p2">
              <a:extLst>
                <a:ext uri="{FF2B5EF4-FFF2-40B4-BE49-F238E27FC236}">
                  <a16:creationId xmlns:a16="http://schemas.microsoft.com/office/drawing/2014/main" id="{74F53606-28E3-56DD-F17B-05CFC64EEF0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;p2">
              <a:extLst>
                <a:ext uri="{FF2B5EF4-FFF2-40B4-BE49-F238E27FC236}">
                  <a16:creationId xmlns:a16="http://schemas.microsoft.com/office/drawing/2014/main" id="{A6A5C813-EEB4-A840-9408-8A8BFA15E55B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6;p2">
              <a:extLst>
                <a:ext uri="{FF2B5EF4-FFF2-40B4-BE49-F238E27FC236}">
                  <a16:creationId xmlns:a16="http://schemas.microsoft.com/office/drawing/2014/main" id="{D88D4AF3-4F7E-F77C-5E0A-3071834D649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7;p2">
              <a:extLst>
                <a:ext uri="{FF2B5EF4-FFF2-40B4-BE49-F238E27FC236}">
                  <a16:creationId xmlns:a16="http://schemas.microsoft.com/office/drawing/2014/main" id="{5B06E6AE-2756-023F-7DD2-692174AE859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8;p2">
              <a:extLst>
                <a:ext uri="{FF2B5EF4-FFF2-40B4-BE49-F238E27FC236}">
                  <a16:creationId xmlns:a16="http://schemas.microsoft.com/office/drawing/2014/main" id="{C23B1D95-30E4-5134-ABA1-D4471FE37E3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;p2">
              <a:extLst>
                <a:ext uri="{FF2B5EF4-FFF2-40B4-BE49-F238E27FC236}">
                  <a16:creationId xmlns:a16="http://schemas.microsoft.com/office/drawing/2014/main" id="{96D2445A-7A61-42B0-4378-AF55783A0A60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0;p2">
              <a:extLst>
                <a:ext uri="{FF2B5EF4-FFF2-40B4-BE49-F238E27FC236}">
                  <a16:creationId xmlns:a16="http://schemas.microsoft.com/office/drawing/2014/main" id="{58F3E126-F4F0-6E19-07B6-D9395521B25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1;p2">
              <a:extLst>
                <a:ext uri="{FF2B5EF4-FFF2-40B4-BE49-F238E27FC236}">
                  <a16:creationId xmlns:a16="http://schemas.microsoft.com/office/drawing/2014/main" id="{09F40201-E671-8EB2-F1DF-8A488CB9EA27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2;p2">
              <a:extLst>
                <a:ext uri="{FF2B5EF4-FFF2-40B4-BE49-F238E27FC236}">
                  <a16:creationId xmlns:a16="http://schemas.microsoft.com/office/drawing/2014/main" id="{ED2924BE-8B10-C7B8-EFB6-12545D0E81E7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3;p2">
              <a:extLst>
                <a:ext uri="{FF2B5EF4-FFF2-40B4-BE49-F238E27FC236}">
                  <a16:creationId xmlns:a16="http://schemas.microsoft.com/office/drawing/2014/main" id="{D623B882-E8FB-C876-6C82-CECA8AA1394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;p2">
              <a:extLst>
                <a:ext uri="{FF2B5EF4-FFF2-40B4-BE49-F238E27FC236}">
                  <a16:creationId xmlns:a16="http://schemas.microsoft.com/office/drawing/2014/main" id="{F06052BB-9729-8EB5-6248-8D63C4311828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5;p2">
              <a:extLst>
                <a:ext uri="{FF2B5EF4-FFF2-40B4-BE49-F238E27FC236}">
                  <a16:creationId xmlns:a16="http://schemas.microsoft.com/office/drawing/2014/main" id="{689AB95E-04EE-7D06-D195-B909B5AC5981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6;p2">
              <a:extLst>
                <a:ext uri="{FF2B5EF4-FFF2-40B4-BE49-F238E27FC236}">
                  <a16:creationId xmlns:a16="http://schemas.microsoft.com/office/drawing/2014/main" id="{8065E531-FB3B-7EA0-6414-1BFC8438EDC0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7;p2">
              <a:extLst>
                <a:ext uri="{FF2B5EF4-FFF2-40B4-BE49-F238E27FC236}">
                  <a16:creationId xmlns:a16="http://schemas.microsoft.com/office/drawing/2014/main" id="{61640130-2FB0-DBCE-DB70-A4EE81C6BA1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8;p2">
              <a:extLst>
                <a:ext uri="{FF2B5EF4-FFF2-40B4-BE49-F238E27FC236}">
                  <a16:creationId xmlns:a16="http://schemas.microsoft.com/office/drawing/2014/main" id="{D14B2E7F-19F7-F1ED-0697-DB0571599764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9;p2">
              <a:extLst>
                <a:ext uri="{FF2B5EF4-FFF2-40B4-BE49-F238E27FC236}">
                  <a16:creationId xmlns:a16="http://schemas.microsoft.com/office/drawing/2014/main" id="{C4F14D29-8028-666B-3947-3B5BC0A5267D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0;p2">
              <a:extLst>
                <a:ext uri="{FF2B5EF4-FFF2-40B4-BE49-F238E27FC236}">
                  <a16:creationId xmlns:a16="http://schemas.microsoft.com/office/drawing/2014/main" id="{D2A7D84E-5A6C-F9DA-6196-044340725DB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;p2">
              <a:extLst>
                <a:ext uri="{FF2B5EF4-FFF2-40B4-BE49-F238E27FC236}">
                  <a16:creationId xmlns:a16="http://schemas.microsoft.com/office/drawing/2014/main" id="{7EDE294A-20C1-5609-CBF2-3C99E7A0E85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2;p2">
              <a:extLst>
                <a:ext uri="{FF2B5EF4-FFF2-40B4-BE49-F238E27FC236}">
                  <a16:creationId xmlns:a16="http://schemas.microsoft.com/office/drawing/2014/main" id="{503AAA00-BA50-96AE-D751-A7AB0A6F7024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3;p2">
              <a:extLst>
                <a:ext uri="{FF2B5EF4-FFF2-40B4-BE49-F238E27FC236}">
                  <a16:creationId xmlns:a16="http://schemas.microsoft.com/office/drawing/2014/main" id="{194D401A-1790-A5D4-54FF-61EE78E00F98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;p2">
              <a:extLst>
                <a:ext uri="{FF2B5EF4-FFF2-40B4-BE49-F238E27FC236}">
                  <a16:creationId xmlns:a16="http://schemas.microsoft.com/office/drawing/2014/main" id="{C8B9D1E8-90E9-B8AA-5B95-2836413B2D2D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;p2">
              <a:extLst>
                <a:ext uri="{FF2B5EF4-FFF2-40B4-BE49-F238E27FC236}">
                  <a16:creationId xmlns:a16="http://schemas.microsoft.com/office/drawing/2014/main" id="{FCF18CFB-16EA-A514-1945-352D9B30E353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6;p2">
              <a:extLst>
                <a:ext uri="{FF2B5EF4-FFF2-40B4-BE49-F238E27FC236}">
                  <a16:creationId xmlns:a16="http://schemas.microsoft.com/office/drawing/2014/main" id="{F81AE058-5EBE-8906-68A8-72381409C847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7;p2">
              <a:extLst>
                <a:ext uri="{FF2B5EF4-FFF2-40B4-BE49-F238E27FC236}">
                  <a16:creationId xmlns:a16="http://schemas.microsoft.com/office/drawing/2014/main" id="{2A84C949-5707-381D-266E-F882FAE25F88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8;p2">
              <a:extLst>
                <a:ext uri="{FF2B5EF4-FFF2-40B4-BE49-F238E27FC236}">
                  <a16:creationId xmlns:a16="http://schemas.microsoft.com/office/drawing/2014/main" id="{59845851-436C-9D05-1384-A5D43D6C6C16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9;p2">
              <a:extLst>
                <a:ext uri="{FF2B5EF4-FFF2-40B4-BE49-F238E27FC236}">
                  <a16:creationId xmlns:a16="http://schemas.microsoft.com/office/drawing/2014/main" id="{5C7CA306-AD8C-F4E3-91EF-96DD54BD33E6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0;p2">
              <a:extLst>
                <a:ext uri="{FF2B5EF4-FFF2-40B4-BE49-F238E27FC236}">
                  <a16:creationId xmlns:a16="http://schemas.microsoft.com/office/drawing/2014/main" id="{9EF3A559-0030-A0BB-28CE-A71C6B1E5E46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1;p2">
              <a:extLst>
                <a:ext uri="{FF2B5EF4-FFF2-40B4-BE49-F238E27FC236}">
                  <a16:creationId xmlns:a16="http://schemas.microsoft.com/office/drawing/2014/main" id="{D5AA7614-3659-473E-CC88-8F7931042FF0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2;p2">
              <a:extLst>
                <a:ext uri="{FF2B5EF4-FFF2-40B4-BE49-F238E27FC236}">
                  <a16:creationId xmlns:a16="http://schemas.microsoft.com/office/drawing/2014/main" id="{79C98D95-368E-3EDA-E0FB-B5C29977FD65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3;p2">
              <a:extLst>
                <a:ext uri="{FF2B5EF4-FFF2-40B4-BE49-F238E27FC236}">
                  <a16:creationId xmlns:a16="http://schemas.microsoft.com/office/drawing/2014/main" id="{48CD3CDA-1ADF-AA37-B182-1D6FA242A397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;p2">
              <a:extLst>
                <a:ext uri="{FF2B5EF4-FFF2-40B4-BE49-F238E27FC236}">
                  <a16:creationId xmlns:a16="http://schemas.microsoft.com/office/drawing/2014/main" id="{6376D35A-8E51-649E-65FB-77CEA00B8C2E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5;p2">
              <a:extLst>
                <a:ext uri="{FF2B5EF4-FFF2-40B4-BE49-F238E27FC236}">
                  <a16:creationId xmlns:a16="http://schemas.microsoft.com/office/drawing/2014/main" id="{6FF881A9-6B9C-034C-A1BA-8CC074C0186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38" name="Google Shape;66;p2">
              <a:extLst>
                <a:ext uri="{FF2B5EF4-FFF2-40B4-BE49-F238E27FC236}">
                  <a16:creationId xmlns:a16="http://schemas.microsoft.com/office/drawing/2014/main" id="{B73566C8-3E67-7226-B6B7-3AF39746E362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39" name="Google Shape;67;p2">
              <a:extLst>
                <a:ext uri="{FF2B5EF4-FFF2-40B4-BE49-F238E27FC236}">
                  <a16:creationId xmlns:a16="http://schemas.microsoft.com/office/drawing/2014/main" id="{30C204C6-3BCB-DA30-DD51-124852FD97E1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8;p2">
              <a:extLst>
                <a:ext uri="{FF2B5EF4-FFF2-40B4-BE49-F238E27FC236}">
                  <a16:creationId xmlns:a16="http://schemas.microsoft.com/office/drawing/2014/main" id="{59A9DE89-AE09-E99D-938A-23E5BB3D7ABB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9;p2">
              <a:extLst>
                <a:ext uri="{FF2B5EF4-FFF2-40B4-BE49-F238E27FC236}">
                  <a16:creationId xmlns:a16="http://schemas.microsoft.com/office/drawing/2014/main" id="{2979D67E-2200-9096-D29B-CD6DE6CB0380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70;p2">
              <a:extLst>
                <a:ext uri="{FF2B5EF4-FFF2-40B4-BE49-F238E27FC236}">
                  <a16:creationId xmlns:a16="http://schemas.microsoft.com/office/drawing/2014/main" id="{3D0B9990-AEED-E245-FE17-228E4EA5EF70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71;p2">
              <a:extLst>
                <a:ext uri="{FF2B5EF4-FFF2-40B4-BE49-F238E27FC236}">
                  <a16:creationId xmlns:a16="http://schemas.microsoft.com/office/drawing/2014/main" id="{5E51E0B1-F5B2-FD57-9570-DC41526782DD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72;p2">
              <a:extLst>
                <a:ext uri="{FF2B5EF4-FFF2-40B4-BE49-F238E27FC236}">
                  <a16:creationId xmlns:a16="http://schemas.microsoft.com/office/drawing/2014/main" id="{16EE70A9-19EE-A2FB-C820-07C27FF2D752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73;p2">
              <a:extLst>
                <a:ext uri="{FF2B5EF4-FFF2-40B4-BE49-F238E27FC236}">
                  <a16:creationId xmlns:a16="http://schemas.microsoft.com/office/drawing/2014/main" id="{BB8ADA8F-FC66-1B9E-CA25-FDB6C1719A35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874543" y="1050645"/>
            <a:ext cx="12687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4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/>
          </p:nvPr>
        </p:nvSpPr>
        <p:spPr>
          <a:xfrm>
            <a:off x="874550" y="1804413"/>
            <a:ext cx="38055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>
            <a:off x="874543" y="3378263"/>
            <a:ext cx="2762400" cy="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"/>
          <p:cNvSpPr txBox="1">
            <a:spLocks noGrp="1"/>
          </p:cNvSpPr>
          <p:nvPr>
            <p:ph type="title"/>
          </p:nvPr>
        </p:nvSpPr>
        <p:spPr>
          <a:xfrm>
            <a:off x="2086250" y="1209575"/>
            <a:ext cx="4971600" cy="17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9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4" name="Google Shape;354;p7"/>
          <p:cNvSpPr txBox="1">
            <a:spLocks noGrp="1"/>
          </p:cNvSpPr>
          <p:nvPr>
            <p:ph type="subTitle" idx="1"/>
          </p:nvPr>
        </p:nvSpPr>
        <p:spPr>
          <a:xfrm>
            <a:off x="2186125" y="2865050"/>
            <a:ext cx="4771800" cy="9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5" name="Google Shape;355;p7"/>
          <p:cNvGrpSpPr/>
          <p:nvPr/>
        </p:nvGrpSpPr>
        <p:grpSpPr>
          <a:xfrm>
            <a:off x="608663" y="285226"/>
            <a:ext cx="8097250" cy="4425151"/>
            <a:chOff x="608663" y="285226"/>
            <a:chExt cx="8097250" cy="4425151"/>
          </a:xfrm>
        </p:grpSpPr>
        <p:sp>
          <p:nvSpPr>
            <p:cNvPr id="356" name="Google Shape;356;p7"/>
            <p:cNvSpPr/>
            <p:nvPr/>
          </p:nvSpPr>
          <p:spPr>
            <a:xfrm>
              <a:off x="2100825" y="450245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608663" y="639063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8431350" y="48275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9" name="Google Shape;359;p7"/>
            <p:cNvGrpSpPr/>
            <p:nvPr/>
          </p:nvGrpSpPr>
          <p:grpSpPr>
            <a:xfrm>
              <a:off x="8156788" y="3772250"/>
              <a:ext cx="549125" cy="525575"/>
              <a:chOff x="8025400" y="374250"/>
              <a:chExt cx="549125" cy="525575"/>
            </a:xfrm>
          </p:grpSpPr>
          <p:sp>
            <p:nvSpPr>
              <p:cNvPr id="360" name="Google Shape;360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7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7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7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7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" name="Google Shape;400;p7"/>
            <p:cNvGrpSpPr/>
            <p:nvPr/>
          </p:nvGrpSpPr>
          <p:grpSpPr>
            <a:xfrm rot="-525292">
              <a:off x="1444867" y="323953"/>
              <a:ext cx="549098" cy="525549"/>
              <a:chOff x="8025400" y="374250"/>
              <a:chExt cx="549125" cy="525575"/>
            </a:xfrm>
          </p:grpSpPr>
          <p:sp>
            <p:nvSpPr>
              <p:cNvPr id="401" name="Google Shape;401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7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7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7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7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7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" name="Google Shape;441;p7"/>
            <p:cNvGrpSpPr/>
            <p:nvPr/>
          </p:nvGrpSpPr>
          <p:grpSpPr>
            <a:xfrm rot="-525292">
              <a:off x="749442" y="4042141"/>
              <a:ext cx="549098" cy="525549"/>
              <a:chOff x="8025400" y="374250"/>
              <a:chExt cx="549125" cy="525575"/>
            </a:xfrm>
          </p:grpSpPr>
          <p:sp>
            <p:nvSpPr>
              <p:cNvPr id="442" name="Google Shape;442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7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7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7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7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7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7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7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7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474" name="Google Shape;474;p7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475" name="Google Shape;475;p7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7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7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7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7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" name="Google Shape;482;p7"/>
            <p:cNvSpPr/>
            <p:nvPr/>
          </p:nvSpPr>
          <p:spPr>
            <a:xfrm>
              <a:off x="7342225" y="4502438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0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3"/>
          <p:cNvSpPr txBox="1">
            <a:spLocks noGrp="1"/>
          </p:cNvSpPr>
          <p:nvPr>
            <p:ph type="subTitle" idx="1"/>
          </p:nvPr>
        </p:nvSpPr>
        <p:spPr>
          <a:xfrm>
            <a:off x="699725" y="1620132"/>
            <a:ext cx="23247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79" name="Google Shape;879;p13"/>
          <p:cNvSpPr txBox="1">
            <a:spLocks noGrp="1"/>
          </p:cNvSpPr>
          <p:nvPr>
            <p:ph type="subTitle" idx="2"/>
          </p:nvPr>
        </p:nvSpPr>
        <p:spPr>
          <a:xfrm>
            <a:off x="1252916" y="2013038"/>
            <a:ext cx="17715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13"/>
          <p:cNvSpPr txBox="1">
            <a:spLocks noGrp="1"/>
          </p:cNvSpPr>
          <p:nvPr>
            <p:ph type="subTitle" idx="3"/>
          </p:nvPr>
        </p:nvSpPr>
        <p:spPr>
          <a:xfrm>
            <a:off x="6119575" y="1620122"/>
            <a:ext cx="23247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81" name="Google Shape;881;p13"/>
          <p:cNvSpPr txBox="1">
            <a:spLocks noGrp="1"/>
          </p:cNvSpPr>
          <p:nvPr>
            <p:ph type="subTitle" idx="4"/>
          </p:nvPr>
        </p:nvSpPr>
        <p:spPr>
          <a:xfrm>
            <a:off x="6119575" y="2013038"/>
            <a:ext cx="17715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3"/>
          <p:cNvSpPr txBox="1">
            <a:spLocks noGrp="1"/>
          </p:cNvSpPr>
          <p:nvPr>
            <p:ph type="subTitle" idx="5"/>
          </p:nvPr>
        </p:nvSpPr>
        <p:spPr>
          <a:xfrm>
            <a:off x="699725" y="3207431"/>
            <a:ext cx="23247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83" name="Google Shape;883;p13"/>
          <p:cNvSpPr txBox="1">
            <a:spLocks noGrp="1"/>
          </p:cNvSpPr>
          <p:nvPr>
            <p:ph type="subTitle" idx="6"/>
          </p:nvPr>
        </p:nvSpPr>
        <p:spPr>
          <a:xfrm>
            <a:off x="1252916" y="3603588"/>
            <a:ext cx="17715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3"/>
          <p:cNvSpPr txBox="1">
            <a:spLocks noGrp="1"/>
          </p:cNvSpPr>
          <p:nvPr>
            <p:ph type="title" hasCustomPrompt="1"/>
          </p:nvPr>
        </p:nvSpPr>
        <p:spPr>
          <a:xfrm>
            <a:off x="3219813" y="1838722"/>
            <a:ext cx="1167000" cy="7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5" name="Google Shape;885;p13"/>
          <p:cNvSpPr txBox="1">
            <a:spLocks noGrp="1"/>
          </p:cNvSpPr>
          <p:nvPr>
            <p:ph type="title" idx="7" hasCustomPrompt="1"/>
          </p:nvPr>
        </p:nvSpPr>
        <p:spPr>
          <a:xfrm>
            <a:off x="4757113" y="1838768"/>
            <a:ext cx="1167000" cy="7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6" name="Google Shape;886;p13"/>
          <p:cNvSpPr txBox="1">
            <a:spLocks noGrp="1"/>
          </p:cNvSpPr>
          <p:nvPr>
            <p:ph type="title" idx="8" hasCustomPrompt="1"/>
          </p:nvPr>
        </p:nvSpPr>
        <p:spPr>
          <a:xfrm>
            <a:off x="3219863" y="3429272"/>
            <a:ext cx="1167000" cy="7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7" name="Google Shape;887;p13"/>
          <p:cNvSpPr txBox="1">
            <a:spLocks noGrp="1"/>
          </p:cNvSpPr>
          <p:nvPr>
            <p:ph type="subTitle" idx="9"/>
          </p:nvPr>
        </p:nvSpPr>
        <p:spPr>
          <a:xfrm>
            <a:off x="6119578" y="3194700"/>
            <a:ext cx="23247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88" name="Google Shape;888;p13"/>
          <p:cNvSpPr txBox="1">
            <a:spLocks noGrp="1"/>
          </p:cNvSpPr>
          <p:nvPr>
            <p:ph type="subTitle" idx="13"/>
          </p:nvPr>
        </p:nvSpPr>
        <p:spPr>
          <a:xfrm>
            <a:off x="6119575" y="3587625"/>
            <a:ext cx="17715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7113" y="3429268"/>
            <a:ext cx="1167000" cy="7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0" name="Google Shape;890;p13"/>
          <p:cNvSpPr/>
          <p:nvPr/>
        </p:nvSpPr>
        <p:spPr>
          <a:xfrm>
            <a:off x="8624325" y="455035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3"/>
          <p:cNvSpPr/>
          <p:nvPr/>
        </p:nvSpPr>
        <p:spPr>
          <a:xfrm>
            <a:off x="7240688" y="41032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3"/>
          <p:cNvSpPr/>
          <p:nvPr/>
        </p:nvSpPr>
        <p:spPr>
          <a:xfrm>
            <a:off x="1364438" y="46334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3"/>
          <p:cNvSpPr/>
          <p:nvPr/>
        </p:nvSpPr>
        <p:spPr>
          <a:xfrm>
            <a:off x="311700" y="6080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13"/>
          <p:cNvGrpSpPr/>
          <p:nvPr/>
        </p:nvGrpSpPr>
        <p:grpSpPr>
          <a:xfrm>
            <a:off x="8025400" y="374250"/>
            <a:ext cx="549125" cy="525575"/>
            <a:chOff x="8025400" y="374250"/>
            <a:chExt cx="549125" cy="525575"/>
          </a:xfrm>
        </p:grpSpPr>
        <p:sp>
          <p:nvSpPr>
            <p:cNvPr id="895" name="Google Shape;895;p13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3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3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13"/>
          <p:cNvGrpSpPr/>
          <p:nvPr/>
        </p:nvGrpSpPr>
        <p:grpSpPr>
          <a:xfrm rot="-525292">
            <a:off x="272504" y="4336503"/>
            <a:ext cx="549098" cy="525549"/>
            <a:chOff x="8025400" y="374250"/>
            <a:chExt cx="549125" cy="525575"/>
          </a:xfrm>
        </p:grpSpPr>
        <p:sp>
          <p:nvSpPr>
            <p:cNvPr id="936" name="Google Shape;936;p13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13"/>
          <p:cNvSpPr txBox="1">
            <a:spLocks noGrp="1"/>
          </p:cNvSpPr>
          <p:nvPr>
            <p:ph type="title" idx="15"/>
          </p:nvPr>
        </p:nvSpPr>
        <p:spPr>
          <a:xfrm>
            <a:off x="712650" y="447100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5"/>
          <p:cNvSpPr txBox="1">
            <a:spLocks noGrp="1"/>
          </p:cNvSpPr>
          <p:nvPr>
            <p:ph type="title"/>
          </p:nvPr>
        </p:nvSpPr>
        <p:spPr>
          <a:xfrm>
            <a:off x="3035700" y="3246088"/>
            <a:ext cx="3072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114" name="Google Shape;1114;p15"/>
          <p:cNvSpPr txBox="1">
            <a:spLocks noGrp="1"/>
          </p:cNvSpPr>
          <p:nvPr>
            <p:ph type="subTitle" idx="1"/>
          </p:nvPr>
        </p:nvSpPr>
        <p:spPr>
          <a:xfrm>
            <a:off x="2414100" y="1654713"/>
            <a:ext cx="4315800" cy="14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5" name="Google Shape;1115;p15"/>
          <p:cNvSpPr/>
          <p:nvPr/>
        </p:nvSpPr>
        <p:spPr>
          <a:xfrm>
            <a:off x="8349500" y="33006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5"/>
          <p:cNvSpPr/>
          <p:nvPr/>
        </p:nvSpPr>
        <p:spPr>
          <a:xfrm>
            <a:off x="6521938" y="37993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5"/>
          <p:cNvSpPr/>
          <p:nvPr/>
        </p:nvSpPr>
        <p:spPr>
          <a:xfrm>
            <a:off x="1364438" y="46334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5"/>
          <p:cNvSpPr/>
          <p:nvPr/>
        </p:nvSpPr>
        <p:spPr>
          <a:xfrm>
            <a:off x="388713" y="195067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A79830-2398-1C43-610F-3A5CD3F6E53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22"/>
          <p:cNvSpPr txBox="1">
            <a:spLocks noGrp="1"/>
          </p:cNvSpPr>
          <p:nvPr>
            <p:ph type="subTitle" idx="1"/>
          </p:nvPr>
        </p:nvSpPr>
        <p:spPr>
          <a:xfrm>
            <a:off x="1279431" y="1497533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1" name="Google Shape;1831;p22"/>
          <p:cNvSpPr txBox="1">
            <a:spLocks noGrp="1"/>
          </p:cNvSpPr>
          <p:nvPr>
            <p:ph type="subTitle" idx="2"/>
          </p:nvPr>
        </p:nvSpPr>
        <p:spPr>
          <a:xfrm>
            <a:off x="3711291" y="1497533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2" name="Google Shape;1832;p22"/>
          <p:cNvSpPr txBox="1">
            <a:spLocks noGrp="1"/>
          </p:cNvSpPr>
          <p:nvPr>
            <p:ph type="subTitle" idx="3"/>
          </p:nvPr>
        </p:nvSpPr>
        <p:spPr>
          <a:xfrm>
            <a:off x="6143175" y="1497541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3" name="Google Shape;1833;p22"/>
          <p:cNvSpPr txBox="1">
            <a:spLocks noGrp="1"/>
          </p:cNvSpPr>
          <p:nvPr>
            <p:ph type="subTitle" idx="4"/>
          </p:nvPr>
        </p:nvSpPr>
        <p:spPr>
          <a:xfrm>
            <a:off x="1279425" y="3178988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4" name="Google Shape;1834;p22"/>
          <p:cNvSpPr txBox="1">
            <a:spLocks noGrp="1"/>
          </p:cNvSpPr>
          <p:nvPr>
            <p:ph type="subTitle" idx="5"/>
          </p:nvPr>
        </p:nvSpPr>
        <p:spPr>
          <a:xfrm>
            <a:off x="3711300" y="3178989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5" name="Google Shape;1835;p22"/>
          <p:cNvSpPr txBox="1">
            <a:spLocks noGrp="1"/>
          </p:cNvSpPr>
          <p:nvPr>
            <p:ph type="subTitle" idx="6"/>
          </p:nvPr>
        </p:nvSpPr>
        <p:spPr>
          <a:xfrm>
            <a:off x="6143175" y="3178988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900"/>
              <a:buFont typeface="Fredoka One"/>
              <a:buNone/>
              <a:defRPr sz="19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36" name="Google Shape;1836;p22"/>
          <p:cNvSpPr txBox="1">
            <a:spLocks noGrp="1"/>
          </p:cNvSpPr>
          <p:nvPr>
            <p:ph type="subTitle" idx="7"/>
          </p:nvPr>
        </p:nvSpPr>
        <p:spPr>
          <a:xfrm>
            <a:off x="1279438" y="1901038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7" name="Google Shape;1837;p22"/>
          <p:cNvSpPr txBox="1">
            <a:spLocks noGrp="1"/>
          </p:cNvSpPr>
          <p:nvPr>
            <p:ph type="subTitle" idx="8"/>
          </p:nvPr>
        </p:nvSpPr>
        <p:spPr>
          <a:xfrm>
            <a:off x="3711300" y="1901038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22"/>
          <p:cNvSpPr txBox="1">
            <a:spLocks noGrp="1"/>
          </p:cNvSpPr>
          <p:nvPr>
            <p:ph type="subTitle" idx="9"/>
          </p:nvPr>
        </p:nvSpPr>
        <p:spPr>
          <a:xfrm>
            <a:off x="6143175" y="1901038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9" name="Google Shape;1839;p22"/>
          <p:cNvSpPr txBox="1">
            <a:spLocks noGrp="1"/>
          </p:cNvSpPr>
          <p:nvPr>
            <p:ph type="subTitle" idx="13"/>
          </p:nvPr>
        </p:nvSpPr>
        <p:spPr>
          <a:xfrm>
            <a:off x="1279431" y="3581136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0" name="Google Shape;1840;p22"/>
          <p:cNvSpPr txBox="1">
            <a:spLocks noGrp="1"/>
          </p:cNvSpPr>
          <p:nvPr>
            <p:ph type="subTitle" idx="14"/>
          </p:nvPr>
        </p:nvSpPr>
        <p:spPr>
          <a:xfrm>
            <a:off x="3711300" y="3581136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1" name="Google Shape;1841;p22"/>
          <p:cNvSpPr txBox="1">
            <a:spLocks noGrp="1"/>
          </p:cNvSpPr>
          <p:nvPr>
            <p:ph type="subTitle" idx="15"/>
          </p:nvPr>
        </p:nvSpPr>
        <p:spPr>
          <a:xfrm>
            <a:off x="6143175" y="3581136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42" name="Google Shape;1842;p22"/>
          <p:cNvGrpSpPr/>
          <p:nvPr/>
        </p:nvGrpSpPr>
        <p:grpSpPr>
          <a:xfrm>
            <a:off x="433232" y="233600"/>
            <a:ext cx="8487512" cy="4596303"/>
            <a:chOff x="433232" y="233600"/>
            <a:chExt cx="8487512" cy="4596303"/>
          </a:xfrm>
        </p:grpSpPr>
        <p:sp>
          <p:nvSpPr>
            <p:cNvPr id="1843" name="Google Shape;1843;p22"/>
            <p:cNvSpPr/>
            <p:nvPr/>
          </p:nvSpPr>
          <p:spPr>
            <a:xfrm>
              <a:off x="1230400" y="474875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2"/>
            <p:cNvSpPr/>
            <p:nvPr/>
          </p:nvSpPr>
          <p:spPr>
            <a:xfrm>
              <a:off x="8712775" y="14323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2"/>
            <p:cNvSpPr/>
            <p:nvPr/>
          </p:nvSpPr>
          <p:spPr>
            <a:xfrm>
              <a:off x="7629913" y="2336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2"/>
            <p:cNvSpPr/>
            <p:nvPr/>
          </p:nvSpPr>
          <p:spPr>
            <a:xfrm>
              <a:off x="558913" y="4621975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7" name="Google Shape;1847;p22"/>
            <p:cNvGrpSpPr/>
            <p:nvPr/>
          </p:nvGrpSpPr>
          <p:grpSpPr>
            <a:xfrm>
              <a:off x="8163650" y="4297775"/>
              <a:ext cx="549125" cy="525575"/>
              <a:chOff x="8025400" y="374250"/>
              <a:chExt cx="549125" cy="525575"/>
            </a:xfrm>
          </p:grpSpPr>
          <p:sp>
            <p:nvSpPr>
              <p:cNvPr id="1848" name="Google Shape;1848;p22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2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2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2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2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2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2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22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2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2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22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22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22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22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2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2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2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2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22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22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22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2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2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2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22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1880" name="Google Shape;1880;p22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1881" name="Google Shape;1881;p22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22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22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22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22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2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2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8" name="Google Shape;1888;p22"/>
            <p:cNvGrpSpPr/>
            <p:nvPr/>
          </p:nvGrpSpPr>
          <p:grpSpPr>
            <a:xfrm rot="-525292">
              <a:off x="470029" y="417653"/>
              <a:ext cx="549098" cy="525549"/>
              <a:chOff x="8025400" y="374250"/>
              <a:chExt cx="549125" cy="525575"/>
            </a:xfrm>
          </p:grpSpPr>
          <p:sp>
            <p:nvSpPr>
              <p:cNvPr id="1889" name="Google Shape;1889;p22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2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2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2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2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2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2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2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2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2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2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2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2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2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2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2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2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2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2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2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2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2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22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22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2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2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2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1921" name="Google Shape;1921;p22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1922" name="Google Shape;1922;p22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2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2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2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2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2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2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29" name="Google Shape;1929;p22"/>
          <p:cNvSpPr txBox="1">
            <a:spLocks noGrp="1"/>
          </p:cNvSpPr>
          <p:nvPr>
            <p:ph type="title"/>
          </p:nvPr>
        </p:nvSpPr>
        <p:spPr>
          <a:xfrm>
            <a:off x="712650" y="447100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userDrawn="1">
  <p:cSld name="CUSTOM_2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23"/>
          <p:cNvSpPr/>
          <p:nvPr/>
        </p:nvSpPr>
        <p:spPr>
          <a:xfrm>
            <a:off x="1230400" y="47487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23"/>
          <p:cNvSpPr/>
          <p:nvPr/>
        </p:nvSpPr>
        <p:spPr>
          <a:xfrm>
            <a:off x="7252413" y="26695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ONE_COLUMN_TEXT_1_1">
    <p:bg>
      <p:bgPr>
        <a:solidFill>
          <a:schemeClr val="dk1"/>
        </a:solidFill>
        <a:effectLst/>
      </p:bgPr>
    </p:bg>
    <p:spTree>
      <p:nvGrpSpPr>
        <p:cNvPr id="1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6"/>
          <p:cNvSpPr txBox="1">
            <a:spLocks noGrp="1"/>
          </p:cNvSpPr>
          <p:nvPr>
            <p:ph type="body" idx="1"/>
          </p:nvPr>
        </p:nvSpPr>
        <p:spPr>
          <a:xfrm>
            <a:off x="1418534" y="1540650"/>
            <a:ext cx="4390500" cy="23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1" name="Google Shape;3061;p36"/>
          <p:cNvSpPr/>
          <p:nvPr/>
        </p:nvSpPr>
        <p:spPr>
          <a:xfrm>
            <a:off x="8712775" y="14323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2" name="Google Shape;3062;p36"/>
          <p:cNvSpPr/>
          <p:nvPr/>
        </p:nvSpPr>
        <p:spPr>
          <a:xfrm>
            <a:off x="6376738" y="2336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3" name="Google Shape;3063;p36"/>
          <p:cNvSpPr/>
          <p:nvPr/>
        </p:nvSpPr>
        <p:spPr>
          <a:xfrm>
            <a:off x="1575388" y="46538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4" name="Google Shape;3064;p36"/>
          <p:cNvGrpSpPr/>
          <p:nvPr/>
        </p:nvGrpSpPr>
        <p:grpSpPr>
          <a:xfrm>
            <a:off x="433225" y="233600"/>
            <a:ext cx="8487519" cy="4628128"/>
            <a:chOff x="433225" y="233600"/>
            <a:chExt cx="8487519" cy="4628128"/>
          </a:xfrm>
        </p:grpSpPr>
        <p:sp>
          <p:nvSpPr>
            <p:cNvPr id="3065" name="Google Shape;3065;p36"/>
            <p:cNvSpPr/>
            <p:nvPr/>
          </p:nvSpPr>
          <p:spPr>
            <a:xfrm>
              <a:off x="433225" y="235705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6"/>
            <p:cNvSpPr/>
            <p:nvPr/>
          </p:nvSpPr>
          <p:spPr>
            <a:xfrm>
              <a:off x="8712775" y="14323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6"/>
            <p:cNvSpPr/>
            <p:nvPr/>
          </p:nvSpPr>
          <p:spPr>
            <a:xfrm>
              <a:off x="6376738" y="2336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6"/>
            <p:cNvSpPr/>
            <p:nvPr/>
          </p:nvSpPr>
          <p:spPr>
            <a:xfrm>
              <a:off x="1575388" y="4653800"/>
              <a:ext cx="207969" cy="207928"/>
            </a:xfrm>
            <a:custGeom>
              <a:avLst/>
              <a:gdLst/>
              <a:ahLst/>
              <a:cxnLst/>
              <a:rect l="l" t="t" r="r" b="b"/>
              <a:pathLst>
                <a:path w="5011" h="5010" extrusionOk="0">
                  <a:moveTo>
                    <a:pt x="2484" y="0"/>
                  </a:moveTo>
                  <a:lnTo>
                    <a:pt x="2013" y="1070"/>
                  </a:lnTo>
                  <a:lnTo>
                    <a:pt x="1842" y="1413"/>
                  </a:lnTo>
                  <a:lnTo>
                    <a:pt x="1628" y="1627"/>
                  </a:lnTo>
                  <a:lnTo>
                    <a:pt x="1371" y="1841"/>
                  </a:lnTo>
                  <a:lnTo>
                    <a:pt x="1028" y="2012"/>
                  </a:lnTo>
                  <a:lnTo>
                    <a:pt x="1" y="2526"/>
                  </a:lnTo>
                  <a:lnTo>
                    <a:pt x="1028" y="2997"/>
                  </a:lnTo>
                  <a:lnTo>
                    <a:pt x="1371" y="3168"/>
                  </a:lnTo>
                  <a:lnTo>
                    <a:pt x="1628" y="3382"/>
                  </a:lnTo>
                  <a:lnTo>
                    <a:pt x="1842" y="3639"/>
                  </a:lnTo>
                  <a:lnTo>
                    <a:pt x="2013" y="3982"/>
                  </a:lnTo>
                  <a:lnTo>
                    <a:pt x="2484" y="5009"/>
                  </a:lnTo>
                  <a:lnTo>
                    <a:pt x="2955" y="3982"/>
                  </a:lnTo>
                  <a:lnTo>
                    <a:pt x="3169" y="3639"/>
                  </a:lnTo>
                  <a:lnTo>
                    <a:pt x="3383" y="3382"/>
                  </a:lnTo>
                  <a:lnTo>
                    <a:pt x="3597" y="3168"/>
                  </a:lnTo>
                  <a:lnTo>
                    <a:pt x="3940" y="2997"/>
                  </a:lnTo>
                  <a:lnTo>
                    <a:pt x="5010" y="2526"/>
                  </a:lnTo>
                  <a:lnTo>
                    <a:pt x="3940" y="2012"/>
                  </a:lnTo>
                  <a:lnTo>
                    <a:pt x="3597" y="1841"/>
                  </a:lnTo>
                  <a:lnTo>
                    <a:pt x="3383" y="1627"/>
                  </a:lnTo>
                  <a:lnTo>
                    <a:pt x="3169" y="1413"/>
                  </a:lnTo>
                  <a:lnTo>
                    <a:pt x="2955" y="1070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9" name="Google Shape;3069;p36"/>
            <p:cNvGrpSpPr/>
            <p:nvPr/>
          </p:nvGrpSpPr>
          <p:grpSpPr>
            <a:xfrm>
              <a:off x="8163650" y="4297775"/>
              <a:ext cx="549125" cy="525575"/>
              <a:chOff x="8025400" y="374250"/>
              <a:chExt cx="549125" cy="525575"/>
            </a:xfrm>
          </p:grpSpPr>
          <p:sp>
            <p:nvSpPr>
              <p:cNvPr id="3070" name="Google Shape;3070;p36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36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6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6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6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6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6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6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6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6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6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6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6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6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6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6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6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6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6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6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6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6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6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6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6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102" name="Google Shape;3102;p36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103" name="Google Shape;3103;p36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6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6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6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6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6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6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0" name="Google Shape;3110;p36"/>
            <p:cNvGrpSpPr/>
            <p:nvPr/>
          </p:nvGrpSpPr>
          <p:grpSpPr>
            <a:xfrm rot="-525292">
              <a:off x="470029" y="417653"/>
              <a:ext cx="549098" cy="525549"/>
              <a:chOff x="8025400" y="374250"/>
              <a:chExt cx="549125" cy="525575"/>
            </a:xfrm>
          </p:grpSpPr>
          <p:sp>
            <p:nvSpPr>
              <p:cNvPr id="3111" name="Google Shape;3111;p36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6"/>
              <p:cNvSpPr/>
              <p:nvPr/>
            </p:nvSpPr>
            <p:spPr>
              <a:xfrm>
                <a:off x="8025400" y="3742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F3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6"/>
              <p:cNvSpPr/>
              <p:nvPr/>
            </p:nvSpPr>
            <p:spPr>
              <a:xfrm>
                <a:off x="8314400" y="4085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6"/>
              <p:cNvSpPr/>
              <p:nvPr/>
            </p:nvSpPr>
            <p:spPr>
              <a:xfrm>
                <a:off x="831440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6"/>
              <p:cNvSpPr/>
              <p:nvPr/>
            </p:nvSpPr>
            <p:spPr>
              <a:xfrm>
                <a:off x="8315475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6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6"/>
              <p:cNvSpPr/>
              <p:nvPr/>
            </p:nvSpPr>
            <p:spPr>
              <a:xfrm>
                <a:off x="8319750" y="40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6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6"/>
              <p:cNvSpPr/>
              <p:nvPr/>
            </p:nvSpPr>
            <p:spPr>
              <a:xfrm>
                <a:off x="8374350" y="4716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6"/>
              <p:cNvSpPr/>
              <p:nvPr/>
            </p:nvSpPr>
            <p:spPr>
              <a:xfrm>
                <a:off x="8374350" y="4695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6"/>
              <p:cNvSpPr/>
              <p:nvPr/>
            </p:nvSpPr>
            <p:spPr>
              <a:xfrm>
                <a:off x="8371125" y="4609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6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6"/>
              <p:cNvSpPr/>
              <p:nvPr/>
            </p:nvSpPr>
            <p:spPr>
              <a:xfrm>
                <a:off x="8510275" y="5754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6"/>
              <p:cNvSpPr/>
              <p:nvPr/>
            </p:nvSpPr>
            <p:spPr>
              <a:xfrm>
                <a:off x="8458900" y="5583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6"/>
              <p:cNvSpPr/>
              <p:nvPr/>
            </p:nvSpPr>
            <p:spPr>
              <a:xfrm>
                <a:off x="8525275" y="5840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6"/>
              <p:cNvSpPr/>
              <p:nvPr/>
            </p:nvSpPr>
            <p:spPr>
              <a:xfrm>
                <a:off x="8476025" y="5626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6"/>
              <p:cNvSpPr/>
              <p:nvPr/>
            </p:nvSpPr>
            <p:spPr>
              <a:xfrm>
                <a:off x="8458900" y="5583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6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6"/>
              <p:cNvSpPr/>
              <p:nvPr/>
            </p:nvSpPr>
            <p:spPr>
              <a:xfrm>
                <a:off x="8271575" y="7852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6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6"/>
              <p:cNvSpPr/>
              <p:nvPr/>
            </p:nvSpPr>
            <p:spPr>
              <a:xfrm>
                <a:off x="8413950" y="861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6"/>
              <p:cNvSpPr/>
              <p:nvPr/>
            </p:nvSpPr>
            <p:spPr>
              <a:xfrm>
                <a:off x="8413950" y="8602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6"/>
              <p:cNvSpPr/>
              <p:nvPr/>
            </p:nvSpPr>
            <p:spPr>
              <a:xfrm>
                <a:off x="8380775" y="8612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6"/>
              <p:cNvSpPr/>
              <p:nvPr/>
            </p:nvSpPr>
            <p:spPr>
              <a:xfrm>
                <a:off x="8395750" y="8655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6"/>
              <p:cNvSpPr/>
              <p:nvPr/>
            </p:nvSpPr>
            <p:spPr>
              <a:xfrm>
                <a:off x="8380775" y="863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6"/>
              <p:cNvSpPr/>
              <p:nvPr/>
            </p:nvSpPr>
            <p:spPr>
              <a:xfrm>
                <a:off x="8396825" y="8612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6"/>
              <p:cNvSpPr/>
              <p:nvPr/>
            </p:nvSpPr>
            <p:spPr>
              <a:xfrm>
                <a:off x="8059650" y="4085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143" name="Google Shape;3143;p36"/>
              <p:cNvSpPr/>
              <p:nvPr/>
            </p:nvSpPr>
            <p:spPr>
              <a:xfrm>
                <a:off x="8109950" y="7745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solidFill>
                <a:srgbClr val="FFD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235"/>
                  </a:solidFill>
                </a:endParaRPr>
              </a:p>
            </p:txBody>
          </p:sp>
          <p:sp>
            <p:nvSpPr>
              <p:cNvPr id="3144" name="Google Shape;3144;p36"/>
              <p:cNvSpPr/>
              <p:nvPr/>
            </p:nvSpPr>
            <p:spPr>
              <a:xfrm>
                <a:off x="8315475" y="5583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6"/>
              <p:cNvSpPr/>
              <p:nvPr/>
            </p:nvSpPr>
            <p:spPr>
              <a:xfrm>
                <a:off x="8059650" y="5423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6"/>
              <p:cNvSpPr/>
              <p:nvPr/>
            </p:nvSpPr>
            <p:spPr>
              <a:xfrm>
                <a:off x="8298350" y="4085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6"/>
              <p:cNvSpPr/>
              <p:nvPr/>
            </p:nvSpPr>
            <p:spPr>
              <a:xfrm>
                <a:off x="8079975" y="4277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6"/>
              <p:cNvSpPr/>
              <p:nvPr/>
            </p:nvSpPr>
            <p:spPr>
              <a:xfrm>
                <a:off x="8132425" y="6900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6"/>
              <p:cNvSpPr/>
              <p:nvPr/>
            </p:nvSpPr>
            <p:spPr>
              <a:xfrm>
                <a:off x="8079975" y="5241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6"/>
              <p:cNvSpPr/>
              <p:nvPr/>
            </p:nvSpPr>
            <p:spPr>
              <a:xfrm>
                <a:off x="8246975" y="4277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6"/>
          <p:cNvSpPr txBox="1">
            <a:spLocks noGrp="1"/>
          </p:cNvSpPr>
          <p:nvPr>
            <p:ph type="title"/>
          </p:nvPr>
        </p:nvSpPr>
        <p:spPr>
          <a:xfrm>
            <a:off x="712650" y="447100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D01C1-DBD6-D5F0-EC94-E89303F4AF7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14350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4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2" y="6814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379334" y="-7732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20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solidFill>
                  <a:srgbClr val="5A8B25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solidFill>
                  <a:srgbClr val="5A8B25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solidFill>
                <a:srgbClr val="5A8B25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59" r:id="rId5"/>
    <p:sldLayoutId id="2147483661" r:id="rId6"/>
    <p:sldLayoutId id="2147483668" r:id="rId7"/>
    <p:sldLayoutId id="2147483669" r:id="rId8"/>
    <p:sldLayoutId id="2147483682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3617;p44">
            <a:extLst>
              <a:ext uri="{FF2B5EF4-FFF2-40B4-BE49-F238E27FC236}">
                <a16:creationId xmlns:a16="http://schemas.microsoft.com/office/drawing/2014/main" id="{636EA8D3-9741-A88F-D951-28D09819076B}"/>
              </a:ext>
            </a:extLst>
          </p:cNvPr>
          <p:cNvSpPr txBox="1">
            <a:spLocks/>
          </p:cNvSpPr>
          <p:nvPr/>
        </p:nvSpPr>
        <p:spPr>
          <a:xfrm>
            <a:off x="316412" y="844591"/>
            <a:ext cx="2096169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500" b="1">
                <a:ln w="22225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TOÁN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A8EDFC-FB98-C0D1-1831-BF94FEFF8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157" y="3858240"/>
            <a:ext cx="990099" cy="990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829284-CACD-EE99-4285-43001B8B3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01" y="1951966"/>
            <a:ext cx="5355652" cy="1854311"/>
          </a:xfrm>
          <a:prstGeom prst="rect">
            <a:avLst/>
          </a:prstGeom>
        </p:spPr>
      </p:pic>
      <p:sp>
        <p:nvSpPr>
          <p:cNvPr id="14" name="Google Shape;3617;p44">
            <a:extLst>
              <a:ext uri="{FF2B5EF4-FFF2-40B4-BE49-F238E27FC236}">
                <a16:creationId xmlns:a16="http://schemas.microsoft.com/office/drawing/2014/main" id="{1041C72F-183C-F76A-E04C-B9564B7A30AA}"/>
              </a:ext>
            </a:extLst>
          </p:cNvPr>
          <p:cNvSpPr txBox="1">
            <a:spLocks/>
          </p:cNvSpPr>
          <p:nvPr/>
        </p:nvSpPr>
        <p:spPr>
          <a:xfrm>
            <a:off x="2224072" y="880057"/>
            <a:ext cx="3540077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sz="4000" b="1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lba Matter" panose="02040603050506020204" pitchFamily="18" charset="0"/>
            </a:endParaRPr>
          </a:p>
        </p:txBody>
      </p:sp>
      <p:sp>
        <p:nvSpPr>
          <p:cNvPr id="15" name="Google Shape;3537;p41">
            <a:extLst>
              <a:ext uri="{FF2B5EF4-FFF2-40B4-BE49-F238E27FC236}">
                <a16:creationId xmlns:a16="http://schemas.microsoft.com/office/drawing/2014/main" id="{0B70BA6A-1277-0EC6-B3F7-BE75D1539BF4}"/>
              </a:ext>
            </a:extLst>
          </p:cNvPr>
          <p:cNvSpPr txBox="1">
            <a:spLocks/>
          </p:cNvSpPr>
          <p:nvPr/>
        </p:nvSpPr>
        <p:spPr>
          <a:xfrm>
            <a:off x="-1421359" y="828094"/>
            <a:ext cx="9773522" cy="55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b="1">
                <a:solidFill>
                  <a:schemeClr val="bg2"/>
                </a:solidFill>
                <a:latin typeface="UTM Silk Script" panose="02040603050506020204" pitchFamily="18" charset="0"/>
              </a:rPr>
              <a:t>Bài 2</a:t>
            </a:r>
          </a:p>
          <a:p>
            <a:r>
              <a:rPr lang="en-US" sz="2500">
                <a:latin typeface="UVN Bai Sau Nang" panose="04030905020802020C03" pitchFamily="82" charset="0"/>
              </a:rPr>
              <a:t>Tia số. </a:t>
            </a:r>
            <a:r>
              <a:rPr lang="en-US" sz="2500">
                <a:solidFill>
                  <a:srgbClr val="FFFF00"/>
                </a:solidFill>
                <a:latin typeface="UVN Bai Sau Nang" panose="04030905020802020C03" pitchFamily="82" charset="0"/>
              </a:rPr>
              <a:t>Số liền trước. </a:t>
            </a:r>
            <a:r>
              <a:rPr lang="en-US" sz="2500">
                <a:solidFill>
                  <a:srgbClr val="A9F7F0"/>
                </a:solidFill>
                <a:latin typeface="UVN Bai Sau Nang" panose="04030905020802020C03" pitchFamily="82" charset="0"/>
              </a:rPr>
              <a:t>Số liền sau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02008621-F3F7-7E1C-090B-D1DAE4B3B9DE}"/>
              </a:ext>
            </a:extLst>
          </p:cNvPr>
          <p:cNvSpPr txBox="1"/>
          <p:nvPr/>
        </p:nvSpPr>
        <p:spPr>
          <a:xfrm>
            <a:off x="2854171" y="3097516"/>
            <a:ext cx="3326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spc="50">
                <a:ln w="9525" cmpd="sng">
                  <a:solidFill>
                    <a:schemeClr val="bg2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efore the Rain" panose="02000000000000000000" pitchFamily="2" charset="0"/>
                <a:ea typeface="+mn-ea"/>
                <a:cs typeface="#9Slide05 Bodega Script" pitchFamily="2" charset="0"/>
              </a:rPr>
              <a:t>Trang11</a:t>
            </a:r>
            <a:endParaRPr lang="id-ID" sz="4000" b="1" kern="1200" spc="50">
              <a:ln w="9525" cmpd="sng">
                <a:solidFill>
                  <a:schemeClr val="bg2"/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Before the Rain" panose="02000000000000000000" pitchFamily="2" charset="0"/>
              <a:ea typeface="+mn-ea"/>
              <a:cs typeface="#9Slide05 Bodega Script" pitchFamily="2" charset="0"/>
            </a:endParaRPr>
          </a:p>
        </p:txBody>
      </p:sp>
      <p:grpSp>
        <p:nvGrpSpPr>
          <p:cNvPr id="12" name="Google Shape;33;p2">
            <a:extLst>
              <a:ext uri="{FF2B5EF4-FFF2-40B4-BE49-F238E27FC236}">
                <a16:creationId xmlns:a16="http://schemas.microsoft.com/office/drawing/2014/main" id="{B282645C-D69D-E497-07DE-72CED3D5AB7F}"/>
              </a:ext>
            </a:extLst>
          </p:cNvPr>
          <p:cNvGrpSpPr/>
          <p:nvPr/>
        </p:nvGrpSpPr>
        <p:grpSpPr>
          <a:xfrm>
            <a:off x="6964044" y="2049848"/>
            <a:ext cx="326763" cy="295668"/>
            <a:chOff x="8025400" y="374250"/>
            <a:chExt cx="549125" cy="525575"/>
          </a:xfrm>
        </p:grpSpPr>
        <p:sp>
          <p:nvSpPr>
            <p:cNvPr id="13" name="Google Shape;34;p2">
              <a:extLst>
                <a:ext uri="{FF2B5EF4-FFF2-40B4-BE49-F238E27FC236}">
                  <a16:creationId xmlns:a16="http://schemas.microsoft.com/office/drawing/2014/main" id="{8D0AEAF4-C49B-2E80-6721-A70F0A25413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;p2">
              <a:extLst>
                <a:ext uri="{FF2B5EF4-FFF2-40B4-BE49-F238E27FC236}">
                  <a16:creationId xmlns:a16="http://schemas.microsoft.com/office/drawing/2014/main" id="{CA357350-3A69-7267-57BD-B1498E29BC5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;p2">
              <a:extLst>
                <a:ext uri="{FF2B5EF4-FFF2-40B4-BE49-F238E27FC236}">
                  <a16:creationId xmlns:a16="http://schemas.microsoft.com/office/drawing/2014/main" id="{F90337F3-C544-38C4-051D-EC37762F4B54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;p2">
              <a:extLst>
                <a:ext uri="{FF2B5EF4-FFF2-40B4-BE49-F238E27FC236}">
                  <a16:creationId xmlns:a16="http://schemas.microsoft.com/office/drawing/2014/main" id="{E2E499A7-7548-5657-AAC2-9436BF6FFE90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;p2">
              <a:extLst>
                <a:ext uri="{FF2B5EF4-FFF2-40B4-BE49-F238E27FC236}">
                  <a16:creationId xmlns:a16="http://schemas.microsoft.com/office/drawing/2014/main" id="{C771ED07-396D-316E-300A-904673C1DF0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;p2">
              <a:extLst>
                <a:ext uri="{FF2B5EF4-FFF2-40B4-BE49-F238E27FC236}">
                  <a16:creationId xmlns:a16="http://schemas.microsoft.com/office/drawing/2014/main" id="{0137783F-8384-BC00-E137-79AE1C803834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;p2">
              <a:extLst>
                <a:ext uri="{FF2B5EF4-FFF2-40B4-BE49-F238E27FC236}">
                  <a16:creationId xmlns:a16="http://schemas.microsoft.com/office/drawing/2014/main" id="{1A447FA3-2999-C991-6B0C-B77C309F0EA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;p2">
              <a:extLst>
                <a:ext uri="{FF2B5EF4-FFF2-40B4-BE49-F238E27FC236}">
                  <a16:creationId xmlns:a16="http://schemas.microsoft.com/office/drawing/2014/main" id="{4815A177-C1C0-227D-ADFA-28FC49DD2244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;p2">
              <a:extLst>
                <a:ext uri="{FF2B5EF4-FFF2-40B4-BE49-F238E27FC236}">
                  <a16:creationId xmlns:a16="http://schemas.microsoft.com/office/drawing/2014/main" id="{EFCAE768-9DF6-00BD-F51A-94C8377CD0A9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3;p2">
              <a:extLst>
                <a:ext uri="{FF2B5EF4-FFF2-40B4-BE49-F238E27FC236}">
                  <a16:creationId xmlns:a16="http://schemas.microsoft.com/office/drawing/2014/main" id="{4245082E-2981-A645-6BE4-853EF404AE6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;p2">
              <a:extLst>
                <a:ext uri="{FF2B5EF4-FFF2-40B4-BE49-F238E27FC236}">
                  <a16:creationId xmlns:a16="http://schemas.microsoft.com/office/drawing/2014/main" id="{36012942-BC91-5E20-5777-8FA5D9E6E92A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;p2">
              <a:extLst>
                <a:ext uri="{FF2B5EF4-FFF2-40B4-BE49-F238E27FC236}">
                  <a16:creationId xmlns:a16="http://schemas.microsoft.com/office/drawing/2014/main" id="{1070586B-4C83-5193-A630-F983DA40EC48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;p2">
              <a:extLst>
                <a:ext uri="{FF2B5EF4-FFF2-40B4-BE49-F238E27FC236}">
                  <a16:creationId xmlns:a16="http://schemas.microsoft.com/office/drawing/2014/main" id="{036588A1-A803-1BC8-921B-C6F145B15C6A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;p2">
              <a:extLst>
                <a:ext uri="{FF2B5EF4-FFF2-40B4-BE49-F238E27FC236}">
                  <a16:creationId xmlns:a16="http://schemas.microsoft.com/office/drawing/2014/main" id="{904A5632-598A-2FB1-8489-114DB841C0F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8;p2">
              <a:extLst>
                <a:ext uri="{FF2B5EF4-FFF2-40B4-BE49-F238E27FC236}">
                  <a16:creationId xmlns:a16="http://schemas.microsoft.com/office/drawing/2014/main" id="{A40D2B00-5336-6A00-9DD6-7773F0C379F5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;p2">
              <a:extLst>
                <a:ext uri="{FF2B5EF4-FFF2-40B4-BE49-F238E27FC236}">
                  <a16:creationId xmlns:a16="http://schemas.microsoft.com/office/drawing/2014/main" id="{F73D73EF-D7B7-C42C-20D2-C8F8FBC4EF98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;p2">
              <a:extLst>
                <a:ext uri="{FF2B5EF4-FFF2-40B4-BE49-F238E27FC236}">
                  <a16:creationId xmlns:a16="http://schemas.microsoft.com/office/drawing/2014/main" id="{4293E1C7-9035-F59D-920A-23AB0E279B0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;p2">
              <a:extLst>
                <a:ext uri="{FF2B5EF4-FFF2-40B4-BE49-F238E27FC236}">
                  <a16:creationId xmlns:a16="http://schemas.microsoft.com/office/drawing/2014/main" id="{F81779F2-B3D1-D561-D85F-6A5FEEBDC835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;p2">
              <a:extLst>
                <a:ext uri="{FF2B5EF4-FFF2-40B4-BE49-F238E27FC236}">
                  <a16:creationId xmlns:a16="http://schemas.microsoft.com/office/drawing/2014/main" id="{5205EDB7-7537-9605-386C-469977943902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;p2">
              <a:extLst>
                <a:ext uri="{FF2B5EF4-FFF2-40B4-BE49-F238E27FC236}">
                  <a16:creationId xmlns:a16="http://schemas.microsoft.com/office/drawing/2014/main" id="{38203969-59C5-C225-5943-5770C921658F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;p2">
              <a:extLst>
                <a:ext uri="{FF2B5EF4-FFF2-40B4-BE49-F238E27FC236}">
                  <a16:creationId xmlns:a16="http://schemas.microsoft.com/office/drawing/2014/main" id="{65CA05B3-80F1-7A22-62B4-DD6B11C153F3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;p2">
              <a:extLst>
                <a:ext uri="{FF2B5EF4-FFF2-40B4-BE49-F238E27FC236}">
                  <a16:creationId xmlns:a16="http://schemas.microsoft.com/office/drawing/2014/main" id="{5C97506E-650B-9B87-CA28-CBE65D85D02A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;p2">
              <a:extLst>
                <a:ext uri="{FF2B5EF4-FFF2-40B4-BE49-F238E27FC236}">
                  <a16:creationId xmlns:a16="http://schemas.microsoft.com/office/drawing/2014/main" id="{33E5A0DF-00E7-59CE-9C7D-09B8B3C59AFA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;p2">
              <a:extLst>
                <a:ext uri="{FF2B5EF4-FFF2-40B4-BE49-F238E27FC236}">
                  <a16:creationId xmlns:a16="http://schemas.microsoft.com/office/drawing/2014/main" id="{00BE24D0-E49E-22B3-BF8D-3327CA5342AD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;p2">
              <a:extLst>
                <a:ext uri="{FF2B5EF4-FFF2-40B4-BE49-F238E27FC236}">
                  <a16:creationId xmlns:a16="http://schemas.microsoft.com/office/drawing/2014/main" id="{C390DC16-3649-ABB3-5020-164BABCFF2E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9;p2">
              <a:extLst>
                <a:ext uri="{FF2B5EF4-FFF2-40B4-BE49-F238E27FC236}">
                  <a16:creationId xmlns:a16="http://schemas.microsoft.com/office/drawing/2014/main" id="{7CF16089-BCA5-DFAE-83DD-DC5FACD6158C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0;p2">
              <a:extLst>
                <a:ext uri="{FF2B5EF4-FFF2-40B4-BE49-F238E27FC236}">
                  <a16:creationId xmlns:a16="http://schemas.microsoft.com/office/drawing/2014/main" id="{F6D4F8FE-19BB-103A-9158-85D1CF5F4AB5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1;p2">
              <a:extLst>
                <a:ext uri="{FF2B5EF4-FFF2-40B4-BE49-F238E27FC236}">
                  <a16:creationId xmlns:a16="http://schemas.microsoft.com/office/drawing/2014/main" id="{14D62B82-091C-4332-6E62-17E8664CFA63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;p2">
              <a:extLst>
                <a:ext uri="{FF2B5EF4-FFF2-40B4-BE49-F238E27FC236}">
                  <a16:creationId xmlns:a16="http://schemas.microsoft.com/office/drawing/2014/main" id="{CFB5E378-6F22-EF1C-FEC5-C843131CA1A9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;p2">
              <a:extLst>
                <a:ext uri="{FF2B5EF4-FFF2-40B4-BE49-F238E27FC236}">
                  <a16:creationId xmlns:a16="http://schemas.microsoft.com/office/drawing/2014/main" id="{CB0D0870-261D-3B6E-BB86-AA405AC0C418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;p2">
              <a:extLst>
                <a:ext uri="{FF2B5EF4-FFF2-40B4-BE49-F238E27FC236}">
                  <a16:creationId xmlns:a16="http://schemas.microsoft.com/office/drawing/2014/main" id="{FDA4C8CD-6212-4FF6-FCEB-8E09A089DE68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5;p2">
              <a:extLst>
                <a:ext uri="{FF2B5EF4-FFF2-40B4-BE49-F238E27FC236}">
                  <a16:creationId xmlns:a16="http://schemas.microsoft.com/office/drawing/2014/main" id="{BB41BA4E-1956-D8E9-9598-A8E16F03C055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7" name="Google Shape;66;p2">
              <a:extLst>
                <a:ext uri="{FF2B5EF4-FFF2-40B4-BE49-F238E27FC236}">
                  <a16:creationId xmlns:a16="http://schemas.microsoft.com/office/drawing/2014/main" id="{44F8319B-BE9C-3E87-8E90-BEAD522F2F92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8" name="Google Shape;67;p2">
              <a:extLst>
                <a:ext uri="{FF2B5EF4-FFF2-40B4-BE49-F238E27FC236}">
                  <a16:creationId xmlns:a16="http://schemas.microsoft.com/office/drawing/2014/main" id="{C8423C83-3E72-375C-79DE-4344FC9500FA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;p2">
              <a:extLst>
                <a:ext uri="{FF2B5EF4-FFF2-40B4-BE49-F238E27FC236}">
                  <a16:creationId xmlns:a16="http://schemas.microsoft.com/office/drawing/2014/main" id="{A4D257F9-959F-2539-4833-CF100D338C35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;p2">
              <a:extLst>
                <a:ext uri="{FF2B5EF4-FFF2-40B4-BE49-F238E27FC236}">
                  <a16:creationId xmlns:a16="http://schemas.microsoft.com/office/drawing/2014/main" id="{7D5B53FB-68E7-B1CE-FB7A-F823D88F01E0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;p2">
              <a:extLst>
                <a:ext uri="{FF2B5EF4-FFF2-40B4-BE49-F238E27FC236}">
                  <a16:creationId xmlns:a16="http://schemas.microsoft.com/office/drawing/2014/main" id="{8FF75888-3521-C87D-4344-4633336E67DF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1;p2">
              <a:extLst>
                <a:ext uri="{FF2B5EF4-FFF2-40B4-BE49-F238E27FC236}">
                  <a16:creationId xmlns:a16="http://schemas.microsoft.com/office/drawing/2014/main" id="{0743A908-3CEE-2922-8C09-CDB8049624AE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;p2">
              <a:extLst>
                <a:ext uri="{FF2B5EF4-FFF2-40B4-BE49-F238E27FC236}">
                  <a16:creationId xmlns:a16="http://schemas.microsoft.com/office/drawing/2014/main" id="{33C13DFC-2AEB-5C3D-F336-8B935CB8C4CF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3;p2">
              <a:extLst>
                <a:ext uri="{FF2B5EF4-FFF2-40B4-BE49-F238E27FC236}">
                  <a16:creationId xmlns:a16="http://schemas.microsoft.com/office/drawing/2014/main" id="{EA448F44-385F-13CD-1E29-72D586345590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33;p2">
            <a:extLst>
              <a:ext uri="{FF2B5EF4-FFF2-40B4-BE49-F238E27FC236}">
                <a16:creationId xmlns:a16="http://schemas.microsoft.com/office/drawing/2014/main" id="{8B59ADD2-EB70-4D50-C933-4EFE63E32069}"/>
              </a:ext>
            </a:extLst>
          </p:cNvPr>
          <p:cNvGrpSpPr/>
          <p:nvPr/>
        </p:nvGrpSpPr>
        <p:grpSpPr>
          <a:xfrm>
            <a:off x="139317" y="3858240"/>
            <a:ext cx="358051" cy="313965"/>
            <a:chOff x="8025400" y="374250"/>
            <a:chExt cx="549125" cy="525575"/>
          </a:xfrm>
        </p:grpSpPr>
        <p:sp>
          <p:nvSpPr>
            <p:cNvPr id="56" name="Google Shape;34;p2">
              <a:extLst>
                <a:ext uri="{FF2B5EF4-FFF2-40B4-BE49-F238E27FC236}">
                  <a16:creationId xmlns:a16="http://schemas.microsoft.com/office/drawing/2014/main" id="{D4DA6D38-2685-461D-9706-A2DAD69788E2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;p2">
              <a:extLst>
                <a:ext uri="{FF2B5EF4-FFF2-40B4-BE49-F238E27FC236}">
                  <a16:creationId xmlns:a16="http://schemas.microsoft.com/office/drawing/2014/main" id="{C8D6CF63-78B1-B883-FAA7-2D8989BD612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;p2">
              <a:extLst>
                <a:ext uri="{FF2B5EF4-FFF2-40B4-BE49-F238E27FC236}">
                  <a16:creationId xmlns:a16="http://schemas.microsoft.com/office/drawing/2014/main" id="{7525AEFC-3584-3143-4E00-656C88C2240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;p2">
              <a:extLst>
                <a:ext uri="{FF2B5EF4-FFF2-40B4-BE49-F238E27FC236}">
                  <a16:creationId xmlns:a16="http://schemas.microsoft.com/office/drawing/2014/main" id="{36D91718-3A3E-7E51-5FD7-ECBB4EE8C6E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8;p2">
              <a:extLst>
                <a:ext uri="{FF2B5EF4-FFF2-40B4-BE49-F238E27FC236}">
                  <a16:creationId xmlns:a16="http://schemas.microsoft.com/office/drawing/2014/main" id="{99F2D56F-CC36-D14E-EE01-A5F17276260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;p2">
              <a:extLst>
                <a:ext uri="{FF2B5EF4-FFF2-40B4-BE49-F238E27FC236}">
                  <a16:creationId xmlns:a16="http://schemas.microsoft.com/office/drawing/2014/main" id="{9F30C612-839A-81F3-0F37-27092595626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;p2">
              <a:extLst>
                <a:ext uri="{FF2B5EF4-FFF2-40B4-BE49-F238E27FC236}">
                  <a16:creationId xmlns:a16="http://schemas.microsoft.com/office/drawing/2014/main" id="{F1E89791-50DF-F149-BE47-05BD0F319C5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1;p2">
              <a:extLst>
                <a:ext uri="{FF2B5EF4-FFF2-40B4-BE49-F238E27FC236}">
                  <a16:creationId xmlns:a16="http://schemas.microsoft.com/office/drawing/2014/main" id="{10530AD1-3445-C140-6665-950F81A2EFF5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;p2">
              <a:extLst>
                <a:ext uri="{FF2B5EF4-FFF2-40B4-BE49-F238E27FC236}">
                  <a16:creationId xmlns:a16="http://schemas.microsoft.com/office/drawing/2014/main" id="{CBA34968-5600-C008-336D-84B51407E4ED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;p2">
              <a:extLst>
                <a:ext uri="{FF2B5EF4-FFF2-40B4-BE49-F238E27FC236}">
                  <a16:creationId xmlns:a16="http://schemas.microsoft.com/office/drawing/2014/main" id="{002FBB27-00E1-146D-DE6A-A333A2CF525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4;p2">
              <a:extLst>
                <a:ext uri="{FF2B5EF4-FFF2-40B4-BE49-F238E27FC236}">
                  <a16:creationId xmlns:a16="http://schemas.microsoft.com/office/drawing/2014/main" id="{E461FF9C-E819-D3B2-8551-3D9782DBA3B4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;p2">
              <a:extLst>
                <a:ext uri="{FF2B5EF4-FFF2-40B4-BE49-F238E27FC236}">
                  <a16:creationId xmlns:a16="http://schemas.microsoft.com/office/drawing/2014/main" id="{99EA83E7-6FF7-3EAB-3922-6F8FA787A48E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6;p2">
              <a:extLst>
                <a:ext uri="{FF2B5EF4-FFF2-40B4-BE49-F238E27FC236}">
                  <a16:creationId xmlns:a16="http://schemas.microsoft.com/office/drawing/2014/main" id="{47D5BA79-7318-8EE6-DA8E-11950B6C3B4A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7;p2">
              <a:extLst>
                <a:ext uri="{FF2B5EF4-FFF2-40B4-BE49-F238E27FC236}">
                  <a16:creationId xmlns:a16="http://schemas.microsoft.com/office/drawing/2014/main" id="{42D55785-21D3-8943-F69D-44B528A768FD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8;p2">
              <a:extLst>
                <a:ext uri="{FF2B5EF4-FFF2-40B4-BE49-F238E27FC236}">
                  <a16:creationId xmlns:a16="http://schemas.microsoft.com/office/drawing/2014/main" id="{D156ACC5-9808-C1CB-710C-DE74959D94D7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9;p2">
              <a:extLst>
                <a:ext uri="{FF2B5EF4-FFF2-40B4-BE49-F238E27FC236}">
                  <a16:creationId xmlns:a16="http://schemas.microsoft.com/office/drawing/2014/main" id="{56D074EF-15D1-D435-6267-77BEDEE0FA0A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;p2">
              <a:extLst>
                <a:ext uri="{FF2B5EF4-FFF2-40B4-BE49-F238E27FC236}">
                  <a16:creationId xmlns:a16="http://schemas.microsoft.com/office/drawing/2014/main" id="{24DB1D77-C1A4-3CFB-A906-CB2E2002B50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1;p2">
              <a:extLst>
                <a:ext uri="{FF2B5EF4-FFF2-40B4-BE49-F238E27FC236}">
                  <a16:creationId xmlns:a16="http://schemas.microsoft.com/office/drawing/2014/main" id="{49A7D693-113E-D418-D7EA-2B9F2E25E8D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;p2">
              <a:extLst>
                <a:ext uri="{FF2B5EF4-FFF2-40B4-BE49-F238E27FC236}">
                  <a16:creationId xmlns:a16="http://schemas.microsoft.com/office/drawing/2014/main" id="{05A52A56-748C-5488-573C-2A1A5F3F905F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3;p2">
              <a:extLst>
                <a:ext uri="{FF2B5EF4-FFF2-40B4-BE49-F238E27FC236}">
                  <a16:creationId xmlns:a16="http://schemas.microsoft.com/office/drawing/2014/main" id="{E80FBCE9-A1CF-E1BF-7139-A237B67EDC45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;p2">
              <a:extLst>
                <a:ext uri="{FF2B5EF4-FFF2-40B4-BE49-F238E27FC236}">
                  <a16:creationId xmlns:a16="http://schemas.microsoft.com/office/drawing/2014/main" id="{C83943F4-C949-EAA3-53D8-CF99BB73E404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5;p2">
              <a:extLst>
                <a:ext uri="{FF2B5EF4-FFF2-40B4-BE49-F238E27FC236}">
                  <a16:creationId xmlns:a16="http://schemas.microsoft.com/office/drawing/2014/main" id="{F0B8AC09-132D-FB7A-1440-30AA2FCECA93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;p2">
              <a:extLst>
                <a:ext uri="{FF2B5EF4-FFF2-40B4-BE49-F238E27FC236}">
                  <a16:creationId xmlns:a16="http://schemas.microsoft.com/office/drawing/2014/main" id="{9B14CD03-7B99-8DEB-AFEC-03B8CCBCDE82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7;p2">
              <a:extLst>
                <a:ext uri="{FF2B5EF4-FFF2-40B4-BE49-F238E27FC236}">
                  <a16:creationId xmlns:a16="http://schemas.microsoft.com/office/drawing/2014/main" id="{E64C147C-1854-E351-5EC0-BD4F46FE86AA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;p2">
              <a:extLst>
                <a:ext uri="{FF2B5EF4-FFF2-40B4-BE49-F238E27FC236}">
                  <a16:creationId xmlns:a16="http://schemas.microsoft.com/office/drawing/2014/main" id="{AA936814-0A68-E4A4-AAE4-3C8896E8B70D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9;p2">
              <a:extLst>
                <a:ext uri="{FF2B5EF4-FFF2-40B4-BE49-F238E27FC236}">
                  <a16:creationId xmlns:a16="http://schemas.microsoft.com/office/drawing/2014/main" id="{762366DC-7D3E-575D-D200-4D385B73BA62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0;p2">
              <a:extLst>
                <a:ext uri="{FF2B5EF4-FFF2-40B4-BE49-F238E27FC236}">
                  <a16:creationId xmlns:a16="http://schemas.microsoft.com/office/drawing/2014/main" id="{71F43102-ED66-77AB-1CFE-E1D4A3403197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1;p2">
              <a:extLst>
                <a:ext uri="{FF2B5EF4-FFF2-40B4-BE49-F238E27FC236}">
                  <a16:creationId xmlns:a16="http://schemas.microsoft.com/office/drawing/2014/main" id="{9694C79D-8E91-E6EA-1450-AE945F986F11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;p2">
              <a:extLst>
                <a:ext uri="{FF2B5EF4-FFF2-40B4-BE49-F238E27FC236}">
                  <a16:creationId xmlns:a16="http://schemas.microsoft.com/office/drawing/2014/main" id="{D4DA457F-9A37-F0A7-CCAA-E1D7B2974B22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;p2">
              <a:extLst>
                <a:ext uri="{FF2B5EF4-FFF2-40B4-BE49-F238E27FC236}">
                  <a16:creationId xmlns:a16="http://schemas.microsoft.com/office/drawing/2014/main" id="{44D6DBA2-C560-C1EF-5178-D0F9AFFC2726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;p2">
              <a:extLst>
                <a:ext uri="{FF2B5EF4-FFF2-40B4-BE49-F238E27FC236}">
                  <a16:creationId xmlns:a16="http://schemas.microsoft.com/office/drawing/2014/main" id="{2003E439-8895-A826-9294-7E1C612F5DE1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;p2">
              <a:extLst>
                <a:ext uri="{FF2B5EF4-FFF2-40B4-BE49-F238E27FC236}">
                  <a16:creationId xmlns:a16="http://schemas.microsoft.com/office/drawing/2014/main" id="{033326A3-3DBB-BC04-F037-FF963925EB4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88" name="Google Shape;66;p2">
              <a:extLst>
                <a:ext uri="{FF2B5EF4-FFF2-40B4-BE49-F238E27FC236}">
                  <a16:creationId xmlns:a16="http://schemas.microsoft.com/office/drawing/2014/main" id="{2326E153-07FD-4E43-596A-D01153FE074D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89" name="Google Shape;67;p2">
              <a:extLst>
                <a:ext uri="{FF2B5EF4-FFF2-40B4-BE49-F238E27FC236}">
                  <a16:creationId xmlns:a16="http://schemas.microsoft.com/office/drawing/2014/main" id="{08B46486-EBB1-C20A-7EE9-DC7C594B0178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8;p2">
              <a:extLst>
                <a:ext uri="{FF2B5EF4-FFF2-40B4-BE49-F238E27FC236}">
                  <a16:creationId xmlns:a16="http://schemas.microsoft.com/office/drawing/2014/main" id="{7AADA0B7-47EE-D438-3B25-7DF946CE4993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9;p2">
              <a:extLst>
                <a:ext uri="{FF2B5EF4-FFF2-40B4-BE49-F238E27FC236}">
                  <a16:creationId xmlns:a16="http://schemas.microsoft.com/office/drawing/2014/main" id="{8781F3CA-6854-933C-1406-83D3156121F1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0;p2">
              <a:extLst>
                <a:ext uri="{FF2B5EF4-FFF2-40B4-BE49-F238E27FC236}">
                  <a16:creationId xmlns:a16="http://schemas.microsoft.com/office/drawing/2014/main" id="{9BED8A30-F953-C4D5-E6C1-17CEFF1342DC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1;p2">
              <a:extLst>
                <a:ext uri="{FF2B5EF4-FFF2-40B4-BE49-F238E27FC236}">
                  <a16:creationId xmlns:a16="http://schemas.microsoft.com/office/drawing/2014/main" id="{0B795697-08AE-0054-06B3-47E65E174A94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2;p2">
              <a:extLst>
                <a:ext uri="{FF2B5EF4-FFF2-40B4-BE49-F238E27FC236}">
                  <a16:creationId xmlns:a16="http://schemas.microsoft.com/office/drawing/2014/main" id="{C3E5CCF3-8A27-EFE4-A40C-2330DDE93895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;p2">
              <a:extLst>
                <a:ext uri="{FF2B5EF4-FFF2-40B4-BE49-F238E27FC236}">
                  <a16:creationId xmlns:a16="http://schemas.microsoft.com/office/drawing/2014/main" id="{42EC15A1-510D-71B5-1003-C1DE24149E91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itle 1">
            <a:extLst>
              <a:ext uri="{FF2B5EF4-FFF2-40B4-BE49-F238E27FC236}">
                <a16:creationId xmlns:a16="http://schemas.microsoft.com/office/drawing/2014/main" id="{BB569DDB-0E3E-4C36-20FA-E33A5560EF3A}"/>
              </a:ext>
            </a:extLst>
          </p:cNvPr>
          <p:cNvSpPr txBox="1">
            <a:spLocks/>
          </p:cNvSpPr>
          <p:nvPr/>
        </p:nvSpPr>
        <p:spPr>
          <a:xfrm>
            <a:off x="497368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20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/>
      <p:bldP spid="29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5295;p66">
            <a:extLst>
              <a:ext uri="{FF2B5EF4-FFF2-40B4-BE49-F238E27FC236}">
                <a16:creationId xmlns:a16="http://schemas.microsoft.com/office/drawing/2014/main" id="{CBC6C5C6-3154-5A6E-3293-B5775495D6A6}"/>
              </a:ext>
            </a:extLst>
          </p:cNvPr>
          <p:cNvGrpSpPr/>
          <p:nvPr/>
        </p:nvGrpSpPr>
        <p:grpSpPr>
          <a:xfrm>
            <a:off x="3866540" y="-67337"/>
            <a:ext cx="1888966" cy="1268532"/>
            <a:chOff x="1363074" y="578390"/>
            <a:chExt cx="1410920" cy="1268532"/>
          </a:xfrm>
        </p:grpSpPr>
        <p:grpSp>
          <p:nvGrpSpPr>
            <p:cNvPr id="385" name="Google Shape;5296;p66">
              <a:extLst>
                <a:ext uri="{FF2B5EF4-FFF2-40B4-BE49-F238E27FC236}">
                  <a16:creationId xmlns:a16="http://schemas.microsoft.com/office/drawing/2014/main" id="{C33FC226-23E0-1D02-6940-2FBBDEA2D93B}"/>
                </a:ext>
              </a:extLst>
            </p:cNvPr>
            <p:cNvGrpSpPr/>
            <p:nvPr/>
          </p:nvGrpSpPr>
          <p:grpSpPr>
            <a:xfrm>
              <a:off x="1363074" y="725510"/>
              <a:ext cx="1410920" cy="1121413"/>
              <a:chOff x="50725" y="1055313"/>
              <a:chExt cx="4624452" cy="3275154"/>
            </a:xfrm>
          </p:grpSpPr>
          <p:sp>
            <p:nvSpPr>
              <p:cNvPr id="389" name="Google Shape;5297;p66">
                <a:extLst>
                  <a:ext uri="{FF2B5EF4-FFF2-40B4-BE49-F238E27FC236}">
                    <a16:creationId xmlns:a16="http://schemas.microsoft.com/office/drawing/2014/main" id="{EF4508E1-C2B9-9AFD-6412-E54546B8BA26}"/>
                  </a:ext>
                </a:extLst>
              </p:cNvPr>
              <p:cNvSpPr/>
              <p:nvPr/>
            </p:nvSpPr>
            <p:spPr>
              <a:xfrm>
                <a:off x="50725" y="1055313"/>
                <a:ext cx="4624452" cy="3275154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298;p66">
                <a:extLst>
                  <a:ext uri="{FF2B5EF4-FFF2-40B4-BE49-F238E27FC236}">
                    <a16:creationId xmlns:a16="http://schemas.microsoft.com/office/drawing/2014/main" id="{B599B6D0-C9C1-3424-F7CD-3F83501BE065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299;p66">
                <a:extLst>
                  <a:ext uri="{FF2B5EF4-FFF2-40B4-BE49-F238E27FC236}">
                    <a16:creationId xmlns:a16="http://schemas.microsoft.com/office/drawing/2014/main" id="{17821DDF-F8E8-008C-976D-9A49C7B024D7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300;p66">
                <a:extLst>
                  <a:ext uri="{FF2B5EF4-FFF2-40B4-BE49-F238E27FC236}">
                    <a16:creationId xmlns:a16="http://schemas.microsoft.com/office/drawing/2014/main" id="{C43C3521-03A4-2450-00FA-F831B2670DFB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301;p66">
                <a:extLst>
                  <a:ext uri="{FF2B5EF4-FFF2-40B4-BE49-F238E27FC236}">
                    <a16:creationId xmlns:a16="http://schemas.microsoft.com/office/drawing/2014/main" id="{CFD5149C-32A5-110A-508C-7E21F78FDC5A}"/>
                  </a:ext>
                </a:extLst>
              </p:cNvPr>
              <p:cNvSpPr/>
              <p:nvPr/>
            </p:nvSpPr>
            <p:spPr>
              <a:xfrm>
                <a:off x="435100" y="1379100"/>
                <a:ext cx="3873775" cy="2631750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302;p66">
                <a:extLst>
                  <a:ext uri="{FF2B5EF4-FFF2-40B4-BE49-F238E27FC236}">
                    <a16:creationId xmlns:a16="http://schemas.microsoft.com/office/drawing/2014/main" id="{AC442006-719C-FCED-B57A-19D13892A256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" name="Google Shape;5303;p66">
              <a:extLst>
                <a:ext uri="{FF2B5EF4-FFF2-40B4-BE49-F238E27FC236}">
                  <a16:creationId xmlns:a16="http://schemas.microsoft.com/office/drawing/2014/main" id="{1639C64A-9C21-B517-A139-AB0E2C61ECBF}"/>
                </a:ext>
              </a:extLst>
            </p:cNvPr>
            <p:cNvSpPr/>
            <p:nvPr/>
          </p:nvSpPr>
          <p:spPr>
            <a:xfrm>
              <a:off x="16422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04;p66">
              <a:extLst>
                <a:ext uri="{FF2B5EF4-FFF2-40B4-BE49-F238E27FC236}">
                  <a16:creationId xmlns:a16="http://schemas.microsoft.com/office/drawing/2014/main" id="{12A1CFF5-56F8-DE87-2CA5-108F9ED2C855}"/>
                </a:ext>
              </a:extLst>
            </p:cNvPr>
            <p:cNvSpPr/>
            <p:nvPr/>
          </p:nvSpPr>
          <p:spPr>
            <a:xfrm>
              <a:off x="1991138" y="578390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05;p66">
              <a:extLst>
                <a:ext uri="{FF2B5EF4-FFF2-40B4-BE49-F238E27FC236}">
                  <a16:creationId xmlns:a16="http://schemas.microsoft.com/office/drawing/2014/main" id="{9516BD2F-3E59-6993-B649-EEEC7A13DB8D}"/>
                </a:ext>
              </a:extLst>
            </p:cNvPr>
            <p:cNvSpPr/>
            <p:nvPr/>
          </p:nvSpPr>
          <p:spPr>
            <a:xfrm>
              <a:off x="23401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90BA4-0C0F-616D-AE99-4F27AB09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611" y="28876"/>
            <a:ext cx="1172319" cy="1172319"/>
          </a:xfrm>
          <a:prstGeom prst="rect">
            <a:avLst/>
          </a:prstGeom>
        </p:spPr>
      </p:pic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4B45178F-A648-91DF-7B5D-55C332F4B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867064"/>
              </p:ext>
            </p:extLst>
          </p:nvPr>
        </p:nvGraphicFramePr>
        <p:xfrm>
          <a:off x="283945" y="1317330"/>
          <a:ext cx="8576109" cy="3502512"/>
        </p:xfrm>
        <a:graphic>
          <a:graphicData uri="http://schemas.openxmlformats.org/drawingml/2006/table">
            <a:tbl>
              <a:tblPr firstRow="1" bandRow="1">
                <a:tableStyleId>{F9C26ABE-1381-4F9B-835A-9D3F26ABB483}</a:tableStyleId>
              </a:tblPr>
              <a:tblGrid>
                <a:gridCol w="2858703">
                  <a:extLst>
                    <a:ext uri="{9D8B030D-6E8A-4147-A177-3AD203B41FA5}">
                      <a16:colId xmlns:a16="http://schemas.microsoft.com/office/drawing/2014/main" val="1579882501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1422363978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3052891805"/>
                    </a:ext>
                  </a:extLst>
                </a:gridCol>
              </a:tblGrid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liền trước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đã cho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liền sau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74356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923350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427747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86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597450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20649"/>
                  </a:ext>
                </a:extLst>
              </a:tr>
              <a:tr h="5837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322882"/>
                  </a:ext>
                </a:extLst>
              </a:tr>
            </a:tbl>
          </a:graphicData>
        </a:graphic>
      </p:graphicFrame>
      <p:sp>
        <p:nvSpPr>
          <p:cNvPr id="12" name="Google Shape;3625;p45">
            <a:extLst>
              <a:ext uri="{FF2B5EF4-FFF2-40B4-BE49-F238E27FC236}">
                <a16:creationId xmlns:a16="http://schemas.microsoft.com/office/drawing/2014/main" id="{C5AEBD4E-CCF8-BBF7-DF74-7D1D18B664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55210" y="315060"/>
            <a:ext cx="2318886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bg2"/>
                </a:solidFill>
                <a:latin typeface="UTM Guanine" panose="02040603050506020204" pitchFamily="18" charset="0"/>
              </a:rPr>
              <a:t>Số?</a:t>
            </a:r>
            <a:endParaRPr sz="4000">
              <a:solidFill>
                <a:schemeClr val="bg2"/>
              </a:solidFill>
              <a:latin typeface="UTM Guani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5295;p66">
            <a:extLst>
              <a:ext uri="{FF2B5EF4-FFF2-40B4-BE49-F238E27FC236}">
                <a16:creationId xmlns:a16="http://schemas.microsoft.com/office/drawing/2014/main" id="{E54BB910-430C-E046-A2EA-A43B2F9BEB38}"/>
              </a:ext>
            </a:extLst>
          </p:cNvPr>
          <p:cNvGrpSpPr/>
          <p:nvPr/>
        </p:nvGrpSpPr>
        <p:grpSpPr>
          <a:xfrm>
            <a:off x="2656551" y="-83029"/>
            <a:ext cx="3939984" cy="1290003"/>
            <a:chOff x="1363074" y="578390"/>
            <a:chExt cx="1410920" cy="1268532"/>
          </a:xfrm>
        </p:grpSpPr>
        <p:grpSp>
          <p:nvGrpSpPr>
            <p:cNvPr id="427" name="Google Shape;5296;p66">
              <a:extLst>
                <a:ext uri="{FF2B5EF4-FFF2-40B4-BE49-F238E27FC236}">
                  <a16:creationId xmlns:a16="http://schemas.microsoft.com/office/drawing/2014/main" id="{136894E4-307E-32BB-EC01-B5E3F6EFC956}"/>
                </a:ext>
              </a:extLst>
            </p:cNvPr>
            <p:cNvGrpSpPr/>
            <p:nvPr/>
          </p:nvGrpSpPr>
          <p:grpSpPr>
            <a:xfrm>
              <a:off x="1363074" y="725510"/>
              <a:ext cx="1410920" cy="1121413"/>
              <a:chOff x="50725" y="1055313"/>
              <a:chExt cx="4624452" cy="3275154"/>
            </a:xfrm>
          </p:grpSpPr>
          <p:sp>
            <p:nvSpPr>
              <p:cNvPr id="431" name="Google Shape;5297;p66">
                <a:extLst>
                  <a:ext uri="{FF2B5EF4-FFF2-40B4-BE49-F238E27FC236}">
                    <a16:creationId xmlns:a16="http://schemas.microsoft.com/office/drawing/2014/main" id="{EB144E1B-1A40-2A3D-0BC5-5481CB5C8E7A}"/>
                  </a:ext>
                </a:extLst>
              </p:cNvPr>
              <p:cNvSpPr/>
              <p:nvPr/>
            </p:nvSpPr>
            <p:spPr>
              <a:xfrm>
                <a:off x="50725" y="1055313"/>
                <a:ext cx="4624452" cy="3275154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5298;p66">
                <a:extLst>
                  <a:ext uri="{FF2B5EF4-FFF2-40B4-BE49-F238E27FC236}">
                    <a16:creationId xmlns:a16="http://schemas.microsoft.com/office/drawing/2014/main" id="{0A2E0CF6-104D-E4B8-F1F2-0D801E0D6336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5299;p66">
                <a:extLst>
                  <a:ext uri="{FF2B5EF4-FFF2-40B4-BE49-F238E27FC236}">
                    <a16:creationId xmlns:a16="http://schemas.microsoft.com/office/drawing/2014/main" id="{F7E5708E-00E0-9CEB-F958-C4041996A56B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5300;p66">
                <a:extLst>
                  <a:ext uri="{FF2B5EF4-FFF2-40B4-BE49-F238E27FC236}">
                    <a16:creationId xmlns:a16="http://schemas.microsoft.com/office/drawing/2014/main" id="{EC3652C4-4A21-4447-830E-1E16092B697C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5301;p66">
                <a:extLst>
                  <a:ext uri="{FF2B5EF4-FFF2-40B4-BE49-F238E27FC236}">
                    <a16:creationId xmlns:a16="http://schemas.microsoft.com/office/drawing/2014/main" id="{155997C2-FEC9-00DD-DD9E-4F83C18C0A60}"/>
                  </a:ext>
                </a:extLst>
              </p:cNvPr>
              <p:cNvSpPr/>
              <p:nvPr/>
            </p:nvSpPr>
            <p:spPr>
              <a:xfrm>
                <a:off x="435100" y="1379100"/>
                <a:ext cx="3873775" cy="2631750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5302;p66">
                <a:extLst>
                  <a:ext uri="{FF2B5EF4-FFF2-40B4-BE49-F238E27FC236}">
                    <a16:creationId xmlns:a16="http://schemas.microsoft.com/office/drawing/2014/main" id="{BF2467C3-0EF0-BF72-CF25-F7E744CE4E74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8" name="Google Shape;5303;p66">
              <a:extLst>
                <a:ext uri="{FF2B5EF4-FFF2-40B4-BE49-F238E27FC236}">
                  <a16:creationId xmlns:a16="http://schemas.microsoft.com/office/drawing/2014/main" id="{E878C6A7-7A67-7453-11D7-869176F91C1E}"/>
                </a:ext>
              </a:extLst>
            </p:cNvPr>
            <p:cNvSpPr/>
            <p:nvPr/>
          </p:nvSpPr>
          <p:spPr>
            <a:xfrm>
              <a:off x="16422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304;p66">
              <a:extLst>
                <a:ext uri="{FF2B5EF4-FFF2-40B4-BE49-F238E27FC236}">
                  <a16:creationId xmlns:a16="http://schemas.microsoft.com/office/drawing/2014/main" id="{CA3B0400-D712-359B-656D-7FB5FCB1A2E5}"/>
                </a:ext>
              </a:extLst>
            </p:cNvPr>
            <p:cNvSpPr/>
            <p:nvPr/>
          </p:nvSpPr>
          <p:spPr>
            <a:xfrm>
              <a:off x="1991138" y="578390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305;p66">
              <a:extLst>
                <a:ext uri="{FF2B5EF4-FFF2-40B4-BE49-F238E27FC236}">
                  <a16:creationId xmlns:a16="http://schemas.microsoft.com/office/drawing/2014/main" id="{27B60088-8C2F-68B1-AEE2-A813D47A8508}"/>
                </a:ext>
              </a:extLst>
            </p:cNvPr>
            <p:cNvSpPr/>
            <p:nvPr/>
          </p:nvSpPr>
          <p:spPr>
            <a:xfrm>
              <a:off x="23401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3625;p45">
            <a:extLst>
              <a:ext uri="{FF2B5EF4-FFF2-40B4-BE49-F238E27FC236}">
                <a16:creationId xmlns:a16="http://schemas.microsoft.com/office/drawing/2014/main" id="{C5AEBD4E-CCF8-BBF7-DF74-7D1D18B664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26070" y="175861"/>
            <a:ext cx="3939985" cy="571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bg2"/>
                </a:solidFill>
                <a:latin typeface="UTM Gradoo" panose="02040603050506020204" pitchFamily="18" charset="0"/>
              </a:rPr>
              <a:t>S a o bí ẩn</a:t>
            </a:r>
            <a:endParaRPr sz="4800">
              <a:solidFill>
                <a:schemeClr val="bg2"/>
              </a:solidFill>
              <a:latin typeface="UTM Gradoo" panose="02040603050506020204" pitchFamily="18" charset="0"/>
            </a:endParaRPr>
          </a:p>
        </p:txBody>
      </p:sp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4B45178F-A648-91DF-7B5D-55C332F4B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829574"/>
              </p:ext>
            </p:extLst>
          </p:nvPr>
        </p:nvGraphicFramePr>
        <p:xfrm>
          <a:off x="308009" y="1233119"/>
          <a:ext cx="8576109" cy="3732048"/>
        </p:xfrm>
        <a:graphic>
          <a:graphicData uri="http://schemas.openxmlformats.org/drawingml/2006/table">
            <a:tbl>
              <a:tblPr firstRow="1" bandRow="1">
                <a:tableStyleId>{F9C26ABE-1381-4F9B-835A-9D3F26ABB483}</a:tableStyleId>
              </a:tblPr>
              <a:tblGrid>
                <a:gridCol w="2858703">
                  <a:extLst>
                    <a:ext uri="{9D8B030D-6E8A-4147-A177-3AD203B41FA5}">
                      <a16:colId xmlns:a16="http://schemas.microsoft.com/office/drawing/2014/main" val="1579882501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1422363978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3052891805"/>
                    </a:ext>
                  </a:extLst>
                </a:gridCol>
              </a:tblGrid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liền trước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đã cho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Số liền sau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74356"/>
                  </a:ext>
                </a:extLst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923350"/>
                  </a:ext>
                </a:extLst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54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427747"/>
                  </a:ext>
                </a:extLst>
              </a:tr>
              <a:tr h="72499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85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86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87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597450"/>
                  </a:ext>
                </a:extLst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69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20649"/>
                  </a:ext>
                </a:extLst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UTM Guanine" panose="02040603050506020204" pitchFamily="18" charset="0"/>
                        </a:rPr>
                        <a:t>73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322882"/>
                  </a:ext>
                </a:extLst>
              </a:tr>
            </a:tbl>
          </a:graphicData>
        </a:graphic>
      </p:graphicFrame>
      <p:grpSp>
        <p:nvGrpSpPr>
          <p:cNvPr id="15" name="Google Shape;1978;p23">
            <a:extLst>
              <a:ext uri="{FF2B5EF4-FFF2-40B4-BE49-F238E27FC236}">
                <a16:creationId xmlns:a16="http://schemas.microsoft.com/office/drawing/2014/main" id="{B2AE0194-12DD-9AE7-CAA7-3E605C188BEC}"/>
              </a:ext>
            </a:extLst>
          </p:cNvPr>
          <p:cNvGrpSpPr/>
          <p:nvPr/>
        </p:nvGrpSpPr>
        <p:grpSpPr>
          <a:xfrm rot="-525292">
            <a:off x="1369990" y="2342576"/>
            <a:ext cx="768364" cy="747103"/>
            <a:chOff x="8025400" y="374250"/>
            <a:chExt cx="549125" cy="525575"/>
          </a:xfrm>
        </p:grpSpPr>
        <p:sp>
          <p:nvSpPr>
            <p:cNvPr id="16" name="Google Shape;1979;p23">
              <a:extLst>
                <a:ext uri="{FF2B5EF4-FFF2-40B4-BE49-F238E27FC236}">
                  <a16:creationId xmlns:a16="http://schemas.microsoft.com/office/drawing/2014/main" id="{AB241F45-FB19-128F-EC9C-A25B43E8C13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80;p23">
              <a:extLst>
                <a:ext uri="{FF2B5EF4-FFF2-40B4-BE49-F238E27FC236}">
                  <a16:creationId xmlns:a16="http://schemas.microsoft.com/office/drawing/2014/main" id="{6A7116C3-9751-0AC2-47F8-D96728BD514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81;p23">
              <a:extLst>
                <a:ext uri="{FF2B5EF4-FFF2-40B4-BE49-F238E27FC236}">
                  <a16:creationId xmlns:a16="http://schemas.microsoft.com/office/drawing/2014/main" id="{1392136E-164B-AA7A-D472-CD8B0E5A36F0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82;p23">
              <a:extLst>
                <a:ext uri="{FF2B5EF4-FFF2-40B4-BE49-F238E27FC236}">
                  <a16:creationId xmlns:a16="http://schemas.microsoft.com/office/drawing/2014/main" id="{04B3C8FB-4F39-D70B-1092-06AB8D2BA264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83;p23">
              <a:extLst>
                <a:ext uri="{FF2B5EF4-FFF2-40B4-BE49-F238E27FC236}">
                  <a16:creationId xmlns:a16="http://schemas.microsoft.com/office/drawing/2014/main" id="{CCC06513-E652-0FE7-A9FC-0152E66FD06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84;p23">
              <a:extLst>
                <a:ext uri="{FF2B5EF4-FFF2-40B4-BE49-F238E27FC236}">
                  <a16:creationId xmlns:a16="http://schemas.microsoft.com/office/drawing/2014/main" id="{B1F8C4E4-7797-9E1E-0F00-AD3DC0FCE46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85;p23">
              <a:extLst>
                <a:ext uri="{FF2B5EF4-FFF2-40B4-BE49-F238E27FC236}">
                  <a16:creationId xmlns:a16="http://schemas.microsoft.com/office/drawing/2014/main" id="{8653BF55-9984-F382-FDE4-A22FC6D4D02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86;p23">
              <a:extLst>
                <a:ext uri="{FF2B5EF4-FFF2-40B4-BE49-F238E27FC236}">
                  <a16:creationId xmlns:a16="http://schemas.microsoft.com/office/drawing/2014/main" id="{46D49A1F-AD4B-D083-5108-D19530A4FAEF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87;p23">
              <a:extLst>
                <a:ext uri="{FF2B5EF4-FFF2-40B4-BE49-F238E27FC236}">
                  <a16:creationId xmlns:a16="http://schemas.microsoft.com/office/drawing/2014/main" id="{6B991F61-8A57-41C2-7125-1C9218E0764D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88;p23">
              <a:extLst>
                <a:ext uri="{FF2B5EF4-FFF2-40B4-BE49-F238E27FC236}">
                  <a16:creationId xmlns:a16="http://schemas.microsoft.com/office/drawing/2014/main" id="{44A9D374-3178-4C71-A4EF-7CBA411DDD60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89;p23">
              <a:extLst>
                <a:ext uri="{FF2B5EF4-FFF2-40B4-BE49-F238E27FC236}">
                  <a16:creationId xmlns:a16="http://schemas.microsoft.com/office/drawing/2014/main" id="{3E32CDCE-577C-D60E-F07B-D5B8CCB49D09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90;p23">
              <a:extLst>
                <a:ext uri="{FF2B5EF4-FFF2-40B4-BE49-F238E27FC236}">
                  <a16:creationId xmlns:a16="http://schemas.microsoft.com/office/drawing/2014/main" id="{3F0894A1-7269-DC71-7CA6-78AF028150CB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91;p23">
              <a:extLst>
                <a:ext uri="{FF2B5EF4-FFF2-40B4-BE49-F238E27FC236}">
                  <a16:creationId xmlns:a16="http://schemas.microsoft.com/office/drawing/2014/main" id="{F7BDBF46-715D-0ED3-EB9B-529FA014ABE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92;p23">
              <a:extLst>
                <a:ext uri="{FF2B5EF4-FFF2-40B4-BE49-F238E27FC236}">
                  <a16:creationId xmlns:a16="http://schemas.microsoft.com/office/drawing/2014/main" id="{4F23C09B-A2B2-F012-C05C-B84602456E7D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93;p23">
              <a:extLst>
                <a:ext uri="{FF2B5EF4-FFF2-40B4-BE49-F238E27FC236}">
                  <a16:creationId xmlns:a16="http://schemas.microsoft.com/office/drawing/2014/main" id="{8ABD5F79-D430-FC6F-1055-74577EC85C3D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94;p23">
              <a:extLst>
                <a:ext uri="{FF2B5EF4-FFF2-40B4-BE49-F238E27FC236}">
                  <a16:creationId xmlns:a16="http://schemas.microsoft.com/office/drawing/2014/main" id="{2A0CE095-235A-F555-129B-971FFC02D68B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95;p23">
              <a:extLst>
                <a:ext uri="{FF2B5EF4-FFF2-40B4-BE49-F238E27FC236}">
                  <a16:creationId xmlns:a16="http://schemas.microsoft.com/office/drawing/2014/main" id="{1227CCF7-9BAF-278A-EB26-7825ADCCE03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96;p23">
              <a:extLst>
                <a:ext uri="{FF2B5EF4-FFF2-40B4-BE49-F238E27FC236}">
                  <a16:creationId xmlns:a16="http://schemas.microsoft.com/office/drawing/2014/main" id="{5068CD5F-3365-2632-71CA-FCF6F8CAA0E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97;p23">
              <a:extLst>
                <a:ext uri="{FF2B5EF4-FFF2-40B4-BE49-F238E27FC236}">
                  <a16:creationId xmlns:a16="http://schemas.microsoft.com/office/drawing/2014/main" id="{F47350B4-695B-D592-A326-160AA9B02B8E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98;p23">
              <a:extLst>
                <a:ext uri="{FF2B5EF4-FFF2-40B4-BE49-F238E27FC236}">
                  <a16:creationId xmlns:a16="http://schemas.microsoft.com/office/drawing/2014/main" id="{79F8F841-85BE-A662-44D7-3B96970BC3CF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99;p23">
              <a:extLst>
                <a:ext uri="{FF2B5EF4-FFF2-40B4-BE49-F238E27FC236}">
                  <a16:creationId xmlns:a16="http://schemas.microsoft.com/office/drawing/2014/main" id="{271EF768-8B54-E7FA-1C48-72D31BCB5C7B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00;p23">
              <a:extLst>
                <a:ext uri="{FF2B5EF4-FFF2-40B4-BE49-F238E27FC236}">
                  <a16:creationId xmlns:a16="http://schemas.microsoft.com/office/drawing/2014/main" id="{77438C16-35DB-C438-ED89-5082FBC96F01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01;p23">
              <a:extLst>
                <a:ext uri="{FF2B5EF4-FFF2-40B4-BE49-F238E27FC236}">
                  <a16:creationId xmlns:a16="http://schemas.microsoft.com/office/drawing/2014/main" id="{F968FC2C-3B87-18B8-5FF8-9B873464560B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02;p23">
              <a:extLst>
                <a:ext uri="{FF2B5EF4-FFF2-40B4-BE49-F238E27FC236}">
                  <a16:creationId xmlns:a16="http://schemas.microsoft.com/office/drawing/2014/main" id="{31178079-7745-A34D-4BDC-10BF2A97644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03;p23">
              <a:extLst>
                <a:ext uri="{FF2B5EF4-FFF2-40B4-BE49-F238E27FC236}">
                  <a16:creationId xmlns:a16="http://schemas.microsoft.com/office/drawing/2014/main" id="{21D240B2-92F9-12ED-C322-7FF95EF13CAD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04;p23">
              <a:extLst>
                <a:ext uri="{FF2B5EF4-FFF2-40B4-BE49-F238E27FC236}">
                  <a16:creationId xmlns:a16="http://schemas.microsoft.com/office/drawing/2014/main" id="{A6D378F9-7DCA-974E-B0E3-1634EE666757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05;p23">
              <a:extLst>
                <a:ext uri="{FF2B5EF4-FFF2-40B4-BE49-F238E27FC236}">
                  <a16:creationId xmlns:a16="http://schemas.microsoft.com/office/drawing/2014/main" id="{EC32ED5E-89C0-5113-A280-75A7CA3C2CF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06;p23">
              <a:extLst>
                <a:ext uri="{FF2B5EF4-FFF2-40B4-BE49-F238E27FC236}">
                  <a16:creationId xmlns:a16="http://schemas.microsoft.com/office/drawing/2014/main" id="{3768A09D-F8B9-0A31-B488-724014B9BC4D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07;p23">
              <a:extLst>
                <a:ext uri="{FF2B5EF4-FFF2-40B4-BE49-F238E27FC236}">
                  <a16:creationId xmlns:a16="http://schemas.microsoft.com/office/drawing/2014/main" id="{A967A689-77E1-E7A8-6F83-9F7F295D8B25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08;p23">
              <a:extLst>
                <a:ext uri="{FF2B5EF4-FFF2-40B4-BE49-F238E27FC236}">
                  <a16:creationId xmlns:a16="http://schemas.microsoft.com/office/drawing/2014/main" id="{C175176A-C6BA-BAFA-CAF4-C49074848897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09;p23">
              <a:extLst>
                <a:ext uri="{FF2B5EF4-FFF2-40B4-BE49-F238E27FC236}">
                  <a16:creationId xmlns:a16="http://schemas.microsoft.com/office/drawing/2014/main" id="{79C05A0E-5178-1C91-3EBE-14505261536E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10;p23">
              <a:extLst>
                <a:ext uri="{FF2B5EF4-FFF2-40B4-BE49-F238E27FC236}">
                  <a16:creationId xmlns:a16="http://schemas.microsoft.com/office/drawing/2014/main" id="{E8BF39B8-B85C-51F3-8995-5297E6D0BE3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8" name="Google Shape;2011;p23">
              <a:extLst>
                <a:ext uri="{FF2B5EF4-FFF2-40B4-BE49-F238E27FC236}">
                  <a16:creationId xmlns:a16="http://schemas.microsoft.com/office/drawing/2014/main" id="{526CF133-67D8-DF57-121F-189054C1BE6C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9" name="Google Shape;2012;p23">
              <a:extLst>
                <a:ext uri="{FF2B5EF4-FFF2-40B4-BE49-F238E27FC236}">
                  <a16:creationId xmlns:a16="http://schemas.microsoft.com/office/drawing/2014/main" id="{65644AB9-EAB8-5EC3-2CFD-5C2A5778BE33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13;p23">
              <a:extLst>
                <a:ext uri="{FF2B5EF4-FFF2-40B4-BE49-F238E27FC236}">
                  <a16:creationId xmlns:a16="http://schemas.microsoft.com/office/drawing/2014/main" id="{C639C735-DB7B-7829-A7A2-BA1722F6607C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14;p23">
              <a:extLst>
                <a:ext uri="{FF2B5EF4-FFF2-40B4-BE49-F238E27FC236}">
                  <a16:creationId xmlns:a16="http://schemas.microsoft.com/office/drawing/2014/main" id="{AD9C304B-9516-4E1C-533D-52326132CE75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15;p23">
              <a:extLst>
                <a:ext uri="{FF2B5EF4-FFF2-40B4-BE49-F238E27FC236}">
                  <a16:creationId xmlns:a16="http://schemas.microsoft.com/office/drawing/2014/main" id="{642A7E9B-D700-9843-D290-D6702512BD54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16;p23">
              <a:extLst>
                <a:ext uri="{FF2B5EF4-FFF2-40B4-BE49-F238E27FC236}">
                  <a16:creationId xmlns:a16="http://schemas.microsoft.com/office/drawing/2014/main" id="{FF56C2E6-4000-2F49-8E89-758DB9DAE33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17;p23">
              <a:extLst>
                <a:ext uri="{FF2B5EF4-FFF2-40B4-BE49-F238E27FC236}">
                  <a16:creationId xmlns:a16="http://schemas.microsoft.com/office/drawing/2014/main" id="{56DB9782-D3ED-FF25-B307-85F783EB2654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8;p23">
              <a:extLst>
                <a:ext uri="{FF2B5EF4-FFF2-40B4-BE49-F238E27FC236}">
                  <a16:creationId xmlns:a16="http://schemas.microsoft.com/office/drawing/2014/main" id="{E86D083E-2099-ADC4-15F8-C4D345200D53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1978;p23">
            <a:extLst>
              <a:ext uri="{FF2B5EF4-FFF2-40B4-BE49-F238E27FC236}">
                <a16:creationId xmlns:a16="http://schemas.microsoft.com/office/drawing/2014/main" id="{C4C6C1E5-547D-D3A3-2C19-8BCC58BFEDE4}"/>
              </a:ext>
            </a:extLst>
          </p:cNvPr>
          <p:cNvGrpSpPr/>
          <p:nvPr/>
        </p:nvGrpSpPr>
        <p:grpSpPr>
          <a:xfrm rot="-525292">
            <a:off x="1304114" y="2991619"/>
            <a:ext cx="897179" cy="727265"/>
            <a:chOff x="8025400" y="374250"/>
            <a:chExt cx="549125" cy="525575"/>
          </a:xfrm>
        </p:grpSpPr>
        <p:sp>
          <p:nvSpPr>
            <p:cNvPr id="98" name="Google Shape;1979;p23">
              <a:extLst>
                <a:ext uri="{FF2B5EF4-FFF2-40B4-BE49-F238E27FC236}">
                  <a16:creationId xmlns:a16="http://schemas.microsoft.com/office/drawing/2014/main" id="{AF477F20-0634-2CD3-8CBA-3A89A6989C21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80;p23">
              <a:extLst>
                <a:ext uri="{FF2B5EF4-FFF2-40B4-BE49-F238E27FC236}">
                  <a16:creationId xmlns:a16="http://schemas.microsoft.com/office/drawing/2014/main" id="{40992F2A-3C63-2DEE-EABC-3039C8CCB0B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81;p23">
              <a:extLst>
                <a:ext uri="{FF2B5EF4-FFF2-40B4-BE49-F238E27FC236}">
                  <a16:creationId xmlns:a16="http://schemas.microsoft.com/office/drawing/2014/main" id="{487AB45D-2337-4DAF-59DD-68F2889199E7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82;p23">
              <a:extLst>
                <a:ext uri="{FF2B5EF4-FFF2-40B4-BE49-F238E27FC236}">
                  <a16:creationId xmlns:a16="http://schemas.microsoft.com/office/drawing/2014/main" id="{F57EDDE7-CC89-BD0A-57E9-55BEAE65CBA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83;p23">
              <a:extLst>
                <a:ext uri="{FF2B5EF4-FFF2-40B4-BE49-F238E27FC236}">
                  <a16:creationId xmlns:a16="http://schemas.microsoft.com/office/drawing/2014/main" id="{07167EE2-206F-D925-55C5-1DEC68599BF8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84;p23">
              <a:extLst>
                <a:ext uri="{FF2B5EF4-FFF2-40B4-BE49-F238E27FC236}">
                  <a16:creationId xmlns:a16="http://schemas.microsoft.com/office/drawing/2014/main" id="{8CF68C27-ADBC-CCCE-C343-548129E83543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85;p23">
              <a:extLst>
                <a:ext uri="{FF2B5EF4-FFF2-40B4-BE49-F238E27FC236}">
                  <a16:creationId xmlns:a16="http://schemas.microsoft.com/office/drawing/2014/main" id="{88999DB0-30AB-A9DF-E459-D5DAB260F1EA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86;p23">
              <a:extLst>
                <a:ext uri="{FF2B5EF4-FFF2-40B4-BE49-F238E27FC236}">
                  <a16:creationId xmlns:a16="http://schemas.microsoft.com/office/drawing/2014/main" id="{0F94B624-0A33-A4D6-68FC-7FB6DE568F8D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87;p23">
              <a:extLst>
                <a:ext uri="{FF2B5EF4-FFF2-40B4-BE49-F238E27FC236}">
                  <a16:creationId xmlns:a16="http://schemas.microsoft.com/office/drawing/2014/main" id="{8C9E5C9C-DA37-ECA2-8434-B0969C45968B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88;p23">
              <a:extLst>
                <a:ext uri="{FF2B5EF4-FFF2-40B4-BE49-F238E27FC236}">
                  <a16:creationId xmlns:a16="http://schemas.microsoft.com/office/drawing/2014/main" id="{B3C46427-91EE-E05E-F214-F196389867A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89;p23">
              <a:extLst>
                <a:ext uri="{FF2B5EF4-FFF2-40B4-BE49-F238E27FC236}">
                  <a16:creationId xmlns:a16="http://schemas.microsoft.com/office/drawing/2014/main" id="{E649BC9C-1F4E-B892-C6AC-97A42B051E5F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90;p23">
              <a:extLst>
                <a:ext uri="{FF2B5EF4-FFF2-40B4-BE49-F238E27FC236}">
                  <a16:creationId xmlns:a16="http://schemas.microsoft.com/office/drawing/2014/main" id="{093EAECF-8106-12E2-CFDC-BDFCC25CC46C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91;p23">
              <a:extLst>
                <a:ext uri="{FF2B5EF4-FFF2-40B4-BE49-F238E27FC236}">
                  <a16:creationId xmlns:a16="http://schemas.microsoft.com/office/drawing/2014/main" id="{F7E1C494-50F5-C2F2-3471-70BC49F3C77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92;p23">
              <a:extLst>
                <a:ext uri="{FF2B5EF4-FFF2-40B4-BE49-F238E27FC236}">
                  <a16:creationId xmlns:a16="http://schemas.microsoft.com/office/drawing/2014/main" id="{0E679A76-74F2-6C31-28BD-DC752F5EBAC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93;p23">
              <a:extLst>
                <a:ext uri="{FF2B5EF4-FFF2-40B4-BE49-F238E27FC236}">
                  <a16:creationId xmlns:a16="http://schemas.microsoft.com/office/drawing/2014/main" id="{C3551AFF-9466-B17C-8489-1075F763607F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94;p23">
              <a:extLst>
                <a:ext uri="{FF2B5EF4-FFF2-40B4-BE49-F238E27FC236}">
                  <a16:creationId xmlns:a16="http://schemas.microsoft.com/office/drawing/2014/main" id="{8B79760F-2349-9D77-17F7-2362A4A0C0D2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95;p23">
              <a:extLst>
                <a:ext uri="{FF2B5EF4-FFF2-40B4-BE49-F238E27FC236}">
                  <a16:creationId xmlns:a16="http://schemas.microsoft.com/office/drawing/2014/main" id="{E4C4038C-4429-C93D-6BDB-B1B18A266E8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96;p23">
              <a:extLst>
                <a:ext uri="{FF2B5EF4-FFF2-40B4-BE49-F238E27FC236}">
                  <a16:creationId xmlns:a16="http://schemas.microsoft.com/office/drawing/2014/main" id="{6A091413-713E-282E-18A9-3F7DCBC51E9A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97;p23">
              <a:extLst>
                <a:ext uri="{FF2B5EF4-FFF2-40B4-BE49-F238E27FC236}">
                  <a16:creationId xmlns:a16="http://schemas.microsoft.com/office/drawing/2014/main" id="{81805525-F8F0-FF06-401D-186660A9A3F7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98;p23">
              <a:extLst>
                <a:ext uri="{FF2B5EF4-FFF2-40B4-BE49-F238E27FC236}">
                  <a16:creationId xmlns:a16="http://schemas.microsoft.com/office/drawing/2014/main" id="{C9884F2A-5D97-3FCF-2349-34190BA179F0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99;p23">
              <a:extLst>
                <a:ext uri="{FF2B5EF4-FFF2-40B4-BE49-F238E27FC236}">
                  <a16:creationId xmlns:a16="http://schemas.microsoft.com/office/drawing/2014/main" id="{A2BCB20C-5874-780F-5486-56349C57B780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00;p23">
              <a:extLst>
                <a:ext uri="{FF2B5EF4-FFF2-40B4-BE49-F238E27FC236}">
                  <a16:creationId xmlns:a16="http://schemas.microsoft.com/office/drawing/2014/main" id="{3899DA34-0143-3DF3-B2CB-320F6D4355F5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01;p23">
              <a:extLst>
                <a:ext uri="{FF2B5EF4-FFF2-40B4-BE49-F238E27FC236}">
                  <a16:creationId xmlns:a16="http://schemas.microsoft.com/office/drawing/2014/main" id="{A37487F1-4ABF-AD55-523F-507ADFDE45C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02;p23">
              <a:extLst>
                <a:ext uri="{FF2B5EF4-FFF2-40B4-BE49-F238E27FC236}">
                  <a16:creationId xmlns:a16="http://schemas.microsoft.com/office/drawing/2014/main" id="{08174A26-FF8E-851C-61B2-5BB92A93B1EE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03;p23">
              <a:extLst>
                <a:ext uri="{FF2B5EF4-FFF2-40B4-BE49-F238E27FC236}">
                  <a16:creationId xmlns:a16="http://schemas.microsoft.com/office/drawing/2014/main" id="{6C9811EC-70C5-C1CF-7849-E33C5099922A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04;p23">
              <a:extLst>
                <a:ext uri="{FF2B5EF4-FFF2-40B4-BE49-F238E27FC236}">
                  <a16:creationId xmlns:a16="http://schemas.microsoft.com/office/drawing/2014/main" id="{05EA7C8E-916A-F73E-30F7-B06D03AB57F2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05;p23">
              <a:extLst>
                <a:ext uri="{FF2B5EF4-FFF2-40B4-BE49-F238E27FC236}">
                  <a16:creationId xmlns:a16="http://schemas.microsoft.com/office/drawing/2014/main" id="{2C7589A0-C028-5D2F-8538-AA4BCE56DD24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06;p23">
              <a:extLst>
                <a:ext uri="{FF2B5EF4-FFF2-40B4-BE49-F238E27FC236}">
                  <a16:creationId xmlns:a16="http://schemas.microsoft.com/office/drawing/2014/main" id="{A6DEDFD4-9AB9-3D43-84EB-880C46B700E0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07;p23">
              <a:extLst>
                <a:ext uri="{FF2B5EF4-FFF2-40B4-BE49-F238E27FC236}">
                  <a16:creationId xmlns:a16="http://schemas.microsoft.com/office/drawing/2014/main" id="{5102AA21-000D-C4AE-AFBF-45D8702B434E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08;p23">
              <a:extLst>
                <a:ext uri="{FF2B5EF4-FFF2-40B4-BE49-F238E27FC236}">
                  <a16:creationId xmlns:a16="http://schemas.microsoft.com/office/drawing/2014/main" id="{37B70457-A94F-DF46-C983-A24983D46F35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09;p23">
              <a:extLst>
                <a:ext uri="{FF2B5EF4-FFF2-40B4-BE49-F238E27FC236}">
                  <a16:creationId xmlns:a16="http://schemas.microsoft.com/office/drawing/2014/main" id="{8565C584-2553-C7E4-01F2-D642DE070608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10;p23">
              <a:extLst>
                <a:ext uri="{FF2B5EF4-FFF2-40B4-BE49-F238E27FC236}">
                  <a16:creationId xmlns:a16="http://schemas.microsoft.com/office/drawing/2014/main" id="{129373C7-251E-7777-4BAF-369B7051A203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30" name="Google Shape;2011;p23">
              <a:extLst>
                <a:ext uri="{FF2B5EF4-FFF2-40B4-BE49-F238E27FC236}">
                  <a16:creationId xmlns:a16="http://schemas.microsoft.com/office/drawing/2014/main" id="{DF65C475-8DBE-F389-BFEE-DEF4FDDF3986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31" name="Google Shape;2012;p23">
              <a:extLst>
                <a:ext uri="{FF2B5EF4-FFF2-40B4-BE49-F238E27FC236}">
                  <a16:creationId xmlns:a16="http://schemas.microsoft.com/office/drawing/2014/main" id="{BC5DFE8F-672D-2B94-35D9-6E0AFD85D676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13;p23">
              <a:extLst>
                <a:ext uri="{FF2B5EF4-FFF2-40B4-BE49-F238E27FC236}">
                  <a16:creationId xmlns:a16="http://schemas.microsoft.com/office/drawing/2014/main" id="{9B7C0BC9-7FF6-0CF7-0396-D7310877E650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14;p23">
              <a:extLst>
                <a:ext uri="{FF2B5EF4-FFF2-40B4-BE49-F238E27FC236}">
                  <a16:creationId xmlns:a16="http://schemas.microsoft.com/office/drawing/2014/main" id="{00BE7DD7-7950-4800-06FB-776058E8B6A4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15;p23">
              <a:extLst>
                <a:ext uri="{FF2B5EF4-FFF2-40B4-BE49-F238E27FC236}">
                  <a16:creationId xmlns:a16="http://schemas.microsoft.com/office/drawing/2014/main" id="{ADD9E391-3B68-7E9B-BABC-BC5237D979E9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16;p23">
              <a:extLst>
                <a:ext uri="{FF2B5EF4-FFF2-40B4-BE49-F238E27FC236}">
                  <a16:creationId xmlns:a16="http://schemas.microsoft.com/office/drawing/2014/main" id="{80440F3E-B2D9-5B98-74B6-51972CE7C5B2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17;p23">
              <a:extLst>
                <a:ext uri="{FF2B5EF4-FFF2-40B4-BE49-F238E27FC236}">
                  <a16:creationId xmlns:a16="http://schemas.microsoft.com/office/drawing/2014/main" id="{2E5BCC1B-7FBE-72A7-E147-E290F0C81456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18;p23">
              <a:extLst>
                <a:ext uri="{FF2B5EF4-FFF2-40B4-BE49-F238E27FC236}">
                  <a16:creationId xmlns:a16="http://schemas.microsoft.com/office/drawing/2014/main" id="{A9F384B6-8ED1-825D-5842-D353A5CEA7E4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978;p23">
            <a:extLst>
              <a:ext uri="{FF2B5EF4-FFF2-40B4-BE49-F238E27FC236}">
                <a16:creationId xmlns:a16="http://schemas.microsoft.com/office/drawing/2014/main" id="{6D727528-2E01-A0C2-1BFB-278ADF24C50B}"/>
              </a:ext>
            </a:extLst>
          </p:cNvPr>
          <p:cNvGrpSpPr/>
          <p:nvPr/>
        </p:nvGrpSpPr>
        <p:grpSpPr>
          <a:xfrm rot="-525292">
            <a:off x="1311694" y="3665417"/>
            <a:ext cx="836733" cy="698666"/>
            <a:chOff x="8025400" y="374250"/>
            <a:chExt cx="549125" cy="525575"/>
          </a:xfrm>
        </p:grpSpPr>
        <p:sp>
          <p:nvSpPr>
            <p:cNvPr id="139" name="Google Shape;1979;p23">
              <a:extLst>
                <a:ext uri="{FF2B5EF4-FFF2-40B4-BE49-F238E27FC236}">
                  <a16:creationId xmlns:a16="http://schemas.microsoft.com/office/drawing/2014/main" id="{BFA46552-CD33-0214-676F-78A76C53B79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80;p23">
              <a:extLst>
                <a:ext uri="{FF2B5EF4-FFF2-40B4-BE49-F238E27FC236}">
                  <a16:creationId xmlns:a16="http://schemas.microsoft.com/office/drawing/2014/main" id="{4847FE96-AE76-A850-2B0D-364973C94750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81;p23">
              <a:extLst>
                <a:ext uri="{FF2B5EF4-FFF2-40B4-BE49-F238E27FC236}">
                  <a16:creationId xmlns:a16="http://schemas.microsoft.com/office/drawing/2014/main" id="{96AC2818-8D91-8288-0E90-532E8C7CC125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82;p23">
              <a:extLst>
                <a:ext uri="{FF2B5EF4-FFF2-40B4-BE49-F238E27FC236}">
                  <a16:creationId xmlns:a16="http://schemas.microsoft.com/office/drawing/2014/main" id="{61997835-63D9-6ED2-6BED-007FCD52334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83;p23">
              <a:extLst>
                <a:ext uri="{FF2B5EF4-FFF2-40B4-BE49-F238E27FC236}">
                  <a16:creationId xmlns:a16="http://schemas.microsoft.com/office/drawing/2014/main" id="{F080AD97-24BF-F3D6-9DEB-258246C95E70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84;p23">
              <a:extLst>
                <a:ext uri="{FF2B5EF4-FFF2-40B4-BE49-F238E27FC236}">
                  <a16:creationId xmlns:a16="http://schemas.microsoft.com/office/drawing/2014/main" id="{4417FBA2-F011-2787-F6A2-9FF221CFF5AD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85;p23">
              <a:extLst>
                <a:ext uri="{FF2B5EF4-FFF2-40B4-BE49-F238E27FC236}">
                  <a16:creationId xmlns:a16="http://schemas.microsoft.com/office/drawing/2014/main" id="{D74A4313-ACCE-09D2-076F-E84D2C2992E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86;p23">
              <a:extLst>
                <a:ext uri="{FF2B5EF4-FFF2-40B4-BE49-F238E27FC236}">
                  <a16:creationId xmlns:a16="http://schemas.microsoft.com/office/drawing/2014/main" id="{7033BB87-DC4D-3516-B786-7EC80E06D927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87;p23">
              <a:extLst>
                <a:ext uri="{FF2B5EF4-FFF2-40B4-BE49-F238E27FC236}">
                  <a16:creationId xmlns:a16="http://schemas.microsoft.com/office/drawing/2014/main" id="{D475D7D9-7DF1-1F36-56E8-2BA4D1EA9ED8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88;p23">
              <a:extLst>
                <a:ext uri="{FF2B5EF4-FFF2-40B4-BE49-F238E27FC236}">
                  <a16:creationId xmlns:a16="http://schemas.microsoft.com/office/drawing/2014/main" id="{AB185DE0-45BC-8999-5A2C-5F3045CC0C56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89;p23">
              <a:extLst>
                <a:ext uri="{FF2B5EF4-FFF2-40B4-BE49-F238E27FC236}">
                  <a16:creationId xmlns:a16="http://schemas.microsoft.com/office/drawing/2014/main" id="{A00C6B6B-6955-2F1A-B1B5-8652022CB9F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90;p23">
              <a:extLst>
                <a:ext uri="{FF2B5EF4-FFF2-40B4-BE49-F238E27FC236}">
                  <a16:creationId xmlns:a16="http://schemas.microsoft.com/office/drawing/2014/main" id="{1630488F-506D-D1AF-B342-97B62ABF6B56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91;p23">
              <a:extLst>
                <a:ext uri="{FF2B5EF4-FFF2-40B4-BE49-F238E27FC236}">
                  <a16:creationId xmlns:a16="http://schemas.microsoft.com/office/drawing/2014/main" id="{79714FCF-0906-4BC9-CF9F-3B9EB57D787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92;p23">
              <a:extLst>
                <a:ext uri="{FF2B5EF4-FFF2-40B4-BE49-F238E27FC236}">
                  <a16:creationId xmlns:a16="http://schemas.microsoft.com/office/drawing/2014/main" id="{2D27AACE-03B0-204B-C2C2-7A699F13E678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93;p23">
              <a:extLst>
                <a:ext uri="{FF2B5EF4-FFF2-40B4-BE49-F238E27FC236}">
                  <a16:creationId xmlns:a16="http://schemas.microsoft.com/office/drawing/2014/main" id="{FC635358-6CD1-9BFB-FD62-DE3B258EC716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94;p23">
              <a:extLst>
                <a:ext uri="{FF2B5EF4-FFF2-40B4-BE49-F238E27FC236}">
                  <a16:creationId xmlns:a16="http://schemas.microsoft.com/office/drawing/2014/main" id="{59525C94-9814-4D0F-732F-162E01D86C4C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95;p23">
              <a:extLst>
                <a:ext uri="{FF2B5EF4-FFF2-40B4-BE49-F238E27FC236}">
                  <a16:creationId xmlns:a16="http://schemas.microsoft.com/office/drawing/2014/main" id="{D4C661E3-C4DB-BD28-B08E-EC5220826A40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96;p23">
              <a:extLst>
                <a:ext uri="{FF2B5EF4-FFF2-40B4-BE49-F238E27FC236}">
                  <a16:creationId xmlns:a16="http://schemas.microsoft.com/office/drawing/2014/main" id="{E910FFB9-B300-A2C5-3821-348D13926D9C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97;p23">
              <a:extLst>
                <a:ext uri="{FF2B5EF4-FFF2-40B4-BE49-F238E27FC236}">
                  <a16:creationId xmlns:a16="http://schemas.microsoft.com/office/drawing/2014/main" id="{02D7C032-279F-E299-14B4-AAB3F8501DFE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98;p23">
              <a:extLst>
                <a:ext uri="{FF2B5EF4-FFF2-40B4-BE49-F238E27FC236}">
                  <a16:creationId xmlns:a16="http://schemas.microsoft.com/office/drawing/2014/main" id="{C0889181-5656-552B-13FF-0ECFCD7BF064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99;p23">
              <a:extLst>
                <a:ext uri="{FF2B5EF4-FFF2-40B4-BE49-F238E27FC236}">
                  <a16:creationId xmlns:a16="http://schemas.microsoft.com/office/drawing/2014/main" id="{303053FD-60D1-DF80-B537-293075946105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00;p23">
              <a:extLst>
                <a:ext uri="{FF2B5EF4-FFF2-40B4-BE49-F238E27FC236}">
                  <a16:creationId xmlns:a16="http://schemas.microsoft.com/office/drawing/2014/main" id="{9382EA30-7F0F-AB75-A7B4-E58DEADF5F0C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01;p23">
              <a:extLst>
                <a:ext uri="{FF2B5EF4-FFF2-40B4-BE49-F238E27FC236}">
                  <a16:creationId xmlns:a16="http://schemas.microsoft.com/office/drawing/2014/main" id="{0F64FAF9-AB0F-B94B-3013-ECDF3D527404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02;p23">
              <a:extLst>
                <a:ext uri="{FF2B5EF4-FFF2-40B4-BE49-F238E27FC236}">
                  <a16:creationId xmlns:a16="http://schemas.microsoft.com/office/drawing/2014/main" id="{95CF5BFA-5C4F-38DD-87ED-EC5B2FD41252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03;p23">
              <a:extLst>
                <a:ext uri="{FF2B5EF4-FFF2-40B4-BE49-F238E27FC236}">
                  <a16:creationId xmlns:a16="http://schemas.microsoft.com/office/drawing/2014/main" id="{54D76F59-16CA-7367-77B6-ADC682F8E708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04;p23">
              <a:extLst>
                <a:ext uri="{FF2B5EF4-FFF2-40B4-BE49-F238E27FC236}">
                  <a16:creationId xmlns:a16="http://schemas.microsoft.com/office/drawing/2014/main" id="{8D2FE49F-24E1-C4A0-2057-2E9FD0F3041A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05;p23">
              <a:extLst>
                <a:ext uri="{FF2B5EF4-FFF2-40B4-BE49-F238E27FC236}">
                  <a16:creationId xmlns:a16="http://schemas.microsoft.com/office/drawing/2014/main" id="{3614E31D-519C-7E2E-9F31-077D905706E8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06;p23">
              <a:extLst>
                <a:ext uri="{FF2B5EF4-FFF2-40B4-BE49-F238E27FC236}">
                  <a16:creationId xmlns:a16="http://schemas.microsoft.com/office/drawing/2014/main" id="{D38994EB-76B5-793B-0D1F-86A3FBB3E78D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07;p23">
              <a:extLst>
                <a:ext uri="{FF2B5EF4-FFF2-40B4-BE49-F238E27FC236}">
                  <a16:creationId xmlns:a16="http://schemas.microsoft.com/office/drawing/2014/main" id="{778F188B-027B-30CC-A20D-AAF0CF62C8C1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08;p23">
              <a:extLst>
                <a:ext uri="{FF2B5EF4-FFF2-40B4-BE49-F238E27FC236}">
                  <a16:creationId xmlns:a16="http://schemas.microsoft.com/office/drawing/2014/main" id="{379ED7A9-FA64-E88F-937C-AD1F9B84CB97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09;p23">
              <a:extLst>
                <a:ext uri="{FF2B5EF4-FFF2-40B4-BE49-F238E27FC236}">
                  <a16:creationId xmlns:a16="http://schemas.microsoft.com/office/drawing/2014/main" id="{5EBC1026-AFB5-EF09-10C3-17F12AA5640E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10;p23">
              <a:extLst>
                <a:ext uri="{FF2B5EF4-FFF2-40B4-BE49-F238E27FC236}">
                  <a16:creationId xmlns:a16="http://schemas.microsoft.com/office/drawing/2014/main" id="{B4675FD6-9328-E251-4849-9AD5E19174F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71" name="Google Shape;2011;p23">
              <a:extLst>
                <a:ext uri="{FF2B5EF4-FFF2-40B4-BE49-F238E27FC236}">
                  <a16:creationId xmlns:a16="http://schemas.microsoft.com/office/drawing/2014/main" id="{41F33093-38AC-5C46-8B2F-9027DFB8CDA7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172" name="Google Shape;2012;p23">
              <a:extLst>
                <a:ext uri="{FF2B5EF4-FFF2-40B4-BE49-F238E27FC236}">
                  <a16:creationId xmlns:a16="http://schemas.microsoft.com/office/drawing/2014/main" id="{92C4788A-CED0-ADA3-8EDE-A8BCC09A5C96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13;p23">
              <a:extLst>
                <a:ext uri="{FF2B5EF4-FFF2-40B4-BE49-F238E27FC236}">
                  <a16:creationId xmlns:a16="http://schemas.microsoft.com/office/drawing/2014/main" id="{172E1971-3F0D-F702-B407-502A664B2B70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14;p23">
              <a:extLst>
                <a:ext uri="{FF2B5EF4-FFF2-40B4-BE49-F238E27FC236}">
                  <a16:creationId xmlns:a16="http://schemas.microsoft.com/office/drawing/2014/main" id="{1BFEC7D8-8136-8B62-3BA0-CB8EB65AA8DF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15;p23">
              <a:extLst>
                <a:ext uri="{FF2B5EF4-FFF2-40B4-BE49-F238E27FC236}">
                  <a16:creationId xmlns:a16="http://schemas.microsoft.com/office/drawing/2014/main" id="{223B789D-87F2-9AEF-A2A1-F409F5AB988A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16;p23">
              <a:extLst>
                <a:ext uri="{FF2B5EF4-FFF2-40B4-BE49-F238E27FC236}">
                  <a16:creationId xmlns:a16="http://schemas.microsoft.com/office/drawing/2014/main" id="{E69231B0-FA29-1AE3-90CD-AB2C13C20B3A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17;p23">
              <a:extLst>
                <a:ext uri="{FF2B5EF4-FFF2-40B4-BE49-F238E27FC236}">
                  <a16:creationId xmlns:a16="http://schemas.microsoft.com/office/drawing/2014/main" id="{C834F998-A2B4-A692-978F-6D5628D8CE71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18;p23">
              <a:extLst>
                <a:ext uri="{FF2B5EF4-FFF2-40B4-BE49-F238E27FC236}">
                  <a16:creationId xmlns:a16="http://schemas.microsoft.com/office/drawing/2014/main" id="{F2D8614F-5E55-0902-4D62-E87EBBF41E46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978;p23">
            <a:extLst>
              <a:ext uri="{FF2B5EF4-FFF2-40B4-BE49-F238E27FC236}">
                <a16:creationId xmlns:a16="http://schemas.microsoft.com/office/drawing/2014/main" id="{6A16263B-2517-2C54-8CEE-3699A7DFB9F4}"/>
              </a:ext>
            </a:extLst>
          </p:cNvPr>
          <p:cNvGrpSpPr/>
          <p:nvPr/>
        </p:nvGrpSpPr>
        <p:grpSpPr>
          <a:xfrm rot="-525292">
            <a:off x="1315588" y="4272588"/>
            <a:ext cx="780349" cy="749148"/>
            <a:chOff x="8025400" y="374250"/>
            <a:chExt cx="549125" cy="525575"/>
          </a:xfrm>
        </p:grpSpPr>
        <p:sp>
          <p:nvSpPr>
            <p:cNvPr id="180" name="Google Shape;1979;p23">
              <a:extLst>
                <a:ext uri="{FF2B5EF4-FFF2-40B4-BE49-F238E27FC236}">
                  <a16:creationId xmlns:a16="http://schemas.microsoft.com/office/drawing/2014/main" id="{23ED61C0-1EC7-4687-82F0-F6D3A4259A77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980;p23">
              <a:extLst>
                <a:ext uri="{FF2B5EF4-FFF2-40B4-BE49-F238E27FC236}">
                  <a16:creationId xmlns:a16="http://schemas.microsoft.com/office/drawing/2014/main" id="{9B2C9246-365E-BE9F-CFEF-B9DA8F88872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981;p23">
              <a:extLst>
                <a:ext uri="{FF2B5EF4-FFF2-40B4-BE49-F238E27FC236}">
                  <a16:creationId xmlns:a16="http://schemas.microsoft.com/office/drawing/2014/main" id="{42B74233-7665-7E99-82DE-B5450A8D8DBC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982;p23">
              <a:extLst>
                <a:ext uri="{FF2B5EF4-FFF2-40B4-BE49-F238E27FC236}">
                  <a16:creationId xmlns:a16="http://schemas.microsoft.com/office/drawing/2014/main" id="{E1270283-515D-EB4F-C7E5-C5C08AD84FB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983;p23">
              <a:extLst>
                <a:ext uri="{FF2B5EF4-FFF2-40B4-BE49-F238E27FC236}">
                  <a16:creationId xmlns:a16="http://schemas.microsoft.com/office/drawing/2014/main" id="{E0C049D5-80E4-7F33-2DB9-396B88B07AA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984;p23">
              <a:extLst>
                <a:ext uri="{FF2B5EF4-FFF2-40B4-BE49-F238E27FC236}">
                  <a16:creationId xmlns:a16="http://schemas.microsoft.com/office/drawing/2014/main" id="{32BB3B5E-513F-EFAD-7A63-8B66A252B9E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985;p23">
              <a:extLst>
                <a:ext uri="{FF2B5EF4-FFF2-40B4-BE49-F238E27FC236}">
                  <a16:creationId xmlns:a16="http://schemas.microsoft.com/office/drawing/2014/main" id="{FBE42E78-92B7-60AA-A732-934360B1F906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986;p23">
              <a:extLst>
                <a:ext uri="{FF2B5EF4-FFF2-40B4-BE49-F238E27FC236}">
                  <a16:creationId xmlns:a16="http://schemas.microsoft.com/office/drawing/2014/main" id="{F765C2BE-BC7A-A537-D73D-73EE03CFB7BA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987;p23">
              <a:extLst>
                <a:ext uri="{FF2B5EF4-FFF2-40B4-BE49-F238E27FC236}">
                  <a16:creationId xmlns:a16="http://schemas.microsoft.com/office/drawing/2014/main" id="{82EAE825-705B-1EA4-2304-1F67AFCBF268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988;p23">
              <a:extLst>
                <a:ext uri="{FF2B5EF4-FFF2-40B4-BE49-F238E27FC236}">
                  <a16:creationId xmlns:a16="http://schemas.microsoft.com/office/drawing/2014/main" id="{79F8208F-A570-CA95-21BA-8F828DE7C83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89;p23">
              <a:extLst>
                <a:ext uri="{FF2B5EF4-FFF2-40B4-BE49-F238E27FC236}">
                  <a16:creationId xmlns:a16="http://schemas.microsoft.com/office/drawing/2014/main" id="{7ACD9A83-0D4B-9B30-BDE1-2A06451138C2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90;p23">
              <a:extLst>
                <a:ext uri="{FF2B5EF4-FFF2-40B4-BE49-F238E27FC236}">
                  <a16:creationId xmlns:a16="http://schemas.microsoft.com/office/drawing/2014/main" id="{E935C172-3150-D408-F543-449AC4F9037C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91;p23">
              <a:extLst>
                <a:ext uri="{FF2B5EF4-FFF2-40B4-BE49-F238E27FC236}">
                  <a16:creationId xmlns:a16="http://schemas.microsoft.com/office/drawing/2014/main" id="{1B9D945F-722C-61B4-C2C6-F28BB349E729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92;p23">
              <a:extLst>
                <a:ext uri="{FF2B5EF4-FFF2-40B4-BE49-F238E27FC236}">
                  <a16:creationId xmlns:a16="http://schemas.microsoft.com/office/drawing/2014/main" id="{D46A86D5-3628-CB17-30BE-85886674827F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93;p23">
              <a:extLst>
                <a:ext uri="{FF2B5EF4-FFF2-40B4-BE49-F238E27FC236}">
                  <a16:creationId xmlns:a16="http://schemas.microsoft.com/office/drawing/2014/main" id="{C3C8579A-18F2-05A9-27D0-5E4CEEF1DDF3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94;p23">
              <a:extLst>
                <a:ext uri="{FF2B5EF4-FFF2-40B4-BE49-F238E27FC236}">
                  <a16:creationId xmlns:a16="http://schemas.microsoft.com/office/drawing/2014/main" id="{FA8F6076-8592-48D8-2E54-E73B4B99D16A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95;p23">
              <a:extLst>
                <a:ext uri="{FF2B5EF4-FFF2-40B4-BE49-F238E27FC236}">
                  <a16:creationId xmlns:a16="http://schemas.microsoft.com/office/drawing/2014/main" id="{EE8E1A15-4ECD-2E80-DF81-EB9B4DB121C4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96;p23">
              <a:extLst>
                <a:ext uri="{FF2B5EF4-FFF2-40B4-BE49-F238E27FC236}">
                  <a16:creationId xmlns:a16="http://schemas.microsoft.com/office/drawing/2014/main" id="{BFD6D38F-2A63-0925-2060-B5EE46059DCC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97;p23">
              <a:extLst>
                <a:ext uri="{FF2B5EF4-FFF2-40B4-BE49-F238E27FC236}">
                  <a16:creationId xmlns:a16="http://schemas.microsoft.com/office/drawing/2014/main" id="{28867D03-AFF2-7786-2BAF-4474D5F175E7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8;p23">
              <a:extLst>
                <a:ext uri="{FF2B5EF4-FFF2-40B4-BE49-F238E27FC236}">
                  <a16:creationId xmlns:a16="http://schemas.microsoft.com/office/drawing/2014/main" id="{589B8511-A79C-9A9B-EC25-678E34C8418D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999;p23">
              <a:extLst>
                <a:ext uri="{FF2B5EF4-FFF2-40B4-BE49-F238E27FC236}">
                  <a16:creationId xmlns:a16="http://schemas.microsoft.com/office/drawing/2014/main" id="{3EA7CA4D-3F2B-8CF0-4B93-A3018D584B0A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00;p23">
              <a:extLst>
                <a:ext uri="{FF2B5EF4-FFF2-40B4-BE49-F238E27FC236}">
                  <a16:creationId xmlns:a16="http://schemas.microsoft.com/office/drawing/2014/main" id="{FBE30B0B-0E7B-C911-8108-2A4E760FFD93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01;p23">
              <a:extLst>
                <a:ext uri="{FF2B5EF4-FFF2-40B4-BE49-F238E27FC236}">
                  <a16:creationId xmlns:a16="http://schemas.microsoft.com/office/drawing/2014/main" id="{771CD2E1-6856-AA50-9E95-3D156282BF9B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02;p23">
              <a:extLst>
                <a:ext uri="{FF2B5EF4-FFF2-40B4-BE49-F238E27FC236}">
                  <a16:creationId xmlns:a16="http://schemas.microsoft.com/office/drawing/2014/main" id="{45224BF2-8282-10FA-8213-D029D72F81BE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03;p23">
              <a:extLst>
                <a:ext uri="{FF2B5EF4-FFF2-40B4-BE49-F238E27FC236}">
                  <a16:creationId xmlns:a16="http://schemas.microsoft.com/office/drawing/2014/main" id="{C0A6ADC9-C5B5-4B9F-3D18-3CFC4C3F5720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04;p23">
              <a:extLst>
                <a:ext uri="{FF2B5EF4-FFF2-40B4-BE49-F238E27FC236}">
                  <a16:creationId xmlns:a16="http://schemas.microsoft.com/office/drawing/2014/main" id="{8E68F5BC-94E8-55D4-353F-3F730EC129A0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05;p23">
              <a:extLst>
                <a:ext uri="{FF2B5EF4-FFF2-40B4-BE49-F238E27FC236}">
                  <a16:creationId xmlns:a16="http://schemas.microsoft.com/office/drawing/2014/main" id="{C70E7100-C680-49E2-5686-0A0294540872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06;p23">
              <a:extLst>
                <a:ext uri="{FF2B5EF4-FFF2-40B4-BE49-F238E27FC236}">
                  <a16:creationId xmlns:a16="http://schemas.microsoft.com/office/drawing/2014/main" id="{C60EFED9-EAF5-2659-2712-2054A9BA9C33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07;p23">
              <a:extLst>
                <a:ext uri="{FF2B5EF4-FFF2-40B4-BE49-F238E27FC236}">
                  <a16:creationId xmlns:a16="http://schemas.microsoft.com/office/drawing/2014/main" id="{E4C736FC-3E87-449E-7F85-2D33511A2728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08;p23">
              <a:extLst>
                <a:ext uri="{FF2B5EF4-FFF2-40B4-BE49-F238E27FC236}">
                  <a16:creationId xmlns:a16="http://schemas.microsoft.com/office/drawing/2014/main" id="{B19499C3-1EB7-D57B-079C-4D4B4BAF5AC9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09;p23">
              <a:extLst>
                <a:ext uri="{FF2B5EF4-FFF2-40B4-BE49-F238E27FC236}">
                  <a16:creationId xmlns:a16="http://schemas.microsoft.com/office/drawing/2014/main" id="{7C653B49-8481-05E0-9327-C4192FD0040F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10;p23">
              <a:extLst>
                <a:ext uri="{FF2B5EF4-FFF2-40B4-BE49-F238E27FC236}">
                  <a16:creationId xmlns:a16="http://schemas.microsoft.com/office/drawing/2014/main" id="{BAE861C4-BBB3-81C2-AFCA-16BDFE9FF513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12" name="Google Shape;2011;p23">
              <a:extLst>
                <a:ext uri="{FF2B5EF4-FFF2-40B4-BE49-F238E27FC236}">
                  <a16:creationId xmlns:a16="http://schemas.microsoft.com/office/drawing/2014/main" id="{960808CB-7E27-4F9C-8579-E66B0E4C03EE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13" name="Google Shape;2012;p23">
              <a:extLst>
                <a:ext uri="{FF2B5EF4-FFF2-40B4-BE49-F238E27FC236}">
                  <a16:creationId xmlns:a16="http://schemas.microsoft.com/office/drawing/2014/main" id="{5CED6D0C-EAE9-10AD-3BA3-437AF5656059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13;p23">
              <a:extLst>
                <a:ext uri="{FF2B5EF4-FFF2-40B4-BE49-F238E27FC236}">
                  <a16:creationId xmlns:a16="http://schemas.microsoft.com/office/drawing/2014/main" id="{6563E358-2755-07DA-8FA0-36D1937EDB04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14;p23">
              <a:extLst>
                <a:ext uri="{FF2B5EF4-FFF2-40B4-BE49-F238E27FC236}">
                  <a16:creationId xmlns:a16="http://schemas.microsoft.com/office/drawing/2014/main" id="{53B153B3-AA85-5FC4-4BCD-AC5C17ECB09E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15;p23">
              <a:extLst>
                <a:ext uri="{FF2B5EF4-FFF2-40B4-BE49-F238E27FC236}">
                  <a16:creationId xmlns:a16="http://schemas.microsoft.com/office/drawing/2014/main" id="{C8F1A073-46CB-3A02-2BE4-47F5BB2A215F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16;p23">
              <a:extLst>
                <a:ext uri="{FF2B5EF4-FFF2-40B4-BE49-F238E27FC236}">
                  <a16:creationId xmlns:a16="http://schemas.microsoft.com/office/drawing/2014/main" id="{F06CA103-FF02-7D8A-6DAB-87722F277B01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17;p23">
              <a:extLst>
                <a:ext uri="{FF2B5EF4-FFF2-40B4-BE49-F238E27FC236}">
                  <a16:creationId xmlns:a16="http://schemas.microsoft.com/office/drawing/2014/main" id="{1325C492-0F44-151A-9700-ADACBF4081E7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018;p23">
              <a:extLst>
                <a:ext uri="{FF2B5EF4-FFF2-40B4-BE49-F238E27FC236}">
                  <a16:creationId xmlns:a16="http://schemas.microsoft.com/office/drawing/2014/main" id="{47D93F56-890B-17BD-273A-06DF1B4FA06C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1978;p23">
            <a:extLst>
              <a:ext uri="{FF2B5EF4-FFF2-40B4-BE49-F238E27FC236}">
                <a16:creationId xmlns:a16="http://schemas.microsoft.com/office/drawing/2014/main" id="{4CAF07AE-410A-CDF7-0CA7-027BBB22F5E5}"/>
              </a:ext>
            </a:extLst>
          </p:cNvPr>
          <p:cNvGrpSpPr/>
          <p:nvPr/>
        </p:nvGrpSpPr>
        <p:grpSpPr>
          <a:xfrm rot="-525292">
            <a:off x="7092448" y="2362310"/>
            <a:ext cx="744038" cy="672278"/>
            <a:chOff x="8025400" y="374250"/>
            <a:chExt cx="549125" cy="525575"/>
          </a:xfrm>
        </p:grpSpPr>
        <p:sp>
          <p:nvSpPr>
            <p:cNvPr id="221" name="Google Shape;1979;p23">
              <a:extLst>
                <a:ext uri="{FF2B5EF4-FFF2-40B4-BE49-F238E27FC236}">
                  <a16:creationId xmlns:a16="http://schemas.microsoft.com/office/drawing/2014/main" id="{4FBDEFC6-54BD-CFCF-E7BB-3496F713D498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980;p23">
              <a:extLst>
                <a:ext uri="{FF2B5EF4-FFF2-40B4-BE49-F238E27FC236}">
                  <a16:creationId xmlns:a16="http://schemas.microsoft.com/office/drawing/2014/main" id="{326FEA97-2505-EA1F-7425-E962E1BEB0F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981;p23">
              <a:extLst>
                <a:ext uri="{FF2B5EF4-FFF2-40B4-BE49-F238E27FC236}">
                  <a16:creationId xmlns:a16="http://schemas.microsoft.com/office/drawing/2014/main" id="{9E242479-27D3-C411-BB3F-B7343AE74348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982;p23">
              <a:extLst>
                <a:ext uri="{FF2B5EF4-FFF2-40B4-BE49-F238E27FC236}">
                  <a16:creationId xmlns:a16="http://schemas.microsoft.com/office/drawing/2014/main" id="{5C7F4282-59C9-2F8F-A2CC-4A85F8A44B55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983;p23">
              <a:extLst>
                <a:ext uri="{FF2B5EF4-FFF2-40B4-BE49-F238E27FC236}">
                  <a16:creationId xmlns:a16="http://schemas.microsoft.com/office/drawing/2014/main" id="{832F6458-C5DD-B2A7-AE7D-CA53D27D4DC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984;p23">
              <a:extLst>
                <a:ext uri="{FF2B5EF4-FFF2-40B4-BE49-F238E27FC236}">
                  <a16:creationId xmlns:a16="http://schemas.microsoft.com/office/drawing/2014/main" id="{E2C21F60-C203-1E01-52EA-41C56910D79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985;p23">
              <a:extLst>
                <a:ext uri="{FF2B5EF4-FFF2-40B4-BE49-F238E27FC236}">
                  <a16:creationId xmlns:a16="http://schemas.microsoft.com/office/drawing/2014/main" id="{2FDEA90D-B568-7619-74A6-B686D77583F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986;p23">
              <a:extLst>
                <a:ext uri="{FF2B5EF4-FFF2-40B4-BE49-F238E27FC236}">
                  <a16:creationId xmlns:a16="http://schemas.microsoft.com/office/drawing/2014/main" id="{74865A03-E27F-1C20-B066-AEF774CD9975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987;p23">
              <a:extLst>
                <a:ext uri="{FF2B5EF4-FFF2-40B4-BE49-F238E27FC236}">
                  <a16:creationId xmlns:a16="http://schemas.microsoft.com/office/drawing/2014/main" id="{2C858219-E4EB-D19E-3D1A-4B553BB86D34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988;p23">
              <a:extLst>
                <a:ext uri="{FF2B5EF4-FFF2-40B4-BE49-F238E27FC236}">
                  <a16:creationId xmlns:a16="http://schemas.microsoft.com/office/drawing/2014/main" id="{DA842F6C-8E29-E456-1D6B-79D48ACC457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989;p23">
              <a:extLst>
                <a:ext uri="{FF2B5EF4-FFF2-40B4-BE49-F238E27FC236}">
                  <a16:creationId xmlns:a16="http://schemas.microsoft.com/office/drawing/2014/main" id="{DDA5E8F4-5C99-22A4-9C03-4259784FBC3D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90;p23">
              <a:extLst>
                <a:ext uri="{FF2B5EF4-FFF2-40B4-BE49-F238E27FC236}">
                  <a16:creationId xmlns:a16="http://schemas.microsoft.com/office/drawing/2014/main" id="{D208FE33-93A9-E57D-8509-88FCF9581D01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91;p23">
              <a:extLst>
                <a:ext uri="{FF2B5EF4-FFF2-40B4-BE49-F238E27FC236}">
                  <a16:creationId xmlns:a16="http://schemas.microsoft.com/office/drawing/2014/main" id="{D2CD5A35-D542-4D7D-2DA8-037325D0021B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992;p23">
              <a:extLst>
                <a:ext uri="{FF2B5EF4-FFF2-40B4-BE49-F238E27FC236}">
                  <a16:creationId xmlns:a16="http://schemas.microsoft.com/office/drawing/2014/main" id="{B09F1490-6077-6798-F9C8-2FD440EB88D4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993;p23">
              <a:extLst>
                <a:ext uri="{FF2B5EF4-FFF2-40B4-BE49-F238E27FC236}">
                  <a16:creationId xmlns:a16="http://schemas.microsoft.com/office/drawing/2014/main" id="{9F7E3610-F119-F24E-AE9D-DFF89D537E5A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94;p23">
              <a:extLst>
                <a:ext uri="{FF2B5EF4-FFF2-40B4-BE49-F238E27FC236}">
                  <a16:creationId xmlns:a16="http://schemas.microsoft.com/office/drawing/2014/main" id="{A4B7FC2F-7901-F724-CF3B-4E4FBDCEF7B1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95;p23">
              <a:extLst>
                <a:ext uri="{FF2B5EF4-FFF2-40B4-BE49-F238E27FC236}">
                  <a16:creationId xmlns:a16="http://schemas.microsoft.com/office/drawing/2014/main" id="{FBDABF34-A138-DA7F-C247-277B040E1FA4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96;p23">
              <a:extLst>
                <a:ext uri="{FF2B5EF4-FFF2-40B4-BE49-F238E27FC236}">
                  <a16:creationId xmlns:a16="http://schemas.microsoft.com/office/drawing/2014/main" id="{EE2543BF-3774-6F86-750F-CC72FCD66649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97;p23">
              <a:extLst>
                <a:ext uri="{FF2B5EF4-FFF2-40B4-BE49-F238E27FC236}">
                  <a16:creationId xmlns:a16="http://schemas.microsoft.com/office/drawing/2014/main" id="{FFE8D3CC-803E-E3B3-CF0C-6DFC4B2BA4BA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98;p23">
              <a:extLst>
                <a:ext uri="{FF2B5EF4-FFF2-40B4-BE49-F238E27FC236}">
                  <a16:creationId xmlns:a16="http://schemas.microsoft.com/office/drawing/2014/main" id="{53BD4E70-09FD-342B-74DB-121203CB8AA6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99;p23">
              <a:extLst>
                <a:ext uri="{FF2B5EF4-FFF2-40B4-BE49-F238E27FC236}">
                  <a16:creationId xmlns:a16="http://schemas.microsoft.com/office/drawing/2014/main" id="{78F450B0-242E-2874-A6AC-154937CE0167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000;p23">
              <a:extLst>
                <a:ext uri="{FF2B5EF4-FFF2-40B4-BE49-F238E27FC236}">
                  <a16:creationId xmlns:a16="http://schemas.microsoft.com/office/drawing/2014/main" id="{C3564679-AE2D-86D6-7BAB-915AD2A9DA4E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001;p23">
              <a:extLst>
                <a:ext uri="{FF2B5EF4-FFF2-40B4-BE49-F238E27FC236}">
                  <a16:creationId xmlns:a16="http://schemas.microsoft.com/office/drawing/2014/main" id="{04FADE19-C9DC-D1AB-640B-49EFA1F3D584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002;p23">
              <a:extLst>
                <a:ext uri="{FF2B5EF4-FFF2-40B4-BE49-F238E27FC236}">
                  <a16:creationId xmlns:a16="http://schemas.microsoft.com/office/drawing/2014/main" id="{5419A7C7-E448-9A72-2CB2-2E159F4FE47A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003;p23">
              <a:extLst>
                <a:ext uri="{FF2B5EF4-FFF2-40B4-BE49-F238E27FC236}">
                  <a16:creationId xmlns:a16="http://schemas.microsoft.com/office/drawing/2014/main" id="{13620F67-2557-48F9-5E30-C9F1A04228CB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004;p23">
              <a:extLst>
                <a:ext uri="{FF2B5EF4-FFF2-40B4-BE49-F238E27FC236}">
                  <a16:creationId xmlns:a16="http://schemas.microsoft.com/office/drawing/2014/main" id="{E0998E07-E857-F916-3EE3-3449484D0DBD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005;p23">
              <a:extLst>
                <a:ext uri="{FF2B5EF4-FFF2-40B4-BE49-F238E27FC236}">
                  <a16:creationId xmlns:a16="http://schemas.microsoft.com/office/drawing/2014/main" id="{4FFB2355-6B76-0E49-EE14-D70907D92F5E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006;p23">
              <a:extLst>
                <a:ext uri="{FF2B5EF4-FFF2-40B4-BE49-F238E27FC236}">
                  <a16:creationId xmlns:a16="http://schemas.microsoft.com/office/drawing/2014/main" id="{EE7AEFBC-8716-2B71-8C33-D65309B0A448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007;p23">
              <a:extLst>
                <a:ext uri="{FF2B5EF4-FFF2-40B4-BE49-F238E27FC236}">
                  <a16:creationId xmlns:a16="http://schemas.microsoft.com/office/drawing/2014/main" id="{6A7F7E66-2D63-A506-168D-3787CF61FD25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008;p23">
              <a:extLst>
                <a:ext uri="{FF2B5EF4-FFF2-40B4-BE49-F238E27FC236}">
                  <a16:creationId xmlns:a16="http://schemas.microsoft.com/office/drawing/2014/main" id="{820D64DF-B97B-BCC5-7689-FE791CD4563B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009;p23">
              <a:extLst>
                <a:ext uri="{FF2B5EF4-FFF2-40B4-BE49-F238E27FC236}">
                  <a16:creationId xmlns:a16="http://schemas.microsoft.com/office/drawing/2014/main" id="{B7297CCC-2C60-769A-93CC-797C85848766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10;p23">
              <a:extLst>
                <a:ext uri="{FF2B5EF4-FFF2-40B4-BE49-F238E27FC236}">
                  <a16:creationId xmlns:a16="http://schemas.microsoft.com/office/drawing/2014/main" id="{304FFCF0-A34A-8F6A-B7CA-1B6CCD6436A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53" name="Google Shape;2011;p23">
              <a:extLst>
                <a:ext uri="{FF2B5EF4-FFF2-40B4-BE49-F238E27FC236}">
                  <a16:creationId xmlns:a16="http://schemas.microsoft.com/office/drawing/2014/main" id="{E0E860BE-EEB2-C24A-4F1F-CB69D03FA9C5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54" name="Google Shape;2012;p23">
              <a:extLst>
                <a:ext uri="{FF2B5EF4-FFF2-40B4-BE49-F238E27FC236}">
                  <a16:creationId xmlns:a16="http://schemas.microsoft.com/office/drawing/2014/main" id="{72546FA0-757A-B259-186C-8F3D20104CDE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013;p23">
              <a:extLst>
                <a:ext uri="{FF2B5EF4-FFF2-40B4-BE49-F238E27FC236}">
                  <a16:creationId xmlns:a16="http://schemas.microsoft.com/office/drawing/2014/main" id="{FBCA9268-3150-2217-FBB6-B1B989893647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014;p23">
              <a:extLst>
                <a:ext uri="{FF2B5EF4-FFF2-40B4-BE49-F238E27FC236}">
                  <a16:creationId xmlns:a16="http://schemas.microsoft.com/office/drawing/2014/main" id="{43B0B122-05F1-2402-3D04-0DCFE71461BB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015;p23">
              <a:extLst>
                <a:ext uri="{FF2B5EF4-FFF2-40B4-BE49-F238E27FC236}">
                  <a16:creationId xmlns:a16="http://schemas.microsoft.com/office/drawing/2014/main" id="{5BD9BA2F-86C1-8899-FF54-3F1C42F4F799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016;p23">
              <a:extLst>
                <a:ext uri="{FF2B5EF4-FFF2-40B4-BE49-F238E27FC236}">
                  <a16:creationId xmlns:a16="http://schemas.microsoft.com/office/drawing/2014/main" id="{55DF2344-60E5-26D9-6627-4E73D6055217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017;p23">
              <a:extLst>
                <a:ext uri="{FF2B5EF4-FFF2-40B4-BE49-F238E27FC236}">
                  <a16:creationId xmlns:a16="http://schemas.microsoft.com/office/drawing/2014/main" id="{C6070B06-0DEB-6FDE-88AA-D9CBD262B348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018;p23">
              <a:extLst>
                <a:ext uri="{FF2B5EF4-FFF2-40B4-BE49-F238E27FC236}">
                  <a16:creationId xmlns:a16="http://schemas.microsoft.com/office/drawing/2014/main" id="{B94A89A7-3167-B3B8-1247-CC1B68E8F77E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1978;p23">
            <a:extLst>
              <a:ext uri="{FF2B5EF4-FFF2-40B4-BE49-F238E27FC236}">
                <a16:creationId xmlns:a16="http://schemas.microsoft.com/office/drawing/2014/main" id="{DB80C96A-C180-7677-6EED-B5AF01BB9977}"/>
              </a:ext>
            </a:extLst>
          </p:cNvPr>
          <p:cNvGrpSpPr/>
          <p:nvPr/>
        </p:nvGrpSpPr>
        <p:grpSpPr>
          <a:xfrm rot="-525292">
            <a:off x="7055661" y="2969912"/>
            <a:ext cx="868846" cy="740461"/>
            <a:chOff x="8025400" y="374250"/>
            <a:chExt cx="549125" cy="525575"/>
          </a:xfrm>
        </p:grpSpPr>
        <p:sp>
          <p:nvSpPr>
            <p:cNvPr id="262" name="Google Shape;1979;p23">
              <a:extLst>
                <a:ext uri="{FF2B5EF4-FFF2-40B4-BE49-F238E27FC236}">
                  <a16:creationId xmlns:a16="http://schemas.microsoft.com/office/drawing/2014/main" id="{BF9F3E7A-D6E6-AFC4-9503-9AFC23C1EE2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980;p23">
              <a:extLst>
                <a:ext uri="{FF2B5EF4-FFF2-40B4-BE49-F238E27FC236}">
                  <a16:creationId xmlns:a16="http://schemas.microsoft.com/office/drawing/2014/main" id="{F43C94F0-E765-8C97-2065-CD2D327A9E3B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981;p23">
              <a:extLst>
                <a:ext uri="{FF2B5EF4-FFF2-40B4-BE49-F238E27FC236}">
                  <a16:creationId xmlns:a16="http://schemas.microsoft.com/office/drawing/2014/main" id="{E2F4438E-0E5A-BACD-1A76-2A03D1F7A6B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982;p23">
              <a:extLst>
                <a:ext uri="{FF2B5EF4-FFF2-40B4-BE49-F238E27FC236}">
                  <a16:creationId xmlns:a16="http://schemas.microsoft.com/office/drawing/2014/main" id="{879912FC-8B41-F396-2D4A-C55A0EFADAD4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983;p23">
              <a:extLst>
                <a:ext uri="{FF2B5EF4-FFF2-40B4-BE49-F238E27FC236}">
                  <a16:creationId xmlns:a16="http://schemas.microsoft.com/office/drawing/2014/main" id="{4F39D9CF-AF4E-ABCE-5987-C1EED9E5C4A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984;p23">
              <a:extLst>
                <a:ext uri="{FF2B5EF4-FFF2-40B4-BE49-F238E27FC236}">
                  <a16:creationId xmlns:a16="http://schemas.microsoft.com/office/drawing/2014/main" id="{5A1A63A9-2743-B7B0-F9F6-657A13F6B15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985;p23">
              <a:extLst>
                <a:ext uri="{FF2B5EF4-FFF2-40B4-BE49-F238E27FC236}">
                  <a16:creationId xmlns:a16="http://schemas.microsoft.com/office/drawing/2014/main" id="{B2CAC9DD-6E05-D2D3-84A7-1EFE9AC6BB8B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986;p23">
              <a:extLst>
                <a:ext uri="{FF2B5EF4-FFF2-40B4-BE49-F238E27FC236}">
                  <a16:creationId xmlns:a16="http://schemas.microsoft.com/office/drawing/2014/main" id="{4110F93F-AB65-15E1-9F3D-78F80A7DFB15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987;p23">
              <a:extLst>
                <a:ext uri="{FF2B5EF4-FFF2-40B4-BE49-F238E27FC236}">
                  <a16:creationId xmlns:a16="http://schemas.microsoft.com/office/drawing/2014/main" id="{DD4B0C85-D7DD-CE7E-D50A-6B7012C11BD4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988;p23">
              <a:extLst>
                <a:ext uri="{FF2B5EF4-FFF2-40B4-BE49-F238E27FC236}">
                  <a16:creationId xmlns:a16="http://schemas.microsoft.com/office/drawing/2014/main" id="{42630FF1-53FC-2064-D1B9-9760B4A7037F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989;p23">
              <a:extLst>
                <a:ext uri="{FF2B5EF4-FFF2-40B4-BE49-F238E27FC236}">
                  <a16:creationId xmlns:a16="http://schemas.microsoft.com/office/drawing/2014/main" id="{9D9413CF-E0FF-36DC-A64B-57871EA31A24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990;p23">
              <a:extLst>
                <a:ext uri="{FF2B5EF4-FFF2-40B4-BE49-F238E27FC236}">
                  <a16:creationId xmlns:a16="http://schemas.microsoft.com/office/drawing/2014/main" id="{29F1EDF5-AC95-E346-B61F-5E7B4BDEA0CE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991;p23">
              <a:extLst>
                <a:ext uri="{FF2B5EF4-FFF2-40B4-BE49-F238E27FC236}">
                  <a16:creationId xmlns:a16="http://schemas.microsoft.com/office/drawing/2014/main" id="{52D6D809-4C3C-4575-A90E-86AA88AE5CFB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992;p23">
              <a:extLst>
                <a:ext uri="{FF2B5EF4-FFF2-40B4-BE49-F238E27FC236}">
                  <a16:creationId xmlns:a16="http://schemas.microsoft.com/office/drawing/2014/main" id="{CC40F683-90C8-D928-646E-B09BC4F7724D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993;p23">
              <a:extLst>
                <a:ext uri="{FF2B5EF4-FFF2-40B4-BE49-F238E27FC236}">
                  <a16:creationId xmlns:a16="http://schemas.microsoft.com/office/drawing/2014/main" id="{1411A6EC-09A8-A0FE-7BCD-D3EC2C53A321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994;p23">
              <a:extLst>
                <a:ext uri="{FF2B5EF4-FFF2-40B4-BE49-F238E27FC236}">
                  <a16:creationId xmlns:a16="http://schemas.microsoft.com/office/drawing/2014/main" id="{747BFEB9-6BD1-9F62-9088-0C06D4D3806E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995;p23">
              <a:extLst>
                <a:ext uri="{FF2B5EF4-FFF2-40B4-BE49-F238E27FC236}">
                  <a16:creationId xmlns:a16="http://schemas.microsoft.com/office/drawing/2014/main" id="{364B936C-7412-6DAE-533E-0BE66542D828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996;p23">
              <a:extLst>
                <a:ext uri="{FF2B5EF4-FFF2-40B4-BE49-F238E27FC236}">
                  <a16:creationId xmlns:a16="http://schemas.microsoft.com/office/drawing/2014/main" id="{64A9C1A1-CB2E-3F28-97DD-6EDDCB4AC8BC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997;p23">
              <a:extLst>
                <a:ext uri="{FF2B5EF4-FFF2-40B4-BE49-F238E27FC236}">
                  <a16:creationId xmlns:a16="http://schemas.microsoft.com/office/drawing/2014/main" id="{501379A9-2E82-B7DB-B997-2EB8931A8FDC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998;p23">
              <a:extLst>
                <a:ext uri="{FF2B5EF4-FFF2-40B4-BE49-F238E27FC236}">
                  <a16:creationId xmlns:a16="http://schemas.microsoft.com/office/drawing/2014/main" id="{77F9E8F2-D5E4-7752-7EDB-356931FADD21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999;p23">
              <a:extLst>
                <a:ext uri="{FF2B5EF4-FFF2-40B4-BE49-F238E27FC236}">
                  <a16:creationId xmlns:a16="http://schemas.microsoft.com/office/drawing/2014/main" id="{A3D15EBF-40BE-C506-FB75-AA35F168F48A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000;p23">
              <a:extLst>
                <a:ext uri="{FF2B5EF4-FFF2-40B4-BE49-F238E27FC236}">
                  <a16:creationId xmlns:a16="http://schemas.microsoft.com/office/drawing/2014/main" id="{B5BE8D6E-4880-D182-7DB7-A977BAA8B4E8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001;p23">
              <a:extLst>
                <a:ext uri="{FF2B5EF4-FFF2-40B4-BE49-F238E27FC236}">
                  <a16:creationId xmlns:a16="http://schemas.microsoft.com/office/drawing/2014/main" id="{41B8CB0A-F4F5-501B-C5A1-2B73D7A85623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002;p23">
              <a:extLst>
                <a:ext uri="{FF2B5EF4-FFF2-40B4-BE49-F238E27FC236}">
                  <a16:creationId xmlns:a16="http://schemas.microsoft.com/office/drawing/2014/main" id="{07F80165-14AE-1730-00FC-08F7381E7002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003;p23">
              <a:extLst>
                <a:ext uri="{FF2B5EF4-FFF2-40B4-BE49-F238E27FC236}">
                  <a16:creationId xmlns:a16="http://schemas.microsoft.com/office/drawing/2014/main" id="{9F9DD746-65FF-5D36-11D4-ED1C81B8F40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004;p23">
              <a:extLst>
                <a:ext uri="{FF2B5EF4-FFF2-40B4-BE49-F238E27FC236}">
                  <a16:creationId xmlns:a16="http://schemas.microsoft.com/office/drawing/2014/main" id="{B4E7175C-282B-6B5C-4833-4C95EDF45902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005;p23">
              <a:extLst>
                <a:ext uri="{FF2B5EF4-FFF2-40B4-BE49-F238E27FC236}">
                  <a16:creationId xmlns:a16="http://schemas.microsoft.com/office/drawing/2014/main" id="{C3C34BC3-BF2B-5BC8-7B13-6E70C725BCC2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006;p23">
              <a:extLst>
                <a:ext uri="{FF2B5EF4-FFF2-40B4-BE49-F238E27FC236}">
                  <a16:creationId xmlns:a16="http://schemas.microsoft.com/office/drawing/2014/main" id="{BF182858-0C17-4855-38E3-252F6BAC6D8F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007;p23">
              <a:extLst>
                <a:ext uri="{FF2B5EF4-FFF2-40B4-BE49-F238E27FC236}">
                  <a16:creationId xmlns:a16="http://schemas.microsoft.com/office/drawing/2014/main" id="{DDADC2DD-BCC5-B0A6-0AEE-1946A2610F65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008;p23">
              <a:extLst>
                <a:ext uri="{FF2B5EF4-FFF2-40B4-BE49-F238E27FC236}">
                  <a16:creationId xmlns:a16="http://schemas.microsoft.com/office/drawing/2014/main" id="{B9C44E8E-B411-AC62-DB55-3DCD0761D6A2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009;p23">
              <a:extLst>
                <a:ext uri="{FF2B5EF4-FFF2-40B4-BE49-F238E27FC236}">
                  <a16:creationId xmlns:a16="http://schemas.microsoft.com/office/drawing/2014/main" id="{E71857CF-E25A-C213-FEEE-637DAE7158F3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010;p23">
              <a:extLst>
                <a:ext uri="{FF2B5EF4-FFF2-40B4-BE49-F238E27FC236}">
                  <a16:creationId xmlns:a16="http://schemas.microsoft.com/office/drawing/2014/main" id="{4D9E6A64-B711-1357-9C24-297FBACC812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94" name="Google Shape;2011;p23">
              <a:extLst>
                <a:ext uri="{FF2B5EF4-FFF2-40B4-BE49-F238E27FC236}">
                  <a16:creationId xmlns:a16="http://schemas.microsoft.com/office/drawing/2014/main" id="{37B391C9-52A2-90AA-9C05-7D87D684BB9D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95" name="Google Shape;2012;p23">
              <a:extLst>
                <a:ext uri="{FF2B5EF4-FFF2-40B4-BE49-F238E27FC236}">
                  <a16:creationId xmlns:a16="http://schemas.microsoft.com/office/drawing/2014/main" id="{2933CE22-3187-AF2B-4BD7-AF1315E87C67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013;p23">
              <a:extLst>
                <a:ext uri="{FF2B5EF4-FFF2-40B4-BE49-F238E27FC236}">
                  <a16:creationId xmlns:a16="http://schemas.microsoft.com/office/drawing/2014/main" id="{D252A219-0018-1366-8132-DCB9989022E5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014;p23">
              <a:extLst>
                <a:ext uri="{FF2B5EF4-FFF2-40B4-BE49-F238E27FC236}">
                  <a16:creationId xmlns:a16="http://schemas.microsoft.com/office/drawing/2014/main" id="{AB96C854-2922-144F-6390-8592A2D7EDE1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015;p23">
              <a:extLst>
                <a:ext uri="{FF2B5EF4-FFF2-40B4-BE49-F238E27FC236}">
                  <a16:creationId xmlns:a16="http://schemas.microsoft.com/office/drawing/2014/main" id="{83FFC289-FFE8-22D8-47F7-9F8287C38D56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016;p23">
              <a:extLst>
                <a:ext uri="{FF2B5EF4-FFF2-40B4-BE49-F238E27FC236}">
                  <a16:creationId xmlns:a16="http://schemas.microsoft.com/office/drawing/2014/main" id="{A7AFB736-8184-781A-1B84-CFD81DDB26BF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017;p23">
              <a:extLst>
                <a:ext uri="{FF2B5EF4-FFF2-40B4-BE49-F238E27FC236}">
                  <a16:creationId xmlns:a16="http://schemas.microsoft.com/office/drawing/2014/main" id="{316552E7-D80C-CF0E-3B6C-DB9B53AF1D84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018;p23">
              <a:extLst>
                <a:ext uri="{FF2B5EF4-FFF2-40B4-BE49-F238E27FC236}">
                  <a16:creationId xmlns:a16="http://schemas.microsoft.com/office/drawing/2014/main" id="{00EEC0F9-234E-8CF6-CD4B-F8222A3A252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1978;p23">
            <a:extLst>
              <a:ext uri="{FF2B5EF4-FFF2-40B4-BE49-F238E27FC236}">
                <a16:creationId xmlns:a16="http://schemas.microsoft.com/office/drawing/2014/main" id="{FA8C2C7D-55E9-B506-E087-DE31DC86C202}"/>
              </a:ext>
            </a:extLst>
          </p:cNvPr>
          <p:cNvGrpSpPr/>
          <p:nvPr/>
        </p:nvGrpSpPr>
        <p:grpSpPr>
          <a:xfrm rot="-525292">
            <a:off x="7087134" y="3638408"/>
            <a:ext cx="847234" cy="759856"/>
            <a:chOff x="8025400" y="374250"/>
            <a:chExt cx="549125" cy="525575"/>
          </a:xfrm>
        </p:grpSpPr>
        <p:sp>
          <p:nvSpPr>
            <p:cNvPr id="303" name="Google Shape;1979;p23">
              <a:extLst>
                <a:ext uri="{FF2B5EF4-FFF2-40B4-BE49-F238E27FC236}">
                  <a16:creationId xmlns:a16="http://schemas.microsoft.com/office/drawing/2014/main" id="{BF2C2979-015B-7ABB-DA62-48CE47B187E7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980;p23">
              <a:extLst>
                <a:ext uri="{FF2B5EF4-FFF2-40B4-BE49-F238E27FC236}">
                  <a16:creationId xmlns:a16="http://schemas.microsoft.com/office/drawing/2014/main" id="{85A81AA2-A6C9-C9D9-53D4-9E688668CF06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981;p23">
              <a:extLst>
                <a:ext uri="{FF2B5EF4-FFF2-40B4-BE49-F238E27FC236}">
                  <a16:creationId xmlns:a16="http://schemas.microsoft.com/office/drawing/2014/main" id="{52C6976F-A66D-191B-6B48-FCA75CB3D80E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982;p23">
              <a:extLst>
                <a:ext uri="{FF2B5EF4-FFF2-40B4-BE49-F238E27FC236}">
                  <a16:creationId xmlns:a16="http://schemas.microsoft.com/office/drawing/2014/main" id="{397A7762-0A70-A061-5F3F-404E3E3B6F7C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983;p23">
              <a:extLst>
                <a:ext uri="{FF2B5EF4-FFF2-40B4-BE49-F238E27FC236}">
                  <a16:creationId xmlns:a16="http://schemas.microsoft.com/office/drawing/2014/main" id="{87E81F2B-DFE1-4AF6-93CC-88948A42F2F5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984;p23">
              <a:extLst>
                <a:ext uri="{FF2B5EF4-FFF2-40B4-BE49-F238E27FC236}">
                  <a16:creationId xmlns:a16="http://schemas.microsoft.com/office/drawing/2014/main" id="{435FE274-54C2-55D3-7E32-02B9119C4FB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985;p23">
              <a:extLst>
                <a:ext uri="{FF2B5EF4-FFF2-40B4-BE49-F238E27FC236}">
                  <a16:creationId xmlns:a16="http://schemas.microsoft.com/office/drawing/2014/main" id="{522FD1EC-FA9D-0B8C-51FA-AF8B88A13F62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986;p23">
              <a:extLst>
                <a:ext uri="{FF2B5EF4-FFF2-40B4-BE49-F238E27FC236}">
                  <a16:creationId xmlns:a16="http://schemas.microsoft.com/office/drawing/2014/main" id="{1B6EE8BF-9730-57FA-7E20-5D3025C299A3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987;p23">
              <a:extLst>
                <a:ext uri="{FF2B5EF4-FFF2-40B4-BE49-F238E27FC236}">
                  <a16:creationId xmlns:a16="http://schemas.microsoft.com/office/drawing/2014/main" id="{4C3BB4D3-66BD-793D-EAB3-9CD28DE02216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988;p23">
              <a:extLst>
                <a:ext uri="{FF2B5EF4-FFF2-40B4-BE49-F238E27FC236}">
                  <a16:creationId xmlns:a16="http://schemas.microsoft.com/office/drawing/2014/main" id="{9BA72C13-38AB-786D-390F-68052FB6CEEA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989;p23">
              <a:extLst>
                <a:ext uri="{FF2B5EF4-FFF2-40B4-BE49-F238E27FC236}">
                  <a16:creationId xmlns:a16="http://schemas.microsoft.com/office/drawing/2014/main" id="{50C97BE2-75FF-DEA7-68E4-D00A8C2E224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990;p23">
              <a:extLst>
                <a:ext uri="{FF2B5EF4-FFF2-40B4-BE49-F238E27FC236}">
                  <a16:creationId xmlns:a16="http://schemas.microsoft.com/office/drawing/2014/main" id="{A7DA0282-2050-2F40-6733-114EE69856BD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991;p23">
              <a:extLst>
                <a:ext uri="{FF2B5EF4-FFF2-40B4-BE49-F238E27FC236}">
                  <a16:creationId xmlns:a16="http://schemas.microsoft.com/office/drawing/2014/main" id="{4CA05390-B0F5-B8E2-15F4-143C71FF900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992;p23">
              <a:extLst>
                <a:ext uri="{FF2B5EF4-FFF2-40B4-BE49-F238E27FC236}">
                  <a16:creationId xmlns:a16="http://schemas.microsoft.com/office/drawing/2014/main" id="{6A9196E5-C26B-7504-4718-0FDCD281787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993;p23">
              <a:extLst>
                <a:ext uri="{FF2B5EF4-FFF2-40B4-BE49-F238E27FC236}">
                  <a16:creationId xmlns:a16="http://schemas.microsoft.com/office/drawing/2014/main" id="{112CD45D-F319-9D0E-D50F-1888E00456A1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994;p23">
              <a:extLst>
                <a:ext uri="{FF2B5EF4-FFF2-40B4-BE49-F238E27FC236}">
                  <a16:creationId xmlns:a16="http://schemas.microsoft.com/office/drawing/2014/main" id="{4D111570-0EBD-3D1E-512E-067811C3F5A3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995;p23">
              <a:extLst>
                <a:ext uri="{FF2B5EF4-FFF2-40B4-BE49-F238E27FC236}">
                  <a16:creationId xmlns:a16="http://schemas.microsoft.com/office/drawing/2014/main" id="{20D0E075-BCA7-8264-6B5E-6FE54EA74BF9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996;p23">
              <a:extLst>
                <a:ext uri="{FF2B5EF4-FFF2-40B4-BE49-F238E27FC236}">
                  <a16:creationId xmlns:a16="http://schemas.microsoft.com/office/drawing/2014/main" id="{B65F7657-15A8-6D9C-A907-548B5B9B4415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997;p23">
              <a:extLst>
                <a:ext uri="{FF2B5EF4-FFF2-40B4-BE49-F238E27FC236}">
                  <a16:creationId xmlns:a16="http://schemas.microsoft.com/office/drawing/2014/main" id="{F19C2583-42BC-76D0-2ADF-25A7991EFCAB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998;p23">
              <a:extLst>
                <a:ext uri="{FF2B5EF4-FFF2-40B4-BE49-F238E27FC236}">
                  <a16:creationId xmlns:a16="http://schemas.microsoft.com/office/drawing/2014/main" id="{3AF09B41-BB11-D1DE-09AF-65AAFE8F94D2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999;p23">
              <a:extLst>
                <a:ext uri="{FF2B5EF4-FFF2-40B4-BE49-F238E27FC236}">
                  <a16:creationId xmlns:a16="http://schemas.microsoft.com/office/drawing/2014/main" id="{23FFE82A-AF23-2B3A-181D-3E12A8913444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000;p23">
              <a:extLst>
                <a:ext uri="{FF2B5EF4-FFF2-40B4-BE49-F238E27FC236}">
                  <a16:creationId xmlns:a16="http://schemas.microsoft.com/office/drawing/2014/main" id="{CC8FFCEC-097B-1FC2-E2EF-83336982B5CB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001;p23">
              <a:extLst>
                <a:ext uri="{FF2B5EF4-FFF2-40B4-BE49-F238E27FC236}">
                  <a16:creationId xmlns:a16="http://schemas.microsoft.com/office/drawing/2014/main" id="{90307962-704E-5567-4AD3-FC4AEB667511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002;p23">
              <a:extLst>
                <a:ext uri="{FF2B5EF4-FFF2-40B4-BE49-F238E27FC236}">
                  <a16:creationId xmlns:a16="http://schemas.microsoft.com/office/drawing/2014/main" id="{0275D3C9-3114-241C-558F-6438F5FA366F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003;p23">
              <a:extLst>
                <a:ext uri="{FF2B5EF4-FFF2-40B4-BE49-F238E27FC236}">
                  <a16:creationId xmlns:a16="http://schemas.microsoft.com/office/drawing/2014/main" id="{3831FF85-5AAB-440A-08FB-BA671FD66910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004;p23">
              <a:extLst>
                <a:ext uri="{FF2B5EF4-FFF2-40B4-BE49-F238E27FC236}">
                  <a16:creationId xmlns:a16="http://schemas.microsoft.com/office/drawing/2014/main" id="{FE08E90D-37F6-DD4F-2272-CB7ED703F4CD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005;p23">
              <a:extLst>
                <a:ext uri="{FF2B5EF4-FFF2-40B4-BE49-F238E27FC236}">
                  <a16:creationId xmlns:a16="http://schemas.microsoft.com/office/drawing/2014/main" id="{1D80B835-FE85-3E4A-FBA1-E8EA5538CF0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006;p23">
              <a:extLst>
                <a:ext uri="{FF2B5EF4-FFF2-40B4-BE49-F238E27FC236}">
                  <a16:creationId xmlns:a16="http://schemas.microsoft.com/office/drawing/2014/main" id="{B194B06D-849F-A419-E5CD-49B1868E29C0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007;p23">
              <a:extLst>
                <a:ext uri="{FF2B5EF4-FFF2-40B4-BE49-F238E27FC236}">
                  <a16:creationId xmlns:a16="http://schemas.microsoft.com/office/drawing/2014/main" id="{AF71A109-6EE6-0FC7-B0B3-8440D7AB456A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008;p23">
              <a:extLst>
                <a:ext uri="{FF2B5EF4-FFF2-40B4-BE49-F238E27FC236}">
                  <a16:creationId xmlns:a16="http://schemas.microsoft.com/office/drawing/2014/main" id="{E7C81409-1ED8-C209-C73C-6794D98ACC41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009;p23">
              <a:extLst>
                <a:ext uri="{FF2B5EF4-FFF2-40B4-BE49-F238E27FC236}">
                  <a16:creationId xmlns:a16="http://schemas.microsoft.com/office/drawing/2014/main" id="{775769C1-3FA7-A674-9CE5-AE183D10B746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010;p23">
              <a:extLst>
                <a:ext uri="{FF2B5EF4-FFF2-40B4-BE49-F238E27FC236}">
                  <a16:creationId xmlns:a16="http://schemas.microsoft.com/office/drawing/2014/main" id="{1CF871D3-E54B-CDCA-EC88-87533AC9C55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335" name="Google Shape;2011;p23">
              <a:extLst>
                <a:ext uri="{FF2B5EF4-FFF2-40B4-BE49-F238E27FC236}">
                  <a16:creationId xmlns:a16="http://schemas.microsoft.com/office/drawing/2014/main" id="{ACE22771-63F1-564A-33A2-99CAC29D3936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336" name="Google Shape;2012;p23">
              <a:extLst>
                <a:ext uri="{FF2B5EF4-FFF2-40B4-BE49-F238E27FC236}">
                  <a16:creationId xmlns:a16="http://schemas.microsoft.com/office/drawing/2014/main" id="{96EA0729-9DEF-FDB7-0528-31F11AFB27BE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013;p23">
              <a:extLst>
                <a:ext uri="{FF2B5EF4-FFF2-40B4-BE49-F238E27FC236}">
                  <a16:creationId xmlns:a16="http://schemas.microsoft.com/office/drawing/2014/main" id="{AB19D976-2EEB-8C5B-26EA-1887578EAAC2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014;p23">
              <a:extLst>
                <a:ext uri="{FF2B5EF4-FFF2-40B4-BE49-F238E27FC236}">
                  <a16:creationId xmlns:a16="http://schemas.microsoft.com/office/drawing/2014/main" id="{3C2BDC5E-5207-E7F5-1E64-40AA32CD1AE6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015;p23">
              <a:extLst>
                <a:ext uri="{FF2B5EF4-FFF2-40B4-BE49-F238E27FC236}">
                  <a16:creationId xmlns:a16="http://schemas.microsoft.com/office/drawing/2014/main" id="{B328ABF5-7DE5-48B3-7481-6E7BFB9ED3E9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016;p23">
              <a:extLst>
                <a:ext uri="{FF2B5EF4-FFF2-40B4-BE49-F238E27FC236}">
                  <a16:creationId xmlns:a16="http://schemas.microsoft.com/office/drawing/2014/main" id="{E82E6E22-D26F-1CC1-B687-671E40B97C2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017;p23">
              <a:extLst>
                <a:ext uri="{FF2B5EF4-FFF2-40B4-BE49-F238E27FC236}">
                  <a16:creationId xmlns:a16="http://schemas.microsoft.com/office/drawing/2014/main" id="{82BD6FB8-6CB4-0F04-69F8-E1D3F8FC05BE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018;p23">
              <a:extLst>
                <a:ext uri="{FF2B5EF4-FFF2-40B4-BE49-F238E27FC236}">
                  <a16:creationId xmlns:a16="http://schemas.microsoft.com/office/drawing/2014/main" id="{F180F166-7BA3-CDC6-1F70-1E988144D8F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1978;p23">
            <a:extLst>
              <a:ext uri="{FF2B5EF4-FFF2-40B4-BE49-F238E27FC236}">
                <a16:creationId xmlns:a16="http://schemas.microsoft.com/office/drawing/2014/main" id="{522412CE-079A-195E-807C-C6C3B907C7C5}"/>
              </a:ext>
            </a:extLst>
          </p:cNvPr>
          <p:cNvGrpSpPr/>
          <p:nvPr/>
        </p:nvGrpSpPr>
        <p:grpSpPr>
          <a:xfrm rot="-525292">
            <a:off x="7079233" y="4254412"/>
            <a:ext cx="821705" cy="733695"/>
            <a:chOff x="8025400" y="374250"/>
            <a:chExt cx="549125" cy="525575"/>
          </a:xfrm>
        </p:grpSpPr>
        <p:sp>
          <p:nvSpPr>
            <p:cNvPr id="344" name="Google Shape;1979;p23">
              <a:extLst>
                <a:ext uri="{FF2B5EF4-FFF2-40B4-BE49-F238E27FC236}">
                  <a16:creationId xmlns:a16="http://schemas.microsoft.com/office/drawing/2014/main" id="{710F9A8C-62CE-76C6-273C-F0DBDFB662CA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980;p23">
              <a:extLst>
                <a:ext uri="{FF2B5EF4-FFF2-40B4-BE49-F238E27FC236}">
                  <a16:creationId xmlns:a16="http://schemas.microsoft.com/office/drawing/2014/main" id="{090F9342-0A65-AE90-9142-76722DA9E798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981;p23">
              <a:extLst>
                <a:ext uri="{FF2B5EF4-FFF2-40B4-BE49-F238E27FC236}">
                  <a16:creationId xmlns:a16="http://schemas.microsoft.com/office/drawing/2014/main" id="{12969C7D-6365-99E3-313D-1775B18B2DFB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982;p23">
              <a:extLst>
                <a:ext uri="{FF2B5EF4-FFF2-40B4-BE49-F238E27FC236}">
                  <a16:creationId xmlns:a16="http://schemas.microsoft.com/office/drawing/2014/main" id="{0A83F46F-F1D5-8AA8-40E8-BE1BA555349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983;p23">
              <a:extLst>
                <a:ext uri="{FF2B5EF4-FFF2-40B4-BE49-F238E27FC236}">
                  <a16:creationId xmlns:a16="http://schemas.microsoft.com/office/drawing/2014/main" id="{EF842835-40D8-5E75-8C0E-8C7E2E08A133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984;p23">
              <a:extLst>
                <a:ext uri="{FF2B5EF4-FFF2-40B4-BE49-F238E27FC236}">
                  <a16:creationId xmlns:a16="http://schemas.microsoft.com/office/drawing/2014/main" id="{68E0060D-D6AB-12D8-9324-DCB324AE6E2C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985;p23">
              <a:extLst>
                <a:ext uri="{FF2B5EF4-FFF2-40B4-BE49-F238E27FC236}">
                  <a16:creationId xmlns:a16="http://schemas.microsoft.com/office/drawing/2014/main" id="{82E3C7A6-C99B-993E-C23C-5A1BA3A856D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986;p23">
              <a:extLst>
                <a:ext uri="{FF2B5EF4-FFF2-40B4-BE49-F238E27FC236}">
                  <a16:creationId xmlns:a16="http://schemas.microsoft.com/office/drawing/2014/main" id="{2A42F5EA-BDC4-789D-DD89-38CCF02795A4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987;p23">
              <a:extLst>
                <a:ext uri="{FF2B5EF4-FFF2-40B4-BE49-F238E27FC236}">
                  <a16:creationId xmlns:a16="http://schemas.microsoft.com/office/drawing/2014/main" id="{5B42ACEE-ED9E-7D92-E766-F4935E6BDE95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988;p23">
              <a:extLst>
                <a:ext uri="{FF2B5EF4-FFF2-40B4-BE49-F238E27FC236}">
                  <a16:creationId xmlns:a16="http://schemas.microsoft.com/office/drawing/2014/main" id="{F7B5335A-BAD4-6103-E6B0-277AA53F35F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989;p23">
              <a:extLst>
                <a:ext uri="{FF2B5EF4-FFF2-40B4-BE49-F238E27FC236}">
                  <a16:creationId xmlns:a16="http://schemas.microsoft.com/office/drawing/2014/main" id="{9F1BCA60-2262-6C2A-1116-03BFC56B9C15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990;p23">
              <a:extLst>
                <a:ext uri="{FF2B5EF4-FFF2-40B4-BE49-F238E27FC236}">
                  <a16:creationId xmlns:a16="http://schemas.microsoft.com/office/drawing/2014/main" id="{1532002A-92FE-1710-B656-B7408C340EE7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991;p23">
              <a:extLst>
                <a:ext uri="{FF2B5EF4-FFF2-40B4-BE49-F238E27FC236}">
                  <a16:creationId xmlns:a16="http://schemas.microsoft.com/office/drawing/2014/main" id="{9EE79951-0717-669F-179D-E3CF4D660F9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992;p23">
              <a:extLst>
                <a:ext uri="{FF2B5EF4-FFF2-40B4-BE49-F238E27FC236}">
                  <a16:creationId xmlns:a16="http://schemas.microsoft.com/office/drawing/2014/main" id="{0A4871B9-AFBA-79C4-D95B-C32C9CF2D19F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993;p23">
              <a:extLst>
                <a:ext uri="{FF2B5EF4-FFF2-40B4-BE49-F238E27FC236}">
                  <a16:creationId xmlns:a16="http://schemas.microsoft.com/office/drawing/2014/main" id="{19C88B2A-C722-8FF0-0597-09E4177B4351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994;p23">
              <a:extLst>
                <a:ext uri="{FF2B5EF4-FFF2-40B4-BE49-F238E27FC236}">
                  <a16:creationId xmlns:a16="http://schemas.microsoft.com/office/drawing/2014/main" id="{1D3D7DFC-8DB6-DD74-C010-469B209B91AB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995;p23">
              <a:extLst>
                <a:ext uri="{FF2B5EF4-FFF2-40B4-BE49-F238E27FC236}">
                  <a16:creationId xmlns:a16="http://schemas.microsoft.com/office/drawing/2014/main" id="{60DD5A19-AA4E-248F-6769-ADD5EF954A4E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996;p23">
              <a:extLst>
                <a:ext uri="{FF2B5EF4-FFF2-40B4-BE49-F238E27FC236}">
                  <a16:creationId xmlns:a16="http://schemas.microsoft.com/office/drawing/2014/main" id="{56E4C1DE-D2D0-F4E5-D0CD-21A245BA71B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997;p23">
              <a:extLst>
                <a:ext uri="{FF2B5EF4-FFF2-40B4-BE49-F238E27FC236}">
                  <a16:creationId xmlns:a16="http://schemas.microsoft.com/office/drawing/2014/main" id="{DFC918F7-5A03-14BC-E04D-A1490462A97B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998;p23">
              <a:extLst>
                <a:ext uri="{FF2B5EF4-FFF2-40B4-BE49-F238E27FC236}">
                  <a16:creationId xmlns:a16="http://schemas.microsoft.com/office/drawing/2014/main" id="{95646EFB-CAA3-4028-F1E5-013F86CD3B03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999;p23">
              <a:extLst>
                <a:ext uri="{FF2B5EF4-FFF2-40B4-BE49-F238E27FC236}">
                  <a16:creationId xmlns:a16="http://schemas.microsoft.com/office/drawing/2014/main" id="{15AB05A5-BACF-CDBE-BFF8-9F205348DD74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000;p23">
              <a:extLst>
                <a:ext uri="{FF2B5EF4-FFF2-40B4-BE49-F238E27FC236}">
                  <a16:creationId xmlns:a16="http://schemas.microsoft.com/office/drawing/2014/main" id="{29F68B1A-21CB-9EE2-95A5-D88F1A64D60C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001;p23">
              <a:extLst>
                <a:ext uri="{FF2B5EF4-FFF2-40B4-BE49-F238E27FC236}">
                  <a16:creationId xmlns:a16="http://schemas.microsoft.com/office/drawing/2014/main" id="{1FB87524-0181-81C5-B12F-9576CCFD989B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002;p23">
              <a:extLst>
                <a:ext uri="{FF2B5EF4-FFF2-40B4-BE49-F238E27FC236}">
                  <a16:creationId xmlns:a16="http://schemas.microsoft.com/office/drawing/2014/main" id="{AB76BEB0-FD58-8B99-ABFF-4C751EAB056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003;p23">
              <a:extLst>
                <a:ext uri="{FF2B5EF4-FFF2-40B4-BE49-F238E27FC236}">
                  <a16:creationId xmlns:a16="http://schemas.microsoft.com/office/drawing/2014/main" id="{A1CC0F9B-1EF9-3E4E-7CF9-EAE91040ED4F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004;p23">
              <a:extLst>
                <a:ext uri="{FF2B5EF4-FFF2-40B4-BE49-F238E27FC236}">
                  <a16:creationId xmlns:a16="http://schemas.microsoft.com/office/drawing/2014/main" id="{0DA679A9-EF84-2731-76D7-74209E87A046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005;p23">
              <a:extLst>
                <a:ext uri="{FF2B5EF4-FFF2-40B4-BE49-F238E27FC236}">
                  <a16:creationId xmlns:a16="http://schemas.microsoft.com/office/drawing/2014/main" id="{9F08E4D0-065A-4CEC-F656-CBE862755CA4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006;p23">
              <a:extLst>
                <a:ext uri="{FF2B5EF4-FFF2-40B4-BE49-F238E27FC236}">
                  <a16:creationId xmlns:a16="http://schemas.microsoft.com/office/drawing/2014/main" id="{EFCF16F9-1B65-C26B-C869-6C5E70B225DB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007;p23">
              <a:extLst>
                <a:ext uri="{FF2B5EF4-FFF2-40B4-BE49-F238E27FC236}">
                  <a16:creationId xmlns:a16="http://schemas.microsoft.com/office/drawing/2014/main" id="{6C1A26B1-E2F7-B7E3-2F67-47A8A8647248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008;p23">
              <a:extLst>
                <a:ext uri="{FF2B5EF4-FFF2-40B4-BE49-F238E27FC236}">
                  <a16:creationId xmlns:a16="http://schemas.microsoft.com/office/drawing/2014/main" id="{7D3E7BEE-67C9-C507-CBE0-AB33E3C7C5F8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009;p23">
              <a:extLst>
                <a:ext uri="{FF2B5EF4-FFF2-40B4-BE49-F238E27FC236}">
                  <a16:creationId xmlns:a16="http://schemas.microsoft.com/office/drawing/2014/main" id="{B501A036-65FE-9876-1EBF-74B566AB8112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010;p23">
              <a:extLst>
                <a:ext uri="{FF2B5EF4-FFF2-40B4-BE49-F238E27FC236}">
                  <a16:creationId xmlns:a16="http://schemas.microsoft.com/office/drawing/2014/main" id="{CD243101-2A48-F9B9-8A0F-B4A0F10B1A3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376" name="Google Shape;2011;p23">
              <a:extLst>
                <a:ext uri="{FF2B5EF4-FFF2-40B4-BE49-F238E27FC236}">
                  <a16:creationId xmlns:a16="http://schemas.microsoft.com/office/drawing/2014/main" id="{26B92431-2EE2-6D16-69A5-C5D40206BD41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377" name="Google Shape;2012;p23">
              <a:extLst>
                <a:ext uri="{FF2B5EF4-FFF2-40B4-BE49-F238E27FC236}">
                  <a16:creationId xmlns:a16="http://schemas.microsoft.com/office/drawing/2014/main" id="{49C5DF32-71BE-0C50-4582-85475B97A507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2013;p23">
              <a:extLst>
                <a:ext uri="{FF2B5EF4-FFF2-40B4-BE49-F238E27FC236}">
                  <a16:creationId xmlns:a16="http://schemas.microsoft.com/office/drawing/2014/main" id="{95F1C4FC-6A50-796E-642F-48F08E0AA3A8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2014;p23">
              <a:extLst>
                <a:ext uri="{FF2B5EF4-FFF2-40B4-BE49-F238E27FC236}">
                  <a16:creationId xmlns:a16="http://schemas.microsoft.com/office/drawing/2014/main" id="{2D521C75-6C01-A688-B697-F4BED9E92E4B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2015;p23">
              <a:extLst>
                <a:ext uri="{FF2B5EF4-FFF2-40B4-BE49-F238E27FC236}">
                  <a16:creationId xmlns:a16="http://schemas.microsoft.com/office/drawing/2014/main" id="{773D2427-E170-DA7B-8A83-6EDF8DC3FEE7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2016;p23">
              <a:extLst>
                <a:ext uri="{FF2B5EF4-FFF2-40B4-BE49-F238E27FC236}">
                  <a16:creationId xmlns:a16="http://schemas.microsoft.com/office/drawing/2014/main" id="{611B06AB-03DE-5417-2DE2-8D65EDE2B515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2017;p23">
              <a:extLst>
                <a:ext uri="{FF2B5EF4-FFF2-40B4-BE49-F238E27FC236}">
                  <a16:creationId xmlns:a16="http://schemas.microsoft.com/office/drawing/2014/main" id="{F9E13B98-D3D2-F32C-B0FB-DE90EF9D986F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2018;p23">
              <a:extLst>
                <a:ext uri="{FF2B5EF4-FFF2-40B4-BE49-F238E27FC236}">
                  <a16:creationId xmlns:a16="http://schemas.microsoft.com/office/drawing/2014/main" id="{9503DB47-89BF-BE4F-8CE2-CF1C86757CFA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2C5663-FCA4-0260-672A-C62716C1585D}"/>
              </a:ext>
            </a:extLst>
          </p:cNvPr>
          <p:cNvGrpSpPr/>
          <p:nvPr/>
        </p:nvGrpSpPr>
        <p:grpSpPr>
          <a:xfrm>
            <a:off x="3599346" y="301082"/>
            <a:ext cx="616673" cy="615307"/>
            <a:chOff x="3599346" y="301082"/>
            <a:chExt cx="616673" cy="615307"/>
          </a:xfrm>
        </p:grpSpPr>
        <p:sp>
          <p:nvSpPr>
            <p:cNvPr id="385" name="Google Shape;1979;p23">
              <a:extLst>
                <a:ext uri="{FF2B5EF4-FFF2-40B4-BE49-F238E27FC236}">
                  <a16:creationId xmlns:a16="http://schemas.microsoft.com/office/drawing/2014/main" id="{37E355B8-32FE-0C65-F43F-10EAE2A5907F}"/>
                </a:ext>
              </a:extLst>
            </p:cNvPr>
            <p:cNvSpPr/>
            <p:nvPr/>
          </p:nvSpPr>
          <p:spPr>
            <a:xfrm rot="21074708">
              <a:off x="3599346" y="301082"/>
              <a:ext cx="616673" cy="615307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980;p23">
              <a:extLst>
                <a:ext uri="{FF2B5EF4-FFF2-40B4-BE49-F238E27FC236}">
                  <a16:creationId xmlns:a16="http://schemas.microsoft.com/office/drawing/2014/main" id="{9CBBD110-5D64-1948-DF5E-BD7AE00B31E2}"/>
                </a:ext>
              </a:extLst>
            </p:cNvPr>
            <p:cNvSpPr/>
            <p:nvPr/>
          </p:nvSpPr>
          <p:spPr>
            <a:xfrm rot="21074708">
              <a:off x="3637809" y="341180"/>
              <a:ext cx="539747" cy="535112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981;p23">
              <a:extLst>
                <a:ext uri="{FF2B5EF4-FFF2-40B4-BE49-F238E27FC236}">
                  <a16:creationId xmlns:a16="http://schemas.microsoft.com/office/drawing/2014/main" id="{166AA931-9181-AB57-0DD1-306417F7A70C}"/>
                </a:ext>
              </a:extLst>
            </p:cNvPr>
            <p:cNvSpPr/>
            <p:nvPr/>
          </p:nvSpPr>
          <p:spPr>
            <a:xfrm rot="21074708">
              <a:off x="3599346" y="301082"/>
              <a:ext cx="616673" cy="615307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982;p23">
              <a:extLst>
                <a:ext uri="{FF2B5EF4-FFF2-40B4-BE49-F238E27FC236}">
                  <a16:creationId xmlns:a16="http://schemas.microsoft.com/office/drawing/2014/main" id="{BC796340-0658-C603-53FF-F45901F85A50}"/>
                </a:ext>
              </a:extLst>
            </p:cNvPr>
            <p:cNvSpPr/>
            <p:nvPr/>
          </p:nvSpPr>
          <p:spPr>
            <a:xfrm rot="21074708">
              <a:off x="3637809" y="341180"/>
              <a:ext cx="539747" cy="535112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983;p23">
              <a:extLst>
                <a:ext uri="{FF2B5EF4-FFF2-40B4-BE49-F238E27FC236}">
                  <a16:creationId xmlns:a16="http://schemas.microsoft.com/office/drawing/2014/main" id="{558037A4-9D1D-6105-9FA3-5191E484D5FC}"/>
                </a:ext>
              </a:extLst>
            </p:cNvPr>
            <p:cNvSpPr/>
            <p:nvPr/>
          </p:nvSpPr>
          <p:spPr>
            <a:xfrm rot="21074708">
              <a:off x="3637809" y="341180"/>
              <a:ext cx="539747" cy="535112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984;p23">
              <a:extLst>
                <a:ext uri="{FF2B5EF4-FFF2-40B4-BE49-F238E27FC236}">
                  <a16:creationId xmlns:a16="http://schemas.microsoft.com/office/drawing/2014/main" id="{762A23B9-1522-89AF-EF5C-CD60CE10C3F9}"/>
                </a:ext>
              </a:extLst>
            </p:cNvPr>
            <p:cNvSpPr/>
            <p:nvPr/>
          </p:nvSpPr>
          <p:spPr>
            <a:xfrm rot="21074708">
              <a:off x="3884178" y="341643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985;p23">
              <a:extLst>
                <a:ext uri="{FF2B5EF4-FFF2-40B4-BE49-F238E27FC236}">
                  <a16:creationId xmlns:a16="http://schemas.microsoft.com/office/drawing/2014/main" id="{017913FF-D6FC-BDBB-08D3-32A2CBB2287E}"/>
                </a:ext>
              </a:extLst>
            </p:cNvPr>
            <p:cNvSpPr/>
            <p:nvPr/>
          </p:nvSpPr>
          <p:spPr>
            <a:xfrm rot="21074708">
              <a:off x="3884178" y="341643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986;p23">
              <a:extLst>
                <a:ext uri="{FF2B5EF4-FFF2-40B4-BE49-F238E27FC236}">
                  <a16:creationId xmlns:a16="http://schemas.microsoft.com/office/drawing/2014/main" id="{8759436D-12A5-66AD-345E-5C6BDA397456}"/>
                </a:ext>
              </a:extLst>
            </p:cNvPr>
            <p:cNvSpPr/>
            <p:nvPr/>
          </p:nvSpPr>
          <p:spPr>
            <a:xfrm rot="21074708">
              <a:off x="3882978" y="341735"/>
              <a:ext cx="1235" cy="29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987;p23">
              <a:extLst>
                <a:ext uri="{FF2B5EF4-FFF2-40B4-BE49-F238E27FC236}">
                  <a16:creationId xmlns:a16="http://schemas.microsoft.com/office/drawing/2014/main" id="{A490C46A-EF27-E490-E42B-5BCF8845F3CF}"/>
                </a:ext>
              </a:extLst>
            </p:cNvPr>
            <p:cNvSpPr/>
            <p:nvPr/>
          </p:nvSpPr>
          <p:spPr>
            <a:xfrm rot="21074708">
              <a:off x="3882985" y="341827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988;p23">
              <a:extLst>
                <a:ext uri="{FF2B5EF4-FFF2-40B4-BE49-F238E27FC236}">
                  <a16:creationId xmlns:a16="http://schemas.microsoft.com/office/drawing/2014/main" id="{818975D7-FA69-E974-0995-605E951DB41A}"/>
                </a:ext>
              </a:extLst>
            </p:cNvPr>
            <p:cNvSpPr/>
            <p:nvPr/>
          </p:nvSpPr>
          <p:spPr>
            <a:xfrm rot="21074708">
              <a:off x="3884178" y="341643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989;p23">
              <a:extLst>
                <a:ext uri="{FF2B5EF4-FFF2-40B4-BE49-F238E27FC236}">
                  <a16:creationId xmlns:a16="http://schemas.microsoft.com/office/drawing/2014/main" id="{F61F166E-3736-B575-8886-ECA88C244234}"/>
                </a:ext>
              </a:extLst>
            </p:cNvPr>
            <p:cNvSpPr/>
            <p:nvPr/>
          </p:nvSpPr>
          <p:spPr>
            <a:xfrm rot="21074708">
              <a:off x="3888923" y="340912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990;p23">
              <a:extLst>
                <a:ext uri="{FF2B5EF4-FFF2-40B4-BE49-F238E27FC236}">
                  <a16:creationId xmlns:a16="http://schemas.microsoft.com/office/drawing/2014/main" id="{72483E69-4755-E5C1-25DE-25B28A189677}"/>
                </a:ext>
              </a:extLst>
            </p:cNvPr>
            <p:cNvSpPr/>
            <p:nvPr/>
          </p:nvSpPr>
          <p:spPr>
            <a:xfrm rot="21074708">
              <a:off x="3888923" y="340912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991;p23">
              <a:extLst>
                <a:ext uri="{FF2B5EF4-FFF2-40B4-BE49-F238E27FC236}">
                  <a16:creationId xmlns:a16="http://schemas.microsoft.com/office/drawing/2014/main" id="{2CCF7730-60DF-2AE1-5300-598BA4B859F1}"/>
                </a:ext>
              </a:extLst>
            </p:cNvPr>
            <p:cNvSpPr/>
            <p:nvPr/>
          </p:nvSpPr>
          <p:spPr>
            <a:xfrm rot="21074708">
              <a:off x="3967071" y="402881"/>
              <a:ext cx="16845" cy="8400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992;p23">
              <a:extLst>
                <a:ext uri="{FF2B5EF4-FFF2-40B4-BE49-F238E27FC236}">
                  <a16:creationId xmlns:a16="http://schemas.microsoft.com/office/drawing/2014/main" id="{22B394E6-76FF-7AE5-EBD0-8EE1795A956A}"/>
                </a:ext>
              </a:extLst>
            </p:cNvPr>
            <p:cNvSpPr/>
            <p:nvPr/>
          </p:nvSpPr>
          <p:spPr>
            <a:xfrm rot="21074708">
              <a:off x="3967071" y="402881"/>
              <a:ext cx="16845" cy="8400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993;p23">
              <a:extLst>
                <a:ext uri="{FF2B5EF4-FFF2-40B4-BE49-F238E27FC236}">
                  <a16:creationId xmlns:a16="http://schemas.microsoft.com/office/drawing/2014/main" id="{5DDA8C9E-39D9-81A7-B908-9CF10E3A2FC5}"/>
                </a:ext>
              </a:extLst>
            </p:cNvPr>
            <p:cNvSpPr/>
            <p:nvPr/>
          </p:nvSpPr>
          <p:spPr>
            <a:xfrm rot="21074708">
              <a:off x="3966879" y="400378"/>
              <a:ext cx="16845" cy="86517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994;p23">
              <a:extLst>
                <a:ext uri="{FF2B5EF4-FFF2-40B4-BE49-F238E27FC236}">
                  <a16:creationId xmlns:a16="http://schemas.microsoft.com/office/drawing/2014/main" id="{95F09532-BD08-E769-F5FC-082E64ACFE70}"/>
                </a:ext>
              </a:extLst>
            </p:cNvPr>
            <p:cNvSpPr/>
            <p:nvPr/>
          </p:nvSpPr>
          <p:spPr>
            <a:xfrm rot="21074708">
              <a:off x="3962802" y="390681"/>
              <a:ext cx="20467" cy="100273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995;p23">
              <a:extLst>
                <a:ext uri="{FF2B5EF4-FFF2-40B4-BE49-F238E27FC236}">
                  <a16:creationId xmlns:a16="http://schemas.microsoft.com/office/drawing/2014/main" id="{2387CE25-C51E-D231-7A40-40F32643A98F}"/>
                </a:ext>
              </a:extLst>
            </p:cNvPr>
            <p:cNvSpPr/>
            <p:nvPr/>
          </p:nvSpPr>
          <p:spPr>
            <a:xfrm rot="21074708">
              <a:off x="4130552" y="500600"/>
              <a:ext cx="12044" cy="6293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996;p23">
              <a:extLst>
                <a:ext uri="{FF2B5EF4-FFF2-40B4-BE49-F238E27FC236}">
                  <a16:creationId xmlns:a16="http://schemas.microsoft.com/office/drawing/2014/main" id="{C13E9721-3812-C40A-5B10-42111CD38AD6}"/>
                </a:ext>
              </a:extLst>
            </p:cNvPr>
            <p:cNvSpPr/>
            <p:nvPr/>
          </p:nvSpPr>
          <p:spPr>
            <a:xfrm rot="21074708">
              <a:off x="4130552" y="500600"/>
              <a:ext cx="12044" cy="6293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997;p23">
              <a:extLst>
                <a:ext uri="{FF2B5EF4-FFF2-40B4-BE49-F238E27FC236}">
                  <a16:creationId xmlns:a16="http://schemas.microsoft.com/office/drawing/2014/main" id="{CAAF0821-FA65-6C46-FDE5-937507903345}"/>
                </a:ext>
              </a:extLst>
            </p:cNvPr>
            <p:cNvSpPr/>
            <p:nvPr/>
          </p:nvSpPr>
          <p:spPr>
            <a:xfrm rot="21074708">
              <a:off x="4074213" y="483207"/>
              <a:ext cx="91385" cy="61434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998;p23">
              <a:extLst>
                <a:ext uri="{FF2B5EF4-FFF2-40B4-BE49-F238E27FC236}">
                  <a16:creationId xmlns:a16="http://schemas.microsoft.com/office/drawing/2014/main" id="{54595DBA-625D-9E0F-B731-DD542E07F2C6}"/>
                </a:ext>
              </a:extLst>
            </p:cNvPr>
            <p:cNvSpPr/>
            <p:nvPr/>
          </p:nvSpPr>
          <p:spPr>
            <a:xfrm rot="21074708">
              <a:off x="4150608" y="507447"/>
              <a:ext cx="16845" cy="31346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999;p23">
              <a:extLst>
                <a:ext uri="{FF2B5EF4-FFF2-40B4-BE49-F238E27FC236}">
                  <a16:creationId xmlns:a16="http://schemas.microsoft.com/office/drawing/2014/main" id="{B6968C8C-2E8D-74BB-3DEB-E5BC05669CC3}"/>
                </a:ext>
              </a:extLst>
            </p:cNvPr>
            <p:cNvSpPr/>
            <p:nvPr/>
          </p:nvSpPr>
          <p:spPr>
            <a:xfrm rot="21074708">
              <a:off x="4091168" y="488571"/>
              <a:ext cx="50507" cy="21337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2000;p23">
              <a:extLst>
                <a:ext uri="{FF2B5EF4-FFF2-40B4-BE49-F238E27FC236}">
                  <a16:creationId xmlns:a16="http://schemas.microsoft.com/office/drawing/2014/main" id="{84B3BB69-6ADB-784D-1E64-9F3F119B8EC1}"/>
                </a:ext>
              </a:extLst>
            </p:cNvPr>
            <p:cNvSpPr/>
            <p:nvPr/>
          </p:nvSpPr>
          <p:spPr>
            <a:xfrm rot="21074708">
              <a:off x="4070252" y="489124"/>
              <a:ext cx="18052" cy="3776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2001;p23">
              <a:extLst>
                <a:ext uri="{FF2B5EF4-FFF2-40B4-BE49-F238E27FC236}">
                  <a16:creationId xmlns:a16="http://schemas.microsoft.com/office/drawing/2014/main" id="{6B26409E-A90F-664C-4CA5-E9F1285A1A27}"/>
                </a:ext>
              </a:extLst>
            </p:cNvPr>
            <p:cNvSpPr/>
            <p:nvPr/>
          </p:nvSpPr>
          <p:spPr>
            <a:xfrm rot="21074708">
              <a:off x="3902673" y="784919"/>
              <a:ext cx="2443" cy="1288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2002;p23">
              <a:extLst>
                <a:ext uri="{FF2B5EF4-FFF2-40B4-BE49-F238E27FC236}">
                  <a16:creationId xmlns:a16="http://schemas.microsoft.com/office/drawing/2014/main" id="{20FF5E39-DED3-7E9B-10DC-4B79E515282B}"/>
                </a:ext>
              </a:extLst>
            </p:cNvPr>
            <p:cNvSpPr/>
            <p:nvPr/>
          </p:nvSpPr>
          <p:spPr>
            <a:xfrm rot="21074708">
              <a:off x="3902673" y="784919"/>
              <a:ext cx="2443" cy="1288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2003;p23">
              <a:extLst>
                <a:ext uri="{FF2B5EF4-FFF2-40B4-BE49-F238E27FC236}">
                  <a16:creationId xmlns:a16="http://schemas.microsoft.com/office/drawing/2014/main" id="{2504DC58-B40C-0EF4-EE86-6F8DE00FD865}"/>
                </a:ext>
              </a:extLst>
            </p:cNvPr>
            <p:cNvSpPr/>
            <p:nvPr/>
          </p:nvSpPr>
          <p:spPr>
            <a:xfrm rot="21074708">
              <a:off x="4074064" y="847461"/>
              <a:ext cx="28" cy="1288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2004;p23">
              <a:extLst>
                <a:ext uri="{FF2B5EF4-FFF2-40B4-BE49-F238E27FC236}">
                  <a16:creationId xmlns:a16="http://schemas.microsoft.com/office/drawing/2014/main" id="{C513114E-CD0B-8D0C-A332-B250DE4EBEC3}"/>
                </a:ext>
              </a:extLst>
            </p:cNvPr>
            <p:cNvSpPr/>
            <p:nvPr/>
          </p:nvSpPr>
          <p:spPr>
            <a:xfrm rot="21074708">
              <a:off x="4074160" y="848712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2005;p23">
              <a:extLst>
                <a:ext uri="{FF2B5EF4-FFF2-40B4-BE49-F238E27FC236}">
                  <a16:creationId xmlns:a16="http://schemas.microsoft.com/office/drawing/2014/main" id="{862315C8-47A0-2A13-EE76-9D1AECAFDD38}"/>
                </a:ext>
              </a:extLst>
            </p:cNvPr>
            <p:cNvSpPr/>
            <p:nvPr/>
          </p:nvSpPr>
          <p:spPr>
            <a:xfrm rot="21074708">
              <a:off x="4074064" y="847461"/>
              <a:ext cx="28" cy="1288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2006;p23">
              <a:extLst>
                <a:ext uri="{FF2B5EF4-FFF2-40B4-BE49-F238E27FC236}">
                  <a16:creationId xmlns:a16="http://schemas.microsoft.com/office/drawing/2014/main" id="{73978C84-5DE9-74AB-A08C-E39F4CB35D1D}"/>
                </a:ext>
              </a:extLst>
            </p:cNvPr>
            <p:cNvSpPr/>
            <p:nvPr/>
          </p:nvSpPr>
          <p:spPr>
            <a:xfrm rot="21074708">
              <a:off x="4037502" y="851518"/>
              <a:ext cx="37284" cy="5034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2007;p23">
              <a:extLst>
                <a:ext uri="{FF2B5EF4-FFF2-40B4-BE49-F238E27FC236}">
                  <a16:creationId xmlns:a16="http://schemas.microsoft.com/office/drawing/2014/main" id="{8D368950-8553-6ACE-5DCB-AE6F2EDFCD76}"/>
                </a:ext>
              </a:extLst>
            </p:cNvPr>
            <p:cNvSpPr/>
            <p:nvPr/>
          </p:nvSpPr>
          <p:spPr>
            <a:xfrm rot="21074708">
              <a:off x="4054714" y="856678"/>
              <a:ext cx="1235" cy="29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2008;p23">
              <a:extLst>
                <a:ext uri="{FF2B5EF4-FFF2-40B4-BE49-F238E27FC236}">
                  <a16:creationId xmlns:a16="http://schemas.microsoft.com/office/drawing/2014/main" id="{91F47ECE-BC1C-71CD-C408-25133C9063EA}"/>
                </a:ext>
              </a:extLst>
            </p:cNvPr>
            <p:cNvSpPr/>
            <p:nvPr/>
          </p:nvSpPr>
          <p:spPr>
            <a:xfrm rot="21074708">
              <a:off x="4037717" y="856842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2009;p23">
              <a:extLst>
                <a:ext uri="{FF2B5EF4-FFF2-40B4-BE49-F238E27FC236}">
                  <a16:creationId xmlns:a16="http://schemas.microsoft.com/office/drawing/2014/main" id="{566C40AD-9FED-97A5-5DA1-CB8B456799CA}"/>
                </a:ext>
              </a:extLst>
            </p:cNvPr>
            <p:cNvSpPr/>
            <p:nvPr/>
          </p:nvSpPr>
          <p:spPr>
            <a:xfrm rot="21074708">
              <a:off x="4055421" y="850147"/>
              <a:ext cx="19260" cy="5034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2010;p23">
              <a:extLst>
                <a:ext uri="{FF2B5EF4-FFF2-40B4-BE49-F238E27FC236}">
                  <a16:creationId xmlns:a16="http://schemas.microsoft.com/office/drawing/2014/main" id="{07852E44-BE9A-9E41-866A-B96743517E03}"/>
                </a:ext>
              </a:extLst>
            </p:cNvPr>
            <p:cNvSpPr/>
            <p:nvPr/>
          </p:nvSpPr>
          <p:spPr>
            <a:xfrm rot="21074708">
              <a:off x="3637809" y="341180"/>
              <a:ext cx="539747" cy="535112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17" name="Google Shape;2011;p23">
              <a:extLst>
                <a:ext uri="{FF2B5EF4-FFF2-40B4-BE49-F238E27FC236}">
                  <a16:creationId xmlns:a16="http://schemas.microsoft.com/office/drawing/2014/main" id="{0AB3BDCC-7B9B-0A6F-BD17-3007D5FC7AE8}"/>
                </a:ext>
              </a:extLst>
            </p:cNvPr>
            <p:cNvSpPr/>
            <p:nvPr/>
          </p:nvSpPr>
          <p:spPr>
            <a:xfrm rot="21074708">
              <a:off x="3725180" y="785979"/>
              <a:ext cx="183949" cy="65180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18" name="Google Shape;2012;p23">
              <a:extLst>
                <a:ext uri="{FF2B5EF4-FFF2-40B4-BE49-F238E27FC236}">
                  <a16:creationId xmlns:a16="http://schemas.microsoft.com/office/drawing/2014/main" id="{067215CA-94E4-2046-CBA3-70E4073CD5A0}"/>
                </a:ext>
              </a:extLst>
            </p:cNvPr>
            <p:cNvSpPr/>
            <p:nvPr/>
          </p:nvSpPr>
          <p:spPr>
            <a:xfrm rot="21074708">
              <a:off x="3936781" y="493727"/>
              <a:ext cx="252453" cy="359678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2013;p23">
              <a:extLst>
                <a:ext uri="{FF2B5EF4-FFF2-40B4-BE49-F238E27FC236}">
                  <a16:creationId xmlns:a16="http://schemas.microsoft.com/office/drawing/2014/main" id="{5190878F-191F-E580-D0D5-2BF2BC419DDD}"/>
                </a:ext>
              </a:extLst>
            </p:cNvPr>
            <p:cNvSpPr/>
            <p:nvPr/>
          </p:nvSpPr>
          <p:spPr>
            <a:xfrm rot="21074708">
              <a:off x="3635187" y="531241"/>
              <a:ext cx="105816" cy="154156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2014;p23">
              <a:extLst>
                <a:ext uri="{FF2B5EF4-FFF2-40B4-BE49-F238E27FC236}">
                  <a16:creationId xmlns:a16="http://schemas.microsoft.com/office/drawing/2014/main" id="{C4E15CB6-6683-DD42-0497-D8EFC38FBACB}"/>
                </a:ext>
              </a:extLst>
            </p:cNvPr>
            <p:cNvSpPr/>
            <p:nvPr/>
          </p:nvSpPr>
          <p:spPr>
            <a:xfrm rot="21074708">
              <a:off x="3876973" y="335846"/>
              <a:ext cx="102194" cy="162937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2015;p23">
              <a:extLst>
                <a:ext uri="{FF2B5EF4-FFF2-40B4-BE49-F238E27FC236}">
                  <a16:creationId xmlns:a16="http://schemas.microsoft.com/office/drawing/2014/main" id="{EB422CE3-58D4-BF91-AC14-3A6FDD237501}"/>
                </a:ext>
              </a:extLst>
            </p:cNvPr>
            <p:cNvSpPr/>
            <p:nvPr/>
          </p:nvSpPr>
          <p:spPr>
            <a:xfrm rot="21074708">
              <a:off x="3653086" y="382911"/>
              <a:ext cx="251274" cy="37220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2016;p23">
              <a:extLst>
                <a:ext uri="{FF2B5EF4-FFF2-40B4-BE49-F238E27FC236}">
                  <a16:creationId xmlns:a16="http://schemas.microsoft.com/office/drawing/2014/main" id="{A4FC0ECF-DF98-5619-023B-98C71A7F4AAE}"/>
                </a:ext>
              </a:extLst>
            </p:cNvPr>
            <p:cNvSpPr/>
            <p:nvPr/>
          </p:nvSpPr>
          <p:spPr>
            <a:xfrm rot="21074708">
              <a:off x="3735897" y="695254"/>
              <a:ext cx="39698" cy="6521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2017;p23">
              <a:extLst>
                <a:ext uri="{FF2B5EF4-FFF2-40B4-BE49-F238E27FC236}">
                  <a16:creationId xmlns:a16="http://schemas.microsoft.com/office/drawing/2014/main" id="{DA595A35-104F-00ED-169E-43EAE9462312}"/>
                </a:ext>
              </a:extLst>
            </p:cNvPr>
            <p:cNvSpPr/>
            <p:nvPr/>
          </p:nvSpPr>
          <p:spPr>
            <a:xfrm rot="21074708">
              <a:off x="3645921" y="504881"/>
              <a:ext cx="138271" cy="43873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018;p23">
              <a:extLst>
                <a:ext uri="{FF2B5EF4-FFF2-40B4-BE49-F238E27FC236}">
                  <a16:creationId xmlns:a16="http://schemas.microsoft.com/office/drawing/2014/main" id="{9CC9007D-7F5C-1EF9-E54C-FE1AB047285C}"/>
                </a:ext>
              </a:extLst>
            </p:cNvPr>
            <p:cNvSpPr/>
            <p:nvPr/>
          </p:nvSpPr>
          <p:spPr>
            <a:xfrm rot="21074708">
              <a:off x="3819413" y="370179"/>
              <a:ext cx="63731" cy="10779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299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Content Placeholder 4">
            <a:extLst>
              <a:ext uri="{FF2B5EF4-FFF2-40B4-BE49-F238E27FC236}">
                <a16:creationId xmlns:a16="http://schemas.microsoft.com/office/drawing/2014/main" id="{5AF562D1-4B00-4E3E-41C5-807F8EDF1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474" t="16149" r="1192" b="-307"/>
          <a:stretch/>
        </p:blipFill>
        <p:spPr>
          <a:xfrm>
            <a:off x="-110691" y="-154004"/>
            <a:ext cx="9365381" cy="405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" name="Google Shape;3625;p45">
            <a:extLst>
              <a:ext uri="{FF2B5EF4-FFF2-40B4-BE49-F238E27FC236}">
                <a16:creationId xmlns:a16="http://schemas.microsoft.com/office/drawing/2014/main" id="{4C3172BE-037D-0D52-9453-0180CAAE82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560" y="3806791"/>
            <a:ext cx="8847756" cy="1245269"/>
          </a:xfrm>
          <a:custGeom>
            <a:avLst/>
            <a:gdLst>
              <a:gd name="connsiteX0" fmla="*/ 0 w 8847756"/>
              <a:gd name="connsiteY0" fmla="*/ 0 h 1245269"/>
              <a:gd name="connsiteX1" fmla="*/ 678328 w 8847756"/>
              <a:gd name="connsiteY1" fmla="*/ 0 h 1245269"/>
              <a:gd name="connsiteX2" fmla="*/ 1091223 w 8847756"/>
              <a:gd name="connsiteY2" fmla="*/ 0 h 1245269"/>
              <a:gd name="connsiteX3" fmla="*/ 1592596 w 8847756"/>
              <a:gd name="connsiteY3" fmla="*/ 0 h 1245269"/>
              <a:gd name="connsiteX4" fmla="*/ 2005491 w 8847756"/>
              <a:gd name="connsiteY4" fmla="*/ 0 h 1245269"/>
              <a:gd name="connsiteX5" fmla="*/ 2506864 w 8847756"/>
              <a:gd name="connsiteY5" fmla="*/ 0 h 1245269"/>
              <a:gd name="connsiteX6" fmla="*/ 3273670 w 8847756"/>
              <a:gd name="connsiteY6" fmla="*/ 0 h 1245269"/>
              <a:gd name="connsiteX7" fmla="*/ 3863520 w 8847756"/>
              <a:gd name="connsiteY7" fmla="*/ 0 h 1245269"/>
              <a:gd name="connsiteX8" fmla="*/ 4630326 w 8847756"/>
              <a:gd name="connsiteY8" fmla="*/ 0 h 1245269"/>
              <a:gd name="connsiteX9" fmla="*/ 5131698 w 8847756"/>
              <a:gd name="connsiteY9" fmla="*/ 0 h 1245269"/>
              <a:gd name="connsiteX10" fmla="*/ 5456116 w 8847756"/>
              <a:gd name="connsiteY10" fmla="*/ 0 h 1245269"/>
              <a:gd name="connsiteX11" fmla="*/ 6045967 w 8847756"/>
              <a:gd name="connsiteY11" fmla="*/ 0 h 1245269"/>
              <a:gd name="connsiteX12" fmla="*/ 6370384 w 8847756"/>
              <a:gd name="connsiteY12" fmla="*/ 0 h 1245269"/>
              <a:gd name="connsiteX13" fmla="*/ 6960235 w 8847756"/>
              <a:gd name="connsiteY13" fmla="*/ 0 h 1245269"/>
              <a:gd name="connsiteX14" fmla="*/ 7638563 w 8847756"/>
              <a:gd name="connsiteY14" fmla="*/ 0 h 1245269"/>
              <a:gd name="connsiteX15" fmla="*/ 8316891 w 8847756"/>
              <a:gd name="connsiteY15" fmla="*/ 0 h 1245269"/>
              <a:gd name="connsiteX16" fmla="*/ 8847756 w 8847756"/>
              <a:gd name="connsiteY16" fmla="*/ 0 h 1245269"/>
              <a:gd name="connsiteX17" fmla="*/ 8847756 w 8847756"/>
              <a:gd name="connsiteY17" fmla="*/ 390184 h 1245269"/>
              <a:gd name="connsiteX18" fmla="*/ 8847756 w 8847756"/>
              <a:gd name="connsiteY18" fmla="*/ 792821 h 1245269"/>
              <a:gd name="connsiteX19" fmla="*/ 8847756 w 8847756"/>
              <a:gd name="connsiteY19" fmla="*/ 1245269 h 1245269"/>
              <a:gd name="connsiteX20" fmla="*/ 8434861 w 8847756"/>
              <a:gd name="connsiteY20" fmla="*/ 1245269 h 1245269"/>
              <a:gd name="connsiteX21" fmla="*/ 7756533 w 8847756"/>
              <a:gd name="connsiteY21" fmla="*/ 1245269 h 1245269"/>
              <a:gd name="connsiteX22" fmla="*/ 7166682 w 8847756"/>
              <a:gd name="connsiteY22" fmla="*/ 1245269 h 1245269"/>
              <a:gd name="connsiteX23" fmla="*/ 6488354 w 8847756"/>
              <a:gd name="connsiteY23" fmla="*/ 1245269 h 1245269"/>
              <a:gd name="connsiteX24" fmla="*/ 5721549 w 8847756"/>
              <a:gd name="connsiteY24" fmla="*/ 1245269 h 1245269"/>
              <a:gd name="connsiteX25" fmla="*/ 5043221 w 8847756"/>
              <a:gd name="connsiteY25" fmla="*/ 1245269 h 1245269"/>
              <a:gd name="connsiteX26" fmla="*/ 4541848 w 8847756"/>
              <a:gd name="connsiteY26" fmla="*/ 1245269 h 1245269"/>
              <a:gd name="connsiteX27" fmla="*/ 4040475 w 8847756"/>
              <a:gd name="connsiteY27" fmla="*/ 1245269 h 1245269"/>
              <a:gd name="connsiteX28" fmla="*/ 3450625 w 8847756"/>
              <a:gd name="connsiteY28" fmla="*/ 1245269 h 1245269"/>
              <a:gd name="connsiteX29" fmla="*/ 3126207 w 8847756"/>
              <a:gd name="connsiteY29" fmla="*/ 1245269 h 1245269"/>
              <a:gd name="connsiteX30" fmla="*/ 2359402 w 8847756"/>
              <a:gd name="connsiteY30" fmla="*/ 1245269 h 1245269"/>
              <a:gd name="connsiteX31" fmla="*/ 1946506 w 8847756"/>
              <a:gd name="connsiteY31" fmla="*/ 1245269 h 1245269"/>
              <a:gd name="connsiteX32" fmla="*/ 1533611 w 8847756"/>
              <a:gd name="connsiteY32" fmla="*/ 1245269 h 1245269"/>
              <a:gd name="connsiteX33" fmla="*/ 766806 w 8847756"/>
              <a:gd name="connsiteY33" fmla="*/ 1245269 h 1245269"/>
              <a:gd name="connsiteX34" fmla="*/ 0 w 8847756"/>
              <a:gd name="connsiteY34" fmla="*/ 1245269 h 1245269"/>
              <a:gd name="connsiteX35" fmla="*/ 0 w 8847756"/>
              <a:gd name="connsiteY35" fmla="*/ 842632 h 1245269"/>
              <a:gd name="connsiteX36" fmla="*/ 0 w 8847756"/>
              <a:gd name="connsiteY36" fmla="*/ 439995 h 1245269"/>
              <a:gd name="connsiteX37" fmla="*/ 0 w 8847756"/>
              <a:gd name="connsiteY37" fmla="*/ 0 h 12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847756" h="1245269" fill="none" extrusionOk="0">
                <a:moveTo>
                  <a:pt x="0" y="0"/>
                </a:moveTo>
                <a:cubicBezTo>
                  <a:pt x="217658" y="-33996"/>
                  <a:pt x="518568" y="65642"/>
                  <a:pt x="678328" y="0"/>
                </a:cubicBezTo>
                <a:cubicBezTo>
                  <a:pt x="838088" y="-65642"/>
                  <a:pt x="962086" y="12645"/>
                  <a:pt x="1091223" y="0"/>
                </a:cubicBezTo>
                <a:cubicBezTo>
                  <a:pt x="1220360" y="-12645"/>
                  <a:pt x="1366376" y="16163"/>
                  <a:pt x="1592596" y="0"/>
                </a:cubicBezTo>
                <a:cubicBezTo>
                  <a:pt x="1818816" y="-16163"/>
                  <a:pt x="1856380" y="45019"/>
                  <a:pt x="2005491" y="0"/>
                </a:cubicBezTo>
                <a:cubicBezTo>
                  <a:pt x="2154603" y="-45019"/>
                  <a:pt x="2393018" y="44920"/>
                  <a:pt x="2506864" y="0"/>
                </a:cubicBezTo>
                <a:cubicBezTo>
                  <a:pt x="2620710" y="-44920"/>
                  <a:pt x="3033846" y="65098"/>
                  <a:pt x="3273670" y="0"/>
                </a:cubicBezTo>
                <a:cubicBezTo>
                  <a:pt x="3513494" y="-65098"/>
                  <a:pt x="3635283" y="26067"/>
                  <a:pt x="3863520" y="0"/>
                </a:cubicBezTo>
                <a:cubicBezTo>
                  <a:pt x="4091757" y="-26067"/>
                  <a:pt x="4315619" y="80452"/>
                  <a:pt x="4630326" y="0"/>
                </a:cubicBezTo>
                <a:cubicBezTo>
                  <a:pt x="4945033" y="-80452"/>
                  <a:pt x="4902814" y="19863"/>
                  <a:pt x="5131698" y="0"/>
                </a:cubicBezTo>
                <a:cubicBezTo>
                  <a:pt x="5360582" y="-19863"/>
                  <a:pt x="5356988" y="25771"/>
                  <a:pt x="5456116" y="0"/>
                </a:cubicBezTo>
                <a:cubicBezTo>
                  <a:pt x="5555244" y="-25771"/>
                  <a:pt x="5856892" y="65365"/>
                  <a:pt x="6045967" y="0"/>
                </a:cubicBezTo>
                <a:cubicBezTo>
                  <a:pt x="6235042" y="-65365"/>
                  <a:pt x="6214031" y="14325"/>
                  <a:pt x="6370384" y="0"/>
                </a:cubicBezTo>
                <a:cubicBezTo>
                  <a:pt x="6526737" y="-14325"/>
                  <a:pt x="6780542" y="27938"/>
                  <a:pt x="6960235" y="0"/>
                </a:cubicBezTo>
                <a:cubicBezTo>
                  <a:pt x="7139928" y="-27938"/>
                  <a:pt x="7317786" y="77677"/>
                  <a:pt x="7638563" y="0"/>
                </a:cubicBezTo>
                <a:cubicBezTo>
                  <a:pt x="7959340" y="-77677"/>
                  <a:pt x="8076408" y="44573"/>
                  <a:pt x="8316891" y="0"/>
                </a:cubicBezTo>
                <a:cubicBezTo>
                  <a:pt x="8557374" y="-44573"/>
                  <a:pt x="8586221" y="55235"/>
                  <a:pt x="8847756" y="0"/>
                </a:cubicBezTo>
                <a:cubicBezTo>
                  <a:pt x="8852592" y="175022"/>
                  <a:pt x="8802205" y="276424"/>
                  <a:pt x="8847756" y="390184"/>
                </a:cubicBezTo>
                <a:cubicBezTo>
                  <a:pt x="8893307" y="503944"/>
                  <a:pt x="8828420" y="613917"/>
                  <a:pt x="8847756" y="792821"/>
                </a:cubicBezTo>
                <a:cubicBezTo>
                  <a:pt x="8867092" y="971725"/>
                  <a:pt x="8829905" y="1095900"/>
                  <a:pt x="8847756" y="1245269"/>
                </a:cubicBezTo>
                <a:cubicBezTo>
                  <a:pt x="8678437" y="1275848"/>
                  <a:pt x="8562290" y="1209565"/>
                  <a:pt x="8434861" y="1245269"/>
                </a:cubicBezTo>
                <a:cubicBezTo>
                  <a:pt x="8307433" y="1280973"/>
                  <a:pt x="8084364" y="1195312"/>
                  <a:pt x="7756533" y="1245269"/>
                </a:cubicBezTo>
                <a:cubicBezTo>
                  <a:pt x="7428702" y="1295226"/>
                  <a:pt x="7402295" y="1236160"/>
                  <a:pt x="7166682" y="1245269"/>
                </a:cubicBezTo>
                <a:cubicBezTo>
                  <a:pt x="6931069" y="1254378"/>
                  <a:pt x="6697447" y="1186236"/>
                  <a:pt x="6488354" y="1245269"/>
                </a:cubicBezTo>
                <a:cubicBezTo>
                  <a:pt x="6279261" y="1304302"/>
                  <a:pt x="5954048" y="1186949"/>
                  <a:pt x="5721549" y="1245269"/>
                </a:cubicBezTo>
                <a:cubicBezTo>
                  <a:pt x="5489051" y="1303589"/>
                  <a:pt x="5191431" y="1207836"/>
                  <a:pt x="5043221" y="1245269"/>
                </a:cubicBezTo>
                <a:cubicBezTo>
                  <a:pt x="4895011" y="1282702"/>
                  <a:pt x="4746286" y="1192034"/>
                  <a:pt x="4541848" y="1245269"/>
                </a:cubicBezTo>
                <a:cubicBezTo>
                  <a:pt x="4337410" y="1298504"/>
                  <a:pt x="4285692" y="1207502"/>
                  <a:pt x="4040475" y="1245269"/>
                </a:cubicBezTo>
                <a:cubicBezTo>
                  <a:pt x="3795258" y="1283036"/>
                  <a:pt x="3668859" y="1195264"/>
                  <a:pt x="3450625" y="1245269"/>
                </a:cubicBezTo>
                <a:cubicBezTo>
                  <a:pt x="3232391" y="1295274"/>
                  <a:pt x="3237941" y="1214795"/>
                  <a:pt x="3126207" y="1245269"/>
                </a:cubicBezTo>
                <a:cubicBezTo>
                  <a:pt x="3014473" y="1275743"/>
                  <a:pt x="2703944" y="1195880"/>
                  <a:pt x="2359402" y="1245269"/>
                </a:cubicBezTo>
                <a:cubicBezTo>
                  <a:pt x="2014860" y="1294658"/>
                  <a:pt x="2152494" y="1200093"/>
                  <a:pt x="1946506" y="1245269"/>
                </a:cubicBezTo>
                <a:cubicBezTo>
                  <a:pt x="1740518" y="1290445"/>
                  <a:pt x="1636169" y="1199146"/>
                  <a:pt x="1533611" y="1245269"/>
                </a:cubicBezTo>
                <a:cubicBezTo>
                  <a:pt x="1431053" y="1291392"/>
                  <a:pt x="1138398" y="1187710"/>
                  <a:pt x="766806" y="1245269"/>
                </a:cubicBezTo>
                <a:cubicBezTo>
                  <a:pt x="395215" y="1302828"/>
                  <a:pt x="182079" y="1180745"/>
                  <a:pt x="0" y="1245269"/>
                </a:cubicBezTo>
                <a:cubicBezTo>
                  <a:pt x="-44782" y="1060910"/>
                  <a:pt x="13254" y="1041680"/>
                  <a:pt x="0" y="842632"/>
                </a:cubicBezTo>
                <a:cubicBezTo>
                  <a:pt x="-13254" y="643584"/>
                  <a:pt x="885" y="521831"/>
                  <a:pt x="0" y="439995"/>
                </a:cubicBezTo>
                <a:cubicBezTo>
                  <a:pt x="-885" y="358159"/>
                  <a:pt x="23581" y="123314"/>
                  <a:pt x="0" y="0"/>
                </a:cubicBezTo>
                <a:close/>
              </a:path>
              <a:path w="8847756" h="1245269" stroke="0" extrusionOk="0">
                <a:moveTo>
                  <a:pt x="0" y="0"/>
                </a:moveTo>
                <a:cubicBezTo>
                  <a:pt x="97883" y="-3372"/>
                  <a:pt x="188620" y="244"/>
                  <a:pt x="324418" y="0"/>
                </a:cubicBezTo>
                <a:cubicBezTo>
                  <a:pt x="460216" y="-244"/>
                  <a:pt x="775063" y="3130"/>
                  <a:pt x="1002746" y="0"/>
                </a:cubicBezTo>
                <a:cubicBezTo>
                  <a:pt x="1230429" y="-3130"/>
                  <a:pt x="1423240" y="331"/>
                  <a:pt x="1681074" y="0"/>
                </a:cubicBezTo>
                <a:cubicBezTo>
                  <a:pt x="1938908" y="-331"/>
                  <a:pt x="1919300" y="14742"/>
                  <a:pt x="2005491" y="0"/>
                </a:cubicBezTo>
                <a:cubicBezTo>
                  <a:pt x="2091682" y="-14742"/>
                  <a:pt x="2451715" y="19166"/>
                  <a:pt x="2772297" y="0"/>
                </a:cubicBezTo>
                <a:cubicBezTo>
                  <a:pt x="3092879" y="-19166"/>
                  <a:pt x="2966311" y="12220"/>
                  <a:pt x="3096715" y="0"/>
                </a:cubicBezTo>
                <a:cubicBezTo>
                  <a:pt x="3227119" y="-12220"/>
                  <a:pt x="3494454" y="61694"/>
                  <a:pt x="3863520" y="0"/>
                </a:cubicBezTo>
                <a:cubicBezTo>
                  <a:pt x="4232586" y="-61694"/>
                  <a:pt x="4152673" y="3454"/>
                  <a:pt x="4276415" y="0"/>
                </a:cubicBezTo>
                <a:cubicBezTo>
                  <a:pt x="4400158" y="-3454"/>
                  <a:pt x="4667787" y="27779"/>
                  <a:pt x="5043221" y="0"/>
                </a:cubicBezTo>
                <a:cubicBezTo>
                  <a:pt x="5418655" y="-27779"/>
                  <a:pt x="5369115" y="29635"/>
                  <a:pt x="5456116" y="0"/>
                </a:cubicBezTo>
                <a:cubicBezTo>
                  <a:pt x="5543118" y="-29635"/>
                  <a:pt x="5725524" y="24318"/>
                  <a:pt x="5869011" y="0"/>
                </a:cubicBezTo>
                <a:cubicBezTo>
                  <a:pt x="6012499" y="-24318"/>
                  <a:pt x="6418877" y="45199"/>
                  <a:pt x="6635817" y="0"/>
                </a:cubicBezTo>
                <a:cubicBezTo>
                  <a:pt x="6852757" y="-45199"/>
                  <a:pt x="7162124" y="42688"/>
                  <a:pt x="7402623" y="0"/>
                </a:cubicBezTo>
                <a:cubicBezTo>
                  <a:pt x="7643122" y="-42688"/>
                  <a:pt x="7898232" y="33121"/>
                  <a:pt x="8080950" y="0"/>
                </a:cubicBezTo>
                <a:cubicBezTo>
                  <a:pt x="8263668" y="-33121"/>
                  <a:pt x="8681713" y="1240"/>
                  <a:pt x="8847756" y="0"/>
                </a:cubicBezTo>
                <a:cubicBezTo>
                  <a:pt x="8879214" y="134090"/>
                  <a:pt x="8846530" y="283872"/>
                  <a:pt x="8847756" y="415090"/>
                </a:cubicBezTo>
                <a:cubicBezTo>
                  <a:pt x="8848982" y="546308"/>
                  <a:pt x="8827433" y="673134"/>
                  <a:pt x="8847756" y="817727"/>
                </a:cubicBezTo>
                <a:cubicBezTo>
                  <a:pt x="8868079" y="962320"/>
                  <a:pt x="8811992" y="1135389"/>
                  <a:pt x="8847756" y="1245269"/>
                </a:cubicBezTo>
                <a:cubicBezTo>
                  <a:pt x="8670912" y="1298729"/>
                  <a:pt x="8291992" y="1206202"/>
                  <a:pt x="8080950" y="1245269"/>
                </a:cubicBezTo>
                <a:cubicBezTo>
                  <a:pt x="7869908" y="1284336"/>
                  <a:pt x="7559922" y="1181652"/>
                  <a:pt x="7314145" y="1245269"/>
                </a:cubicBezTo>
                <a:cubicBezTo>
                  <a:pt x="7068369" y="1308886"/>
                  <a:pt x="6868368" y="1219664"/>
                  <a:pt x="6547339" y="1245269"/>
                </a:cubicBezTo>
                <a:cubicBezTo>
                  <a:pt x="6226310" y="1270874"/>
                  <a:pt x="6336818" y="1237511"/>
                  <a:pt x="6222922" y="1245269"/>
                </a:cubicBezTo>
                <a:cubicBezTo>
                  <a:pt x="6109026" y="1253027"/>
                  <a:pt x="5692183" y="1197124"/>
                  <a:pt x="5456116" y="1245269"/>
                </a:cubicBezTo>
                <a:cubicBezTo>
                  <a:pt x="5220049" y="1293414"/>
                  <a:pt x="5169777" y="1226239"/>
                  <a:pt x="5043221" y="1245269"/>
                </a:cubicBezTo>
                <a:cubicBezTo>
                  <a:pt x="4916665" y="1264299"/>
                  <a:pt x="4617902" y="1192052"/>
                  <a:pt x="4453371" y="1245269"/>
                </a:cubicBezTo>
                <a:cubicBezTo>
                  <a:pt x="4288840" y="1298486"/>
                  <a:pt x="4152385" y="1200465"/>
                  <a:pt x="3951998" y="1245269"/>
                </a:cubicBezTo>
                <a:cubicBezTo>
                  <a:pt x="3751611" y="1290073"/>
                  <a:pt x="3744936" y="1221821"/>
                  <a:pt x="3539102" y="1245269"/>
                </a:cubicBezTo>
                <a:cubicBezTo>
                  <a:pt x="3333268" y="1268717"/>
                  <a:pt x="2951278" y="1153416"/>
                  <a:pt x="2772297" y="1245269"/>
                </a:cubicBezTo>
                <a:cubicBezTo>
                  <a:pt x="2593316" y="1337122"/>
                  <a:pt x="2301320" y="1243225"/>
                  <a:pt x="2093969" y="1245269"/>
                </a:cubicBezTo>
                <a:cubicBezTo>
                  <a:pt x="1886618" y="1247313"/>
                  <a:pt x="1796337" y="1221128"/>
                  <a:pt x="1592596" y="1245269"/>
                </a:cubicBezTo>
                <a:cubicBezTo>
                  <a:pt x="1388855" y="1269410"/>
                  <a:pt x="1283556" y="1177020"/>
                  <a:pt x="1002746" y="1245269"/>
                </a:cubicBezTo>
                <a:cubicBezTo>
                  <a:pt x="721936" y="1313518"/>
                  <a:pt x="748172" y="1244031"/>
                  <a:pt x="589850" y="1245269"/>
                </a:cubicBezTo>
                <a:cubicBezTo>
                  <a:pt x="431528" y="1246507"/>
                  <a:pt x="172937" y="1198976"/>
                  <a:pt x="0" y="1245269"/>
                </a:cubicBezTo>
                <a:cubicBezTo>
                  <a:pt x="-1140" y="1149169"/>
                  <a:pt x="29696" y="983579"/>
                  <a:pt x="0" y="867537"/>
                </a:cubicBezTo>
                <a:cubicBezTo>
                  <a:pt x="-29696" y="751495"/>
                  <a:pt x="41046" y="609496"/>
                  <a:pt x="0" y="452448"/>
                </a:cubicBezTo>
                <a:cubicBezTo>
                  <a:pt x="-41046" y="295400"/>
                  <a:pt x="14131" y="112119"/>
                  <a:pt x="0" y="0"/>
                </a:cubicBezTo>
                <a:close/>
              </a:path>
            </a:pathLst>
          </a:custGeom>
          <a:solidFill>
            <a:schemeClr val="bg2"/>
          </a:solidFill>
          <a:ln w="28575">
            <a:solidFill>
              <a:schemeClr val="accent5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869708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tx1">
                    <a:lumMod val="75000"/>
                  </a:schemeClr>
                </a:solidFill>
                <a:latin typeface="UTM Avo" panose="02040603050506020204" pitchFamily="18" charset="0"/>
              </a:rPr>
              <a:t>         Thỏ đen, thỏ nâu, thỏ trắng và thỏ xám đang chuẩn bị chạy thi. Các làn chạy được đánh số lần lượt từ bé đến lớn. </a:t>
            </a:r>
            <a:r>
              <a:rPr lang="en-US" sz="25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Thỏ trắng chạy ở làn số nào?</a:t>
            </a:r>
            <a:endParaRPr sz="2500" b="1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D532D9-2214-1974-B328-25F71F4C9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84" y="3287027"/>
            <a:ext cx="1039528" cy="103952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EE7FF1-5444-3608-F8F0-87E72D0B69D1}"/>
              </a:ext>
            </a:extLst>
          </p:cNvPr>
          <p:cNvSpPr/>
          <p:nvPr/>
        </p:nvSpPr>
        <p:spPr>
          <a:xfrm>
            <a:off x="4571999" y="1066800"/>
            <a:ext cx="1137920" cy="1087120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5B3EFDA-2DDD-196C-36E3-B7F75B08AB8C}"/>
              </a:ext>
            </a:extLst>
          </p:cNvPr>
          <p:cNvSpPr/>
          <p:nvPr/>
        </p:nvSpPr>
        <p:spPr>
          <a:xfrm>
            <a:off x="802638" y="558800"/>
            <a:ext cx="2834642" cy="1436170"/>
          </a:xfrm>
          <a:custGeom>
            <a:avLst/>
            <a:gdLst>
              <a:gd name="connsiteX0" fmla="*/ 3938905 w 2834642"/>
              <a:gd name="connsiteY0" fmla="*/ 1039356 h 1436170"/>
              <a:gd name="connsiteX1" fmla="*/ 3307389 w 2834642"/>
              <a:gd name="connsiteY1" fmla="*/ 1030950 h 1436170"/>
              <a:gd name="connsiteX2" fmla="*/ 2700639 w 2834642"/>
              <a:gd name="connsiteY2" fmla="*/ 1022874 h 1436170"/>
              <a:gd name="connsiteX3" fmla="*/ 1285901 w 2834642"/>
              <a:gd name="connsiteY3" fmla="*/ 1433077 h 1436170"/>
              <a:gd name="connsiteX4" fmla="*/ 45205 w 2834642"/>
              <a:gd name="connsiteY4" fmla="*/ 538174 h 1436170"/>
              <a:gd name="connsiteX5" fmla="*/ 1474103 w 2834642"/>
              <a:gd name="connsiteY5" fmla="*/ 577 h 1436170"/>
              <a:gd name="connsiteX6" fmla="*/ 2832547 w 2834642"/>
              <a:gd name="connsiteY6" fmla="*/ 757115 h 1436170"/>
              <a:gd name="connsiteX7" fmla="*/ 3363599 w 2834642"/>
              <a:gd name="connsiteY7" fmla="*/ 892591 h 1436170"/>
              <a:gd name="connsiteX8" fmla="*/ 3938905 w 2834642"/>
              <a:gd name="connsiteY8" fmla="*/ 1039356 h 1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4642" h="1436170" fill="none" extrusionOk="0">
                <a:moveTo>
                  <a:pt x="3938905" y="1039356"/>
                </a:moveTo>
                <a:cubicBezTo>
                  <a:pt x="3742792" y="1024506"/>
                  <a:pt x="3596851" y="1057568"/>
                  <a:pt x="3307389" y="1030950"/>
                </a:cubicBezTo>
                <a:cubicBezTo>
                  <a:pt x="3017927" y="1004332"/>
                  <a:pt x="2945454" y="1018050"/>
                  <a:pt x="2700639" y="1022874"/>
                </a:cubicBezTo>
                <a:cubicBezTo>
                  <a:pt x="2444075" y="1277283"/>
                  <a:pt x="1806787" y="1438702"/>
                  <a:pt x="1285901" y="1433077"/>
                </a:cubicBezTo>
                <a:cubicBezTo>
                  <a:pt x="456427" y="1418723"/>
                  <a:pt x="-227068" y="1072022"/>
                  <a:pt x="45205" y="538174"/>
                </a:cubicBezTo>
                <a:cubicBezTo>
                  <a:pt x="233140" y="105509"/>
                  <a:pt x="740007" y="-88539"/>
                  <a:pt x="1474103" y="577"/>
                </a:cubicBezTo>
                <a:cubicBezTo>
                  <a:pt x="2310784" y="33262"/>
                  <a:pt x="2878413" y="393528"/>
                  <a:pt x="2832547" y="757115"/>
                </a:cubicBezTo>
                <a:cubicBezTo>
                  <a:pt x="2952077" y="797627"/>
                  <a:pt x="3259840" y="838436"/>
                  <a:pt x="3363599" y="892591"/>
                </a:cubicBezTo>
                <a:cubicBezTo>
                  <a:pt x="3467358" y="946745"/>
                  <a:pt x="3721606" y="956167"/>
                  <a:pt x="3938905" y="1039356"/>
                </a:cubicBezTo>
                <a:close/>
              </a:path>
              <a:path w="2834642" h="1436170" stroke="0" extrusionOk="0">
                <a:moveTo>
                  <a:pt x="3938905" y="1039356"/>
                </a:moveTo>
                <a:cubicBezTo>
                  <a:pt x="3672476" y="1043819"/>
                  <a:pt x="3604826" y="1057598"/>
                  <a:pt x="3344537" y="1031445"/>
                </a:cubicBezTo>
                <a:cubicBezTo>
                  <a:pt x="3084248" y="1005291"/>
                  <a:pt x="2947441" y="1029989"/>
                  <a:pt x="2700639" y="1022874"/>
                </a:cubicBezTo>
                <a:cubicBezTo>
                  <a:pt x="2349044" y="1222447"/>
                  <a:pt x="1915475" y="1391698"/>
                  <a:pt x="1285901" y="1433077"/>
                </a:cubicBezTo>
                <a:cubicBezTo>
                  <a:pt x="479010" y="1338978"/>
                  <a:pt x="-91339" y="907195"/>
                  <a:pt x="45205" y="538174"/>
                </a:cubicBezTo>
                <a:cubicBezTo>
                  <a:pt x="141321" y="236650"/>
                  <a:pt x="736695" y="-24541"/>
                  <a:pt x="1474103" y="577"/>
                </a:cubicBezTo>
                <a:cubicBezTo>
                  <a:pt x="2240806" y="-78217"/>
                  <a:pt x="2840704" y="375159"/>
                  <a:pt x="2832547" y="757115"/>
                </a:cubicBezTo>
                <a:cubicBezTo>
                  <a:pt x="2943083" y="803135"/>
                  <a:pt x="3187433" y="851417"/>
                  <a:pt x="3363599" y="892591"/>
                </a:cubicBezTo>
                <a:cubicBezTo>
                  <a:pt x="3539765" y="933765"/>
                  <a:pt x="3659792" y="978552"/>
                  <a:pt x="3938905" y="1039356"/>
                </a:cubicBezTo>
                <a:close/>
              </a:path>
            </a:pathLst>
          </a:custGeom>
          <a:solidFill>
            <a:schemeClr val="bg2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wedgeEllipseCallout">
                    <a:avLst>
                      <a:gd name="adj1" fmla="val 88956"/>
                      <a:gd name="adj2" fmla="val 2237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Tớ chạy ở làn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6" name="Google Shape;4256;p49"/>
          <p:cNvGrpSpPr/>
          <p:nvPr/>
        </p:nvGrpSpPr>
        <p:grpSpPr>
          <a:xfrm>
            <a:off x="2349730" y="278463"/>
            <a:ext cx="6858344" cy="3438129"/>
            <a:chOff x="212692" y="1170037"/>
            <a:chExt cx="4300600" cy="3045794"/>
          </a:xfrm>
        </p:grpSpPr>
        <p:sp>
          <p:nvSpPr>
            <p:cNvPr id="4257" name="Google Shape;4257;p49"/>
            <p:cNvSpPr/>
            <p:nvPr/>
          </p:nvSpPr>
          <p:spPr>
            <a:xfrm>
              <a:off x="212692" y="1170037"/>
              <a:ext cx="4300600" cy="3045794"/>
            </a:xfrm>
            <a:custGeom>
              <a:avLst/>
              <a:gdLst/>
              <a:ahLst/>
              <a:cxnLst/>
              <a:rect l="l" t="t" r="r" b="b"/>
              <a:pathLst>
                <a:path w="170001" h="120399" extrusionOk="0">
                  <a:moveTo>
                    <a:pt x="93411" y="0"/>
                  </a:moveTo>
                  <a:lnTo>
                    <a:pt x="88487" y="39"/>
                  </a:lnTo>
                  <a:lnTo>
                    <a:pt x="83601" y="118"/>
                  </a:lnTo>
                  <a:lnTo>
                    <a:pt x="78756" y="197"/>
                  </a:lnTo>
                  <a:lnTo>
                    <a:pt x="73949" y="355"/>
                  </a:lnTo>
                  <a:lnTo>
                    <a:pt x="69221" y="512"/>
                  </a:lnTo>
                  <a:lnTo>
                    <a:pt x="64572" y="709"/>
                  </a:lnTo>
                  <a:lnTo>
                    <a:pt x="60002" y="906"/>
                  </a:lnTo>
                  <a:lnTo>
                    <a:pt x="55511" y="1143"/>
                  </a:lnTo>
                  <a:lnTo>
                    <a:pt x="51138" y="1379"/>
                  </a:lnTo>
                  <a:lnTo>
                    <a:pt x="42746" y="1930"/>
                  </a:lnTo>
                  <a:lnTo>
                    <a:pt x="34867" y="2482"/>
                  </a:lnTo>
                  <a:lnTo>
                    <a:pt x="27578" y="3112"/>
                  </a:lnTo>
                  <a:lnTo>
                    <a:pt x="20999" y="3664"/>
                  </a:lnTo>
                  <a:lnTo>
                    <a:pt x="15207" y="4255"/>
                  </a:lnTo>
                  <a:lnTo>
                    <a:pt x="14419" y="4334"/>
                  </a:lnTo>
                  <a:lnTo>
                    <a:pt x="13632" y="4452"/>
                  </a:lnTo>
                  <a:lnTo>
                    <a:pt x="12844" y="4649"/>
                  </a:lnTo>
                  <a:lnTo>
                    <a:pt x="12095" y="4846"/>
                  </a:lnTo>
                  <a:lnTo>
                    <a:pt x="11346" y="5082"/>
                  </a:lnTo>
                  <a:lnTo>
                    <a:pt x="10637" y="5358"/>
                  </a:lnTo>
                  <a:lnTo>
                    <a:pt x="9928" y="5634"/>
                  </a:lnTo>
                  <a:lnTo>
                    <a:pt x="9219" y="5988"/>
                  </a:lnTo>
                  <a:lnTo>
                    <a:pt x="8549" y="6343"/>
                  </a:lnTo>
                  <a:lnTo>
                    <a:pt x="7919" y="6737"/>
                  </a:lnTo>
                  <a:lnTo>
                    <a:pt x="7289" y="7131"/>
                  </a:lnTo>
                  <a:lnTo>
                    <a:pt x="6658" y="7604"/>
                  </a:lnTo>
                  <a:lnTo>
                    <a:pt x="6067" y="8076"/>
                  </a:lnTo>
                  <a:lnTo>
                    <a:pt x="5516" y="8549"/>
                  </a:lnTo>
                  <a:lnTo>
                    <a:pt x="4964" y="9061"/>
                  </a:lnTo>
                  <a:lnTo>
                    <a:pt x="4452" y="9613"/>
                  </a:lnTo>
                  <a:lnTo>
                    <a:pt x="3940" y="10165"/>
                  </a:lnTo>
                  <a:lnTo>
                    <a:pt x="3467" y="10755"/>
                  </a:lnTo>
                  <a:lnTo>
                    <a:pt x="3034" y="11386"/>
                  </a:lnTo>
                  <a:lnTo>
                    <a:pt x="2600" y="12016"/>
                  </a:lnTo>
                  <a:lnTo>
                    <a:pt x="2206" y="12647"/>
                  </a:lnTo>
                  <a:lnTo>
                    <a:pt x="1852" y="13316"/>
                  </a:lnTo>
                  <a:lnTo>
                    <a:pt x="1537" y="13986"/>
                  </a:lnTo>
                  <a:lnTo>
                    <a:pt x="1221" y="14695"/>
                  </a:lnTo>
                  <a:lnTo>
                    <a:pt x="946" y="15404"/>
                  </a:lnTo>
                  <a:lnTo>
                    <a:pt x="709" y="16153"/>
                  </a:lnTo>
                  <a:lnTo>
                    <a:pt x="512" y="16901"/>
                  </a:lnTo>
                  <a:lnTo>
                    <a:pt x="355" y="17650"/>
                  </a:lnTo>
                  <a:lnTo>
                    <a:pt x="197" y="18438"/>
                  </a:lnTo>
                  <a:lnTo>
                    <a:pt x="118" y="19187"/>
                  </a:lnTo>
                  <a:lnTo>
                    <a:pt x="39" y="19974"/>
                  </a:lnTo>
                  <a:lnTo>
                    <a:pt x="0" y="20802"/>
                  </a:lnTo>
                  <a:lnTo>
                    <a:pt x="0" y="26908"/>
                  </a:lnTo>
                  <a:lnTo>
                    <a:pt x="39" y="32976"/>
                  </a:lnTo>
                  <a:lnTo>
                    <a:pt x="197" y="39043"/>
                  </a:lnTo>
                  <a:lnTo>
                    <a:pt x="394" y="45031"/>
                  </a:lnTo>
                  <a:lnTo>
                    <a:pt x="670" y="50941"/>
                  </a:lnTo>
                  <a:lnTo>
                    <a:pt x="1024" y="56772"/>
                  </a:lnTo>
                  <a:lnTo>
                    <a:pt x="1418" y="62445"/>
                  </a:lnTo>
                  <a:lnTo>
                    <a:pt x="1812" y="68000"/>
                  </a:lnTo>
                  <a:lnTo>
                    <a:pt x="2285" y="73358"/>
                  </a:lnTo>
                  <a:lnTo>
                    <a:pt x="2758" y="78519"/>
                  </a:lnTo>
                  <a:lnTo>
                    <a:pt x="3270" y="83483"/>
                  </a:lnTo>
                  <a:lnTo>
                    <a:pt x="3782" y="88171"/>
                  </a:lnTo>
                  <a:lnTo>
                    <a:pt x="4294" y="92623"/>
                  </a:lnTo>
                  <a:lnTo>
                    <a:pt x="4806" y="96799"/>
                  </a:lnTo>
                  <a:lnTo>
                    <a:pt x="5752" y="104167"/>
                  </a:lnTo>
                  <a:lnTo>
                    <a:pt x="5870" y="104915"/>
                  </a:lnTo>
                  <a:lnTo>
                    <a:pt x="6028" y="105664"/>
                  </a:lnTo>
                  <a:lnTo>
                    <a:pt x="6225" y="106373"/>
                  </a:lnTo>
                  <a:lnTo>
                    <a:pt x="6422" y="107082"/>
                  </a:lnTo>
                  <a:lnTo>
                    <a:pt x="6658" y="107752"/>
                  </a:lnTo>
                  <a:lnTo>
                    <a:pt x="6934" y="108422"/>
                  </a:lnTo>
                  <a:lnTo>
                    <a:pt x="7210" y="109091"/>
                  </a:lnTo>
                  <a:lnTo>
                    <a:pt x="7525" y="109722"/>
                  </a:lnTo>
                  <a:lnTo>
                    <a:pt x="7879" y="110352"/>
                  </a:lnTo>
                  <a:lnTo>
                    <a:pt x="8273" y="110982"/>
                  </a:lnTo>
                  <a:lnTo>
                    <a:pt x="8667" y="111573"/>
                  </a:lnTo>
                  <a:lnTo>
                    <a:pt x="9061" y="112164"/>
                  </a:lnTo>
                  <a:lnTo>
                    <a:pt x="9534" y="112716"/>
                  </a:lnTo>
                  <a:lnTo>
                    <a:pt x="9968" y="113228"/>
                  </a:lnTo>
                  <a:lnTo>
                    <a:pt x="10480" y="113740"/>
                  </a:lnTo>
                  <a:lnTo>
                    <a:pt x="10992" y="114252"/>
                  </a:lnTo>
                  <a:lnTo>
                    <a:pt x="11504" y="114725"/>
                  </a:lnTo>
                  <a:lnTo>
                    <a:pt x="12056" y="115158"/>
                  </a:lnTo>
                  <a:lnTo>
                    <a:pt x="12647" y="115592"/>
                  </a:lnTo>
                  <a:lnTo>
                    <a:pt x="13238" y="116025"/>
                  </a:lnTo>
                  <a:lnTo>
                    <a:pt x="13829" y="116380"/>
                  </a:lnTo>
                  <a:lnTo>
                    <a:pt x="14459" y="116734"/>
                  </a:lnTo>
                  <a:lnTo>
                    <a:pt x="15089" y="117050"/>
                  </a:lnTo>
                  <a:lnTo>
                    <a:pt x="15720" y="117365"/>
                  </a:lnTo>
                  <a:lnTo>
                    <a:pt x="16389" y="117640"/>
                  </a:lnTo>
                  <a:lnTo>
                    <a:pt x="17059" y="117877"/>
                  </a:lnTo>
                  <a:lnTo>
                    <a:pt x="17768" y="118113"/>
                  </a:lnTo>
                  <a:lnTo>
                    <a:pt x="18477" y="118271"/>
                  </a:lnTo>
                  <a:lnTo>
                    <a:pt x="19187" y="118428"/>
                  </a:lnTo>
                  <a:lnTo>
                    <a:pt x="19935" y="118547"/>
                  </a:lnTo>
                  <a:lnTo>
                    <a:pt x="20644" y="118665"/>
                  </a:lnTo>
                  <a:lnTo>
                    <a:pt x="21393" y="118704"/>
                  </a:lnTo>
                  <a:lnTo>
                    <a:pt x="26239" y="118980"/>
                  </a:lnTo>
                  <a:lnTo>
                    <a:pt x="31085" y="119256"/>
                  </a:lnTo>
                  <a:lnTo>
                    <a:pt x="35931" y="119453"/>
                  </a:lnTo>
                  <a:lnTo>
                    <a:pt x="40776" y="119650"/>
                  </a:lnTo>
                  <a:lnTo>
                    <a:pt x="45622" y="119807"/>
                  </a:lnTo>
                  <a:lnTo>
                    <a:pt x="50429" y="119965"/>
                  </a:lnTo>
                  <a:lnTo>
                    <a:pt x="60002" y="120201"/>
                  </a:lnTo>
                  <a:lnTo>
                    <a:pt x="69418" y="120319"/>
                  </a:lnTo>
                  <a:lnTo>
                    <a:pt x="78677" y="120398"/>
                  </a:lnTo>
                  <a:lnTo>
                    <a:pt x="87699" y="120359"/>
                  </a:lnTo>
                  <a:lnTo>
                    <a:pt x="96445" y="120280"/>
                  </a:lnTo>
                  <a:lnTo>
                    <a:pt x="104876" y="120162"/>
                  </a:lnTo>
                  <a:lnTo>
                    <a:pt x="112953" y="120004"/>
                  </a:lnTo>
                  <a:lnTo>
                    <a:pt x="120635" y="119807"/>
                  </a:lnTo>
                  <a:lnTo>
                    <a:pt x="127845" y="119610"/>
                  </a:lnTo>
                  <a:lnTo>
                    <a:pt x="134582" y="119335"/>
                  </a:lnTo>
                  <a:lnTo>
                    <a:pt x="140807" y="119098"/>
                  </a:lnTo>
                  <a:lnTo>
                    <a:pt x="151405" y="118625"/>
                  </a:lnTo>
                  <a:lnTo>
                    <a:pt x="152193" y="118547"/>
                  </a:lnTo>
                  <a:lnTo>
                    <a:pt x="152980" y="118468"/>
                  </a:lnTo>
                  <a:lnTo>
                    <a:pt x="153729" y="118350"/>
                  </a:lnTo>
                  <a:lnTo>
                    <a:pt x="154478" y="118153"/>
                  </a:lnTo>
                  <a:lnTo>
                    <a:pt x="155187" y="117995"/>
                  </a:lnTo>
                  <a:lnTo>
                    <a:pt x="155935" y="117759"/>
                  </a:lnTo>
                  <a:lnTo>
                    <a:pt x="156644" y="117483"/>
                  </a:lnTo>
                  <a:lnTo>
                    <a:pt x="157314" y="117207"/>
                  </a:lnTo>
                  <a:lnTo>
                    <a:pt x="157984" y="116892"/>
                  </a:lnTo>
                  <a:lnTo>
                    <a:pt x="158654" y="116537"/>
                  </a:lnTo>
                  <a:lnTo>
                    <a:pt x="159323" y="116183"/>
                  </a:lnTo>
                  <a:lnTo>
                    <a:pt x="159914" y="115789"/>
                  </a:lnTo>
                  <a:lnTo>
                    <a:pt x="160545" y="115355"/>
                  </a:lnTo>
                  <a:lnTo>
                    <a:pt x="161136" y="114922"/>
                  </a:lnTo>
                  <a:lnTo>
                    <a:pt x="161687" y="114449"/>
                  </a:lnTo>
                  <a:lnTo>
                    <a:pt x="162239" y="113937"/>
                  </a:lnTo>
                  <a:lnTo>
                    <a:pt x="162751" y="113425"/>
                  </a:lnTo>
                  <a:lnTo>
                    <a:pt x="163263" y="112873"/>
                  </a:lnTo>
                  <a:lnTo>
                    <a:pt x="163736" y="112322"/>
                  </a:lnTo>
                  <a:lnTo>
                    <a:pt x="164169" y="111731"/>
                  </a:lnTo>
                  <a:lnTo>
                    <a:pt x="164603" y="111101"/>
                  </a:lnTo>
                  <a:lnTo>
                    <a:pt x="164997" y="110470"/>
                  </a:lnTo>
                  <a:lnTo>
                    <a:pt x="165351" y="109840"/>
                  </a:lnTo>
                  <a:lnTo>
                    <a:pt x="165706" y="109170"/>
                  </a:lnTo>
                  <a:lnTo>
                    <a:pt x="166021" y="108500"/>
                  </a:lnTo>
                  <a:lnTo>
                    <a:pt x="166297" y="107791"/>
                  </a:lnTo>
                  <a:lnTo>
                    <a:pt x="166573" y="107082"/>
                  </a:lnTo>
                  <a:lnTo>
                    <a:pt x="166770" y="106373"/>
                  </a:lnTo>
                  <a:lnTo>
                    <a:pt x="166967" y="105624"/>
                  </a:lnTo>
                  <a:lnTo>
                    <a:pt x="167124" y="104876"/>
                  </a:lnTo>
                  <a:lnTo>
                    <a:pt x="167242" y="104088"/>
                  </a:lnTo>
                  <a:lnTo>
                    <a:pt x="167321" y="103339"/>
                  </a:lnTo>
                  <a:lnTo>
                    <a:pt x="167833" y="97548"/>
                  </a:lnTo>
                  <a:lnTo>
                    <a:pt x="168267" y="91678"/>
                  </a:lnTo>
                  <a:lnTo>
                    <a:pt x="168661" y="85847"/>
                  </a:lnTo>
                  <a:lnTo>
                    <a:pt x="168976" y="79977"/>
                  </a:lnTo>
                  <a:lnTo>
                    <a:pt x="169252" y="74185"/>
                  </a:lnTo>
                  <a:lnTo>
                    <a:pt x="169449" y="68433"/>
                  </a:lnTo>
                  <a:lnTo>
                    <a:pt x="169646" y="62760"/>
                  </a:lnTo>
                  <a:lnTo>
                    <a:pt x="169764" y="57244"/>
                  </a:lnTo>
                  <a:lnTo>
                    <a:pt x="169882" y="51847"/>
                  </a:lnTo>
                  <a:lnTo>
                    <a:pt x="169921" y="46607"/>
                  </a:lnTo>
                  <a:lnTo>
                    <a:pt x="169961" y="41604"/>
                  </a:lnTo>
                  <a:lnTo>
                    <a:pt x="170000" y="36797"/>
                  </a:lnTo>
                  <a:lnTo>
                    <a:pt x="169961" y="28012"/>
                  </a:lnTo>
                  <a:lnTo>
                    <a:pt x="169843" y="20447"/>
                  </a:lnTo>
                  <a:lnTo>
                    <a:pt x="169843" y="19699"/>
                  </a:lnTo>
                  <a:lnTo>
                    <a:pt x="169764" y="18950"/>
                  </a:lnTo>
                  <a:lnTo>
                    <a:pt x="169685" y="18202"/>
                  </a:lnTo>
                  <a:lnTo>
                    <a:pt x="169527" y="17492"/>
                  </a:lnTo>
                  <a:lnTo>
                    <a:pt x="169370" y="16783"/>
                  </a:lnTo>
                  <a:lnTo>
                    <a:pt x="169212" y="16074"/>
                  </a:lnTo>
                  <a:lnTo>
                    <a:pt x="168976" y="15365"/>
                  </a:lnTo>
                  <a:lnTo>
                    <a:pt x="168739" y="14695"/>
                  </a:lnTo>
                  <a:lnTo>
                    <a:pt x="168464" y="14025"/>
                  </a:lnTo>
                  <a:lnTo>
                    <a:pt x="168148" y="13356"/>
                  </a:lnTo>
                  <a:lnTo>
                    <a:pt x="167833" y="12725"/>
                  </a:lnTo>
                  <a:lnTo>
                    <a:pt x="167479" y="12095"/>
                  </a:lnTo>
                  <a:lnTo>
                    <a:pt x="167085" y="11465"/>
                  </a:lnTo>
                  <a:lnTo>
                    <a:pt x="166691" y="10874"/>
                  </a:lnTo>
                  <a:lnTo>
                    <a:pt x="166257" y="10322"/>
                  </a:lnTo>
                  <a:lnTo>
                    <a:pt x="165785" y="9771"/>
                  </a:lnTo>
                  <a:lnTo>
                    <a:pt x="165312" y="9219"/>
                  </a:lnTo>
                  <a:lnTo>
                    <a:pt x="164800" y="8707"/>
                  </a:lnTo>
                  <a:lnTo>
                    <a:pt x="164288" y="8234"/>
                  </a:lnTo>
                  <a:lnTo>
                    <a:pt x="163736" y="7761"/>
                  </a:lnTo>
                  <a:lnTo>
                    <a:pt x="163184" y="7289"/>
                  </a:lnTo>
                  <a:lnTo>
                    <a:pt x="162593" y="6895"/>
                  </a:lnTo>
                  <a:lnTo>
                    <a:pt x="162002" y="6461"/>
                  </a:lnTo>
                  <a:lnTo>
                    <a:pt x="161372" y="6107"/>
                  </a:lnTo>
                  <a:lnTo>
                    <a:pt x="160742" y="5752"/>
                  </a:lnTo>
                  <a:lnTo>
                    <a:pt x="160072" y="5437"/>
                  </a:lnTo>
                  <a:lnTo>
                    <a:pt x="159402" y="5161"/>
                  </a:lnTo>
                  <a:lnTo>
                    <a:pt x="158732" y="4885"/>
                  </a:lnTo>
                  <a:lnTo>
                    <a:pt x="158023" y="4649"/>
                  </a:lnTo>
                  <a:lnTo>
                    <a:pt x="157314" y="4452"/>
                  </a:lnTo>
                  <a:lnTo>
                    <a:pt x="156566" y="4294"/>
                  </a:lnTo>
                  <a:lnTo>
                    <a:pt x="155817" y="4137"/>
                  </a:lnTo>
                  <a:lnTo>
                    <a:pt x="151405" y="3428"/>
                  </a:lnTo>
                  <a:lnTo>
                    <a:pt x="146834" y="2837"/>
                  </a:lnTo>
                  <a:lnTo>
                    <a:pt x="142225" y="2285"/>
                  </a:lnTo>
                  <a:lnTo>
                    <a:pt x="137537" y="1812"/>
                  </a:lnTo>
                  <a:lnTo>
                    <a:pt x="132770" y="1379"/>
                  </a:lnTo>
                  <a:lnTo>
                    <a:pt x="127924" y="1024"/>
                  </a:lnTo>
                  <a:lnTo>
                    <a:pt x="123078" y="709"/>
                  </a:lnTo>
                  <a:lnTo>
                    <a:pt x="118153" y="473"/>
                  </a:lnTo>
                  <a:lnTo>
                    <a:pt x="113228" y="276"/>
                  </a:lnTo>
                  <a:lnTo>
                    <a:pt x="108264" y="158"/>
                  </a:lnTo>
                  <a:lnTo>
                    <a:pt x="103300" y="39"/>
                  </a:lnTo>
                  <a:lnTo>
                    <a:pt x="98336" y="0"/>
                  </a:lnTo>
                  <a:close/>
                </a:path>
              </a:pathLst>
            </a:custGeom>
            <a:solidFill>
              <a:srgbClr val="FCF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9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extrusionOk="0">
                  <a:moveTo>
                    <a:pt x="90852" y="1"/>
                  </a:move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1" y="19660"/>
                  </a:lnTo>
                  <a:lnTo>
                    <a:pt x="1" y="22694"/>
                  </a:lnTo>
                  <a:lnTo>
                    <a:pt x="40" y="28800"/>
                  </a:lnTo>
                  <a:lnTo>
                    <a:pt x="198" y="34868"/>
                  </a:lnTo>
                  <a:lnTo>
                    <a:pt x="434" y="40895"/>
                  </a:lnTo>
                  <a:lnTo>
                    <a:pt x="710" y="46844"/>
                  </a:lnTo>
                  <a:lnTo>
                    <a:pt x="1065" y="52636"/>
                  </a:lnTo>
                  <a:lnTo>
                    <a:pt x="1419" y="58348"/>
                  </a:lnTo>
                  <a:lnTo>
                    <a:pt x="1853" y="63864"/>
                  </a:lnTo>
                  <a:lnTo>
                    <a:pt x="2325" y="69183"/>
                  </a:lnTo>
                  <a:lnTo>
                    <a:pt x="2798" y="74344"/>
                  </a:lnTo>
                  <a:lnTo>
                    <a:pt x="3310" y="79229"/>
                  </a:lnTo>
                  <a:lnTo>
                    <a:pt x="3822" y="83878"/>
                  </a:lnTo>
                  <a:lnTo>
                    <a:pt x="4335" y="88212"/>
                  </a:lnTo>
                  <a:lnTo>
                    <a:pt x="4807" y="92270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9324" y="92900"/>
                  </a:lnTo>
                  <a:lnTo>
                    <a:pt x="159758" y="87030"/>
                  </a:lnTo>
                  <a:lnTo>
                    <a:pt x="160152" y="81159"/>
                  </a:lnTo>
                  <a:lnTo>
                    <a:pt x="160467" y="75289"/>
                  </a:lnTo>
                  <a:lnTo>
                    <a:pt x="160743" y="69498"/>
                  </a:lnTo>
                  <a:lnTo>
                    <a:pt x="160940" y="63706"/>
                  </a:lnTo>
                  <a:lnTo>
                    <a:pt x="161137" y="58073"/>
                  </a:lnTo>
                  <a:lnTo>
                    <a:pt x="161255" y="52518"/>
                  </a:lnTo>
                  <a:lnTo>
                    <a:pt x="161334" y="47160"/>
                  </a:lnTo>
                  <a:lnTo>
                    <a:pt x="161412" y="41959"/>
                  </a:lnTo>
                  <a:lnTo>
                    <a:pt x="161452" y="36995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  <a:close/>
                </a:path>
              </a:pathLst>
            </a:custGeom>
            <a:solidFill>
              <a:srgbClr val="513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49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fill="none" extrusionOk="0">
                  <a:moveTo>
                    <a:pt x="158852" y="98691"/>
                  </a:moveTo>
                  <a:lnTo>
                    <a:pt x="158852" y="98691"/>
                  </a:lnTo>
                  <a:lnTo>
                    <a:pt x="158773" y="99243"/>
                  </a:lnTo>
                  <a:lnTo>
                    <a:pt x="158694" y="99834"/>
                  </a:lnTo>
                  <a:lnTo>
                    <a:pt x="158576" y="100385"/>
                  </a:lnTo>
                  <a:lnTo>
                    <a:pt x="158418" y="100937"/>
                  </a:lnTo>
                  <a:lnTo>
                    <a:pt x="158261" y="101488"/>
                  </a:lnTo>
                  <a:lnTo>
                    <a:pt x="158064" y="102001"/>
                  </a:lnTo>
                  <a:lnTo>
                    <a:pt x="157867" y="102513"/>
                  </a:lnTo>
                  <a:lnTo>
                    <a:pt x="157630" y="103025"/>
                  </a:lnTo>
                  <a:lnTo>
                    <a:pt x="157355" y="103537"/>
                  </a:lnTo>
                  <a:lnTo>
                    <a:pt x="157079" y="104010"/>
                  </a:lnTo>
                  <a:lnTo>
                    <a:pt x="156764" y="104483"/>
                  </a:lnTo>
                  <a:lnTo>
                    <a:pt x="156448" y="104916"/>
                  </a:lnTo>
                  <a:lnTo>
                    <a:pt x="156133" y="105389"/>
                  </a:lnTo>
                  <a:lnTo>
                    <a:pt x="155779" y="105783"/>
                  </a:lnTo>
                  <a:lnTo>
                    <a:pt x="155385" y="106216"/>
                  </a:lnTo>
                  <a:lnTo>
                    <a:pt x="154991" y="106610"/>
                  </a:lnTo>
                  <a:lnTo>
                    <a:pt x="154597" y="106965"/>
                  </a:lnTo>
                  <a:lnTo>
                    <a:pt x="154163" y="107319"/>
                  </a:lnTo>
                  <a:lnTo>
                    <a:pt x="153730" y="107674"/>
                  </a:lnTo>
                  <a:lnTo>
                    <a:pt x="153297" y="107989"/>
                  </a:lnTo>
                  <a:lnTo>
                    <a:pt x="152824" y="108265"/>
                  </a:lnTo>
                  <a:lnTo>
                    <a:pt x="152351" y="108541"/>
                  </a:lnTo>
                  <a:lnTo>
                    <a:pt x="151839" y="108816"/>
                  </a:lnTo>
                  <a:lnTo>
                    <a:pt x="151327" y="109053"/>
                  </a:lnTo>
                  <a:lnTo>
                    <a:pt x="150815" y="109250"/>
                  </a:lnTo>
                  <a:lnTo>
                    <a:pt x="150302" y="109447"/>
                  </a:lnTo>
                  <a:lnTo>
                    <a:pt x="149751" y="109604"/>
                  </a:lnTo>
                  <a:lnTo>
                    <a:pt x="149199" y="109762"/>
                  </a:lnTo>
                  <a:lnTo>
                    <a:pt x="148648" y="109880"/>
                  </a:lnTo>
                  <a:lnTo>
                    <a:pt x="148096" y="109998"/>
                  </a:lnTo>
                  <a:lnTo>
                    <a:pt x="147505" y="110038"/>
                  </a:lnTo>
                  <a:lnTo>
                    <a:pt x="146954" y="110077"/>
                  </a:lnTo>
                  <a:lnTo>
                    <a:pt x="146954" y="110077"/>
                  </a:lnTo>
                  <a:lnTo>
                    <a:pt x="140571" y="110392"/>
                  </a:lnTo>
                  <a:lnTo>
                    <a:pt x="133401" y="110707"/>
                  </a:lnTo>
                  <a:lnTo>
                    <a:pt x="125482" y="111023"/>
                  </a:lnTo>
                  <a:lnTo>
                    <a:pt x="116933" y="111298"/>
                  </a:lnTo>
                  <a:lnTo>
                    <a:pt x="107792" y="111535"/>
                  </a:lnTo>
                  <a:lnTo>
                    <a:pt x="98140" y="111692"/>
                  </a:lnTo>
                  <a:lnTo>
                    <a:pt x="88015" y="111811"/>
                  </a:lnTo>
                  <a:lnTo>
                    <a:pt x="77456" y="111850"/>
                  </a:lnTo>
                  <a:lnTo>
                    <a:pt x="77456" y="111850"/>
                  </a:lnTo>
                  <a:lnTo>
                    <a:pt x="69459" y="111850"/>
                  </a:lnTo>
                  <a:lnTo>
                    <a:pt x="61540" y="111771"/>
                  </a:lnTo>
                  <a:lnTo>
                    <a:pt x="53818" y="111614"/>
                  </a:lnTo>
                  <a:lnTo>
                    <a:pt x="46214" y="111456"/>
                  </a:lnTo>
                  <a:lnTo>
                    <a:pt x="38768" y="111220"/>
                  </a:lnTo>
                  <a:lnTo>
                    <a:pt x="31480" y="110944"/>
                  </a:lnTo>
                  <a:lnTo>
                    <a:pt x="24349" y="110589"/>
                  </a:lnTo>
                  <a:lnTo>
                    <a:pt x="17415" y="110195"/>
                  </a:lnTo>
                  <a:lnTo>
                    <a:pt x="17415" y="110195"/>
                  </a:lnTo>
                  <a:lnTo>
                    <a:pt x="16863" y="110156"/>
                  </a:lnTo>
                  <a:lnTo>
                    <a:pt x="16311" y="110077"/>
                  </a:lnTo>
                  <a:lnTo>
                    <a:pt x="15760" y="109998"/>
                  </a:lnTo>
                  <a:lnTo>
                    <a:pt x="15208" y="109880"/>
                  </a:lnTo>
                  <a:lnTo>
                    <a:pt x="14696" y="109762"/>
                  </a:lnTo>
                  <a:lnTo>
                    <a:pt x="14184" y="109565"/>
                  </a:lnTo>
                  <a:lnTo>
                    <a:pt x="13199" y="109210"/>
                  </a:lnTo>
                  <a:lnTo>
                    <a:pt x="12214" y="108738"/>
                  </a:lnTo>
                  <a:lnTo>
                    <a:pt x="11308" y="108186"/>
                  </a:lnTo>
                  <a:lnTo>
                    <a:pt x="10441" y="107556"/>
                  </a:lnTo>
                  <a:lnTo>
                    <a:pt x="9653" y="106886"/>
                  </a:lnTo>
                  <a:lnTo>
                    <a:pt x="8905" y="106098"/>
                  </a:lnTo>
                  <a:lnTo>
                    <a:pt x="8196" y="105310"/>
                  </a:lnTo>
                  <a:lnTo>
                    <a:pt x="7605" y="104443"/>
                  </a:lnTo>
                  <a:lnTo>
                    <a:pt x="7053" y="103498"/>
                  </a:lnTo>
                  <a:lnTo>
                    <a:pt x="6620" y="102513"/>
                  </a:lnTo>
                  <a:lnTo>
                    <a:pt x="6423" y="102040"/>
                  </a:lnTo>
                  <a:lnTo>
                    <a:pt x="6226" y="101488"/>
                  </a:lnTo>
                  <a:lnTo>
                    <a:pt x="6068" y="100976"/>
                  </a:lnTo>
                  <a:lnTo>
                    <a:pt x="5950" y="100464"/>
                  </a:lnTo>
                  <a:lnTo>
                    <a:pt x="5832" y="99913"/>
                  </a:lnTo>
                  <a:lnTo>
                    <a:pt x="5753" y="99361"/>
                  </a:lnTo>
                  <a:lnTo>
                    <a:pt x="5753" y="99361"/>
                  </a:lnTo>
                  <a:lnTo>
                    <a:pt x="4807" y="92270"/>
                  </a:lnTo>
                  <a:lnTo>
                    <a:pt x="4335" y="88212"/>
                  </a:lnTo>
                  <a:lnTo>
                    <a:pt x="3822" y="83878"/>
                  </a:lnTo>
                  <a:lnTo>
                    <a:pt x="3310" y="79229"/>
                  </a:lnTo>
                  <a:lnTo>
                    <a:pt x="2798" y="74344"/>
                  </a:lnTo>
                  <a:lnTo>
                    <a:pt x="2325" y="69183"/>
                  </a:lnTo>
                  <a:lnTo>
                    <a:pt x="1853" y="63864"/>
                  </a:lnTo>
                  <a:lnTo>
                    <a:pt x="1419" y="58348"/>
                  </a:lnTo>
                  <a:lnTo>
                    <a:pt x="1065" y="52636"/>
                  </a:lnTo>
                  <a:lnTo>
                    <a:pt x="710" y="46844"/>
                  </a:lnTo>
                  <a:lnTo>
                    <a:pt x="434" y="40895"/>
                  </a:lnTo>
                  <a:lnTo>
                    <a:pt x="198" y="34868"/>
                  </a:lnTo>
                  <a:lnTo>
                    <a:pt x="40" y="28800"/>
                  </a:lnTo>
                  <a:lnTo>
                    <a:pt x="1" y="22694"/>
                  </a:lnTo>
                  <a:lnTo>
                    <a:pt x="1" y="19660"/>
                  </a:lnTo>
                  <a:lnTo>
                    <a:pt x="40" y="16587"/>
                  </a:lnTo>
                  <a:lnTo>
                    <a:pt x="40" y="16587"/>
                  </a:lnTo>
                  <a:lnTo>
                    <a:pt x="80" y="15720"/>
                  </a:lnTo>
                  <a:lnTo>
                    <a:pt x="159" y="14893"/>
                  </a:lnTo>
                  <a:lnTo>
                    <a:pt x="316" y="14066"/>
                  </a:lnTo>
                  <a:lnTo>
                    <a:pt x="513" y="13278"/>
                  </a:lnTo>
                  <a:lnTo>
                    <a:pt x="513" y="13278"/>
                  </a:lnTo>
                  <a:lnTo>
                    <a:pt x="671" y="12687"/>
                  </a:lnTo>
                  <a:lnTo>
                    <a:pt x="907" y="12135"/>
                  </a:lnTo>
                  <a:lnTo>
                    <a:pt x="1143" y="11584"/>
                  </a:lnTo>
                  <a:lnTo>
                    <a:pt x="1380" y="11032"/>
                  </a:lnTo>
                  <a:lnTo>
                    <a:pt x="1656" y="10520"/>
                  </a:lnTo>
                  <a:lnTo>
                    <a:pt x="1971" y="10008"/>
                  </a:lnTo>
                  <a:lnTo>
                    <a:pt x="2286" y="9535"/>
                  </a:lnTo>
                  <a:lnTo>
                    <a:pt x="2641" y="9023"/>
                  </a:lnTo>
                  <a:lnTo>
                    <a:pt x="3035" y="8590"/>
                  </a:lnTo>
                  <a:lnTo>
                    <a:pt x="3429" y="8156"/>
                  </a:lnTo>
                  <a:lnTo>
                    <a:pt x="3862" y="7723"/>
                  </a:lnTo>
                  <a:lnTo>
                    <a:pt x="4295" y="7329"/>
                  </a:lnTo>
                  <a:lnTo>
                    <a:pt x="4729" y="6935"/>
                  </a:lnTo>
                  <a:lnTo>
                    <a:pt x="5201" y="6580"/>
                  </a:lnTo>
                  <a:lnTo>
                    <a:pt x="5714" y="6226"/>
                  </a:lnTo>
                  <a:lnTo>
                    <a:pt x="6186" y="5911"/>
                  </a:lnTo>
                  <a:lnTo>
                    <a:pt x="6186" y="5911"/>
                  </a:lnTo>
                  <a:lnTo>
                    <a:pt x="6777" y="5595"/>
                  </a:lnTo>
                  <a:lnTo>
                    <a:pt x="7408" y="5280"/>
                  </a:lnTo>
                  <a:lnTo>
                    <a:pt x="7999" y="5044"/>
                  </a:lnTo>
                  <a:lnTo>
                    <a:pt x="8668" y="4807"/>
                  </a:lnTo>
                  <a:lnTo>
                    <a:pt x="9299" y="4610"/>
                  </a:lnTo>
                  <a:lnTo>
                    <a:pt x="9968" y="4453"/>
                  </a:lnTo>
                  <a:lnTo>
                    <a:pt x="10678" y="4335"/>
                  </a:lnTo>
                  <a:lnTo>
                    <a:pt x="11347" y="4216"/>
                  </a:lnTo>
                  <a:lnTo>
                    <a:pt x="11347" y="4216"/>
                  </a:lnTo>
                  <a:lnTo>
                    <a:pt x="18006" y="3586"/>
                  </a:lnTo>
                  <a:lnTo>
                    <a:pt x="25924" y="2916"/>
                  </a:lnTo>
                  <a:lnTo>
                    <a:pt x="34947" y="2207"/>
                  </a:lnTo>
                  <a:lnTo>
                    <a:pt x="39832" y="1853"/>
                  </a:lnTo>
                  <a:lnTo>
                    <a:pt x="44914" y="1537"/>
                  </a:lnTo>
                  <a:lnTo>
                    <a:pt x="50193" y="1222"/>
                  </a:lnTo>
                  <a:lnTo>
                    <a:pt x="55670" y="946"/>
                  </a:lnTo>
                  <a:lnTo>
                    <a:pt x="61264" y="671"/>
                  </a:lnTo>
                  <a:lnTo>
                    <a:pt x="67016" y="434"/>
                  </a:lnTo>
                  <a:lnTo>
                    <a:pt x="72847" y="277"/>
                  </a:lnTo>
                  <a:lnTo>
                    <a:pt x="78796" y="119"/>
                  </a:lnTo>
                  <a:lnTo>
                    <a:pt x="84784" y="40"/>
                  </a:lnTo>
                  <a:lnTo>
                    <a:pt x="90852" y="1"/>
                  </a:lnTo>
                  <a:lnTo>
                    <a:pt x="90852" y="1"/>
                  </a:lnTo>
                  <a:lnTo>
                    <a:pt x="95225" y="40"/>
                  </a:lnTo>
                  <a:lnTo>
                    <a:pt x="99480" y="80"/>
                  </a:lnTo>
                  <a:lnTo>
                    <a:pt x="103695" y="159"/>
                  </a:lnTo>
                  <a:lnTo>
                    <a:pt x="107832" y="277"/>
                  </a:lnTo>
                  <a:lnTo>
                    <a:pt x="111890" y="395"/>
                  </a:lnTo>
                  <a:lnTo>
                    <a:pt x="115830" y="592"/>
                  </a:lnTo>
                  <a:lnTo>
                    <a:pt x="119730" y="789"/>
                  </a:lnTo>
                  <a:lnTo>
                    <a:pt x="123551" y="1025"/>
                  </a:lnTo>
                  <a:lnTo>
                    <a:pt x="127255" y="1301"/>
                  </a:lnTo>
                  <a:lnTo>
                    <a:pt x="130879" y="1616"/>
                  </a:lnTo>
                  <a:lnTo>
                    <a:pt x="134425" y="1931"/>
                  </a:lnTo>
                  <a:lnTo>
                    <a:pt x="137892" y="2325"/>
                  </a:lnTo>
                  <a:lnTo>
                    <a:pt x="141280" y="2719"/>
                  </a:lnTo>
                  <a:lnTo>
                    <a:pt x="144550" y="3153"/>
                  </a:lnTo>
                  <a:lnTo>
                    <a:pt x="147781" y="3586"/>
                  </a:lnTo>
                  <a:lnTo>
                    <a:pt x="150893" y="4098"/>
                  </a:lnTo>
                  <a:lnTo>
                    <a:pt x="150893" y="4098"/>
                  </a:lnTo>
                  <a:lnTo>
                    <a:pt x="151445" y="4177"/>
                  </a:lnTo>
                  <a:lnTo>
                    <a:pt x="151957" y="4335"/>
                  </a:lnTo>
                  <a:lnTo>
                    <a:pt x="152509" y="4492"/>
                  </a:lnTo>
                  <a:lnTo>
                    <a:pt x="153021" y="4650"/>
                  </a:lnTo>
                  <a:lnTo>
                    <a:pt x="153533" y="4847"/>
                  </a:lnTo>
                  <a:lnTo>
                    <a:pt x="154045" y="5044"/>
                  </a:lnTo>
                  <a:lnTo>
                    <a:pt x="154518" y="5280"/>
                  </a:lnTo>
                  <a:lnTo>
                    <a:pt x="155030" y="5556"/>
                  </a:lnTo>
                  <a:lnTo>
                    <a:pt x="155936" y="6147"/>
                  </a:lnTo>
                  <a:lnTo>
                    <a:pt x="156764" y="6777"/>
                  </a:lnTo>
                  <a:lnTo>
                    <a:pt x="157591" y="7486"/>
                  </a:lnTo>
                  <a:lnTo>
                    <a:pt x="158300" y="8274"/>
                  </a:lnTo>
                  <a:lnTo>
                    <a:pt x="158970" y="9102"/>
                  </a:lnTo>
                  <a:lnTo>
                    <a:pt x="159561" y="10008"/>
                  </a:lnTo>
                  <a:lnTo>
                    <a:pt x="160073" y="10953"/>
                  </a:lnTo>
                  <a:lnTo>
                    <a:pt x="160506" y="11938"/>
                  </a:lnTo>
                  <a:lnTo>
                    <a:pt x="160664" y="12450"/>
                  </a:lnTo>
                  <a:lnTo>
                    <a:pt x="160861" y="12963"/>
                  </a:lnTo>
                  <a:lnTo>
                    <a:pt x="160979" y="13514"/>
                  </a:lnTo>
                  <a:lnTo>
                    <a:pt x="161097" y="14066"/>
                  </a:lnTo>
                  <a:lnTo>
                    <a:pt x="161215" y="14578"/>
                  </a:lnTo>
                  <a:lnTo>
                    <a:pt x="161255" y="15169"/>
                  </a:lnTo>
                  <a:lnTo>
                    <a:pt x="161334" y="15720"/>
                  </a:lnTo>
                  <a:lnTo>
                    <a:pt x="161334" y="16272"/>
                  </a:lnTo>
                  <a:lnTo>
                    <a:pt x="161334" y="16272"/>
                  </a:lnTo>
                  <a:lnTo>
                    <a:pt x="161412" y="23600"/>
                  </a:lnTo>
                  <a:lnTo>
                    <a:pt x="161452" y="32228"/>
                  </a:lnTo>
                  <a:lnTo>
                    <a:pt x="161452" y="36995"/>
                  </a:lnTo>
                  <a:lnTo>
                    <a:pt x="161412" y="41959"/>
                  </a:lnTo>
                  <a:lnTo>
                    <a:pt x="161334" y="47160"/>
                  </a:lnTo>
                  <a:lnTo>
                    <a:pt x="161255" y="52518"/>
                  </a:lnTo>
                  <a:lnTo>
                    <a:pt x="161137" y="58073"/>
                  </a:lnTo>
                  <a:lnTo>
                    <a:pt x="160940" y="63706"/>
                  </a:lnTo>
                  <a:lnTo>
                    <a:pt x="160743" y="69498"/>
                  </a:lnTo>
                  <a:lnTo>
                    <a:pt x="160467" y="75289"/>
                  </a:lnTo>
                  <a:lnTo>
                    <a:pt x="160152" y="81159"/>
                  </a:lnTo>
                  <a:lnTo>
                    <a:pt x="159758" y="87030"/>
                  </a:lnTo>
                  <a:lnTo>
                    <a:pt x="159324" y="92900"/>
                  </a:lnTo>
                  <a:lnTo>
                    <a:pt x="158852" y="986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49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extrusionOk="0">
                  <a:moveTo>
                    <a:pt x="98928" y="3389"/>
                  </a:moveTo>
                  <a:lnTo>
                    <a:pt x="102474" y="3468"/>
                  </a:lnTo>
                  <a:lnTo>
                    <a:pt x="106020" y="3547"/>
                  </a:lnTo>
                  <a:lnTo>
                    <a:pt x="109565" y="3665"/>
                  </a:lnTo>
                  <a:lnTo>
                    <a:pt x="113072" y="3822"/>
                  </a:lnTo>
                  <a:lnTo>
                    <a:pt x="116539" y="3980"/>
                  </a:lnTo>
                  <a:lnTo>
                    <a:pt x="119966" y="4216"/>
                  </a:lnTo>
                  <a:lnTo>
                    <a:pt x="123394" y="4492"/>
                  </a:lnTo>
                  <a:lnTo>
                    <a:pt x="126743" y="4807"/>
                  </a:lnTo>
                  <a:lnTo>
                    <a:pt x="130052" y="5201"/>
                  </a:lnTo>
                  <a:lnTo>
                    <a:pt x="133283" y="5595"/>
                  </a:lnTo>
                  <a:lnTo>
                    <a:pt x="136474" y="6068"/>
                  </a:lnTo>
                  <a:lnTo>
                    <a:pt x="139586" y="6580"/>
                  </a:lnTo>
                  <a:lnTo>
                    <a:pt x="142620" y="7132"/>
                  </a:lnTo>
                  <a:lnTo>
                    <a:pt x="145575" y="7723"/>
                  </a:lnTo>
                  <a:lnTo>
                    <a:pt x="148490" y="8393"/>
                  </a:lnTo>
                  <a:lnTo>
                    <a:pt x="149278" y="8629"/>
                  </a:lnTo>
                  <a:lnTo>
                    <a:pt x="150027" y="8905"/>
                  </a:lnTo>
                  <a:lnTo>
                    <a:pt x="150775" y="9259"/>
                  </a:lnTo>
                  <a:lnTo>
                    <a:pt x="151484" y="9653"/>
                  </a:lnTo>
                  <a:lnTo>
                    <a:pt x="152154" y="10087"/>
                  </a:lnTo>
                  <a:lnTo>
                    <a:pt x="152784" y="10599"/>
                  </a:lnTo>
                  <a:lnTo>
                    <a:pt x="153375" y="11150"/>
                  </a:lnTo>
                  <a:lnTo>
                    <a:pt x="153927" y="11702"/>
                  </a:lnTo>
                  <a:lnTo>
                    <a:pt x="154400" y="12332"/>
                  </a:lnTo>
                  <a:lnTo>
                    <a:pt x="154872" y="13002"/>
                  </a:lnTo>
                  <a:lnTo>
                    <a:pt x="155266" y="13672"/>
                  </a:lnTo>
                  <a:lnTo>
                    <a:pt x="155621" y="14420"/>
                  </a:lnTo>
                  <a:lnTo>
                    <a:pt x="155936" y="15169"/>
                  </a:lnTo>
                  <a:lnTo>
                    <a:pt x="156173" y="15917"/>
                  </a:lnTo>
                  <a:lnTo>
                    <a:pt x="156330" y="16745"/>
                  </a:lnTo>
                  <a:lnTo>
                    <a:pt x="156448" y="17533"/>
                  </a:lnTo>
                  <a:lnTo>
                    <a:pt x="156803" y="20685"/>
                  </a:lnTo>
                  <a:lnTo>
                    <a:pt x="157118" y="24309"/>
                  </a:lnTo>
                  <a:lnTo>
                    <a:pt x="157473" y="28328"/>
                  </a:lnTo>
                  <a:lnTo>
                    <a:pt x="157788" y="32740"/>
                  </a:lnTo>
                  <a:lnTo>
                    <a:pt x="158064" y="37468"/>
                  </a:lnTo>
                  <a:lnTo>
                    <a:pt x="158300" y="42471"/>
                  </a:lnTo>
                  <a:lnTo>
                    <a:pt x="158458" y="47711"/>
                  </a:lnTo>
                  <a:lnTo>
                    <a:pt x="158576" y="53148"/>
                  </a:lnTo>
                  <a:lnTo>
                    <a:pt x="158576" y="55945"/>
                  </a:lnTo>
                  <a:lnTo>
                    <a:pt x="158576" y="58742"/>
                  </a:lnTo>
                  <a:lnTo>
                    <a:pt x="158536" y="61579"/>
                  </a:lnTo>
                  <a:lnTo>
                    <a:pt x="158458" y="64416"/>
                  </a:lnTo>
                  <a:lnTo>
                    <a:pt x="158339" y="67292"/>
                  </a:lnTo>
                  <a:lnTo>
                    <a:pt x="158221" y="70128"/>
                  </a:lnTo>
                  <a:lnTo>
                    <a:pt x="158064" y="73004"/>
                  </a:lnTo>
                  <a:lnTo>
                    <a:pt x="157867" y="75880"/>
                  </a:lnTo>
                  <a:lnTo>
                    <a:pt x="157591" y="78717"/>
                  </a:lnTo>
                  <a:lnTo>
                    <a:pt x="157315" y="81553"/>
                  </a:lnTo>
                  <a:lnTo>
                    <a:pt x="157000" y="84351"/>
                  </a:lnTo>
                  <a:lnTo>
                    <a:pt x="156606" y="87148"/>
                  </a:lnTo>
                  <a:lnTo>
                    <a:pt x="156212" y="89866"/>
                  </a:lnTo>
                  <a:lnTo>
                    <a:pt x="155739" y="92585"/>
                  </a:lnTo>
                  <a:lnTo>
                    <a:pt x="155227" y="95264"/>
                  </a:lnTo>
                  <a:lnTo>
                    <a:pt x="154636" y="97864"/>
                  </a:lnTo>
                  <a:lnTo>
                    <a:pt x="154400" y="98652"/>
                  </a:lnTo>
                  <a:lnTo>
                    <a:pt x="154124" y="99440"/>
                  </a:lnTo>
                  <a:lnTo>
                    <a:pt x="153769" y="100188"/>
                  </a:lnTo>
                  <a:lnTo>
                    <a:pt x="153375" y="100937"/>
                  </a:lnTo>
                  <a:lnTo>
                    <a:pt x="152942" y="101607"/>
                  </a:lnTo>
                  <a:lnTo>
                    <a:pt x="152430" y="102237"/>
                  </a:lnTo>
                  <a:lnTo>
                    <a:pt x="151878" y="102828"/>
                  </a:lnTo>
                  <a:lnTo>
                    <a:pt x="151287" y="103380"/>
                  </a:lnTo>
                  <a:lnTo>
                    <a:pt x="150657" y="103892"/>
                  </a:lnTo>
                  <a:lnTo>
                    <a:pt x="149987" y="104364"/>
                  </a:lnTo>
                  <a:lnTo>
                    <a:pt x="149278" y="104758"/>
                  </a:lnTo>
                  <a:lnTo>
                    <a:pt x="148569" y="105113"/>
                  </a:lnTo>
                  <a:lnTo>
                    <a:pt x="147781" y="105428"/>
                  </a:lnTo>
                  <a:lnTo>
                    <a:pt x="146993" y="105665"/>
                  </a:lnTo>
                  <a:lnTo>
                    <a:pt x="146166" y="105822"/>
                  </a:lnTo>
                  <a:lnTo>
                    <a:pt x="145338" y="105940"/>
                  </a:lnTo>
                  <a:lnTo>
                    <a:pt x="140768" y="106334"/>
                  </a:lnTo>
                  <a:lnTo>
                    <a:pt x="135134" y="106807"/>
                  </a:lnTo>
                  <a:lnTo>
                    <a:pt x="128594" y="107240"/>
                  </a:lnTo>
                  <a:lnTo>
                    <a:pt x="121148" y="107674"/>
                  </a:lnTo>
                  <a:lnTo>
                    <a:pt x="117090" y="107871"/>
                  </a:lnTo>
                  <a:lnTo>
                    <a:pt x="112835" y="108068"/>
                  </a:lnTo>
                  <a:lnTo>
                    <a:pt x="108383" y="108225"/>
                  </a:lnTo>
                  <a:lnTo>
                    <a:pt x="103735" y="108383"/>
                  </a:lnTo>
                  <a:lnTo>
                    <a:pt x="98928" y="108501"/>
                  </a:lnTo>
                  <a:lnTo>
                    <a:pt x="93964" y="108580"/>
                  </a:lnTo>
                  <a:lnTo>
                    <a:pt x="88803" y="108619"/>
                  </a:lnTo>
                  <a:lnTo>
                    <a:pt x="83484" y="108659"/>
                  </a:lnTo>
                  <a:lnTo>
                    <a:pt x="76393" y="108619"/>
                  </a:lnTo>
                  <a:lnTo>
                    <a:pt x="69065" y="108501"/>
                  </a:lnTo>
                  <a:lnTo>
                    <a:pt x="61500" y="108304"/>
                  </a:lnTo>
                  <a:lnTo>
                    <a:pt x="53739" y="108028"/>
                  </a:lnTo>
                  <a:lnTo>
                    <a:pt x="45781" y="107674"/>
                  </a:lnTo>
                  <a:lnTo>
                    <a:pt x="41762" y="107437"/>
                  </a:lnTo>
                  <a:lnTo>
                    <a:pt x="37665" y="107201"/>
                  </a:lnTo>
                  <a:lnTo>
                    <a:pt x="33528" y="106925"/>
                  </a:lnTo>
                  <a:lnTo>
                    <a:pt x="29352" y="106610"/>
                  </a:lnTo>
                  <a:lnTo>
                    <a:pt x="25176" y="106295"/>
                  </a:lnTo>
                  <a:lnTo>
                    <a:pt x="20921" y="105901"/>
                  </a:lnTo>
                  <a:lnTo>
                    <a:pt x="20054" y="105822"/>
                  </a:lnTo>
                  <a:lnTo>
                    <a:pt x="19227" y="105625"/>
                  </a:lnTo>
                  <a:lnTo>
                    <a:pt x="18400" y="105389"/>
                  </a:lnTo>
                  <a:lnTo>
                    <a:pt x="17612" y="105074"/>
                  </a:lnTo>
                  <a:lnTo>
                    <a:pt x="16863" y="104719"/>
                  </a:lnTo>
                  <a:lnTo>
                    <a:pt x="16154" y="104286"/>
                  </a:lnTo>
                  <a:lnTo>
                    <a:pt x="15445" y="103813"/>
                  </a:lnTo>
                  <a:lnTo>
                    <a:pt x="14814" y="103261"/>
                  </a:lnTo>
                  <a:lnTo>
                    <a:pt x="14223" y="102710"/>
                  </a:lnTo>
                  <a:lnTo>
                    <a:pt x="13672" y="102079"/>
                  </a:lnTo>
                  <a:lnTo>
                    <a:pt x="13160" y="101410"/>
                  </a:lnTo>
                  <a:lnTo>
                    <a:pt x="12687" y="100701"/>
                  </a:lnTo>
                  <a:lnTo>
                    <a:pt x="12293" y="99952"/>
                  </a:lnTo>
                  <a:lnTo>
                    <a:pt x="11978" y="99164"/>
                  </a:lnTo>
                  <a:lnTo>
                    <a:pt x="11702" y="98337"/>
                  </a:lnTo>
                  <a:lnTo>
                    <a:pt x="11505" y="97509"/>
                  </a:lnTo>
                  <a:lnTo>
                    <a:pt x="10796" y="93964"/>
                  </a:lnTo>
                  <a:lnTo>
                    <a:pt x="10008" y="89906"/>
                  </a:lnTo>
                  <a:lnTo>
                    <a:pt x="9181" y="85336"/>
                  </a:lnTo>
                  <a:lnTo>
                    <a:pt x="8353" y="80411"/>
                  </a:lnTo>
                  <a:lnTo>
                    <a:pt x="7526" y="75092"/>
                  </a:lnTo>
                  <a:lnTo>
                    <a:pt x="6699" y="69498"/>
                  </a:lnTo>
                  <a:lnTo>
                    <a:pt x="5911" y="63667"/>
                  </a:lnTo>
                  <a:lnTo>
                    <a:pt x="5556" y="60712"/>
                  </a:lnTo>
                  <a:lnTo>
                    <a:pt x="5241" y="57679"/>
                  </a:lnTo>
                  <a:lnTo>
                    <a:pt x="4926" y="54645"/>
                  </a:lnTo>
                  <a:lnTo>
                    <a:pt x="4610" y="51572"/>
                  </a:lnTo>
                  <a:lnTo>
                    <a:pt x="4374" y="48499"/>
                  </a:lnTo>
                  <a:lnTo>
                    <a:pt x="4138" y="45426"/>
                  </a:lnTo>
                  <a:lnTo>
                    <a:pt x="3941" y="42353"/>
                  </a:lnTo>
                  <a:lnTo>
                    <a:pt x="3822" y="39319"/>
                  </a:lnTo>
                  <a:lnTo>
                    <a:pt x="3704" y="36246"/>
                  </a:lnTo>
                  <a:lnTo>
                    <a:pt x="3625" y="33252"/>
                  </a:lnTo>
                  <a:lnTo>
                    <a:pt x="3625" y="30258"/>
                  </a:lnTo>
                  <a:lnTo>
                    <a:pt x="3665" y="27303"/>
                  </a:lnTo>
                  <a:lnTo>
                    <a:pt x="3744" y="24427"/>
                  </a:lnTo>
                  <a:lnTo>
                    <a:pt x="3901" y="21591"/>
                  </a:lnTo>
                  <a:lnTo>
                    <a:pt x="4098" y="18793"/>
                  </a:lnTo>
                  <a:lnTo>
                    <a:pt x="4374" y="16075"/>
                  </a:lnTo>
                  <a:lnTo>
                    <a:pt x="4729" y="13475"/>
                  </a:lnTo>
                  <a:lnTo>
                    <a:pt x="5123" y="10914"/>
                  </a:lnTo>
                  <a:lnTo>
                    <a:pt x="5950" y="10638"/>
                  </a:lnTo>
                  <a:lnTo>
                    <a:pt x="6777" y="10362"/>
                  </a:lnTo>
                  <a:lnTo>
                    <a:pt x="7644" y="10165"/>
                  </a:lnTo>
                  <a:lnTo>
                    <a:pt x="8511" y="10047"/>
                  </a:lnTo>
                  <a:lnTo>
                    <a:pt x="13711" y="9299"/>
                  </a:lnTo>
                  <a:lnTo>
                    <a:pt x="21157" y="8353"/>
                  </a:lnTo>
                  <a:lnTo>
                    <a:pt x="25649" y="7841"/>
                  </a:lnTo>
                  <a:lnTo>
                    <a:pt x="30613" y="7289"/>
                  </a:lnTo>
                  <a:lnTo>
                    <a:pt x="35931" y="6698"/>
                  </a:lnTo>
                  <a:lnTo>
                    <a:pt x="41644" y="6147"/>
                  </a:lnTo>
                  <a:lnTo>
                    <a:pt x="47672" y="5595"/>
                  </a:lnTo>
                  <a:lnTo>
                    <a:pt x="53975" y="5083"/>
                  </a:lnTo>
                  <a:lnTo>
                    <a:pt x="60515" y="4610"/>
                  </a:lnTo>
                  <a:lnTo>
                    <a:pt x="67252" y="4216"/>
                  </a:lnTo>
                  <a:lnTo>
                    <a:pt x="74147" y="3862"/>
                  </a:lnTo>
                  <a:lnTo>
                    <a:pt x="81160" y="3625"/>
                  </a:lnTo>
                  <a:lnTo>
                    <a:pt x="84706" y="3507"/>
                  </a:lnTo>
                  <a:lnTo>
                    <a:pt x="88251" y="3468"/>
                  </a:lnTo>
                  <a:lnTo>
                    <a:pt x="91797" y="3389"/>
                  </a:lnTo>
                  <a:close/>
                  <a:moveTo>
                    <a:pt x="90852" y="1"/>
                  </a:move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1" y="21433"/>
                  </a:lnTo>
                  <a:lnTo>
                    <a:pt x="40" y="27224"/>
                  </a:lnTo>
                  <a:lnTo>
                    <a:pt x="159" y="33016"/>
                  </a:lnTo>
                  <a:lnTo>
                    <a:pt x="356" y="38729"/>
                  </a:lnTo>
                  <a:lnTo>
                    <a:pt x="592" y="44402"/>
                  </a:lnTo>
                  <a:lnTo>
                    <a:pt x="868" y="49996"/>
                  </a:lnTo>
                  <a:lnTo>
                    <a:pt x="1222" y="55472"/>
                  </a:lnTo>
                  <a:lnTo>
                    <a:pt x="1616" y="60791"/>
                  </a:lnTo>
                  <a:lnTo>
                    <a:pt x="2050" y="65991"/>
                  </a:lnTo>
                  <a:lnTo>
                    <a:pt x="2483" y="70995"/>
                  </a:lnTo>
                  <a:lnTo>
                    <a:pt x="2956" y="75801"/>
                  </a:lnTo>
                  <a:lnTo>
                    <a:pt x="3429" y="80411"/>
                  </a:lnTo>
                  <a:lnTo>
                    <a:pt x="3901" y="84745"/>
                  </a:lnTo>
                  <a:lnTo>
                    <a:pt x="4374" y="88842"/>
                  </a:lnTo>
                  <a:lnTo>
                    <a:pt x="4847" y="92663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9206" y="94358"/>
                  </a:lnTo>
                  <a:lnTo>
                    <a:pt x="159561" y="89945"/>
                  </a:lnTo>
                  <a:lnTo>
                    <a:pt x="159876" y="85572"/>
                  </a:lnTo>
                  <a:lnTo>
                    <a:pt x="160152" y="81159"/>
                  </a:lnTo>
                  <a:lnTo>
                    <a:pt x="160388" y="76747"/>
                  </a:lnTo>
                  <a:lnTo>
                    <a:pt x="160585" y="72374"/>
                  </a:lnTo>
                  <a:lnTo>
                    <a:pt x="160782" y="68040"/>
                  </a:lnTo>
                  <a:lnTo>
                    <a:pt x="160940" y="63706"/>
                  </a:lnTo>
                  <a:lnTo>
                    <a:pt x="161176" y="55275"/>
                  </a:lnTo>
                  <a:lnTo>
                    <a:pt x="161334" y="47160"/>
                  </a:lnTo>
                  <a:lnTo>
                    <a:pt x="161452" y="39438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  <a:close/>
                </a:path>
              </a:pathLst>
            </a:custGeom>
            <a:solidFill>
              <a:srgbClr val="422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9"/>
            <p:cNvSpPr/>
            <p:nvPr/>
          </p:nvSpPr>
          <p:spPr>
            <a:xfrm>
              <a:off x="435100" y="1379100"/>
              <a:ext cx="3873775" cy="2631750"/>
            </a:xfrm>
            <a:custGeom>
              <a:avLst/>
              <a:gdLst/>
              <a:ahLst/>
              <a:cxnLst/>
              <a:rect l="l" t="t" r="r" b="b"/>
              <a:pathLst>
                <a:path w="154951" h="105270" fill="none" extrusionOk="0">
                  <a:moveTo>
                    <a:pt x="79859" y="105270"/>
                  </a:moveTo>
                  <a:lnTo>
                    <a:pt x="79859" y="105270"/>
                  </a:lnTo>
                  <a:lnTo>
                    <a:pt x="72768" y="105230"/>
                  </a:lnTo>
                  <a:lnTo>
                    <a:pt x="65440" y="105112"/>
                  </a:lnTo>
                  <a:lnTo>
                    <a:pt x="57875" y="104915"/>
                  </a:lnTo>
                  <a:lnTo>
                    <a:pt x="50114" y="104639"/>
                  </a:lnTo>
                  <a:lnTo>
                    <a:pt x="42156" y="104285"/>
                  </a:lnTo>
                  <a:lnTo>
                    <a:pt x="38137" y="104048"/>
                  </a:lnTo>
                  <a:lnTo>
                    <a:pt x="34040" y="103812"/>
                  </a:lnTo>
                  <a:lnTo>
                    <a:pt x="29903" y="103536"/>
                  </a:lnTo>
                  <a:lnTo>
                    <a:pt x="25727" y="103221"/>
                  </a:lnTo>
                  <a:lnTo>
                    <a:pt x="21551" y="102906"/>
                  </a:lnTo>
                  <a:lnTo>
                    <a:pt x="17296" y="102512"/>
                  </a:lnTo>
                  <a:lnTo>
                    <a:pt x="17296" y="102512"/>
                  </a:lnTo>
                  <a:lnTo>
                    <a:pt x="16429" y="102433"/>
                  </a:lnTo>
                  <a:lnTo>
                    <a:pt x="15602" y="102236"/>
                  </a:lnTo>
                  <a:lnTo>
                    <a:pt x="14775" y="102000"/>
                  </a:lnTo>
                  <a:lnTo>
                    <a:pt x="13987" y="101685"/>
                  </a:lnTo>
                  <a:lnTo>
                    <a:pt x="13238" y="101330"/>
                  </a:lnTo>
                  <a:lnTo>
                    <a:pt x="12529" y="100897"/>
                  </a:lnTo>
                  <a:lnTo>
                    <a:pt x="11820" y="100424"/>
                  </a:lnTo>
                  <a:lnTo>
                    <a:pt x="11189" y="99872"/>
                  </a:lnTo>
                  <a:lnTo>
                    <a:pt x="10598" y="99321"/>
                  </a:lnTo>
                  <a:lnTo>
                    <a:pt x="10047" y="98690"/>
                  </a:lnTo>
                  <a:lnTo>
                    <a:pt x="9535" y="98021"/>
                  </a:lnTo>
                  <a:lnTo>
                    <a:pt x="9062" y="97312"/>
                  </a:lnTo>
                  <a:lnTo>
                    <a:pt x="8668" y="96563"/>
                  </a:lnTo>
                  <a:lnTo>
                    <a:pt x="8353" y="95775"/>
                  </a:lnTo>
                  <a:lnTo>
                    <a:pt x="8077" y="94948"/>
                  </a:lnTo>
                  <a:lnTo>
                    <a:pt x="7880" y="94120"/>
                  </a:lnTo>
                  <a:lnTo>
                    <a:pt x="7880" y="94120"/>
                  </a:lnTo>
                  <a:lnTo>
                    <a:pt x="7171" y="90575"/>
                  </a:lnTo>
                  <a:lnTo>
                    <a:pt x="6383" y="86517"/>
                  </a:lnTo>
                  <a:lnTo>
                    <a:pt x="5556" y="81947"/>
                  </a:lnTo>
                  <a:lnTo>
                    <a:pt x="4728" y="77022"/>
                  </a:lnTo>
                  <a:lnTo>
                    <a:pt x="3901" y="71703"/>
                  </a:lnTo>
                  <a:lnTo>
                    <a:pt x="3074" y="66109"/>
                  </a:lnTo>
                  <a:lnTo>
                    <a:pt x="2286" y="60278"/>
                  </a:lnTo>
                  <a:lnTo>
                    <a:pt x="1931" y="57323"/>
                  </a:lnTo>
                  <a:lnTo>
                    <a:pt x="1616" y="54290"/>
                  </a:lnTo>
                  <a:lnTo>
                    <a:pt x="1301" y="51256"/>
                  </a:lnTo>
                  <a:lnTo>
                    <a:pt x="985" y="48183"/>
                  </a:lnTo>
                  <a:lnTo>
                    <a:pt x="749" y="45110"/>
                  </a:lnTo>
                  <a:lnTo>
                    <a:pt x="513" y="42037"/>
                  </a:lnTo>
                  <a:lnTo>
                    <a:pt x="316" y="38964"/>
                  </a:lnTo>
                  <a:lnTo>
                    <a:pt x="197" y="35930"/>
                  </a:lnTo>
                  <a:lnTo>
                    <a:pt x="79" y="32857"/>
                  </a:lnTo>
                  <a:lnTo>
                    <a:pt x="0" y="29863"/>
                  </a:lnTo>
                  <a:lnTo>
                    <a:pt x="0" y="26869"/>
                  </a:lnTo>
                  <a:lnTo>
                    <a:pt x="40" y="23914"/>
                  </a:lnTo>
                  <a:lnTo>
                    <a:pt x="119" y="21038"/>
                  </a:lnTo>
                  <a:lnTo>
                    <a:pt x="276" y="18202"/>
                  </a:lnTo>
                  <a:lnTo>
                    <a:pt x="473" y="15404"/>
                  </a:lnTo>
                  <a:lnTo>
                    <a:pt x="749" y="12686"/>
                  </a:lnTo>
                  <a:lnTo>
                    <a:pt x="1104" y="10086"/>
                  </a:lnTo>
                  <a:lnTo>
                    <a:pt x="1498" y="7525"/>
                  </a:lnTo>
                  <a:lnTo>
                    <a:pt x="1498" y="7525"/>
                  </a:lnTo>
                  <a:lnTo>
                    <a:pt x="2325" y="7249"/>
                  </a:lnTo>
                  <a:lnTo>
                    <a:pt x="3152" y="6973"/>
                  </a:lnTo>
                  <a:lnTo>
                    <a:pt x="4019" y="6776"/>
                  </a:lnTo>
                  <a:lnTo>
                    <a:pt x="4886" y="6658"/>
                  </a:lnTo>
                  <a:lnTo>
                    <a:pt x="4886" y="6658"/>
                  </a:lnTo>
                  <a:lnTo>
                    <a:pt x="10086" y="5910"/>
                  </a:lnTo>
                  <a:lnTo>
                    <a:pt x="17532" y="4964"/>
                  </a:lnTo>
                  <a:lnTo>
                    <a:pt x="22024" y="4452"/>
                  </a:lnTo>
                  <a:lnTo>
                    <a:pt x="26988" y="3900"/>
                  </a:lnTo>
                  <a:lnTo>
                    <a:pt x="32306" y="3309"/>
                  </a:lnTo>
                  <a:lnTo>
                    <a:pt x="38019" y="2758"/>
                  </a:lnTo>
                  <a:lnTo>
                    <a:pt x="44047" y="2206"/>
                  </a:lnTo>
                  <a:lnTo>
                    <a:pt x="50350" y="1694"/>
                  </a:lnTo>
                  <a:lnTo>
                    <a:pt x="56890" y="1221"/>
                  </a:lnTo>
                  <a:lnTo>
                    <a:pt x="63627" y="827"/>
                  </a:lnTo>
                  <a:lnTo>
                    <a:pt x="70522" y="473"/>
                  </a:lnTo>
                  <a:lnTo>
                    <a:pt x="77535" y="236"/>
                  </a:lnTo>
                  <a:lnTo>
                    <a:pt x="81081" y="118"/>
                  </a:lnTo>
                  <a:lnTo>
                    <a:pt x="84626" y="79"/>
                  </a:lnTo>
                  <a:lnTo>
                    <a:pt x="88172" y="0"/>
                  </a:lnTo>
                  <a:lnTo>
                    <a:pt x="91718" y="0"/>
                  </a:lnTo>
                  <a:lnTo>
                    <a:pt x="91718" y="0"/>
                  </a:lnTo>
                  <a:lnTo>
                    <a:pt x="95303" y="0"/>
                  </a:lnTo>
                  <a:lnTo>
                    <a:pt x="98849" y="79"/>
                  </a:lnTo>
                  <a:lnTo>
                    <a:pt x="102395" y="158"/>
                  </a:lnTo>
                  <a:lnTo>
                    <a:pt x="105940" y="276"/>
                  </a:lnTo>
                  <a:lnTo>
                    <a:pt x="109447" y="433"/>
                  </a:lnTo>
                  <a:lnTo>
                    <a:pt x="112914" y="591"/>
                  </a:lnTo>
                  <a:lnTo>
                    <a:pt x="116341" y="827"/>
                  </a:lnTo>
                  <a:lnTo>
                    <a:pt x="119769" y="1103"/>
                  </a:lnTo>
                  <a:lnTo>
                    <a:pt x="123118" y="1418"/>
                  </a:lnTo>
                  <a:lnTo>
                    <a:pt x="126427" y="1812"/>
                  </a:lnTo>
                  <a:lnTo>
                    <a:pt x="129658" y="2206"/>
                  </a:lnTo>
                  <a:lnTo>
                    <a:pt x="132849" y="2679"/>
                  </a:lnTo>
                  <a:lnTo>
                    <a:pt x="135961" y="3191"/>
                  </a:lnTo>
                  <a:lnTo>
                    <a:pt x="138995" y="3743"/>
                  </a:lnTo>
                  <a:lnTo>
                    <a:pt x="141950" y="4334"/>
                  </a:lnTo>
                  <a:lnTo>
                    <a:pt x="144865" y="5004"/>
                  </a:lnTo>
                  <a:lnTo>
                    <a:pt x="144865" y="5004"/>
                  </a:lnTo>
                  <a:lnTo>
                    <a:pt x="145653" y="5240"/>
                  </a:lnTo>
                  <a:lnTo>
                    <a:pt x="146402" y="5516"/>
                  </a:lnTo>
                  <a:lnTo>
                    <a:pt x="147150" y="5870"/>
                  </a:lnTo>
                  <a:lnTo>
                    <a:pt x="147859" y="6264"/>
                  </a:lnTo>
                  <a:lnTo>
                    <a:pt x="148529" y="6698"/>
                  </a:lnTo>
                  <a:lnTo>
                    <a:pt x="149159" y="7210"/>
                  </a:lnTo>
                  <a:lnTo>
                    <a:pt x="149750" y="7761"/>
                  </a:lnTo>
                  <a:lnTo>
                    <a:pt x="150302" y="8313"/>
                  </a:lnTo>
                  <a:lnTo>
                    <a:pt x="150775" y="8943"/>
                  </a:lnTo>
                  <a:lnTo>
                    <a:pt x="151247" y="9613"/>
                  </a:lnTo>
                  <a:lnTo>
                    <a:pt x="151641" y="10283"/>
                  </a:lnTo>
                  <a:lnTo>
                    <a:pt x="151996" y="11031"/>
                  </a:lnTo>
                  <a:lnTo>
                    <a:pt x="152311" y="11780"/>
                  </a:lnTo>
                  <a:lnTo>
                    <a:pt x="152548" y="12528"/>
                  </a:lnTo>
                  <a:lnTo>
                    <a:pt x="152705" y="13356"/>
                  </a:lnTo>
                  <a:lnTo>
                    <a:pt x="152823" y="14144"/>
                  </a:lnTo>
                  <a:lnTo>
                    <a:pt x="152823" y="14144"/>
                  </a:lnTo>
                  <a:lnTo>
                    <a:pt x="153178" y="17296"/>
                  </a:lnTo>
                  <a:lnTo>
                    <a:pt x="153493" y="20920"/>
                  </a:lnTo>
                  <a:lnTo>
                    <a:pt x="153848" y="24939"/>
                  </a:lnTo>
                  <a:lnTo>
                    <a:pt x="154163" y="29351"/>
                  </a:lnTo>
                  <a:lnTo>
                    <a:pt x="154439" y="34079"/>
                  </a:lnTo>
                  <a:lnTo>
                    <a:pt x="154675" y="39082"/>
                  </a:lnTo>
                  <a:lnTo>
                    <a:pt x="154833" y="44322"/>
                  </a:lnTo>
                  <a:lnTo>
                    <a:pt x="154951" y="49759"/>
                  </a:lnTo>
                  <a:lnTo>
                    <a:pt x="154951" y="52556"/>
                  </a:lnTo>
                  <a:lnTo>
                    <a:pt x="154951" y="55353"/>
                  </a:lnTo>
                  <a:lnTo>
                    <a:pt x="154911" y="58190"/>
                  </a:lnTo>
                  <a:lnTo>
                    <a:pt x="154833" y="61027"/>
                  </a:lnTo>
                  <a:lnTo>
                    <a:pt x="154714" y="63903"/>
                  </a:lnTo>
                  <a:lnTo>
                    <a:pt x="154596" y="66739"/>
                  </a:lnTo>
                  <a:lnTo>
                    <a:pt x="154439" y="69615"/>
                  </a:lnTo>
                  <a:lnTo>
                    <a:pt x="154242" y="72491"/>
                  </a:lnTo>
                  <a:lnTo>
                    <a:pt x="153966" y="75328"/>
                  </a:lnTo>
                  <a:lnTo>
                    <a:pt x="153690" y="78164"/>
                  </a:lnTo>
                  <a:lnTo>
                    <a:pt x="153375" y="80962"/>
                  </a:lnTo>
                  <a:lnTo>
                    <a:pt x="152981" y="83759"/>
                  </a:lnTo>
                  <a:lnTo>
                    <a:pt x="152587" y="86477"/>
                  </a:lnTo>
                  <a:lnTo>
                    <a:pt x="152114" y="89196"/>
                  </a:lnTo>
                  <a:lnTo>
                    <a:pt x="151602" y="91875"/>
                  </a:lnTo>
                  <a:lnTo>
                    <a:pt x="151011" y="94475"/>
                  </a:lnTo>
                  <a:lnTo>
                    <a:pt x="151011" y="94475"/>
                  </a:lnTo>
                  <a:lnTo>
                    <a:pt x="150775" y="95263"/>
                  </a:lnTo>
                  <a:lnTo>
                    <a:pt x="150499" y="96051"/>
                  </a:lnTo>
                  <a:lnTo>
                    <a:pt x="150144" y="96799"/>
                  </a:lnTo>
                  <a:lnTo>
                    <a:pt x="149750" y="97548"/>
                  </a:lnTo>
                  <a:lnTo>
                    <a:pt x="149317" y="98218"/>
                  </a:lnTo>
                  <a:lnTo>
                    <a:pt x="148805" y="98848"/>
                  </a:lnTo>
                  <a:lnTo>
                    <a:pt x="148253" y="99439"/>
                  </a:lnTo>
                  <a:lnTo>
                    <a:pt x="147662" y="99991"/>
                  </a:lnTo>
                  <a:lnTo>
                    <a:pt x="147032" y="100503"/>
                  </a:lnTo>
                  <a:lnTo>
                    <a:pt x="146362" y="100975"/>
                  </a:lnTo>
                  <a:lnTo>
                    <a:pt x="145653" y="101369"/>
                  </a:lnTo>
                  <a:lnTo>
                    <a:pt x="144944" y="101724"/>
                  </a:lnTo>
                  <a:lnTo>
                    <a:pt x="144156" y="102039"/>
                  </a:lnTo>
                  <a:lnTo>
                    <a:pt x="143368" y="102276"/>
                  </a:lnTo>
                  <a:lnTo>
                    <a:pt x="142541" y="102433"/>
                  </a:lnTo>
                  <a:lnTo>
                    <a:pt x="141713" y="102551"/>
                  </a:lnTo>
                  <a:lnTo>
                    <a:pt x="141713" y="102551"/>
                  </a:lnTo>
                  <a:lnTo>
                    <a:pt x="137143" y="102945"/>
                  </a:lnTo>
                  <a:lnTo>
                    <a:pt x="131509" y="103418"/>
                  </a:lnTo>
                  <a:lnTo>
                    <a:pt x="124969" y="103851"/>
                  </a:lnTo>
                  <a:lnTo>
                    <a:pt x="117523" y="104285"/>
                  </a:lnTo>
                  <a:lnTo>
                    <a:pt x="113465" y="104482"/>
                  </a:lnTo>
                  <a:lnTo>
                    <a:pt x="109210" y="104679"/>
                  </a:lnTo>
                  <a:lnTo>
                    <a:pt x="104758" y="104836"/>
                  </a:lnTo>
                  <a:lnTo>
                    <a:pt x="100110" y="104994"/>
                  </a:lnTo>
                  <a:lnTo>
                    <a:pt x="95303" y="105112"/>
                  </a:lnTo>
                  <a:lnTo>
                    <a:pt x="90339" y="105191"/>
                  </a:lnTo>
                  <a:lnTo>
                    <a:pt x="85178" y="105230"/>
                  </a:lnTo>
                  <a:lnTo>
                    <a:pt x="79859" y="1052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9"/>
            <p:cNvSpPr/>
            <p:nvPr/>
          </p:nvSpPr>
          <p:spPr>
            <a:xfrm>
              <a:off x="344475" y="1294375"/>
              <a:ext cx="4036300" cy="2796250"/>
            </a:xfrm>
            <a:custGeom>
              <a:avLst/>
              <a:gdLst/>
              <a:ahLst/>
              <a:cxnLst/>
              <a:rect l="l" t="t" r="r" b="b"/>
              <a:pathLst>
                <a:path w="161452" h="111850" fill="none" extrusionOk="0">
                  <a:moveTo>
                    <a:pt x="90852" y="1"/>
                  </a:moveTo>
                  <a:lnTo>
                    <a:pt x="90852" y="1"/>
                  </a:lnTo>
                  <a:lnTo>
                    <a:pt x="84784" y="40"/>
                  </a:lnTo>
                  <a:lnTo>
                    <a:pt x="78796" y="119"/>
                  </a:lnTo>
                  <a:lnTo>
                    <a:pt x="72847" y="277"/>
                  </a:lnTo>
                  <a:lnTo>
                    <a:pt x="67016" y="434"/>
                  </a:lnTo>
                  <a:lnTo>
                    <a:pt x="61264" y="671"/>
                  </a:lnTo>
                  <a:lnTo>
                    <a:pt x="55670" y="946"/>
                  </a:lnTo>
                  <a:lnTo>
                    <a:pt x="50193" y="1222"/>
                  </a:lnTo>
                  <a:lnTo>
                    <a:pt x="44914" y="1537"/>
                  </a:lnTo>
                  <a:lnTo>
                    <a:pt x="39832" y="1853"/>
                  </a:lnTo>
                  <a:lnTo>
                    <a:pt x="34947" y="2207"/>
                  </a:lnTo>
                  <a:lnTo>
                    <a:pt x="25924" y="2916"/>
                  </a:lnTo>
                  <a:lnTo>
                    <a:pt x="18006" y="3586"/>
                  </a:lnTo>
                  <a:lnTo>
                    <a:pt x="11347" y="4216"/>
                  </a:lnTo>
                  <a:lnTo>
                    <a:pt x="11347" y="4216"/>
                  </a:lnTo>
                  <a:lnTo>
                    <a:pt x="10678" y="4335"/>
                  </a:lnTo>
                  <a:lnTo>
                    <a:pt x="9968" y="4453"/>
                  </a:lnTo>
                  <a:lnTo>
                    <a:pt x="9299" y="4610"/>
                  </a:lnTo>
                  <a:lnTo>
                    <a:pt x="8668" y="4807"/>
                  </a:lnTo>
                  <a:lnTo>
                    <a:pt x="7999" y="5044"/>
                  </a:lnTo>
                  <a:lnTo>
                    <a:pt x="7408" y="5280"/>
                  </a:lnTo>
                  <a:lnTo>
                    <a:pt x="6777" y="5595"/>
                  </a:lnTo>
                  <a:lnTo>
                    <a:pt x="6186" y="5911"/>
                  </a:lnTo>
                  <a:lnTo>
                    <a:pt x="6186" y="5911"/>
                  </a:lnTo>
                  <a:lnTo>
                    <a:pt x="5714" y="6226"/>
                  </a:lnTo>
                  <a:lnTo>
                    <a:pt x="5201" y="6580"/>
                  </a:lnTo>
                  <a:lnTo>
                    <a:pt x="4729" y="6935"/>
                  </a:lnTo>
                  <a:lnTo>
                    <a:pt x="4295" y="7329"/>
                  </a:lnTo>
                  <a:lnTo>
                    <a:pt x="3862" y="7723"/>
                  </a:lnTo>
                  <a:lnTo>
                    <a:pt x="3429" y="8156"/>
                  </a:lnTo>
                  <a:lnTo>
                    <a:pt x="3035" y="8590"/>
                  </a:lnTo>
                  <a:lnTo>
                    <a:pt x="2641" y="9023"/>
                  </a:lnTo>
                  <a:lnTo>
                    <a:pt x="2286" y="9535"/>
                  </a:lnTo>
                  <a:lnTo>
                    <a:pt x="1971" y="10008"/>
                  </a:lnTo>
                  <a:lnTo>
                    <a:pt x="1656" y="10520"/>
                  </a:lnTo>
                  <a:lnTo>
                    <a:pt x="1380" y="11032"/>
                  </a:lnTo>
                  <a:lnTo>
                    <a:pt x="1143" y="11584"/>
                  </a:lnTo>
                  <a:lnTo>
                    <a:pt x="907" y="12135"/>
                  </a:lnTo>
                  <a:lnTo>
                    <a:pt x="671" y="12687"/>
                  </a:lnTo>
                  <a:lnTo>
                    <a:pt x="513" y="13278"/>
                  </a:lnTo>
                  <a:lnTo>
                    <a:pt x="513" y="13278"/>
                  </a:lnTo>
                  <a:lnTo>
                    <a:pt x="316" y="14066"/>
                  </a:lnTo>
                  <a:lnTo>
                    <a:pt x="159" y="14893"/>
                  </a:lnTo>
                  <a:lnTo>
                    <a:pt x="80" y="15720"/>
                  </a:lnTo>
                  <a:lnTo>
                    <a:pt x="40" y="16587"/>
                  </a:lnTo>
                  <a:lnTo>
                    <a:pt x="40" y="16587"/>
                  </a:lnTo>
                  <a:lnTo>
                    <a:pt x="1" y="21433"/>
                  </a:lnTo>
                  <a:lnTo>
                    <a:pt x="1" y="21433"/>
                  </a:lnTo>
                  <a:lnTo>
                    <a:pt x="40" y="27224"/>
                  </a:lnTo>
                  <a:lnTo>
                    <a:pt x="159" y="33016"/>
                  </a:lnTo>
                  <a:lnTo>
                    <a:pt x="356" y="38729"/>
                  </a:lnTo>
                  <a:lnTo>
                    <a:pt x="592" y="44402"/>
                  </a:lnTo>
                  <a:lnTo>
                    <a:pt x="868" y="49996"/>
                  </a:lnTo>
                  <a:lnTo>
                    <a:pt x="1222" y="55472"/>
                  </a:lnTo>
                  <a:lnTo>
                    <a:pt x="1616" y="60791"/>
                  </a:lnTo>
                  <a:lnTo>
                    <a:pt x="2050" y="65991"/>
                  </a:lnTo>
                  <a:lnTo>
                    <a:pt x="2483" y="70995"/>
                  </a:lnTo>
                  <a:lnTo>
                    <a:pt x="2956" y="75801"/>
                  </a:lnTo>
                  <a:lnTo>
                    <a:pt x="3429" y="80411"/>
                  </a:lnTo>
                  <a:lnTo>
                    <a:pt x="3901" y="84745"/>
                  </a:lnTo>
                  <a:lnTo>
                    <a:pt x="4374" y="88842"/>
                  </a:lnTo>
                  <a:lnTo>
                    <a:pt x="4847" y="92663"/>
                  </a:lnTo>
                  <a:lnTo>
                    <a:pt x="5753" y="99361"/>
                  </a:lnTo>
                  <a:lnTo>
                    <a:pt x="5753" y="99361"/>
                  </a:lnTo>
                  <a:lnTo>
                    <a:pt x="5832" y="99913"/>
                  </a:lnTo>
                  <a:lnTo>
                    <a:pt x="5950" y="100464"/>
                  </a:lnTo>
                  <a:lnTo>
                    <a:pt x="6068" y="100976"/>
                  </a:lnTo>
                  <a:lnTo>
                    <a:pt x="6226" y="101488"/>
                  </a:lnTo>
                  <a:lnTo>
                    <a:pt x="6423" y="102040"/>
                  </a:lnTo>
                  <a:lnTo>
                    <a:pt x="6620" y="102513"/>
                  </a:lnTo>
                  <a:lnTo>
                    <a:pt x="7053" y="103498"/>
                  </a:lnTo>
                  <a:lnTo>
                    <a:pt x="7605" y="104443"/>
                  </a:lnTo>
                  <a:lnTo>
                    <a:pt x="8196" y="105310"/>
                  </a:lnTo>
                  <a:lnTo>
                    <a:pt x="8905" y="106098"/>
                  </a:lnTo>
                  <a:lnTo>
                    <a:pt x="9653" y="106886"/>
                  </a:lnTo>
                  <a:lnTo>
                    <a:pt x="10441" y="107556"/>
                  </a:lnTo>
                  <a:lnTo>
                    <a:pt x="11308" y="108186"/>
                  </a:lnTo>
                  <a:lnTo>
                    <a:pt x="12214" y="108738"/>
                  </a:lnTo>
                  <a:lnTo>
                    <a:pt x="13199" y="109210"/>
                  </a:lnTo>
                  <a:lnTo>
                    <a:pt x="14184" y="109565"/>
                  </a:lnTo>
                  <a:lnTo>
                    <a:pt x="14696" y="109762"/>
                  </a:lnTo>
                  <a:lnTo>
                    <a:pt x="15208" y="109880"/>
                  </a:lnTo>
                  <a:lnTo>
                    <a:pt x="15760" y="109998"/>
                  </a:lnTo>
                  <a:lnTo>
                    <a:pt x="16311" y="110077"/>
                  </a:lnTo>
                  <a:lnTo>
                    <a:pt x="16863" y="110156"/>
                  </a:lnTo>
                  <a:lnTo>
                    <a:pt x="17415" y="110195"/>
                  </a:lnTo>
                  <a:lnTo>
                    <a:pt x="17415" y="110195"/>
                  </a:lnTo>
                  <a:lnTo>
                    <a:pt x="24349" y="110589"/>
                  </a:lnTo>
                  <a:lnTo>
                    <a:pt x="31480" y="110944"/>
                  </a:lnTo>
                  <a:lnTo>
                    <a:pt x="38768" y="111220"/>
                  </a:lnTo>
                  <a:lnTo>
                    <a:pt x="46214" y="111456"/>
                  </a:lnTo>
                  <a:lnTo>
                    <a:pt x="53818" y="111614"/>
                  </a:lnTo>
                  <a:lnTo>
                    <a:pt x="61540" y="111771"/>
                  </a:lnTo>
                  <a:lnTo>
                    <a:pt x="69459" y="111850"/>
                  </a:lnTo>
                  <a:lnTo>
                    <a:pt x="77456" y="111850"/>
                  </a:lnTo>
                  <a:lnTo>
                    <a:pt x="77456" y="111850"/>
                  </a:lnTo>
                  <a:lnTo>
                    <a:pt x="88015" y="111811"/>
                  </a:lnTo>
                  <a:lnTo>
                    <a:pt x="98140" y="111692"/>
                  </a:lnTo>
                  <a:lnTo>
                    <a:pt x="107792" y="111535"/>
                  </a:lnTo>
                  <a:lnTo>
                    <a:pt x="116933" y="111298"/>
                  </a:lnTo>
                  <a:lnTo>
                    <a:pt x="125482" y="111023"/>
                  </a:lnTo>
                  <a:lnTo>
                    <a:pt x="133401" y="110707"/>
                  </a:lnTo>
                  <a:lnTo>
                    <a:pt x="140571" y="110392"/>
                  </a:lnTo>
                  <a:lnTo>
                    <a:pt x="146954" y="110077"/>
                  </a:lnTo>
                  <a:lnTo>
                    <a:pt x="146954" y="110077"/>
                  </a:lnTo>
                  <a:lnTo>
                    <a:pt x="147505" y="110038"/>
                  </a:lnTo>
                  <a:lnTo>
                    <a:pt x="148096" y="109998"/>
                  </a:lnTo>
                  <a:lnTo>
                    <a:pt x="148648" y="109880"/>
                  </a:lnTo>
                  <a:lnTo>
                    <a:pt x="149199" y="109762"/>
                  </a:lnTo>
                  <a:lnTo>
                    <a:pt x="149751" y="109604"/>
                  </a:lnTo>
                  <a:lnTo>
                    <a:pt x="150302" y="109447"/>
                  </a:lnTo>
                  <a:lnTo>
                    <a:pt x="150815" y="109250"/>
                  </a:lnTo>
                  <a:lnTo>
                    <a:pt x="151327" y="109053"/>
                  </a:lnTo>
                  <a:lnTo>
                    <a:pt x="151839" y="108816"/>
                  </a:lnTo>
                  <a:lnTo>
                    <a:pt x="152351" y="108541"/>
                  </a:lnTo>
                  <a:lnTo>
                    <a:pt x="152824" y="108265"/>
                  </a:lnTo>
                  <a:lnTo>
                    <a:pt x="153297" y="107989"/>
                  </a:lnTo>
                  <a:lnTo>
                    <a:pt x="153730" y="107674"/>
                  </a:lnTo>
                  <a:lnTo>
                    <a:pt x="154163" y="107319"/>
                  </a:lnTo>
                  <a:lnTo>
                    <a:pt x="154597" y="106965"/>
                  </a:lnTo>
                  <a:lnTo>
                    <a:pt x="154991" y="106610"/>
                  </a:lnTo>
                  <a:lnTo>
                    <a:pt x="155385" y="106216"/>
                  </a:lnTo>
                  <a:lnTo>
                    <a:pt x="155779" y="105783"/>
                  </a:lnTo>
                  <a:lnTo>
                    <a:pt x="156133" y="105389"/>
                  </a:lnTo>
                  <a:lnTo>
                    <a:pt x="156448" y="104916"/>
                  </a:lnTo>
                  <a:lnTo>
                    <a:pt x="156764" y="104483"/>
                  </a:lnTo>
                  <a:lnTo>
                    <a:pt x="157079" y="104010"/>
                  </a:lnTo>
                  <a:lnTo>
                    <a:pt x="157355" y="103537"/>
                  </a:lnTo>
                  <a:lnTo>
                    <a:pt x="157630" y="103025"/>
                  </a:lnTo>
                  <a:lnTo>
                    <a:pt x="157867" y="102513"/>
                  </a:lnTo>
                  <a:lnTo>
                    <a:pt x="158064" y="102001"/>
                  </a:lnTo>
                  <a:lnTo>
                    <a:pt x="158261" y="101488"/>
                  </a:lnTo>
                  <a:lnTo>
                    <a:pt x="158418" y="100937"/>
                  </a:lnTo>
                  <a:lnTo>
                    <a:pt x="158576" y="100385"/>
                  </a:lnTo>
                  <a:lnTo>
                    <a:pt x="158694" y="99834"/>
                  </a:lnTo>
                  <a:lnTo>
                    <a:pt x="158773" y="99243"/>
                  </a:lnTo>
                  <a:lnTo>
                    <a:pt x="158852" y="98691"/>
                  </a:lnTo>
                  <a:lnTo>
                    <a:pt x="158852" y="98691"/>
                  </a:lnTo>
                  <a:lnTo>
                    <a:pt x="159206" y="94358"/>
                  </a:lnTo>
                  <a:lnTo>
                    <a:pt x="159561" y="89945"/>
                  </a:lnTo>
                  <a:lnTo>
                    <a:pt x="159876" y="85572"/>
                  </a:lnTo>
                  <a:lnTo>
                    <a:pt x="160152" y="81159"/>
                  </a:lnTo>
                  <a:lnTo>
                    <a:pt x="160388" y="76747"/>
                  </a:lnTo>
                  <a:lnTo>
                    <a:pt x="160585" y="72374"/>
                  </a:lnTo>
                  <a:lnTo>
                    <a:pt x="160782" y="68040"/>
                  </a:lnTo>
                  <a:lnTo>
                    <a:pt x="160940" y="63706"/>
                  </a:lnTo>
                  <a:lnTo>
                    <a:pt x="161176" y="55275"/>
                  </a:lnTo>
                  <a:lnTo>
                    <a:pt x="161334" y="47160"/>
                  </a:lnTo>
                  <a:lnTo>
                    <a:pt x="161452" y="39438"/>
                  </a:lnTo>
                  <a:lnTo>
                    <a:pt x="161452" y="32228"/>
                  </a:lnTo>
                  <a:lnTo>
                    <a:pt x="161452" y="32228"/>
                  </a:lnTo>
                  <a:lnTo>
                    <a:pt x="161412" y="23600"/>
                  </a:lnTo>
                  <a:lnTo>
                    <a:pt x="161334" y="16272"/>
                  </a:lnTo>
                  <a:lnTo>
                    <a:pt x="161334" y="16272"/>
                  </a:lnTo>
                  <a:lnTo>
                    <a:pt x="161334" y="15720"/>
                  </a:lnTo>
                  <a:lnTo>
                    <a:pt x="161255" y="15169"/>
                  </a:lnTo>
                  <a:lnTo>
                    <a:pt x="161215" y="14578"/>
                  </a:lnTo>
                  <a:lnTo>
                    <a:pt x="161097" y="14066"/>
                  </a:lnTo>
                  <a:lnTo>
                    <a:pt x="160979" y="13514"/>
                  </a:lnTo>
                  <a:lnTo>
                    <a:pt x="160861" y="12963"/>
                  </a:lnTo>
                  <a:lnTo>
                    <a:pt x="160664" y="12450"/>
                  </a:lnTo>
                  <a:lnTo>
                    <a:pt x="160506" y="11938"/>
                  </a:lnTo>
                  <a:lnTo>
                    <a:pt x="160073" y="10953"/>
                  </a:lnTo>
                  <a:lnTo>
                    <a:pt x="159561" y="10008"/>
                  </a:lnTo>
                  <a:lnTo>
                    <a:pt x="158970" y="9102"/>
                  </a:lnTo>
                  <a:lnTo>
                    <a:pt x="158300" y="8274"/>
                  </a:lnTo>
                  <a:lnTo>
                    <a:pt x="157591" y="7486"/>
                  </a:lnTo>
                  <a:lnTo>
                    <a:pt x="156764" y="6777"/>
                  </a:lnTo>
                  <a:lnTo>
                    <a:pt x="155936" y="6147"/>
                  </a:lnTo>
                  <a:lnTo>
                    <a:pt x="155030" y="5556"/>
                  </a:lnTo>
                  <a:lnTo>
                    <a:pt x="154518" y="5280"/>
                  </a:lnTo>
                  <a:lnTo>
                    <a:pt x="154045" y="5044"/>
                  </a:lnTo>
                  <a:lnTo>
                    <a:pt x="153533" y="4847"/>
                  </a:lnTo>
                  <a:lnTo>
                    <a:pt x="153021" y="4650"/>
                  </a:lnTo>
                  <a:lnTo>
                    <a:pt x="152509" y="4492"/>
                  </a:lnTo>
                  <a:lnTo>
                    <a:pt x="151957" y="4335"/>
                  </a:lnTo>
                  <a:lnTo>
                    <a:pt x="151445" y="4177"/>
                  </a:lnTo>
                  <a:lnTo>
                    <a:pt x="150893" y="4098"/>
                  </a:lnTo>
                  <a:lnTo>
                    <a:pt x="150893" y="4098"/>
                  </a:lnTo>
                  <a:lnTo>
                    <a:pt x="147781" y="3586"/>
                  </a:lnTo>
                  <a:lnTo>
                    <a:pt x="144550" y="3153"/>
                  </a:lnTo>
                  <a:lnTo>
                    <a:pt x="141280" y="2719"/>
                  </a:lnTo>
                  <a:lnTo>
                    <a:pt x="137892" y="2325"/>
                  </a:lnTo>
                  <a:lnTo>
                    <a:pt x="134425" y="1931"/>
                  </a:lnTo>
                  <a:lnTo>
                    <a:pt x="130879" y="1616"/>
                  </a:lnTo>
                  <a:lnTo>
                    <a:pt x="127255" y="1301"/>
                  </a:lnTo>
                  <a:lnTo>
                    <a:pt x="123551" y="1025"/>
                  </a:lnTo>
                  <a:lnTo>
                    <a:pt x="119730" y="789"/>
                  </a:lnTo>
                  <a:lnTo>
                    <a:pt x="115830" y="592"/>
                  </a:lnTo>
                  <a:lnTo>
                    <a:pt x="111890" y="395"/>
                  </a:lnTo>
                  <a:lnTo>
                    <a:pt x="107832" y="277"/>
                  </a:lnTo>
                  <a:lnTo>
                    <a:pt x="103695" y="159"/>
                  </a:lnTo>
                  <a:lnTo>
                    <a:pt x="99480" y="80"/>
                  </a:lnTo>
                  <a:lnTo>
                    <a:pt x="95225" y="40"/>
                  </a:lnTo>
                  <a:lnTo>
                    <a:pt x="908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8" name="Google Shape;4168;p49"/>
          <p:cNvSpPr txBox="1">
            <a:spLocks noGrp="1"/>
          </p:cNvSpPr>
          <p:nvPr>
            <p:ph type="title" idx="2"/>
          </p:nvPr>
        </p:nvSpPr>
        <p:spPr>
          <a:xfrm>
            <a:off x="2662202" y="1707971"/>
            <a:ext cx="6902392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n w="28575">
                  <a:solidFill>
                    <a:schemeClr val="bg2"/>
                  </a:solidFill>
                </a:ln>
                <a:latin typeface="UTM Guanine" panose="02040603050506020204" pitchFamily="18" charset="0"/>
              </a:rPr>
              <a:t>LUYỆN TẬP</a:t>
            </a:r>
            <a:endParaRPr sz="7000">
              <a:ln w="28575">
                <a:solidFill>
                  <a:schemeClr val="bg2"/>
                </a:solidFill>
              </a:ln>
              <a:latin typeface="UTM Guanine" panose="02040603050506020204" pitchFamily="18" charset="0"/>
            </a:endParaRPr>
          </a:p>
        </p:txBody>
      </p:sp>
      <p:sp>
        <p:nvSpPr>
          <p:cNvPr id="4170" name="Google Shape;4170;p49"/>
          <p:cNvSpPr/>
          <p:nvPr/>
        </p:nvSpPr>
        <p:spPr>
          <a:xfrm>
            <a:off x="8712775" y="1432300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1" name="Google Shape;4171;p49"/>
          <p:cNvSpPr/>
          <p:nvPr/>
        </p:nvSpPr>
        <p:spPr>
          <a:xfrm>
            <a:off x="4230438" y="88822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2" name="Google Shape;4172;p49"/>
          <p:cNvGrpSpPr/>
          <p:nvPr/>
        </p:nvGrpSpPr>
        <p:grpSpPr>
          <a:xfrm rot="-871525">
            <a:off x="6826168" y="3280936"/>
            <a:ext cx="549104" cy="525555"/>
            <a:chOff x="4359100" y="1077450"/>
            <a:chExt cx="549125" cy="525575"/>
          </a:xfrm>
        </p:grpSpPr>
        <p:sp>
          <p:nvSpPr>
            <p:cNvPr id="4173" name="Google Shape;4173;p49"/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49"/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49"/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49"/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49"/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49"/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49"/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49"/>
            <p:cNvSpPr/>
            <p:nvPr/>
          </p:nvSpPr>
          <p:spPr>
            <a:xfrm>
              <a:off x="4648100" y="11117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49"/>
            <p:cNvSpPr/>
            <p:nvPr/>
          </p:nvSpPr>
          <p:spPr>
            <a:xfrm>
              <a:off x="464810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49"/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49"/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49"/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49"/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49"/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49"/>
            <p:cNvSpPr/>
            <p:nvPr/>
          </p:nvSpPr>
          <p:spPr>
            <a:xfrm>
              <a:off x="4708050" y="11727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49"/>
            <p:cNvSpPr/>
            <p:nvPr/>
          </p:nvSpPr>
          <p:spPr>
            <a:xfrm>
              <a:off x="4704825" y="11641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49"/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49"/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49"/>
            <p:cNvSpPr/>
            <p:nvPr/>
          </p:nvSpPr>
          <p:spPr>
            <a:xfrm>
              <a:off x="4792600" y="12615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49"/>
            <p:cNvSpPr/>
            <p:nvPr/>
          </p:nvSpPr>
          <p:spPr>
            <a:xfrm>
              <a:off x="4858975" y="12872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49"/>
            <p:cNvSpPr/>
            <p:nvPr/>
          </p:nvSpPr>
          <p:spPr>
            <a:xfrm>
              <a:off x="4809725" y="12658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49"/>
            <p:cNvSpPr/>
            <p:nvPr/>
          </p:nvSpPr>
          <p:spPr>
            <a:xfrm>
              <a:off x="4792600" y="12615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9"/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49"/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49"/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49"/>
            <p:cNvSpPr/>
            <p:nvPr/>
          </p:nvSpPr>
          <p:spPr>
            <a:xfrm>
              <a:off x="4747650" y="156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49"/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49"/>
            <p:cNvSpPr/>
            <p:nvPr/>
          </p:nvSpPr>
          <p:spPr>
            <a:xfrm>
              <a:off x="4714475" y="15644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49"/>
            <p:cNvSpPr/>
            <p:nvPr/>
          </p:nvSpPr>
          <p:spPr>
            <a:xfrm>
              <a:off x="4729450" y="15687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49"/>
            <p:cNvSpPr/>
            <p:nvPr/>
          </p:nvSpPr>
          <p:spPr>
            <a:xfrm>
              <a:off x="4714475" y="156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9"/>
            <p:cNvSpPr/>
            <p:nvPr/>
          </p:nvSpPr>
          <p:spPr>
            <a:xfrm>
              <a:off x="4730525" y="15644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9"/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9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9"/>
            <p:cNvSpPr/>
            <p:nvPr/>
          </p:nvSpPr>
          <p:spPr>
            <a:xfrm>
              <a:off x="4443650" y="14777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9"/>
            <p:cNvSpPr/>
            <p:nvPr/>
          </p:nvSpPr>
          <p:spPr>
            <a:xfrm>
              <a:off x="4649175" y="12615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9"/>
            <p:cNvSpPr/>
            <p:nvPr/>
          </p:nvSpPr>
          <p:spPr>
            <a:xfrm>
              <a:off x="4393350" y="12455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49"/>
            <p:cNvSpPr/>
            <p:nvPr/>
          </p:nvSpPr>
          <p:spPr>
            <a:xfrm>
              <a:off x="4632050" y="11117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49"/>
            <p:cNvSpPr/>
            <p:nvPr/>
          </p:nvSpPr>
          <p:spPr>
            <a:xfrm>
              <a:off x="4413675" y="11309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9"/>
            <p:cNvSpPr/>
            <p:nvPr/>
          </p:nvSpPr>
          <p:spPr>
            <a:xfrm>
              <a:off x="4466125" y="13932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9"/>
            <p:cNvSpPr/>
            <p:nvPr/>
          </p:nvSpPr>
          <p:spPr>
            <a:xfrm>
              <a:off x="4413675" y="12273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9"/>
            <p:cNvSpPr/>
            <p:nvPr/>
          </p:nvSpPr>
          <p:spPr>
            <a:xfrm>
              <a:off x="4580675" y="11309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3" name="Google Shape;4213;p49"/>
          <p:cNvSpPr/>
          <p:nvPr/>
        </p:nvSpPr>
        <p:spPr>
          <a:xfrm>
            <a:off x="7849513" y="275975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3" name="Google Shape;4263;p49"/>
          <p:cNvSpPr/>
          <p:nvPr/>
        </p:nvSpPr>
        <p:spPr>
          <a:xfrm>
            <a:off x="8452125" y="4555638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4" name="Google Shape;4264;p49"/>
          <p:cNvGrpSpPr/>
          <p:nvPr/>
        </p:nvGrpSpPr>
        <p:grpSpPr>
          <a:xfrm>
            <a:off x="4933114" y="554496"/>
            <a:ext cx="549125" cy="525575"/>
            <a:chOff x="4359100" y="1077450"/>
            <a:chExt cx="549125" cy="525575"/>
          </a:xfrm>
        </p:grpSpPr>
        <p:sp>
          <p:nvSpPr>
            <p:cNvPr id="4265" name="Google Shape;4265;p49"/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9"/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9"/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9"/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9"/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9"/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9"/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9"/>
            <p:cNvSpPr/>
            <p:nvPr/>
          </p:nvSpPr>
          <p:spPr>
            <a:xfrm>
              <a:off x="4648100" y="11117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9"/>
            <p:cNvSpPr/>
            <p:nvPr/>
          </p:nvSpPr>
          <p:spPr>
            <a:xfrm>
              <a:off x="464810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9"/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9"/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9"/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9"/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9"/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9"/>
            <p:cNvSpPr/>
            <p:nvPr/>
          </p:nvSpPr>
          <p:spPr>
            <a:xfrm>
              <a:off x="4708050" y="11727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9"/>
            <p:cNvSpPr/>
            <p:nvPr/>
          </p:nvSpPr>
          <p:spPr>
            <a:xfrm>
              <a:off x="4704825" y="11641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9"/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9"/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9"/>
            <p:cNvSpPr/>
            <p:nvPr/>
          </p:nvSpPr>
          <p:spPr>
            <a:xfrm>
              <a:off x="4792600" y="12615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9"/>
            <p:cNvSpPr/>
            <p:nvPr/>
          </p:nvSpPr>
          <p:spPr>
            <a:xfrm>
              <a:off x="4858975" y="12872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9"/>
            <p:cNvSpPr/>
            <p:nvPr/>
          </p:nvSpPr>
          <p:spPr>
            <a:xfrm>
              <a:off x="4809725" y="12658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9"/>
            <p:cNvSpPr/>
            <p:nvPr/>
          </p:nvSpPr>
          <p:spPr>
            <a:xfrm>
              <a:off x="4792600" y="12615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9"/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9"/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49"/>
            <p:cNvSpPr/>
            <p:nvPr/>
          </p:nvSpPr>
          <p:spPr>
            <a:xfrm>
              <a:off x="4747650" y="156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9"/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9"/>
            <p:cNvSpPr/>
            <p:nvPr/>
          </p:nvSpPr>
          <p:spPr>
            <a:xfrm>
              <a:off x="4714475" y="15644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9"/>
            <p:cNvSpPr/>
            <p:nvPr/>
          </p:nvSpPr>
          <p:spPr>
            <a:xfrm>
              <a:off x="4729450" y="15687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49"/>
            <p:cNvSpPr/>
            <p:nvPr/>
          </p:nvSpPr>
          <p:spPr>
            <a:xfrm>
              <a:off x="4714475" y="156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49"/>
            <p:cNvSpPr/>
            <p:nvPr/>
          </p:nvSpPr>
          <p:spPr>
            <a:xfrm>
              <a:off x="4730525" y="15644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9"/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98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9"/>
            <p:cNvSpPr/>
            <p:nvPr/>
          </p:nvSpPr>
          <p:spPr>
            <a:xfrm>
              <a:off x="4443650" y="14777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9"/>
            <p:cNvSpPr/>
            <p:nvPr/>
          </p:nvSpPr>
          <p:spPr>
            <a:xfrm>
              <a:off x="4649175" y="12615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9"/>
            <p:cNvSpPr/>
            <p:nvPr/>
          </p:nvSpPr>
          <p:spPr>
            <a:xfrm>
              <a:off x="4393350" y="12455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9"/>
            <p:cNvSpPr/>
            <p:nvPr/>
          </p:nvSpPr>
          <p:spPr>
            <a:xfrm>
              <a:off x="4632050" y="11117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9"/>
            <p:cNvSpPr/>
            <p:nvPr/>
          </p:nvSpPr>
          <p:spPr>
            <a:xfrm>
              <a:off x="4413675" y="11309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9"/>
            <p:cNvSpPr/>
            <p:nvPr/>
          </p:nvSpPr>
          <p:spPr>
            <a:xfrm>
              <a:off x="4466125" y="13932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9"/>
            <p:cNvSpPr/>
            <p:nvPr/>
          </p:nvSpPr>
          <p:spPr>
            <a:xfrm>
              <a:off x="4413675" y="12273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9"/>
            <p:cNvSpPr/>
            <p:nvPr/>
          </p:nvSpPr>
          <p:spPr>
            <a:xfrm>
              <a:off x="4580675" y="11309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0" name="Google Shape;4460;p49"/>
          <p:cNvGrpSpPr/>
          <p:nvPr/>
        </p:nvGrpSpPr>
        <p:grpSpPr>
          <a:xfrm>
            <a:off x="5301525" y="1480213"/>
            <a:ext cx="3371350" cy="2297125"/>
            <a:chOff x="516975" y="1975963"/>
            <a:chExt cx="3371350" cy="2297125"/>
          </a:xfrm>
        </p:grpSpPr>
        <p:sp>
          <p:nvSpPr>
            <p:cNvPr id="4461" name="Google Shape;4461;p49"/>
            <p:cNvSpPr/>
            <p:nvPr/>
          </p:nvSpPr>
          <p:spPr>
            <a:xfrm>
              <a:off x="3272925" y="1975963"/>
              <a:ext cx="294525" cy="270875"/>
            </a:xfrm>
            <a:custGeom>
              <a:avLst/>
              <a:gdLst/>
              <a:ahLst/>
              <a:cxnLst/>
              <a:rect l="l" t="t" r="r" b="b"/>
              <a:pathLst>
                <a:path w="11781" h="10835" extrusionOk="0">
                  <a:moveTo>
                    <a:pt x="2522" y="788"/>
                  </a:moveTo>
                  <a:lnTo>
                    <a:pt x="2798" y="828"/>
                  </a:lnTo>
                  <a:lnTo>
                    <a:pt x="3073" y="946"/>
                  </a:lnTo>
                  <a:lnTo>
                    <a:pt x="3310" y="1103"/>
                  </a:lnTo>
                  <a:lnTo>
                    <a:pt x="3507" y="1300"/>
                  </a:lnTo>
                  <a:lnTo>
                    <a:pt x="3664" y="1497"/>
                  </a:lnTo>
                  <a:lnTo>
                    <a:pt x="3783" y="1773"/>
                  </a:lnTo>
                  <a:lnTo>
                    <a:pt x="3901" y="2049"/>
                  </a:lnTo>
                  <a:lnTo>
                    <a:pt x="4019" y="2325"/>
                  </a:lnTo>
                  <a:lnTo>
                    <a:pt x="4058" y="2561"/>
                  </a:lnTo>
                  <a:lnTo>
                    <a:pt x="4137" y="3113"/>
                  </a:lnTo>
                  <a:lnTo>
                    <a:pt x="4177" y="3664"/>
                  </a:lnTo>
                  <a:lnTo>
                    <a:pt x="4295" y="4452"/>
                  </a:lnTo>
                  <a:lnTo>
                    <a:pt x="4334" y="4885"/>
                  </a:lnTo>
                  <a:lnTo>
                    <a:pt x="4452" y="5279"/>
                  </a:lnTo>
                  <a:lnTo>
                    <a:pt x="4649" y="5989"/>
                  </a:lnTo>
                  <a:lnTo>
                    <a:pt x="5122" y="5437"/>
                  </a:lnTo>
                  <a:lnTo>
                    <a:pt x="5713" y="4728"/>
                  </a:lnTo>
                  <a:lnTo>
                    <a:pt x="6383" y="4058"/>
                  </a:lnTo>
                  <a:lnTo>
                    <a:pt x="6737" y="3743"/>
                  </a:lnTo>
                  <a:lnTo>
                    <a:pt x="7092" y="3467"/>
                  </a:lnTo>
                  <a:lnTo>
                    <a:pt x="7486" y="3191"/>
                  </a:lnTo>
                  <a:lnTo>
                    <a:pt x="7919" y="2994"/>
                  </a:lnTo>
                  <a:lnTo>
                    <a:pt x="8156" y="2916"/>
                  </a:lnTo>
                  <a:lnTo>
                    <a:pt x="8392" y="2876"/>
                  </a:lnTo>
                  <a:lnTo>
                    <a:pt x="8668" y="2837"/>
                  </a:lnTo>
                  <a:lnTo>
                    <a:pt x="8944" y="2797"/>
                  </a:lnTo>
                  <a:lnTo>
                    <a:pt x="9219" y="2837"/>
                  </a:lnTo>
                  <a:lnTo>
                    <a:pt x="9535" y="2876"/>
                  </a:lnTo>
                  <a:lnTo>
                    <a:pt x="9771" y="2955"/>
                  </a:lnTo>
                  <a:lnTo>
                    <a:pt x="10047" y="3034"/>
                  </a:lnTo>
                  <a:lnTo>
                    <a:pt x="10283" y="3191"/>
                  </a:lnTo>
                  <a:lnTo>
                    <a:pt x="10480" y="3349"/>
                  </a:lnTo>
                  <a:lnTo>
                    <a:pt x="10677" y="3546"/>
                  </a:lnTo>
                  <a:lnTo>
                    <a:pt x="10835" y="3782"/>
                  </a:lnTo>
                  <a:lnTo>
                    <a:pt x="10914" y="3979"/>
                  </a:lnTo>
                  <a:lnTo>
                    <a:pt x="10953" y="4216"/>
                  </a:lnTo>
                  <a:lnTo>
                    <a:pt x="10992" y="4413"/>
                  </a:lnTo>
                  <a:lnTo>
                    <a:pt x="10992" y="4610"/>
                  </a:lnTo>
                  <a:lnTo>
                    <a:pt x="10953" y="5043"/>
                  </a:lnTo>
                  <a:lnTo>
                    <a:pt x="10835" y="5437"/>
                  </a:lnTo>
                  <a:lnTo>
                    <a:pt x="10677" y="5831"/>
                  </a:lnTo>
                  <a:lnTo>
                    <a:pt x="10480" y="6146"/>
                  </a:lnTo>
                  <a:lnTo>
                    <a:pt x="10165" y="6658"/>
                  </a:lnTo>
                  <a:lnTo>
                    <a:pt x="9732" y="7170"/>
                  </a:lnTo>
                  <a:lnTo>
                    <a:pt x="9180" y="7761"/>
                  </a:lnTo>
                  <a:lnTo>
                    <a:pt x="8550" y="8313"/>
                  </a:lnTo>
                  <a:lnTo>
                    <a:pt x="7880" y="8865"/>
                  </a:lnTo>
                  <a:lnTo>
                    <a:pt x="7131" y="9337"/>
                  </a:lnTo>
                  <a:lnTo>
                    <a:pt x="6737" y="9534"/>
                  </a:lnTo>
                  <a:lnTo>
                    <a:pt x="6383" y="9692"/>
                  </a:lnTo>
                  <a:lnTo>
                    <a:pt x="5989" y="9850"/>
                  </a:lnTo>
                  <a:lnTo>
                    <a:pt x="5634" y="9968"/>
                  </a:lnTo>
                  <a:lnTo>
                    <a:pt x="5280" y="10046"/>
                  </a:lnTo>
                  <a:lnTo>
                    <a:pt x="4925" y="10046"/>
                  </a:lnTo>
                  <a:lnTo>
                    <a:pt x="4531" y="10007"/>
                  </a:lnTo>
                  <a:lnTo>
                    <a:pt x="4177" y="9928"/>
                  </a:lnTo>
                  <a:lnTo>
                    <a:pt x="3822" y="9731"/>
                  </a:lnTo>
                  <a:lnTo>
                    <a:pt x="3507" y="9495"/>
                  </a:lnTo>
                  <a:lnTo>
                    <a:pt x="3192" y="9180"/>
                  </a:lnTo>
                  <a:lnTo>
                    <a:pt x="2916" y="8865"/>
                  </a:lnTo>
                  <a:lnTo>
                    <a:pt x="2640" y="8510"/>
                  </a:lnTo>
                  <a:lnTo>
                    <a:pt x="2404" y="8116"/>
                  </a:lnTo>
                  <a:lnTo>
                    <a:pt x="2167" y="7683"/>
                  </a:lnTo>
                  <a:lnTo>
                    <a:pt x="1813" y="6855"/>
                  </a:lnTo>
                  <a:lnTo>
                    <a:pt x="1498" y="6028"/>
                  </a:lnTo>
                  <a:lnTo>
                    <a:pt x="1261" y="5319"/>
                  </a:lnTo>
                  <a:lnTo>
                    <a:pt x="1104" y="4728"/>
                  </a:lnTo>
                  <a:lnTo>
                    <a:pt x="946" y="4097"/>
                  </a:lnTo>
                  <a:lnTo>
                    <a:pt x="828" y="3428"/>
                  </a:lnTo>
                  <a:lnTo>
                    <a:pt x="788" y="3073"/>
                  </a:lnTo>
                  <a:lnTo>
                    <a:pt x="828" y="2719"/>
                  </a:lnTo>
                  <a:lnTo>
                    <a:pt x="867" y="2364"/>
                  </a:lnTo>
                  <a:lnTo>
                    <a:pt x="946" y="2009"/>
                  </a:lnTo>
                  <a:lnTo>
                    <a:pt x="1064" y="1773"/>
                  </a:lnTo>
                  <a:lnTo>
                    <a:pt x="1222" y="1576"/>
                  </a:lnTo>
                  <a:lnTo>
                    <a:pt x="1379" y="1340"/>
                  </a:lnTo>
                  <a:lnTo>
                    <a:pt x="1576" y="1182"/>
                  </a:lnTo>
                  <a:lnTo>
                    <a:pt x="1813" y="1024"/>
                  </a:lnTo>
                  <a:lnTo>
                    <a:pt x="2010" y="906"/>
                  </a:lnTo>
                  <a:lnTo>
                    <a:pt x="2285" y="828"/>
                  </a:lnTo>
                  <a:lnTo>
                    <a:pt x="2522" y="788"/>
                  </a:lnTo>
                  <a:close/>
                  <a:moveTo>
                    <a:pt x="2561" y="0"/>
                  </a:moveTo>
                  <a:lnTo>
                    <a:pt x="2207" y="40"/>
                  </a:lnTo>
                  <a:lnTo>
                    <a:pt x="1852" y="118"/>
                  </a:lnTo>
                  <a:lnTo>
                    <a:pt x="1537" y="276"/>
                  </a:lnTo>
                  <a:lnTo>
                    <a:pt x="1222" y="434"/>
                  </a:lnTo>
                  <a:lnTo>
                    <a:pt x="907" y="709"/>
                  </a:lnTo>
                  <a:lnTo>
                    <a:pt x="631" y="985"/>
                  </a:lnTo>
                  <a:lnTo>
                    <a:pt x="394" y="1340"/>
                  </a:lnTo>
                  <a:lnTo>
                    <a:pt x="237" y="1773"/>
                  </a:lnTo>
                  <a:lnTo>
                    <a:pt x="79" y="2167"/>
                  </a:lnTo>
                  <a:lnTo>
                    <a:pt x="40" y="2600"/>
                  </a:lnTo>
                  <a:lnTo>
                    <a:pt x="0" y="3034"/>
                  </a:lnTo>
                  <a:lnTo>
                    <a:pt x="40" y="3428"/>
                  </a:lnTo>
                  <a:lnTo>
                    <a:pt x="79" y="3861"/>
                  </a:lnTo>
                  <a:lnTo>
                    <a:pt x="158" y="4255"/>
                  </a:lnTo>
                  <a:lnTo>
                    <a:pt x="316" y="4964"/>
                  </a:lnTo>
                  <a:lnTo>
                    <a:pt x="591" y="5870"/>
                  </a:lnTo>
                  <a:lnTo>
                    <a:pt x="946" y="6777"/>
                  </a:lnTo>
                  <a:lnTo>
                    <a:pt x="1301" y="7683"/>
                  </a:lnTo>
                  <a:lnTo>
                    <a:pt x="1537" y="8155"/>
                  </a:lnTo>
                  <a:lnTo>
                    <a:pt x="1773" y="8589"/>
                  </a:lnTo>
                  <a:lnTo>
                    <a:pt x="2010" y="8983"/>
                  </a:lnTo>
                  <a:lnTo>
                    <a:pt x="2285" y="9377"/>
                  </a:lnTo>
                  <a:lnTo>
                    <a:pt x="2601" y="9692"/>
                  </a:lnTo>
                  <a:lnTo>
                    <a:pt x="2916" y="10007"/>
                  </a:lnTo>
                  <a:lnTo>
                    <a:pt x="3231" y="10283"/>
                  </a:lnTo>
                  <a:lnTo>
                    <a:pt x="3586" y="10519"/>
                  </a:lnTo>
                  <a:lnTo>
                    <a:pt x="3980" y="10677"/>
                  </a:lnTo>
                  <a:lnTo>
                    <a:pt x="4374" y="10795"/>
                  </a:lnTo>
                  <a:lnTo>
                    <a:pt x="4649" y="10834"/>
                  </a:lnTo>
                  <a:lnTo>
                    <a:pt x="5358" y="10834"/>
                  </a:lnTo>
                  <a:lnTo>
                    <a:pt x="5752" y="10756"/>
                  </a:lnTo>
                  <a:lnTo>
                    <a:pt x="6186" y="10637"/>
                  </a:lnTo>
                  <a:lnTo>
                    <a:pt x="6619" y="10440"/>
                  </a:lnTo>
                  <a:lnTo>
                    <a:pt x="7053" y="10243"/>
                  </a:lnTo>
                  <a:lnTo>
                    <a:pt x="7486" y="10046"/>
                  </a:lnTo>
                  <a:lnTo>
                    <a:pt x="7880" y="9771"/>
                  </a:lnTo>
                  <a:lnTo>
                    <a:pt x="8313" y="9495"/>
                  </a:lnTo>
                  <a:lnTo>
                    <a:pt x="9062" y="8904"/>
                  </a:lnTo>
                  <a:lnTo>
                    <a:pt x="9771" y="8313"/>
                  </a:lnTo>
                  <a:lnTo>
                    <a:pt x="10323" y="7683"/>
                  </a:lnTo>
                  <a:lnTo>
                    <a:pt x="10795" y="7131"/>
                  </a:lnTo>
                  <a:lnTo>
                    <a:pt x="10992" y="6855"/>
                  </a:lnTo>
                  <a:lnTo>
                    <a:pt x="11189" y="6501"/>
                  </a:lnTo>
                  <a:lnTo>
                    <a:pt x="11426" y="6067"/>
                  </a:lnTo>
                  <a:lnTo>
                    <a:pt x="11623" y="5595"/>
                  </a:lnTo>
                  <a:lnTo>
                    <a:pt x="11741" y="5082"/>
                  </a:lnTo>
                  <a:lnTo>
                    <a:pt x="11780" y="4807"/>
                  </a:lnTo>
                  <a:lnTo>
                    <a:pt x="11780" y="4570"/>
                  </a:lnTo>
                  <a:lnTo>
                    <a:pt x="11780" y="4294"/>
                  </a:lnTo>
                  <a:lnTo>
                    <a:pt x="11701" y="3979"/>
                  </a:lnTo>
                  <a:lnTo>
                    <a:pt x="11623" y="3704"/>
                  </a:lnTo>
                  <a:lnTo>
                    <a:pt x="11544" y="3428"/>
                  </a:lnTo>
                  <a:lnTo>
                    <a:pt x="11307" y="3113"/>
                  </a:lnTo>
                  <a:lnTo>
                    <a:pt x="11071" y="2797"/>
                  </a:lnTo>
                  <a:lnTo>
                    <a:pt x="10756" y="2561"/>
                  </a:lnTo>
                  <a:lnTo>
                    <a:pt x="10441" y="2364"/>
                  </a:lnTo>
                  <a:lnTo>
                    <a:pt x="10086" y="2206"/>
                  </a:lnTo>
                  <a:lnTo>
                    <a:pt x="9732" y="2128"/>
                  </a:lnTo>
                  <a:lnTo>
                    <a:pt x="9338" y="2049"/>
                  </a:lnTo>
                  <a:lnTo>
                    <a:pt x="8944" y="2009"/>
                  </a:lnTo>
                  <a:lnTo>
                    <a:pt x="8589" y="2049"/>
                  </a:lnTo>
                  <a:lnTo>
                    <a:pt x="8274" y="2088"/>
                  </a:lnTo>
                  <a:lnTo>
                    <a:pt x="7919" y="2167"/>
                  </a:lnTo>
                  <a:lnTo>
                    <a:pt x="7604" y="2285"/>
                  </a:lnTo>
                  <a:lnTo>
                    <a:pt x="7210" y="2443"/>
                  </a:lnTo>
                  <a:lnTo>
                    <a:pt x="6856" y="2640"/>
                  </a:lnTo>
                  <a:lnTo>
                    <a:pt x="6501" y="2876"/>
                  </a:lnTo>
                  <a:lnTo>
                    <a:pt x="6186" y="3152"/>
                  </a:lnTo>
                  <a:lnTo>
                    <a:pt x="5595" y="3704"/>
                  </a:lnTo>
                  <a:lnTo>
                    <a:pt x="5043" y="4294"/>
                  </a:lnTo>
                  <a:lnTo>
                    <a:pt x="4964" y="3585"/>
                  </a:lnTo>
                  <a:lnTo>
                    <a:pt x="4925" y="2994"/>
                  </a:lnTo>
                  <a:lnTo>
                    <a:pt x="4846" y="2443"/>
                  </a:lnTo>
                  <a:lnTo>
                    <a:pt x="4728" y="1970"/>
                  </a:lnTo>
                  <a:lnTo>
                    <a:pt x="4571" y="1576"/>
                  </a:lnTo>
                  <a:lnTo>
                    <a:pt x="4413" y="1221"/>
                  </a:lnTo>
                  <a:lnTo>
                    <a:pt x="4177" y="867"/>
                  </a:lnTo>
                  <a:lnTo>
                    <a:pt x="3940" y="591"/>
                  </a:lnTo>
                  <a:lnTo>
                    <a:pt x="3664" y="394"/>
                  </a:lnTo>
                  <a:lnTo>
                    <a:pt x="3349" y="197"/>
                  </a:lnTo>
                  <a:lnTo>
                    <a:pt x="3034" y="79"/>
                  </a:lnTo>
                  <a:lnTo>
                    <a:pt x="2798" y="40"/>
                  </a:lnTo>
                  <a:lnTo>
                    <a:pt x="2561" y="0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9"/>
            <p:cNvSpPr/>
            <p:nvPr/>
          </p:nvSpPr>
          <p:spPr>
            <a:xfrm>
              <a:off x="3272913" y="3760888"/>
              <a:ext cx="464900" cy="512200"/>
            </a:xfrm>
            <a:custGeom>
              <a:avLst/>
              <a:gdLst/>
              <a:ahLst/>
              <a:cxnLst/>
              <a:rect l="l" t="t" r="r" b="b"/>
              <a:pathLst>
                <a:path w="18596" h="20488" extrusionOk="0">
                  <a:moveTo>
                    <a:pt x="12805" y="1734"/>
                  </a:moveTo>
                  <a:lnTo>
                    <a:pt x="12805" y="2325"/>
                  </a:lnTo>
                  <a:lnTo>
                    <a:pt x="12765" y="2916"/>
                  </a:lnTo>
                  <a:lnTo>
                    <a:pt x="12726" y="3507"/>
                  </a:lnTo>
                  <a:lnTo>
                    <a:pt x="12647" y="4098"/>
                  </a:lnTo>
                  <a:lnTo>
                    <a:pt x="12568" y="4649"/>
                  </a:lnTo>
                  <a:lnTo>
                    <a:pt x="12411" y="5240"/>
                  </a:lnTo>
                  <a:lnTo>
                    <a:pt x="12292" y="5792"/>
                  </a:lnTo>
                  <a:lnTo>
                    <a:pt x="12135" y="6343"/>
                  </a:lnTo>
                  <a:lnTo>
                    <a:pt x="12056" y="6580"/>
                  </a:lnTo>
                  <a:lnTo>
                    <a:pt x="12017" y="6816"/>
                  </a:lnTo>
                  <a:lnTo>
                    <a:pt x="12017" y="7053"/>
                  </a:lnTo>
                  <a:lnTo>
                    <a:pt x="12056" y="7328"/>
                  </a:lnTo>
                  <a:lnTo>
                    <a:pt x="12174" y="7565"/>
                  </a:lnTo>
                  <a:lnTo>
                    <a:pt x="12371" y="7722"/>
                  </a:lnTo>
                  <a:lnTo>
                    <a:pt x="12529" y="7841"/>
                  </a:lnTo>
                  <a:lnTo>
                    <a:pt x="12686" y="7959"/>
                  </a:lnTo>
                  <a:lnTo>
                    <a:pt x="16153" y="10047"/>
                  </a:lnTo>
                  <a:lnTo>
                    <a:pt x="11032" y="10559"/>
                  </a:lnTo>
                  <a:lnTo>
                    <a:pt x="9850" y="17256"/>
                  </a:lnTo>
                  <a:lnTo>
                    <a:pt x="8116" y="11977"/>
                  </a:lnTo>
                  <a:lnTo>
                    <a:pt x="8037" y="11662"/>
                  </a:lnTo>
                  <a:lnTo>
                    <a:pt x="7880" y="11347"/>
                  </a:lnTo>
                  <a:lnTo>
                    <a:pt x="7683" y="11032"/>
                  </a:lnTo>
                  <a:lnTo>
                    <a:pt x="7565" y="10874"/>
                  </a:lnTo>
                  <a:lnTo>
                    <a:pt x="7407" y="10756"/>
                  </a:lnTo>
                  <a:lnTo>
                    <a:pt x="7249" y="10638"/>
                  </a:lnTo>
                  <a:lnTo>
                    <a:pt x="7052" y="10559"/>
                  </a:lnTo>
                  <a:lnTo>
                    <a:pt x="6737" y="10480"/>
                  </a:lnTo>
                  <a:lnTo>
                    <a:pt x="6383" y="10401"/>
                  </a:lnTo>
                  <a:lnTo>
                    <a:pt x="5910" y="10401"/>
                  </a:lnTo>
                  <a:lnTo>
                    <a:pt x="1655" y="10441"/>
                  </a:lnTo>
                  <a:lnTo>
                    <a:pt x="2443" y="9653"/>
                  </a:lnTo>
                  <a:lnTo>
                    <a:pt x="3231" y="8865"/>
                  </a:lnTo>
                  <a:lnTo>
                    <a:pt x="4098" y="8195"/>
                  </a:lnTo>
                  <a:lnTo>
                    <a:pt x="5004" y="7565"/>
                  </a:lnTo>
                  <a:lnTo>
                    <a:pt x="5043" y="7683"/>
                  </a:lnTo>
                  <a:lnTo>
                    <a:pt x="5792" y="7447"/>
                  </a:lnTo>
                  <a:lnTo>
                    <a:pt x="4728" y="3980"/>
                  </a:lnTo>
                  <a:lnTo>
                    <a:pt x="4728" y="3980"/>
                  </a:lnTo>
                  <a:lnTo>
                    <a:pt x="5792" y="4728"/>
                  </a:lnTo>
                  <a:lnTo>
                    <a:pt x="6934" y="5437"/>
                  </a:lnTo>
                  <a:lnTo>
                    <a:pt x="7171" y="5595"/>
                  </a:lnTo>
                  <a:lnTo>
                    <a:pt x="7446" y="5713"/>
                  </a:lnTo>
                  <a:lnTo>
                    <a:pt x="7762" y="5792"/>
                  </a:lnTo>
                  <a:lnTo>
                    <a:pt x="8037" y="5831"/>
                  </a:lnTo>
                  <a:lnTo>
                    <a:pt x="8234" y="5831"/>
                  </a:lnTo>
                  <a:lnTo>
                    <a:pt x="8392" y="5792"/>
                  </a:lnTo>
                  <a:lnTo>
                    <a:pt x="8589" y="5713"/>
                  </a:lnTo>
                  <a:lnTo>
                    <a:pt x="8904" y="5555"/>
                  </a:lnTo>
                  <a:lnTo>
                    <a:pt x="9180" y="5319"/>
                  </a:lnTo>
                  <a:lnTo>
                    <a:pt x="9377" y="5122"/>
                  </a:lnTo>
                  <a:lnTo>
                    <a:pt x="12805" y="1734"/>
                  </a:lnTo>
                  <a:close/>
                  <a:moveTo>
                    <a:pt x="13435" y="0"/>
                  </a:moveTo>
                  <a:lnTo>
                    <a:pt x="8825" y="4571"/>
                  </a:lnTo>
                  <a:lnTo>
                    <a:pt x="8471" y="4886"/>
                  </a:lnTo>
                  <a:lnTo>
                    <a:pt x="8313" y="5004"/>
                  </a:lnTo>
                  <a:lnTo>
                    <a:pt x="8116" y="5043"/>
                  </a:lnTo>
                  <a:lnTo>
                    <a:pt x="7880" y="5043"/>
                  </a:lnTo>
                  <a:lnTo>
                    <a:pt x="7683" y="4964"/>
                  </a:lnTo>
                  <a:lnTo>
                    <a:pt x="7328" y="4768"/>
                  </a:lnTo>
                  <a:lnTo>
                    <a:pt x="6501" y="4255"/>
                  </a:lnTo>
                  <a:lnTo>
                    <a:pt x="5713" y="3743"/>
                  </a:lnTo>
                  <a:lnTo>
                    <a:pt x="4964" y="3152"/>
                  </a:lnTo>
                  <a:lnTo>
                    <a:pt x="4216" y="2561"/>
                  </a:lnTo>
                  <a:lnTo>
                    <a:pt x="3152" y="1695"/>
                  </a:lnTo>
                  <a:lnTo>
                    <a:pt x="4767" y="6777"/>
                  </a:lnTo>
                  <a:lnTo>
                    <a:pt x="4176" y="7171"/>
                  </a:lnTo>
                  <a:lnTo>
                    <a:pt x="3586" y="7604"/>
                  </a:lnTo>
                  <a:lnTo>
                    <a:pt x="3034" y="8037"/>
                  </a:lnTo>
                  <a:lnTo>
                    <a:pt x="2482" y="8510"/>
                  </a:lnTo>
                  <a:lnTo>
                    <a:pt x="1970" y="8983"/>
                  </a:lnTo>
                  <a:lnTo>
                    <a:pt x="1458" y="9495"/>
                  </a:lnTo>
                  <a:lnTo>
                    <a:pt x="985" y="10047"/>
                  </a:lnTo>
                  <a:lnTo>
                    <a:pt x="512" y="10598"/>
                  </a:lnTo>
                  <a:lnTo>
                    <a:pt x="0" y="11268"/>
                  </a:lnTo>
                  <a:lnTo>
                    <a:pt x="5949" y="11189"/>
                  </a:lnTo>
                  <a:lnTo>
                    <a:pt x="6304" y="11189"/>
                  </a:lnTo>
                  <a:lnTo>
                    <a:pt x="6540" y="11229"/>
                  </a:lnTo>
                  <a:lnTo>
                    <a:pt x="6737" y="11268"/>
                  </a:lnTo>
                  <a:lnTo>
                    <a:pt x="6934" y="11386"/>
                  </a:lnTo>
                  <a:lnTo>
                    <a:pt x="7092" y="11544"/>
                  </a:lnTo>
                  <a:lnTo>
                    <a:pt x="7210" y="11741"/>
                  </a:lnTo>
                  <a:lnTo>
                    <a:pt x="7368" y="12214"/>
                  </a:lnTo>
                  <a:lnTo>
                    <a:pt x="10086" y="20487"/>
                  </a:lnTo>
                  <a:lnTo>
                    <a:pt x="11701" y="11268"/>
                  </a:lnTo>
                  <a:lnTo>
                    <a:pt x="18596" y="10638"/>
                  </a:lnTo>
                  <a:lnTo>
                    <a:pt x="13080" y="7289"/>
                  </a:lnTo>
                  <a:lnTo>
                    <a:pt x="12923" y="7171"/>
                  </a:lnTo>
                  <a:lnTo>
                    <a:pt x="12844" y="7092"/>
                  </a:lnTo>
                  <a:lnTo>
                    <a:pt x="12805" y="7053"/>
                  </a:lnTo>
                  <a:lnTo>
                    <a:pt x="12765" y="6934"/>
                  </a:lnTo>
                  <a:lnTo>
                    <a:pt x="12805" y="6856"/>
                  </a:lnTo>
                  <a:lnTo>
                    <a:pt x="12883" y="6580"/>
                  </a:lnTo>
                  <a:lnTo>
                    <a:pt x="13080" y="5910"/>
                  </a:lnTo>
                  <a:lnTo>
                    <a:pt x="13238" y="5201"/>
                  </a:lnTo>
                  <a:lnTo>
                    <a:pt x="13395" y="4452"/>
                  </a:lnTo>
                  <a:lnTo>
                    <a:pt x="13474" y="3743"/>
                  </a:lnTo>
                  <a:lnTo>
                    <a:pt x="13553" y="2995"/>
                  </a:lnTo>
                  <a:lnTo>
                    <a:pt x="13592" y="2285"/>
                  </a:lnTo>
                  <a:lnTo>
                    <a:pt x="13553" y="1537"/>
                  </a:lnTo>
                  <a:lnTo>
                    <a:pt x="13514" y="828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9"/>
            <p:cNvSpPr/>
            <p:nvPr/>
          </p:nvSpPr>
          <p:spPr>
            <a:xfrm>
              <a:off x="3706075" y="2830875"/>
              <a:ext cx="182250" cy="489550"/>
            </a:xfrm>
            <a:custGeom>
              <a:avLst/>
              <a:gdLst/>
              <a:ahLst/>
              <a:cxnLst/>
              <a:rect l="l" t="t" r="r" b="b"/>
              <a:pathLst>
                <a:path w="7290" h="19582" extrusionOk="0">
                  <a:moveTo>
                    <a:pt x="1576" y="789"/>
                  </a:moveTo>
                  <a:lnTo>
                    <a:pt x="1852" y="868"/>
                  </a:lnTo>
                  <a:lnTo>
                    <a:pt x="2089" y="946"/>
                  </a:lnTo>
                  <a:lnTo>
                    <a:pt x="2286" y="1025"/>
                  </a:lnTo>
                  <a:lnTo>
                    <a:pt x="2680" y="1301"/>
                  </a:lnTo>
                  <a:lnTo>
                    <a:pt x="2995" y="1616"/>
                  </a:lnTo>
                  <a:lnTo>
                    <a:pt x="3231" y="1971"/>
                  </a:lnTo>
                  <a:lnTo>
                    <a:pt x="3428" y="2404"/>
                  </a:lnTo>
                  <a:lnTo>
                    <a:pt x="3546" y="2837"/>
                  </a:lnTo>
                  <a:lnTo>
                    <a:pt x="3546" y="3310"/>
                  </a:lnTo>
                  <a:lnTo>
                    <a:pt x="3546" y="3507"/>
                  </a:lnTo>
                  <a:lnTo>
                    <a:pt x="3468" y="3744"/>
                  </a:lnTo>
                  <a:lnTo>
                    <a:pt x="3389" y="4059"/>
                  </a:lnTo>
                  <a:lnTo>
                    <a:pt x="3231" y="4334"/>
                  </a:lnTo>
                  <a:lnTo>
                    <a:pt x="3074" y="4610"/>
                  </a:lnTo>
                  <a:lnTo>
                    <a:pt x="2877" y="4886"/>
                  </a:lnTo>
                  <a:lnTo>
                    <a:pt x="2404" y="5398"/>
                  </a:lnTo>
                  <a:lnTo>
                    <a:pt x="1931" y="5871"/>
                  </a:lnTo>
                  <a:lnTo>
                    <a:pt x="1734" y="6068"/>
                  </a:lnTo>
                  <a:lnTo>
                    <a:pt x="1498" y="5398"/>
                  </a:lnTo>
                  <a:lnTo>
                    <a:pt x="1340" y="4768"/>
                  </a:lnTo>
                  <a:lnTo>
                    <a:pt x="1182" y="4137"/>
                  </a:lnTo>
                  <a:lnTo>
                    <a:pt x="1104" y="3547"/>
                  </a:lnTo>
                  <a:lnTo>
                    <a:pt x="1025" y="2956"/>
                  </a:lnTo>
                  <a:lnTo>
                    <a:pt x="1025" y="2365"/>
                  </a:lnTo>
                  <a:lnTo>
                    <a:pt x="1064" y="1813"/>
                  </a:lnTo>
                  <a:lnTo>
                    <a:pt x="1143" y="1261"/>
                  </a:lnTo>
                  <a:lnTo>
                    <a:pt x="1222" y="1065"/>
                  </a:lnTo>
                  <a:lnTo>
                    <a:pt x="1261" y="946"/>
                  </a:lnTo>
                  <a:lnTo>
                    <a:pt x="1301" y="868"/>
                  </a:lnTo>
                  <a:lnTo>
                    <a:pt x="1419" y="828"/>
                  </a:lnTo>
                  <a:lnTo>
                    <a:pt x="1576" y="789"/>
                  </a:lnTo>
                  <a:close/>
                  <a:moveTo>
                    <a:pt x="4807" y="8589"/>
                  </a:moveTo>
                  <a:lnTo>
                    <a:pt x="5201" y="8668"/>
                  </a:lnTo>
                  <a:lnTo>
                    <a:pt x="5359" y="8708"/>
                  </a:lnTo>
                  <a:lnTo>
                    <a:pt x="5516" y="8786"/>
                  </a:lnTo>
                  <a:lnTo>
                    <a:pt x="5831" y="9023"/>
                  </a:lnTo>
                  <a:lnTo>
                    <a:pt x="6107" y="9299"/>
                  </a:lnTo>
                  <a:lnTo>
                    <a:pt x="6304" y="9653"/>
                  </a:lnTo>
                  <a:lnTo>
                    <a:pt x="6422" y="10047"/>
                  </a:lnTo>
                  <a:lnTo>
                    <a:pt x="6501" y="10520"/>
                  </a:lnTo>
                  <a:lnTo>
                    <a:pt x="6501" y="10953"/>
                  </a:lnTo>
                  <a:lnTo>
                    <a:pt x="6383" y="11387"/>
                  </a:lnTo>
                  <a:lnTo>
                    <a:pt x="6304" y="11623"/>
                  </a:lnTo>
                  <a:lnTo>
                    <a:pt x="6225" y="11781"/>
                  </a:lnTo>
                  <a:lnTo>
                    <a:pt x="6028" y="12017"/>
                  </a:lnTo>
                  <a:lnTo>
                    <a:pt x="5831" y="12253"/>
                  </a:lnTo>
                  <a:lnTo>
                    <a:pt x="5595" y="12450"/>
                  </a:lnTo>
                  <a:lnTo>
                    <a:pt x="5359" y="12608"/>
                  </a:lnTo>
                  <a:lnTo>
                    <a:pt x="4649" y="11387"/>
                  </a:lnTo>
                  <a:lnTo>
                    <a:pt x="3940" y="10165"/>
                  </a:lnTo>
                  <a:lnTo>
                    <a:pt x="3507" y="9456"/>
                  </a:lnTo>
                  <a:lnTo>
                    <a:pt x="3546" y="9456"/>
                  </a:lnTo>
                  <a:lnTo>
                    <a:pt x="3586" y="9338"/>
                  </a:lnTo>
                  <a:lnTo>
                    <a:pt x="3625" y="9220"/>
                  </a:lnTo>
                  <a:lnTo>
                    <a:pt x="3783" y="9023"/>
                  </a:lnTo>
                  <a:lnTo>
                    <a:pt x="3940" y="8865"/>
                  </a:lnTo>
                  <a:lnTo>
                    <a:pt x="4098" y="8786"/>
                  </a:lnTo>
                  <a:lnTo>
                    <a:pt x="4256" y="8708"/>
                  </a:lnTo>
                  <a:lnTo>
                    <a:pt x="4452" y="8668"/>
                  </a:lnTo>
                  <a:lnTo>
                    <a:pt x="4807" y="8589"/>
                  </a:lnTo>
                  <a:close/>
                  <a:moveTo>
                    <a:pt x="1498" y="7447"/>
                  </a:moveTo>
                  <a:lnTo>
                    <a:pt x="1931" y="8314"/>
                  </a:lnTo>
                  <a:lnTo>
                    <a:pt x="2601" y="9456"/>
                  </a:lnTo>
                  <a:lnTo>
                    <a:pt x="3271" y="10599"/>
                  </a:lnTo>
                  <a:lnTo>
                    <a:pt x="3980" y="11741"/>
                  </a:lnTo>
                  <a:lnTo>
                    <a:pt x="4610" y="12884"/>
                  </a:lnTo>
                  <a:lnTo>
                    <a:pt x="4256" y="12963"/>
                  </a:lnTo>
                  <a:lnTo>
                    <a:pt x="3901" y="13002"/>
                  </a:lnTo>
                  <a:lnTo>
                    <a:pt x="3507" y="12963"/>
                  </a:lnTo>
                  <a:lnTo>
                    <a:pt x="3074" y="12844"/>
                  </a:lnTo>
                  <a:lnTo>
                    <a:pt x="2680" y="12687"/>
                  </a:lnTo>
                  <a:lnTo>
                    <a:pt x="2325" y="12450"/>
                  </a:lnTo>
                  <a:lnTo>
                    <a:pt x="1970" y="12175"/>
                  </a:lnTo>
                  <a:lnTo>
                    <a:pt x="1655" y="11859"/>
                  </a:lnTo>
                  <a:lnTo>
                    <a:pt x="1379" y="11505"/>
                  </a:lnTo>
                  <a:lnTo>
                    <a:pt x="1143" y="11071"/>
                  </a:lnTo>
                  <a:lnTo>
                    <a:pt x="946" y="10638"/>
                  </a:lnTo>
                  <a:lnTo>
                    <a:pt x="828" y="10205"/>
                  </a:lnTo>
                  <a:lnTo>
                    <a:pt x="789" y="9693"/>
                  </a:lnTo>
                  <a:lnTo>
                    <a:pt x="789" y="9259"/>
                  </a:lnTo>
                  <a:lnTo>
                    <a:pt x="828" y="8786"/>
                  </a:lnTo>
                  <a:lnTo>
                    <a:pt x="946" y="8353"/>
                  </a:lnTo>
                  <a:lnTo>
                    <a:pt x="1182" y="7920"/>
                  </a:lnTo>
                  <a:lnTo>
                    <a:pt x="1498" y="7447"/>
                  </a:lnTo>
                  <a:close/>
                  <a:moveTo>
                    <a:pt x="1576" y="1"/>
                  </a:moveTo>
                  <a:lnTo>
                    <a:pt x="1340" y="40"/>
                  </a:lnTo>
                  <a:lnTo>
                    <a:pt x="1104" y="80"/>
                  </a:lnTo>
                  <a:lnTo>
                    <a:pt x="946" y="198"/>
                  </a:lnTo>
                  <a:lnTo>
                    <a:pt x="789" y="316"/>
                  </a:lnTo>
                  <a:lnTo>
                    <a:pt x="631" y="474"/>
                  </a:lnTo>
                  <a:lnTo>
                    <a:pt x="513" y="710"/>
                  </a:lnTo>
                  <a:lnTo>
                    <a:pt x="434" y="907"/>
                  </a:lnTo>
                  <a:lnTo>
                    <a:pt x="395" y="1104"/>
                  </a:lnTo>
                  <a:lnTo>
                    <a:pt x="276" y="1734"/>
                  </a:lnTo>
                  <a:lnTo>
                    <a:pt x="237" y="2404"/>
                  </a:lnTo>
                  <a:lnTo>
                    <a:pt x="237" y="3074"/>
                  </a:lnTo>
                  <a:lnTo>
                    <a:pt x="316" y="3744"/>
                  </a:lnTo>
                  <a:lnTo>
                    <a:pt x="434" y="4453"/>
                  </a:lnTo>
                  <a:lnTo>
                    <a:pt x="631" y="5162"/>
                  </a:lnTo>
                  <a:lnTo>
                    <a:pt x="867" y="5910"/>
                  </a:lnTo>
                  <a:lnTo>
                    <a:pt x="1143" y="6659"/>
                  </a:lnTo>
                  <a:lnTo>
                    <a:pt x="867" y="6974"/>
                  </a:lnTo>
                  <a:lnTo>
                    <a:pt x="631" y="7329"/>
                  </a:lnTo>
                  <a:lnTo>
                    <a:pt x="395" y="7683"/>
                  </a:lnTo>
                  <a:lnTo>
                    <a:pt x="237" y="8077"/>
                  </a:lnTo>
                  <a:lnTo>
                    <a:pt x="79" y="8629"/>
                  </a:lnTo>
                  <a:lnTo>
                    <a:pt x="1" y="9180"/>
                  </a:lnTo>
                  <a:lnTo>
                    <a:pt x="1" y="9771"/>
                  </a:lnTo>
                  <a:lnTo>
                    <a:pt x="79" y="10362"/>
                  </a:lnTo>
                  <a:lnTo>
                    <a:pt x="198" y="10914"/>
                  </a:lnTo>
                  <a:lnTo>
                    <a:pt x="434" y="11426"/>
                  </a:lnTo>
                  <a:lnTo>
                    <a:pt x="710" y="11938"/>
                  </a:lnTo>
                  <a:lnTo>
                    <a:pt x="1064" y="12372"/>
                  </a:lnTo>
                  <a:lnTo>
                    <a:pt x="1458" y="12766"/>
                  </a:lnTo>
                  <a:lnTo>
                    <a:pt x="1892" y="13120"/>
                  </a:lnTo>
                  <a:lnTo>
                    <a:pt x="2364" y="13396"/>
                  </a:lnTo>
                  <a:lnTo>
                    <a:pt x="2837" y="13593"/>
                  </a:lnTo>
                  <a:lnTo>
                    <a:pt x="3389" y="13750"/>
                  </a:lnTo>
                  <a:lnTo>
                    <a:pt x="3940" y="13790"/>
                  </a:lnTo>
                  <a:lnTo>
                    <a:pt x="4452" y="13750"/>
                  </a:lnTo>
                  <a:lnTo>
                    <a:pt x="5004" y="13632"/>
                  </a:lnTo>
                  <a:lnTo>
                    <a:pt x="5437" y="14617"/>
                  </a:lnTo>
                  <a:lnTo>
                    <a:pt x="5634" y="15208"/>
                  </a:lnTo>
                  <a:lnTo>
                    <a:pt x="5792" y="15799"/>
                  </a:lnTo>
                  <a:lnTo>
                    <a:pt x="5831" y="16390"/>
                  </a:lnTo>
                  <a:lnTo>
                    <a:pt x="5831" y="16942"/>
                  </a:lnTo>
                  <a:lnTo>
                    <a:pt x="5792" y="17217"/>
                  </a:lnTo>
                  <a:lnTo>
                    <a:pt x="5753" y="17493"/>
                  </a:lnTo>
                  <a:lnTo>
                    <a:pt x="5634" y="17730"/>
                  </a:lnTo>
                  <a:lnTo>
                    <a:pt x="5556" y="17927"/>
                  </a:lnTo>
                  <a:lnTo>
                    <a:pt x="5437" y="18124"/>
                  </a:lnTo>
                  <a:lnTo>
                    <a:pt x="5280" y="18321"/>
                  </a:lnTo>
                  <a:lnTo>
                    <a:pt x="5083" y="18439"/>
                  </a:lnTo>
                  <a:lnTo>
                    <a:pt x="4925" y="18557"/>
                  </a:lnTo>
                  <a:lnTo>
                    <a:pt x="4689" y="18675"/>
                  </a:lnTo>
                  <a:lnTo>
                    <a:pt x="4452" y="18715"/>
                  </a:lnTo>
                  <a:lnTo>
                    <a:pt x="4177" y="18754"/>
                  </a:lnTo>
                  <a:lnTo>
                    <a:pt x="3901" y="18793"/>
                  </a:lnTo>
                  <a:lnTo>
                    <a:pt x="3704" y="18754"/>
                  </a:lnTo>
                  <a:lnTo>
                    <a:pt x="3349" y="18715"/>
                  </a:lnTo>
                  <a:lnTo>
                    <a:pt x="2916" y="18636"/>
                  </a:lnTo>
                  <a:lnTo>
                    <a:pt x="2680" y="18518"/>
                  </a:lnTo>
                  <a:lnTo>
                    <a:pt x="2483" y="18399"/>
                  </a:lnTo>
                  <a:lnTo>
                    <a:pt x="2286" y="18281"/>
                  </a:lnTo>
                  <a:lnTo>
                    <a:pt x="2128" y="18084"/>
                  </a:lnTo>
                  <a:lnTo>
                    <a:pt x="2010" y="17927"/>
                  </a:lnTo>
                  <a:lnTo>
                    <a:pt x="1970" y="17769"/>
                  </a:lnTo>
                  <a:lnTo>
                    <a:pt x="1892" y="17572"/>
                  </a:lnTo>
                  <a:lnTo>
                    <a:pt x="1892" y="17375"/>
                  </a:lnTo>
                  <a:lnTo>
                    <a:pt x="1892" y="17217"/>
                  </a:lnTo>
                  <a:lnTo>
                    <a:pt x="1970" y="17020"/>
                  </a:lnTo>
                  <a:lnTo>
                    <a:pt x="2049" y="16863"/>
                  </a:lnTo>
                  <a:lnTo>
                    <a:pt x="2167" y="16745"/>
                  </a:lnTo>
                  <a:lnTo>
                    <a:pt x="2325" y="16666"/>
                  </a:lnTo>
                  <a:lnTo>
                    <a:pt x="2640" y="16666"/>
                  </a:lnTo>
                  <a:lnTo>
                    <a:pt x="2798" y="16745"/>
                  </a:lnTo>
                  <a:lnTo>
                    <a:pt x="2955" y="16863"/>
                  </a:lnTo>
                  <a:lnTo>
                    <a:pt x="3034" y="16942"/>
                  </a:lnTo>
                  <a:lnTo>
                    <a:pt x="3074" y="17099"/>
                  </a:lnTo>
                  <a:lnTo>
                    <a:pt x="3034" y="17927"/>
                  </a:lnTo>
                  <a:lnTo>
                    <a:pt x="3034" y="17927"/>
                  </a:lnTo>
                  <a:lnTo>
                    <a:pt x="4492" y="16784"/>
                  </a:lnTo>
                  <a:lnTo>
                    <a:pt x="4019" y="16154"/>
                  </a:lnTo>
                  <a:lnTo>
                    <a:pt x="3665" y="16469"/>
                  </a:lnTo>
                  <a:lnTo>
                    <a:pt x="3428" y="16232"/>
                  </a:lnTo>
                  <a:lnTo>
                    <a:pt x="3152" y="16035"/>
                  </a:lnTo>
                  <a:lnTo>
                    <a:pt x="2837" y="15917"/>
                  </a:lnTo>
                  <a:lnTo>
                    <a:pt x="2483" y="15878"/>
                  </a:lnTo>
                  <a:lnTo>
                    <a:pt x="2246" y="15878"/>
                  </a:lnTo>
                  <a:lnTo>
                    <a:pt x="2049" y="15917"/>
                  </a:lnTo>
                  <a:lnTo>
                    <a:pt x="1852" y="16035"/>
                  </a:lnTo>
                  <a:lnTo>
                    <a:pt x="1695" y="16114"/>
                  </a:lnTo>
                  <a:lnTo>
                    <a:pt x="1419" y="16390"/>
                  </a:lnTo>
                  <a:lnTo>
                    <a:pt x="1261" y="16666"/>
                  </a:lnTo>
                  <a:lnTo>
                    <a:pt x="1143" y="16981"/>
                  </a:lnTo>
                  <a:lnTo>
                    <a:pt x="1104" y="17336"/>
                  </a:lnTo>
                  <a:lnTo>
                    <a:pt x="1143" y="17651"/>
                  </a:lnTo>
                  <a:lnTo>
                    <a:pt x="1182" y="17966"/>
                  </a:lnTo>
                  <a:lnTo>
                    <a:pt x="1340" y="18281"/>
                  </a:lnTo>
                  <a:lnTo>
                    <a:pt x="1498" y="18557"/>
                  </a:lnTo>
                  <a:lnTo>
                    <a:pt x="1695" y="18754"/>
                  </a:lnTo>
                  <a:lnTo>
                    <a:pt x="1892" y="18951"/>
                  </a:lnTo>
                  <a:lnTo>
                    <a:pt x="2128" y="19108"/>
                  </a:lnTo>
                  <a:lnTo>
                    <a:pt x="2404" y="19266"/>
                  </a:lnTo>
                  <a:lnTo>
                    <a:pt x="2680" y="19384"/>
                  </a:lnTo>
                  <a:lnTo>
                    <a:pt x="2955" y="19463"/>
                  </a:lnTo>
                  <a:lnTo>
                    <a:pt x="3310" y="19502"/>
                  </a:lnTo>
                  <a:lnTo>
                    <a:pt x="3625" y="19542"/>
                  </a:lnTo>
                  <a:lnTo>
                    <a:pt x="3901" y="19581"/>
                  </a:lnTo>
                  <a:lnTo>
                    <a:pt x="4295" y="19542"/>
                  </a:lnTo>
                  <a:lnTo>
                    <a:pt x="4649" y="19502"/>
                  </a:lnTo>
                  <a:lnTo>
                    <a:pt x="4965" y="19384"/>
                  </a:lnTo>
                  <a:lnTo>
                    <a:pt x="5280" y="19266"/>
                  </a:lnTo>
                  <a:lnTo>
                    <a:pt x="5556" y="19069"/>
                  </a:lnTo>
                  <a:lnTo>
                    <a:pt x="5792" y="18872"/>
                  </a:lnTo>
                  <a:lnTo>
                    <a:pt x="6028" y="18636"/>
                  </a:lnTo>
                  <a:lnTo>
                    <a:pt x="6186" y="18360"/>
                  </a:lnTo>
                  <a:lnTo>
                    <a:pt x="6344" y="18084"/>
                  </a:lnTo>
                  <a:lnTo>
                    <a:pt x="6462" y="17808"/>
                  </a:lnTo>
                  <a:lnTo>
                    <a:pt x="6541" y="17454"/>
                  </a:lnTo>
                  <a:lnTo>
                    <a:pt x="6580" y="17139"/>
                  </a:lnTo>
                  <a:lnTo>
                    <a:pt x="6619" y="16784"/>
                  </a:lnTo>
                  <a:lnTo>
                    <a:pt x="6619" y="16429"/>
                  </a:lnTo>
                  <a:lnTo>
                    <a:pt x="6541" y="15720"/>
                  </a:lnTo>
                  <a:lnTo>
                    <a:pt x="6383" y="15011"/>
                  </a:lnTo>
                  <a:lnTo>
                    <a:pt x="6186" y="14341"/>
                  </a:lnTo>
                  <a:lnTo>
                    <a:pt x="5713" y="13317"/>
                  </a:lnTo>
                  <a:lnTo>
                    <a:pt x="6068" y="13081"/>
                  </a:lnTo>
                  <a:lnTo>
                    <a:pt x="6383" y="12844"/>
                  </a:lnTo>
                  <a:lnTo>
                    <a:pt x="6659" y="12529"/>
                  </a:lnTo>
                  <a:lnTo>
                    <a:pt x="6895" y="12214"/>
                  </a:lnTo>
                  <a:lnTo>
                    <a:pt x="7013" y="11938"/>
                  </a:lnTo>
                  <a:lnTo>
                    <a:pt x="7132" y="11662"/>
                  </a:lnTo>
                  <a:lnTo>
                    <a:pt x="7210" y="11387"/>
                  </a:lnTo>
                  <a:lnTo>
                    <a:pt x="7289" y="11071"/>
                  </a:lnTo>
                  <a:lnTo>
                    <a:pt x="7289" y="10796"/>
                  </a:lnTo>
                  <a:lnTo>
                    <a:pt x="7289" y="10480"/>
                  </a:lnTo>
                  <a:lnTo>
                    <a:pt x="7250" y="10165"/>
                  </a:lnTo>
                  <a:lnTo>
                    <a:pt x="7210" y="9850"/>
                  </a:lnTo>
                  <a:lnTo>
                    <a:pt x="7132" y="9574"/>
                  </a:lnTo>
                  <a:lnTo>
                    <a:pt x="7013" y="9299"/>
                  </a:lnTo>
                  <a:lnTo>
                    <a:pt x="6895" y="9062"/>
                  </a:lnTo>
                  <a:lnTo>
                    <a:pt x="6738" y="8826"/>
                  </a:lnTo>
                  <a:lnTo>
                    <a:pt x="6541" y="8629"/>
                  </a:lnTo>
                  <a:lnTo>
                    <a:pt x="6344" y="8432"/>
                  </a:lnTo>
                  <a:lnTo>
                    <a:pt x="6147" y="8235"/>
                  </a:lnTo>
                  <a:lnTo>
                    <a:pt x="5910" y="8117"/>
                  </a:lnTo>
                  <a:lnTo>
                    <a:pt x="5674" y="7959"/>
                  </a:lnTo>
                  <a:lnTo>
                    <a:pt x="5398" y="7880"/>
                  </a:lnTo>
                  <a:lnTo>
                    <a:pt x="5122" y="7841"/>
                  </a:lnTo>
                  <a:lnTo>
                    <a:pt x="4807" y="7801"/>
                  </a:lnTo>
                  <a:lnTo>
                    <a:pt x="4531" y="7841"/>
                  </a:lnTo>
                  <a:lnTo>
                    <a:pt x="4256" y="7880"/>
                  </a:lnTo>
                  <a:lnTo>
                    <a:pt x="3980" y="7959"/>
                  </a:lnTo>
                  <a:lnTo>
                    <a:pt x="3704" y="8077"/>
                  </a:lnTo>
                  <a:lnTo>
                    <a:pt x="3507" y="8195"/>
                  </a:lnTo>
                  <a:lnTo>
                    <a:pt x="3349" y="8353"/>
                  </a:lnTo>
                  <a:lnTo>
                    <a:pt x="3192" y="8511"/>
                  </a:lnTo>
                  <a:lnTo>
                    <a:pt x="3034" y="8668"/>
                  </a:lnTo>
                  <a:lnTo>
                    <a:pt x="2640" y="7959"/>
                  </a:lnTo>
                  <a:lnTo>
                    <a:pt x="2089" y="6817"/>
                  </a:lnTo>
                  <a:lnTo>
                    <a:pt x="2483" y="6462"/>
                  </a:lnTo>
                  <a:lnTo>
                    <a:pt x="3034" y="5910"/>
                  </a:lnTo>
                  <a:lnTo>
                    <a:pt x="3507" y="5319"/>
                  </a:lnTo>
                  <a:lnTo>
                    <a:pt x="3743" y="5004"/>
                  </a:lnTo>
                  <a:lnTo>
                    <a:pt x="3940" y="4689"/>
                  </a:lnTo>
                  <a:lnTo>
                    <a:pt x="4098" y="4334"/>
                  </a:lnTo>
                  <a:lnTo>
                    <a:pt x="4256" y="3941"/>
                  </a:lnTo>
                  <a:lnTo>
                    <a:pt x="4295" y="3665"/>
                  </a:lnTo>
                  <a:lnTo>
                    <a:pt x="4334" y="3350"/>
                  </a:lnTo>
                  <a:lnTo>
                    <a:pt x="4334" y="3034"/>
                  </a:lnTo>
                  <a:lnTo>
                    <a:pt x="4334" y="2759"/>
                  </a:lnTo>
                  <a:lnTo>
                    <a:pt x="4256" y="2443"/>
                  </a:lnTo>
                  <a:lnTo>
                    <a:pt x="4177" y="2168"/>
                  </a:lnTo>
                  <a:lnTo>
                    <a:pt x="4059" y="1892"/>
                  </a:lnTo>
                  <a:lnTo>
                    <a:pt x="3940" y="1616"/>
                  </a:lnTo>
                  <a:lnTo>
                    <a:pt x="3783" y="1340"/>
                  </a:lnTo>
                  <a:lnTo>
                    <a:pt x="3586" y="1104"/>
                  </a:lnTo>
                  <a:lnTo>
                    <a:pt x="3389" y="868"/>
                  </a:lnTo>
                  <a:lnTo>
                    <a:pt x="3152" y="671"/>
                  </a:lnTo>
                  <a:lnTo>
                    <a:pt x="2916" y="474"/>
                  </a:lnTo>
                  <a:lnTo>
                    <a:pt x="2640" y="316"/>
                  </a:lnTo>
                  <a:lnTo>
                    <a:pt x="2364" y="198"/>
                  </a:lnTo>
                  <a:lnTo>
                    <a:pt x="2089" y="80"/>
                  </a:lnTo>
                  <a:lnTo>
                    <a:pt x="1813" y="40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9"/>
            <p:cNvSpPr/>
            <p:nvPr/>
          </p:nvSpPr>
          <p:spPr>
            <a:xfrm>
              <a:off x="3793725" y="3045600"/>
              <a:ext cx="74900" cy="100475"/>
            </a:xfrm>
            <a:custGeom>
              <a:avLst/>
              <a:gdLst/>
              <a:ahLst/>
              <a:cxnLst/>
              <a:rect l="l" t="t" r="r" b="b"/>
              <a:pathLst>
                <a:path w="2996" h="4019" fill="none" extrusionOk="0">
                  <a:moveTo>
                    <a:pt x="40" y="867"/>
                  </a:moveTo>
                  <a:lnTo>
                    <a:pt x="40" y="867"/>
                  </a:lnTo>
                  <a:lnTo>
                    <a:pt x="80" y="749"/>
                  </a:lnTo>
                  <a:lnTo>
                    <a:pt x="119" y="631"/>
                  </a:lnTo>
                  <a:lnTo>
                    <a:pt x="277" y="434"/>
                  </a:lnTo>
                  <a:lnTo>
                    <a:pt x="434" y="276"/>
                  </a:lnTo>
                  <a:lnTo>
                    <a:pt x="592" y="197"/>
                  </a:lnTo>
                  <a:lnTo>
                    <a:pt x="592" y="197"/>
                  </a:lnTo>
                  <a:lnTo>
                    <a:pt x="750" y="119"/>
                  </a:lnTo>
                  <a:lnTo>
                    <a:pt x="946" y="79"/>
                  </a:lnTo>
                  <a:lnTo>
                    <a:pt x="1301" y="0"/>
                  </a:lnTo>
                  <a:lnTo>
                    <a:pt x="1301" y="0"/>
                  </a:lnTo>
                  <a:lnTo>
                    <a:pt x="1695" y="79"/>
                  </a:lnTo>
                  <a:lnTo>
                    <a:pt x="1853" y="119"/>
                  </a:lnTo>
                  <a:lnTo>
                    <a:pt x="2010" y="197"/>
                  </a:lnTo>
                  <a:lnTo>
                    <a:pt x="2010" y="197"/>
                  </a:lnTo>
                  <a:lnTo>
                    <a:pt x="2325" y="434"/>
                  </a:lnTo>
                  <a:lnTo>
                    <a:pt x="2601" y="710"/>
                  </a:lnTo>
                  <a:lnTo>
                    <a:pt x="2798" y="1064"/>
                  </a:lnTo>
                  <a:lnTo>
                    <a:pt x="2916" y="1458"/>
                  </a:lnTo>
                  <a:lnTo>
                    <a:pt x="2916" y="1458"/>
                  </a:lnTo>
                  <a:lnTo>
                    <a:pt x="2995" y="1931"/>
                  </a:lnTo>
                  <a:lnTo>
                    <a:pt x="2995" y="2364"/>
                  </a:lnTo>
                  <a:lnTo>
                    <a:pt x="2877" y="2798"/>
                  </a:lnTo>
                  <a:lnTo>
                    <a:pt x="2798" y="3034"/>
                  </a:lnTo>
                  <a:lnTo>
                    <a:pt x="2719" y="3192"/>
                  </a:lnTo>
                  <a:lnTo>
                    <a:pt x="2719" y="3192"/>
                  </a:lnTo>
                  <a:lnTo>
                    <a:pt x="2522" y="3428"/>
                  </a:lnTo>
                  <a:lnTo>
                    <a:pt x="2325" y="3664"/>
                  </a:lnTo>
                  <a:lnTo>
                    <a:pt x="2089" y="3861"/>
                  </a:lnTo>
                  <a:lnTo>
                    <a:pt x="1853" y="4019"/>
                  </a:lnTo>
                  <a:lnTo>
                    <a:pt x="1853" y="4019"/>
                  </a:lnTo>
                  <a:lnTo>
                    <a:pt x="1143" y="2798"/>
                  </a:lnTo>
                  <a:lnTo>
                    <a:pt x="434" y="1576"/>
                  </a:lnTo>
                  <a:lnTo>
                    <a:pt x="434" y="1576"/>
                  </a:lnTo>
                  <a:lnTo>
                    <a:pt x="1" y="867"/>
                  </a:lnTo>
                  <a:lnTo>
                    <a:pt x="40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49"/>
            <p:cNvSpPr/>
            <p:nvPr/>
          </p:nvSpPr>
          <p:spPr>
            <a:xfrm>
              <a:off x="3725775" y="3017025"/>
              <a:ext cx="95575" cy="138900"/>
            </a:xfrm>
            <a:custGeom>
              <a:avLst/>
              <a:gdLst/>
              <a:ahLst/>
              <a:cxnLst/>
              <a:rect l="l" t="t" r="r" b="b"/>
              <a:pathLst>
                <a:path w="3823" h="5556" fill="none" extrusionOk="0">
                  <a:moveTo>
                    <a:pt x="3113" y="5556"/>
                  </a:moveTo>
                  <a:lnTo>
                    <a:pt x="3113" y="5556"/>
                  </a:lnTo>
                  <a:lnTo>
                    <a:pt x="2719" y="5517"/>
                  </a:lnTo>
                  <a:lnTo>
                    <a:pt x="2286" y="5398"/>
                  </a:lnTo>
                  <a:lnTo>
                    <a:pt x="2286" y="5398"/>
                  </a:lnTo>
                  <a:lnTo>
                    <a:pt x="1892" y="5241"/>
                  </a:lnTo>
                  <a:lnTo>
                    <a:pt x="1537" y="5004"/>
                  </a:lnTo>
                  <a:lnTo>
                    <a:pt x="1182" y="4729"/>
                  </a:lnTo>
                  <a:lnTo>
                    <a:pt x="867" y="4413"/>
                  </a:lnTo>
                  <a:lnTo>
                    <a:pt x="591" y="4059"/>
                  </a:lnTo>
                  <a:lnTo>
                    <a:pt x="355" y="3625"/>
                  </a:lnTo>
                  <a:lnTo>
                    <a:pt x="158" y="3192"/>
                  </a:lnTo>
                  <a:lnTo>
                    <a:pt x="40" y="2759"/>
                  </a:lnTo>
                  <a:lnTo>
                    <a:pt x="40" y="2759"/>
                  </a:lnTo>
                  <a:lnTo>
                    <a:pt x="1" y="2247"/>
                  </a:lnTo>
                  <a:lnTo>
                    <a:pt x="1" y="1813"/>
                  </a:lnTo>
                  <a:lnTo>
                    <a:pt x="40" y="1340"/>
                  </a:lnTo>
                  <a:lnTo>
                    <a:pt x="158" y="907"/>
                  </a:lnTo>
                  <a:lnTo>
                    <a:pt x="158" y="907"/>
                  </a:lnTo>
                  <a:lnTo>
                    <a:pt x="394" y="474"/>
                  </a:lnTo>
                  <a:lnTo>
                    <a:pt x="710" y="1"/>
                  </a:lnTo>
                  <a:lnTo>
                    <a:pt x="710" y="1"/>
                  </a:lnTo>
                  <a:lnTo>
                    <a:pt x="1143" y="868"/>
                  </a:lnTo>
                  <a:lnTo>
                    <a:pt x="1143" y="868"/>
                  </a:lnTo>
                  <a:lnTo>
                    <a:pt x="1813" y="2010"/>
                  </a:lnTo>
                  <a:lnTo>
                    <a:pt x="2483" y="3153"/>
                  </a:lnTo>
                  <a:lnTo>
                    <a:pt x="2483" y="3153"/>
                  </a:lnTo>
                  <a:lnTo>
                    <a:pt x="3192" y="4295"/>
                  </a:lnTo>
                  <a:lnTo>
                    <a:pt x="3822" y="5438"/>
                  </a:lnTo>
                  <a:lnTo>
                    <a:pt x="3822" y="5438"/>
                  </a:lnTo>
                  <a:lnTo>
                    <a:pt x="3468" y="5517"/>
                  </a:lnTo>
                  <a:lnTo>
                    <a:pt x="3113" y="55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49"/>
            <p:cNvSpPr/>
            <p:nvPr/>
          </p:nvSpPr>
          <p:spPr>
            <a:xfrm>
              <a:off x="3731675" y="2850575"/>
              <a:ext cx="63075" cy="132000"/>
            </a:xfrm>
            <a:custGeom>
              <a:avLst/>
              <a:gdLst/>
              <a:ahLst/>
              <a:cxnLst/>
              <a:rect l="l" t="t" r="r" b="b"/>
              <a:pathLst>
                <a:path w="2523" h="5280" fill="none" extrusionOk="0">
                  <a:moveTo>
                    <a:pt x="710" y="5280"/>
                  </a:moveTo>
                  <a:lnTo>
                    <a:pt x="710" y="5280"/>
                  </a:lnTo>
                  <a:lnTo>
                    <a:pt x="474" y="4610"/>
                  </a:lnTo>
                  <a:lnTo>
                    <a:pt x="316" y="3980"/>
                  </a:lnTo>
                  <a:lnTo>
                    <a:pt x="158" y="3349"/>
                  </a:lnTo>
                  <a:lnTo>
                    <a:pt x="80" y="2759"/>
                  </a:lnTo>
                  <a:lnTo>
                    <a:pt x="1" y="2168"/>
                  </a:lnTo>
                  <a:lnTo>
                    <a:pt x="1" y="1577"/>
                  </a:lnTo>
                  <a:lnTo>
                    <a:pt x="40" y="1025"/>
                  </a:lnTo>
                  <a:lnTo>
                    <a:pt x="119" y="473"/>
                  </a:lnTo>
                  <a:lnTo>
                    <a:pt x="119" y="473"/>
                  </a:lnTo>
                  <a:lnTo>
                    <a:pt x="198" y="277"/>
                  </a:lnTo>
                  <a:lnTo>
                    <a:pt x="237" y="158"/>
                  </a:lnTo>
                  <a:lnTo>
                    <a:pt x="277" y="80"/>
                  </a:lnTo>
                  <a:lnTo>
                    <a:pt x="277" y="80"/>
                  </a:lnTo>
                  <a:lnTo>
                    <a:pt x="395" y="40"/>
                  </a:lnTo>
                  <a:lnTo>
                    <a:pt x="552" y="1"/>
                  </a:lnTo>
                  <a:lnTo>
                    <a:pt x="552" y="1"/>
                  </a:lnTo>
                  <a:lnTo>
                    <a:pt x="828" y="80"/>
                  </a:lnTo>
                  <a:lnTo>
                    <a:pt x="828" y="80"/>
                  </a:lnTo>
                  <a:lnTo>
                    <a:pt x="1065" y="158"/>
                  </a:lnTo>
                  <a:lnTo>
                    <a:pt x="1262" y="237"/>
                  </a:lnTo>
                  <a:lnTo>
                    <a:pt x="1656" y="513"/>
                  </a:lnTo>
                  <a:lnTo>
                    <a:pt x="1971" y="828"/>
                  </a:lnTo>
                  <a:lnTo>
                    <a:pt x="2207" y="1183"/>
                  </a:lnTo>
                  <a:lnTo>
                    <a:pt x="2404" y="1616"/>
                  </a:lnTo>
                  <a:lnTo>
                    <a:pt x="2522" y="2049"/>
                  </a:lnTo>
                  <a:lnTo>
                    <a:pt x="2522" y="2522"/>
                  </a:lnTo>
                  <a:lnTo>
                    <a:pt x="2522" y="2719"/>
                  </a:lnTo>
                  <a:lnTo>
                    <a:pt x="2444" y="2956"/>
                  </a:lnTo>
                  <a:lnTo>
                    <a:pt x="2444" y="2956"/>
                  </a:lnTo>
                  <a:lnTo>
                    <a:pt x="2365" y="3271"/>
                  </a:lnTo>
                  <a:lnTo>
                    <a:pt x="2207" y="3546"/>
                  </a:lnTo>
                  <a:lnTo>
                    <a:pt x="2050" y="3822"/>
                  </a:lnTo>
                  <a:lnTo>
                    <a:pt x="1853" y="4098"/>
                  </a:lnTo>
                  <a:lnTo>
                    <a:pt x="1380" y="4610"/>
                  </a:lnTo>
                  <a:lnTo>
                    <a:pt x="907" y="5083"/>
                  </a:lnTo>
                  <a:lnTo>
                    <a:pt x="907" y="5083"/>
                  </a:lnTo>
                  <a:lnTo>
                    <a:pt x="710" y="52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9"/>
            <p:cNvSpPr/>
            <p:nvPr/>
          </p:nvSpPr>
          <p:spPr>
            <a:xfrm>
              <a:off x="516975" y="2352575"/>
              <a:ext cx="270875" cy="217700"/>
            </a:xfrm>
            <a:custGeom>
              <a:avLst/>
              <a:gdLst/>
              <a:ahLst/>
              <a:cxnLst/>
              <a:rect l="l" t="t" r="r" b="b"/>
              <a:pathLst>
                <a:path w="10835" h="8708" extrusionOk="0">
                  <a:moveTo>
                    <a:pt x="4886" y="1"/>
                  </a:moveTo>
                  <a:lnTo>
                    <a:pt x="4176" y="40"/>
                  </a:lnTo>
                  <a:lnTo>
                    <a:pt x="3467" y="158"/>
                  </a:lnTo>
                  <a:lnTo>
                    <a:pt x="2758" y="355"/>
                  </a:lnTo>
                  <a:lnTo>
                    <a:pt x="2088" y="592"/>
                  </a:lnTo>
                  <a:lnTo>
                    <a:pt x="1773" y="789"/>
                  </a:lnTo>
                  <a:lnTo>
                    <a:pt x="1458" y="946"/>
                  </a:lnTo>
                  <a:lnTo>
                    <a:pt x="1182" y="1183"/>
                  </a:lnTo>
                  <a:lnTo>
                    <a:pt x="906" y="1380"/>
                  </a:lnTo>
                  <a:lnTo>
                    <a:pt x="631" y="1655"/>
                  </a:lnTo>
                  <a:lnTo>
                    <a:pt x="394" y="1931"/>
                  </a:lnTo>
                  <a:lnTo>
                    <a:pt x="197" y="2246"/>
                  </a:lnTo>
                  <a:lnTo>
                    <a:pt x="0" y="2561"/>
                  </a:lnTo>
                  <a:lnTo>
                    <a:pt x="709" y="2916"/>
                  </a:lnTo>
                  <a:lnTo>
                    <a:pt x="867" y="2640"/>
                  </a:lnTo>
                  <a:lnTo>
                    <a:pt x="1025" y="2404"/>
                  </a:lnTo>
                  <a:lnTo>
                    <a:pt x="1222" y="2167"/>
                  </a:lnTo>
                  <a:lnTo>
                    <a:pt x="1458" y="1931"/>
                  </a:lnTo>
                  <a:lnTo>
                    <a:pt x="1694" y="1773"/>
                  </a:lnTo>
                  <a:lnTo>
                    <a:pt x="1931" y="1577"/>
                  </a:lnTo>
                  <a:lnTo>
                    <a:pt x="2482" y="1301"/>
                  </a:lnTo>
                  <a:lnTo>
                    <a:pt x="3034" y="1064"/>
                  </a:lnTo>
                  <a:lnTo>
                    <a:pt x="3625" y="907"/>
                  </a:lnTo>
                  <a:lnTo>
                    <a:pt x="4255" y="828"/>
                  </a:lnTo>
                  <a:lnTo>
                    <a:pt x="4886" y="789"/>
                  </a:lnTo>
                  <a:lnTo>
                    <a:pt x="5437" y="828"/>
                  </a:lnTo>
                  <a:lnTo>
                    <a:pt x="5989" y="907"/>
                  </a:lnTo>
                  <a:lnTo>
                    <a:pt x="6737" y="1064"/>
                  </a:lnTo>
                  <a:lnTo>
                    <a:pt x="7171" y="1183"/>
                  </a:lnTo>
                  <a:lnTo>
                    <a:pt x="7565" y="1380"/>
                  </a:lnTo>
                  <a:lnTo>
                    <a:pt x="7998" y="1577"/>
                  </a:lnTo>
                  <a:lnTo>
                    <a:pt x="8392" y="1813"/>
                  </a:lnTo>
                  <a:lnTo>
                    <a:pt x="8786" y="2089"/>
                  </a:lnTo>
                  <a:lnTo>
                    <a:pt x="9140" y="2443"/>
                  </a:lnTo>
                  <a:lnTo>
                    <a:pt x="9416" y="2798"/>
                  </a:lnTo>
                  <a:lnTo>
                    <a:pt x="9653" y="3192"/>
                  </a:lnTo>
                  <a:lnTo>
                    <a:pt x="9850" y="3586"/>
                  </a:lnTo>
                  <a:lnTo>
                    <a:pt x="9968" y="3980"/>
                  </a:lnTo>
                  <a:lnTo>
                    <a:pt x="10007" y="4413"/>
                  </a:lnTo>
                  <a:lnTo>
                    <a:pt x="10047" y="4807"/>
                  </a:lnTo>
                  <a:lnTo>
                    <a:pt x="10007" y="5201"/>
                  </a:lnTo>
                  <a:lnTo>
                    <a:pt x="9889" y="5595"/>
                  </a:lnTo>
                  <a:lnTo>
                    <a:pt x="9731" y="5950"/>
                  </a:lnTo>
                  <a:lnTo>
                    <a:pt x="9495" y="6265"/>
                  </a:lnTo>
                  <a:lnTo>
                    <a:pt x="9219" y="6580"/>
                  </a:lnTo>
                  <a:lnTo>
                    <a:pt x="8904" y="6895"/>
                  </a:lnTo>
                  <a:lnTo>
                    <a:pt x="8628" y="7132"/>
                  </a:lnTo>
                  <a:lnTo>
                    <a:pt x="8313" y="7329"/>
                  </a:lnTo>
                  <a:lnTo>
                    <a:pt x="7998" y="7486"/>
                  </a:lnTo>
                  <a:lnTo>
                    <a:pt x="7643" y="7644"/>
                  </a:lnTo>
                  <a:lnTo>
                    <a:pt x="7289" y="7722"/>
                  </a:lnTo>
                  <a:lnTo>
                    <a:pt x="6934" y="7841"/>
                  </a:lnTo>
                  <a:lnTo>
                    <a:pt x="6540" y="7880"/>
                  </a:lnTo>
                  <a:lnTo>
                    <a:pt x="6186" y="7880"/>
                  </a:lnTo>
                  <a:lnTo>
                    <a:pt x="5634" y="7841"/>
                  </a:lnTo>
                  <a:lnTo>
                    <a:pt x="5122" y="7722"/>
                  </a:lnTo>
                  <a:lnTo>
                    <a:pt x="4886" y="7644"/>
                  </a:lnTo>
                  <a:lnTo>
                    <a:pt x="4649" y="7526"/>
                  </a:lnTo>
                  <a:lnTo>
                    <a:pt x="4413" y="7407"/>
                  </a:lnTo>
                  <a:lnTo>
                    <a:pt x="4176" y="7250"/>
                  </a:lnTo>
                  <a:lnTo>
                    <a:pt x="3979" y="7013"/>
                  </a:lnTo>
                  <a:lnTo>
                    <a:pt x="3782" y="6777"/>
                  </a:lnTo>
                  <a:lnTo>
                    <a:pt x="3585" y="6501"/>
                  </a:lnTo>
                  <a:lnTo>
                    <a:pt x="3467" y="6186"/>
                  </a:lnTo>
                  <a:lnTo>
                    <a:pt x="3388" y="5871"/>
                  </a:lnTo>
                  <a:lnTo>
                    <a:pt x="3310" y="5516"/>
                  </a:lnTo>
                  <a:lnTo>
                    <a:pt x="3310" y="5162"/>
                  </a:lnTo>
                  <a:lnTo>
                    <a:pt x="3310" y="4846"/>
                  </a:lnTo>
                  <a:lnTo>
                    <a:pt x="3388" y="4531"/>
                  </a:lnTo>
                  <a:lnTo>
                    <a:pt x="3467" y="4256"/>
                  </a:lnTo>
                  <a:lnTo>
                    <a:pt x="3546" y="4019"/>
                  </a:lnTo>
                  <a:lnTo>
                    <a:pt x="3704" y="3783"/>
                  </a:lnTo>
                  <a:lnTo>
                    <a:pt x="3861" y="3586"/>
                  </a:lnTo>
                  <a:lnTo>
                    <a:pt x="4019" y="3428"/>
                  </a:lnTo>
                  <a:lnTo>
                    <a:pt x="4216" y="3271"/>
                  </a:lnTo>
                  <a:lnTo>
                    <a:pt x="4452" y="3152"/>
                  </a:lnTo>
                  <a:lnTo>
                    <a:pt x="4807" y="3034"/>
                  </a:lnTo>
                  <a:lnTo>
                    <a:pt x="5201" y="2995"/>
                  </a:lnTo>
                  <a:lnTo>
                    <a:pt x="5595" y="3034"/>
                  </a:lnTo>
                  <a:lnTo>
                    <a:pt x="5989" y="3152"/>
                  </a:lnTo>
                  <a:lnTo>
                    <a:pt x="6146" y="3231"/>
                  </a:lnTo>
                  <a:lnTo>
                    <a:pt x="6304" y="3349"/>
                  </a:lnTo>
                  <a:lnTo>
                    <a:pt x="6422" y="3507"/>
                  </a:lnTo>
                  <a:lnTo>
                    <a:pt x="6540" y="3625"/>
                  </a:lnTo>
                  <a:lnTo>
                    <a:pt x="6658" y="3901"/>
                  </a:lnTo>
                  <a:lnTo>
                    <a:pt x="6698" y="4177"/>
                  </a:lnTo>
                  <a:lnTo>
                    <a:pt x="6698" y="4492"/>
                  </a:lnTo>
                  <a:lnTo>
                    <a:pt x="6619" y="4768"/>
                  </a:lnTo>
                  <a:lnTo>
                    <a:pt x="6501" y="5004"/>
                  </a:lnTo>
                  <a:lnTo>
                    <a:pt x="6343" y="5162"/>
                  </a:lnTo>
                  <a:lnTo>
                    <a:pt x="6186" y="5319"/>
                  </a:lnTo>
                  <a:lnTo>
                    <a:pt x="5989" y="5398"/>
                  </a:lnTo>
                  <a:lnTo>
                    <a:pt x="5792" y="5319"/>
                  </a:lnTo>
                  <a:lnTo>
                    <a:pt x="5673" y="5201"/>
                  </a:lnTo>
                  <a:lnTo>
                    <a:pt x="5752" y="5122"/>
                  </a:lnTo>
                  <a:lnTo>
                    <a:pt x="5870" y="5043"/>
                  </a:lnTo>
                  <a:lnTo>
                    <a:pt x="5752" y="4295"/>
                  </a:lnTo>
                  <a:lnTo>
                    <a:pt x="5437" y="4374"/>
                  </a:lnTo>
                  <a:lnTo>
                    <a:pt x="5201" y="4571"/>
                  </a:lnTo>
                  <a:lnTo>
                    <a:pt x="5004" y="4807"/>
                  </a:lnTo>
                  <a:lnTo>
                    <a:pt x="4846" y="5083"/>
                  </a:lnTo>
                  <a:lnTo>
                    <a:pt x="4807" y="5201"/>
                  </a:lnTo>
                  <a:lnTo>
                    <a:pt x="4846" y="5280"/>
                  </a:lnTo>
                  <a:lnTo>
                    <a:pt x="4925" y="5477"/>
                  </a:lnTo>
                  <a:lnTo>
                    <a:pt x="5004" y="5634"/>
                  </a:lnTo>
                  <a:lnTo>
                    <a:pt x="5122" y="5792"/>
                  </a:lnTo>
                  <a:lnTo>
                    <a:pt x="5279" y="5910"/>
                  </a:lnTo>
                  <a:lnTo>
                    <a:pt x="5437" y="6028"/>
                  </a:lnTo>
                  <a:lnTo>
                    <a:pt x="5634" y="6107"/>
                  </a:lnTo>
                  <a:lnTo>
                    <a:pt x="5792" y="6147"/>
                  </a:lnTo>
                  <a:lnTo>
                    <a:pt x="5989" y="6186"/>
                  </a:lnTo>
                  <a:lnTo>
                    <a:pt x="6028" y="6186"/>
                  </a:lnTo>
                  <a:lnTo>
                    <a:pt x="6107" y="6147"/>
                  </a:lnTo>
                  <a:lnTo>
                    <a:pt x="6304" y="6107"/>
                  </a:lnTo>
                  <a:lnTo>
                    <a:pt x="6501" y="6028"/>
                  </a:lnTo>
                  <a:lnTo>
                    <a:pt x="6658" y="5910"/>
                  </a:lnTo>
                  <a:lnTo>
                    <a:pt x="6816" y="5792"/>
                  </a:lnTo>
                  <a:lnTo>
                    <a:pt x="6974" y="5634"/>
                  </a:lnTo>
                  <a:lnTo>
                    <a:pt x="7131" y="5477"/>
                  </a:lnTo>
                  <a:lnTo>
                    <a:pt x="7249" y="5280"/>
                  </a:lnTo>
                  <a:lnTo>
                    <a:pt x="7328" y="5083"/>
                  </a:lnTo>
                  <a:lnTo>
                    <a:pt x="7407" y="4846"/>
                  </a:lnTo>
                  <a:lnTo>
                    <a:pt x="7486" y="4610"/>
                  </a:lnTo>
                  <a:lnTo>
                    <a:pt x="7486" y="4334"/>
                  </a:lnTo>
                  <a:lnTo>
                    <a:pt x="7486" y="4098"/>
                  </a:lnTo>
                  <a:lnTo>
                    <a:pt x="7446" y="3862"/>
                  </a:lnTo>
                  <a:lnTo>
                    <a:pt x="7407" y="3625"/>
                  </a:lnTo>
                  <a:lnTo>
                    <a:pt x="7328" y="3428"/>
                  </a:lnTo>
                  <a:lnTo>
                    <a:pt x="7210" y="3231"/>
                  </a:lnTo>
                  <a:lnTo>
                    <a:pt x="7052" y="2995"/>
                  </a:lnTo>
                  <a:lnTo>
                    <a:pt x="6816" y="2758"/>
                  </a:lnTo>
                  <a:lnTo>
                    <a:pt x="6619" y="2601"/>
                  </a:lnTo>
                  <a:lnTo>
                    <a:pt x="6343" y="2443"/>
                  </a:lnTo>
                  <a:lnTo>
                    <a:pt x="6067" y="2325"/>
                  </a:lnTo>
                  <a:lnTo>
                    <a:pt x="5792" y="2246"/>
                  </a:lnTo>
                  <a:lnTo>
                    <a:pt x="5476" y="2207"/>
                  </a:lnTo>
                  <a:lnTo>
                    <a:pt x="4925" y="2207"/>
                  </a:lnTo>
                  <a:lnTo>
                    <a:pt x="4649" y="2246"/>
                  </a:lnTo>
                  <a:lnTo>
                    <a:pt x="4373" y="2325"/>
                  </a:lnTo>
                  <a:lnTo>
                    <a:pt x="4098" y="2443"/>
                  </a:lnTo>
                  <a:lnTo>
                    <a:pt x="3782" y="2601"/>
                  </a:lnTo>
                  <a:lnTo>
                    <a:pt x="3507" y="2798"/>
                  </a:lnTo>
                  <a:lnTo>
                    <a:pt x="3270" y="3034"/>
                  </a:lnTo>
                  <a:lnTo>
                    <a:pt x="3034" y="3349"/>
                  </a:lnTo>
                  <a:lnTo>
                    <a:pt x="2876" y="3625"/>
                  </a:lnTo>
                  <a:lnTo>
                    <a:pt x="2719" y="3980"/>
                  </a:lnTo>
                  <a:lnTo>
                    <a:pt x="2600" y="4334"/>
                  </a:lnTo>
                  <a:lnTo>
                    <a:pt x="2522" y="4728"/>
                  </a:lnTo>
                  <a:lnTo>
                    <a:pt x="2522" y="5162"/>
                  </a:lnTo>
                  <a:lnTo>
                    <a:pt x="2522" y="5634"/>
                  </a:lnTo>
                  <a:lnTo>
                    <a:pt x="2600" y="6068"/>
                  </a:lnTo>
                  <a:lnTo>
                    <a:pt x="2758" y="6462"/>
                  </a:lnTo>
                  <a:lnTo>
                    <a:pt x="2916" y="6856"/>
                  </a:lnTo>
                  <a:lnTo>
                    <a:pt x="3152" y="7250"/>
                  </a:lnTo>
                  <a:lnTo>
                    <a:pt x="3388" y="7565"/>
                  </a:lnTo>
                  <a:lnTo>
                    <a:pt x="3704" y="7841"/>
                  </a:lnTo>
                  <a:lnTo>
                    <a:pt x="3979" y="8038"/>
                  </a:lnTo>
                  <a:lnTo>
                    <a:pt x="4255" y="8235"/>
                  </a:lnTo>
                  <a:lnTo>
                    <a:pt x="4570" y="8392"/>
                  </a:lnTo>
                  <a:lnTo>
                    <a:pt x="4886" y="8510"/>
                  </a:lnTo>
                  <a:lnTo>
                    <a:pt x="5201" y="8589"/>
                  </a:lnTo>
                  <a:lnTo>
                    <a:pt x="5516" y="8629"/>
                  </a:lnTo>
                  <a:lnTo>
                    <a:pt x="5831" y="8668"/>
                  </a:lnTo>
                  <a:lnTo>
                    <a:pt x="6186" y="8707"/>
                  </a:lnTo>
                  <a:lnTo>
                    <a:pt x="6619" y="8668"/>
                  </a:lnTo>
                  <a:lnTo>
                    <a:pt x="7052" y="8589"/>
                  </a:lnTo>
                  <a:lnTo>
                    <a:pt x="7486" y="8510"/>
                  </a:lnTo>
                  <a:lnTo>
                    <a:pt x="7919" y="8353"/>
                  </a:lnTo>
                  <a:lnTo>
                    <a:pt x="8352" y="8195"/>
                  </a:lnTo>
                  <a:lnTo>
                    <a:pt x="8707" y="7998"/>
                  </a:lnTo>
                  <a:lnTo>
                    <a:pt x="9101" y="7762"/>
                  </a:lnTo>
                  <a:lnTo>
                    <a:pt x="9416" y="7486"/>
                  </a:lnTo>
                  <a:lnTo>
                    <a:pt x="9810" y="7132"/>
                  </a:lnTo>
                  <a:lnTo>
                    <a:pt x="10165" y="6738"/>
                  </a:lnTo>
                  <a:lnTo>
                    <a:pt x="10401" y="6304"/>
                  </a:lnTo>
                  <a:lnTo>
                    <a:pt x="10638" y="5871"/>
                  </a:lnTo>
                  <a:lnTo>
                    <a:pt x="10756" y="5398"/>
                  </a:lnTo>
                  <a:lnTo>
                    <a:pt x="10835" y="4886"/>
                  </a:lnTo>
                  <a:lnTo>
                    <a:pt x="10795" y="4374"/>
                  </a:lnTo>
                  <a:lnTo>
                    <a:pt x="10716" y="3822"/>
                  </a:lnTo>
                  <a:lnTo>
                    <a:pt x="10559" y="3310"/>
                  </a:lnTo>
                  <a:lnTo>
                    <a:pt x="10362" y="2837"/>
                  </a:lnTo>
                  <a:lnTo>
                    <a:pt x="10047" y="2364"/>
                  </a:lnTo>
                  <a:lnTo>
                    <a:pt x="9731" y="1931"/>
                  </a:lnTo>
                  <a:lnTo>
                    <a:pt x="9298" y="1537"/>
                  </a:lnTo>
                  <a:lnTo>
                    <a:pt x="8865" y="1183"/>
                  </a:lnTo>
                  <a:lnTo>
                    <a:pt x="8392" y="907"/>
                  </a:lnTo>
                  <a:lnTo>
                    <a:pt x="7919" y="670"/>
                  </a:lnTo>
                  <a:lnTo>
                    <a:pt x="7446" y="473"/>
                  </a:lnTo>
                  <a:lnTo>
                    <a:pt x="6974" y="316"/>
                  </a:lnTo>
                  <a:lnTo>
                    <a:pt x="6540" y="198"/>
                  </a:lnTo>
                  <a:lnTo>
                    <a:pt x="6146" y="119"/>
                  </a:lnTo>
                  <a:lnTo>
                    <a:pt x="5516" y="40"/>
                  </a:lnTo>
                  <a:lnTo>
                    <a:pt x="4886" y="1"/>
                  </a:lnTo>
                  <a:close/>
                </a:path>
              </a:pathLst>
            </a:custGeom>
            <a:solidFill>
              <a:srgbClr val="7D5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7" name="Google Shape;4167;p49"/>
          <p:cNvSpPr txBox="1">
            <a:spLocks noGrp="1"/>
          </p:cNvSpPr>
          <p:nvPr>
            <p:ph type="title"/>
          </p:nvPr>
        </p:nvSpPr>
        <p:spPr>
          <a:xfrm>
            <a:off x="5734159" y="756331"/>
            <a:ext cx="12687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/>
                </a:solidFill>
                <a:latin typeface="UTM Guanine" panose="02040603050506020204" pitchFamily="18" charset="0"/>
              </a:rPr>
              <a:t>02</a:t>
            </a:r>
            <a:endParaRPr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2"/>
              </a:solidFill>
              <a:latin typeface="UTM Guanin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79CBF-47C2-6CBD-14FE-64728D007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8917" y="1366818"/>
            <a:ext cx="4979330" cy="38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" name="Google Shape;3543;p42"/>
          <p:cNvGrpSpPr/>
          <p:nvPr/>
        </p:nvGrpSpPr>
        <p:grpSpPr>
          <a:xfrm>
            <a:off x="10434721" y="1517491"/>
            <a:ext cx="1225500" cy="1225500"/>
            <a:chOff x="3190585" y="1598925"/>
            <a:chExt cx="1225500" cy="1225500"/>
          </a:xfrm>
        </p:grpSpPr>
        <p:sp>
          <p:nvSpPr>
            <p:cNvPr id="3544" name="Google Shape;3544;p42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chemeClr val="accent2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2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6" name="Google Shape;3546;p42"/>
          <p:cNvGrpSpPr/>
          <p:nvPr/>
        </p:nvGrpSpPr>
        <p:grpSpPr>
          <a:xfrm>
            <a:off x="8897421" y="3092091"/>
            <a:ext cx="1225500" cy="1225500"/>
            <a:chOff x="3190585" y="1598925"/>
            <a:chExt cx="1225500" cy="1225500"/>
          </a:xfrm>
        </p:grpSpPr>
        <p:sp>
          <p:nvSpPr>
            <p:cNvPr id="3547" name="Google Shape;3547;p42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chemeClr val="accent2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2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9" name="Google Shape;3549;p42"/>
          <p:cNvGrpSpPr/>
          <p:nvPr/>
        </p:nvGrpSpPr>
        <p:grpSpPr>
          <a:xfrm>
            <a:off x="10434721" y="3092091"/>
            <a:ext cx="1225500" cy="1225500"/>
            <a:chOff x="3190585" y="1598925"/>
            <a:chExt cx="1225500" cy="1225500"/>
          </a:xfrm>
        </p:grpSpPr>
        <p:sp>
          <p:nvSpPr>
            <p:cNvPr id="3550" name="Google Shape;3550;p42"/>
            <p:cNvSpPr/>
            <p:nvPr/>
          </p:nvSpPr>
          <p:spPr>
            <a:xfrm>
              <a:off x="3190585" y="1598925"/>
              <a:ext cx="1225500" cy="1225500"/>
            </a:xfrm>
            <a:prstGeom prst="ellipse">
              <a:avLst/>
            </a:prstGeom>
            <a:solidFill>
              <a:schemeClr val="accent2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2"/>
            <p:cNvSpPr/>
            <p:nvPr/>
          </p:nvSpPr>
          <p:spPr>
            <a:xfrm>
              <a:off x="3281377" y="1701500"/>
              <a:ext cx="1044000" cy="1044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5" name="Google Shape;3555;p42"/>
          <p:cNvSpPr txBox="1">
            <a:spLocks noGrp="1"/>
          </p:cNvSpPr>
          <p:nvPr>
            <p:ph type="title" idx="7"/>
          </p:nvPr>
        </p:nvSpPr>
        <p:spPr>
          <a:xfrm>
            <a:off x="10463949" y="1757334"/>
            <a:ext cx="11670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556" name="Google Shape;3556;p42"/>
          <p:cNvSpPr txBox="1">
            <a:spLocks noGrp="1"/>
          </p:cNvSpPr>
          <p:nvPr>
            <p:ph type="title" idx="8"/>
          </p:nvPr>
        </p:nvSpPr>
        <p:spPr>
          <a:xfrm>
            <a:off x="8926699" y="3347838"/>
            <a:ext cx="11670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567" name="Google Shape;3567;p42"/>
          <p:cNvSpPr txBox="1">
            <a:spLocks noGrp="1"/>
          </p:cNvSpPr>
          <p:nvPr>
            <p:ph type="title" idx="14"/>
          </p:nvPr>
        </p:nvSpPr>
        <p:spPr>
          <a:xfrm>
            <a:off x="10463949" y="3347834"/>
            <a:ext cx="11670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2502E7-9F0C-F999-E7AD-3B9B3BF5B9CA}"/>
              </a:ext>
            </a:extLst>
          </p:cNvPr>
          <p:cNvGrpSpPr/>
          <p:nvPr/>
        </p:nvGrpSpPr>
        <p:grpSpPr>
          <a:xfrm>
            <a:off x="418540" y="1580909"/>
            <a:ext cx="8306917" cy="789746"/>
            <a:chOff x="418540" y="1425760"/>
            <a:chExt cx="8306917" cy="78974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0129FC5-9A07-D144-F233-5FEA5B9F3E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012" y="1584427"/>
              <a:ext cx="8145445" cy="14906"/>
            </a:xfrm>
            <a:prstGeom prst="straightConnector1">
              <a:avLst/>
            </a:prstGeom>
            <a:ln w="762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A3E1E62-D783-4DA8-0362-445F9B5642D6}"/>
                </a:ext>
              </a:extLst>
            </p:cNvPr>
            <p:cNvCxnSpPr/>
            <p:nvPr/>
          </p:nvCxnSpPr>
          <p:spPr>
            <a:xfrm>
              <a:off x="542809" y="1438867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A1B74F-A8D0-6013-B29A-AB5684A9DB52}"/>
                </a:ext>
              </a:extLst>
            </p:cNvPr>
            <p:cNvCxnSpPr/>
            <p:nvPr/>
          </p:nvCxnSpPr>
          <p:spPr>
            <a:xfrm>
              <a:off x="1248899" y="145137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9C731E-C952-E38B-0843-4AF88F495987}"/>
                </a:ext>
              </a:extLst>
            </p:cNvPr>
            <p:cNvCxnSpPr/>
            <p:nvPr/>
          </p:nvCxnSpPr>
          <p:spPr>
            <a:xfrm>
              <a:off x="1992608" y="1438866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22C5C7-921D-3444-ACBF-5940AAC74A16}"/>
                </a:ext>
              </a:extLst>
            </p:cNvPr>
            <p:cNvCxnSpPr/>
            <p:nvPr/>
          </p:nvCxnSpPr>
          <p:spPr>
            <a:xfrm>
              <a:off x="2779688" y="1436194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7EA08-8768-60AF-E1DA-CAA04665E57A}"/>
                </a:ext>
              </a:extLst>
            </p:cNvPr>
            <p:cNvSpPr txBox="1"/>
            <p:nvPr/>
          </p:nvSpPr>
          <p:spPr>
            <a:xfrm>
              <a:off x="418540" y="1745442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3347023-EC16-6B9F-C766-78A3CE6530DC}"/>
                </a:ext>
              </a:extLst>
            </p:cNvPr>
            <p:cNvSpPr txBox="1"/>
            <p:nvPr/>
          </p:nvSpPr>
          <p:spPr>
            <a:xfrm>
              <a:off x="1155337" y="1745441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CB37C8-A354-6459-A832-1827586B5C87}"/>
                </a:ext>
              </a:extLst>
            </p:cNvPr>
            <p:cNvSpPr txBox="1"/>
            <p:nvPr/>
          </p:nvSpPr>
          <p:spPr>
            <a:xfrm>
              <a:off x="1836904" y="1753841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9DF0F5-A1C8-A745-D6CF-6A11D25A497B}"/>
                </a:ext>
              </a:extLst>
            </p:cNvPr>
            <p:cNvSpPr txBox="1"/>
            <p:nvPr/>
          </p:nvSpPr>
          <p:spPr>
            <a:xfrm>
              <a:off x="2617959" y="1727056"/>
              <a:ext cx="321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5B9F8B5-77C1-6803-C984-A0DC780DEEED}"/>
                </a:ext>
              </a:extLst>
            </p:cNvPr>
            <p:cNvSpPr txBox="1"/>
            <p:nvPr/>
          </p:nvSpPr>
          <p:spPr>
            <a:xfrm>
              <a:off x="3306300" y="1714536"/>
              <a:ext cx="170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5BF059-C397-2DB7-3CFB-CADBBC5327D8}"/>
                </a:ext>
              </a:extLst>
            </p:cNvPr>
            <p:cNvSpPr txBox="1"/>
            <p:nvPr/>
          </p:nvSpPr>
          <p:spPr>
            <a:xfrm>
              <a:off x="4090267" y="1714535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590D085-0AC8-266C-4407-4F45B7856FA0}"/>
                </a:ext>
              </a:extLst>
            </p:cNvPr>
            <p:cNvSpPr txBox="1"/>
            <p:nvPr/>
          </p:nvSpPr>
          <p:spPr>
            <a:xfrm>
              <a:off x="4837525" y="1733584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6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6E3D95-B953-33AC-F412-B8C5F5F06BAE}"/>
                </a:ext>
              </a:extLst>
            </p:cNvPr>
            <p:cNvSpPr txBox="1"/>
            <p:nvPr/>
          </p:nvSpPr>
          <p:spPr>
            <a:xfrm>
              <a:off x="5591989" y="1739564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7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F98E1C0-6C04-F8D9-6E14-DF04B79748B9}"/>
                </a:ext>
              </a:extLst>
            </p:cNvPr>
            <p:cNvSpPr txBox="1"/>
            <p:nvPr/>
          </p:nvSpPr>
          <p:spPr>
            <a:xfrm>
              <a:off x="6289156" y="1727055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4F9EFD3-1D30-0473-3660-2BDA00921700}"/>
                </a:ext>
              </a:extLst>
            </p:cNvPr>
            <p:cNvSpPr txBox="1"/>
            <p:nvPr/>
          </p:nvSpPr>
          <p:spPr>
            <a:xfrm>
              <a:off x="6986323" y="1753840"/>
              <a:ext cx="2483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9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FDB2D28-97CB-8CBF-2084-6C396637B046}"/>
                </a:ext>
              </a:extLst>
            </p:cNvPr>
            <p:cNvSpPr txBox="1"/>
            <p:nvPr/>
          </p:nvSpPr>
          <p:spPr>
            <a:xfrm>
              <a:off x="7715556" y="1721090"/>
              <a:ext cx="729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10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C5408C6-AF1E-D7AC-8885-216EC02CFA7D}"/>
                </a:ext>
              </a:extLst>
            </p:cNvPr>
            <p:cNvCxnSpPr/>
            <p:nvPr/>
          </p:nvCxnSpPr>
          <p:spPr>
            <a:xfrm>
              <a:off x="3502099" y="145137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9C23460-FABA-D4AC-E20C-CE85BDB42899}"/>
                </a:ext>
              </a:extLst>
            </p:cNvPr>
            <p:cNvCxnSpPr/>
            <p:nvPr/>
          </p:nvCxnSpPr>
          <p:spPr>
            <a:xfrm>
              <a:off x="4261777" y="1446624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DCFD65C-1499-A608-6BB8-4DC76813AA85}"/>
                </a:ext>
              </a:extLst>
            </p:cNvPr>
            <p:cNvCxnSpPr/>
            <p:nvPr/>
          </p:nvCxnSpPr>
          <p:spPr>
            <a:xfrm>
              <a:off x="5007431" y="143619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C6F3D3D-EB05-AC08-FF13-F77F16526B73}"/>
                </a:ext>
              </a:extLst>
            </p:cNvPr>
            <p:cNvCxnSpPr/>
            <p:nvPr/>
          </p:nvCxnSpPr>
          <p:spPr>
            <a:xfrm>
              <a:off x="5725868" y="1436192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D57E683-6206-AAFF-157F-802D3F92505C}"/>
                </a:ext>
              </a:extLst>
            </p:cNvPr>
            <p:cNvCxnSpPr/>
            <p:nvPr/>
          </p:nvCxnSpPr>
          <p:spPr>
            <a:xfrm>
              <a:off x="6507100" y="1436192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5861ADD-975E-895E-D972-440B0AF76301}"/>
                </a:ext>
              </a:extLst>
            </p:cNvPr>
            <p:cNvCxnSpPr/>
            <p:nvPr/>
          </p:nvCxnSpPr>
          <p:spPr>
            <a:xfrm>
              <a:off x="7252754" y="1425761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47A9E61-3519-B73B-A84D-28E8284233C2}"/>
                </a:ext>
              </a:extLst>
            </p:cNvPr>
            <p:cNvCxnSpPr/>
            <p:nvPr/>
          </p:nvCxnSpPr>
          <p:spPr>
            <a:xfrm>
              <a:off x="7971191" y="1425760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0A9FCB9-BBE2-94F3-45AE-377692FDC5A2}"/>
              </a:ext>
            </a:extLst>
          </p:cNvPr>
          <p:cNvGrpSpPr/>
          <p:nvPr/>
        </p:nvGrpSpPr>
        <p:grpSpPr>
          <a:xfrm>
            <a:off x="1610588" y="2759337"/>
            <a:ext cx="6360603" cy="757477"/>
            <a:chOff x="-1423987" y="-136713"/>
            <a:chExt cx="12637878" cy="181495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C2D2AE-295F-88DC-7105-801515F0944D}"/>
                </a:ext>
              </a:extLst>
            </p:cNvPr>
            <p:cNvSpPr/>
            <p:nvPr/>
          </p:nvSpPr>
          <p:spPr>
            <a:xfrm>
              <a:off x="-1423987" y="-32540"/>
              <a:ext cx="11932920" cy="171078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61580D2-6B4A-E754-3BB3-1C2BC6B085BD}"/>
                </a:ext>
              </a:extLst>
            </p:cNvPr>
            <p:cNvSpPr txBox="1"/>
            <p:nvPr/>
          </p:nvSpPr>
          <p:spPr>
            <a:xfrm>
              <a:off x="-1321672" y="-136713"/>
              <a:ext cx="12535563" cy="1401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a) Những số bé hơn 5</a:t>
              </a:r>
              <a:endParaRPr kumimoji="0" lang="en-US" alt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64F5BA2-9E31-DEAA-EAEB-63676B9D211F}"/>
              </a:ext>
            </a:extLst>
          </p:cNvPr>
          <p:cNvGrpSpPr/>
          <p:nvPr/>
        </p:nvGrpSpPr>
        <p:grpSpPr>
          <a:xfrm>
            <a:off x="122331" y="3960585"/>
            <a:ext cx="9356635" cy="714000"/>
            <a:chOff x="-1363762" y="1068625"/>
            <a:chExt cx="12635160" cy="1710781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45D2BB9-1324-CE71-952C-8376DD0705BC}"/>
                </a:ext>
              </a:extLst>
            </p:cNvPr>
            <p:cNvSpPr/>
            <p:nvPr/>
          </p:nvSpPr>
          <p:spPr>
            <a:xfrm>
              <a:off x="-1363762" y="1068625"/>
              <a:ext cx="11932921" cy="1710781"/>
            </a:xfrm>
            <a:custGeom>
              <a:avLst/>
              <a:gdLst>
                <a:gd name="connsiteX0" fmla="*/ 0 w 11932921"/>
                <a:gd name="connsiteY0" fmla="*/ 0 h 1710781"/>
                <a:gd name="connsiteX1" fmla="*/ 11932921 w 11932921"/>
                <a:gd name="connsiteY1" fmla="*/ 0 h 1710781"/>
                <a:gd name="connsiteX2" fmla="*/ 11932921 w 11932921"/>
                <a:gd name="connsiteY2" fmla="*/ 1710781 h 1710781"/>
                <a:gd name="connsiteX3" fmla="*/ 0 w 11932921"/>
                <a:gd name="connsiteY3" fmla="*/ 1710781 h 1710781"/>
                <a:gd name="connsiteX4" fmla="*/ 0 w 11932921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1" h="1710781" fill="none" extrusionOk="0">
                  <a:moveTo>
                    <a:pt x="0" y="0"/>
                  </a:moveTo>
                  <a:cubicBezTo>
                    <a:pt x="3894766" y="-133017"/>
                    <a:pt x="6956952" y="-123057"/>
                    <a:pt x="11932921" y="0"/>
                  </a:cubicBezTo>
                  <a:cubicBezTo>
                    <a:pt x="11781856" y="306264"/>
                    <a:pt x="11935789" y="1228254"/>
                    <a:pt x="11932921" y="1710781"/>
                  </a:cubicBezTo>
                  <a:cubicBezTo>
                    <a:pt x="6069357" y="1708580"/>
                    <a:pt x="2854506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1" h="1710781" stroke="0" extrusionOk="0">
                  <a:moveTo>
                    <a:pt x="0" y="0"/>
                  </a:moveTo>
                  <a:cubicBezTo>
                    <a:pt x="5260367" y="-157587"/>
                    <a:pt x="8849012" y="-63908"/>
                    <a:pt x="11932921" y="0"/>
                  </a:cubicBezTo>
                  <a:cubicBezTo>
                    <a:pt x="11890299" y="255585"/>
                    <a:pt x="11929258" y="1165646"/>
                    <a:pt x="11932921" y="1710781"/>
                  </a:cubicBezTo>
                  <a:cubicBezTo>
                    <a:pt x="7499913" y="1609783"/>
                    <a:pt x="2568991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F1A1FF4-F8F5-D03D-4413-69F24C00AE9C}"/>
                </a:ext>
              </a:extLst>
            </p:cNvPr>
            <p:cNvSpPr txBox="1"/>
            <p:nvPr/>
          </p:nvSpPr>
          <p:spPr>
            <a:xfrm>
              <a:off x="-1264166" y="1189559"/>
              <a:ext cx="12535564" cy="1401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b) Những số vừa lớn hơn 3 vừa bé hơn 6</a:t>
              </a:r>
              <a:endParaRPr kumimoji="0" lang="en-US" alt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D230D-2F78-51F8-D9D1-4954FC3267CD}"/>
              </a:ext>
            </a:extLst>
          </p:cNvPr>
          <p:cNvGrpSpPr/>
          <p:nvPr/>
        </p:nvGrpSpPr>
        <p:grpSpPr>
          <a:xfrm>
            <a:off x="955816" y="-19805"/>
            <a:ext cx="6918093" cy="1304657"/>
            <a:chOff x="1006706" y="-9178"/>
            <a:chExt cx="6918093" cy="13046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329829-A096-850E-F1AD-5D45CAFC8BCC}"/>
                </a:ext>
              </a:extLst>
            </p:cNvPr>
            <p:cNvGrpSpPr/>
            <p:nvPr/>
          </p:nvGrpSpPr>
          <p:grpSpPr>
            <a:xfrm>
              <a:off x="1219198" y="170600"/>
              <a:ext cx="6705601" cy="917483"/>
              <a:chOff x="1219199" y="172074"/>
              <a:chExt cx="6705601" cy="917483"/>
            </a:xfrm>
          </p:grpSpPr>
          <p:sp>
            <p:nvSpPr>
              <p:cNvPr id="28" name="Google Shape;3580;p43">
                <a:extLst>
                  <a:ext uri="{FF2B5EF4-FFF2-40B4-BE49-F238E27FC236}">
                    <a16:creationId xmlns:a16="http://schemas.microsoft.com/office/drawing/2014/main" id="{135FC3DB-BF18-28CA-C3B3-FE954408929B}"/>
                  </a:ext>
                </a:extLst>
              </p:cNvPr>
              <p:cNvSpPr/>
              <p:nvPr/>
            </p:nvSpPr>
            <p:spPr>
              <a:xfrm rot="10800000">
                <a:off x="1219199" y="172074"/>
                <a:ext cx="6705601" cy="91748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81;p43">
                <a:extLst>
                  <a:ext uri="{FF2B5EF4-FFF2-40B4-BE49-F238E27FC236}">
                    <a16:creationId xmlns:a16="http://schemas.microsoft.com/office/drawing/2014/main" id="{72839F1A-C478-C3F3-1C62-F185D663110B}"/>
                  </a:ext>
                </a:extLst>
              </p:cNvPr>
              <p:cNvSpPr/>
              <p:nvPr/>
            </p:nvSpPr>
            <p:spPr>
              <a:xfrm rot="10800000">
                <a:off x="1393887" y="189775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82;p43">
                <a:extLst>
                  <a:ext uri="{FF2B5EF4-FFF2-40B4-BE49-F238E27FC236}">
                    <a16:creationId xmlns:a16="http://schemas.microsoft.com/office/drawing/2014/main" id="{9DEAC4DF-BEFC-6B2C-6421-2B8E77785375}"/>
                  </a:ext>
                </a:extLst>
              </p:cNvPr>
              <p:cNvSpPr/>
              <p:nvPr/>
            </p:nvSpPr>
            <p:spPr>
              <a:xfrm rot="10800000">
                <a:off x="1425824" y="209790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83;p43">
                <a:extLst>
                  <a:ext uri="{FF2B5EF4-FFF2-40B4-BE49-F238E27FC236}">
                    <a16:creationId xmlns:a16="http://schemas.microsoft.com/office/drawing/2014/main" id="{179A4ED5-76CE-51CA-5491-ABE2956764CD}"/>
                  </a:ext>
                </a:extLst>
              </p:cNvPr>
              <p:cNvSpPr/>
              <p:nvPr/>
            </p:nvSpPr>
            <p:spPr>
              <a:xfrm rot="10800000">
                <a:off x="1425824" y="209790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584;p43">
                <a:extLst>
                  <a:ext uri="{FF2B5EF4-FFF2-40B4-BE49-F238E27FC236}">
                    <a16:creationId xmlns:a16="http://schemas.microsoft.com/office/drawing/2014/main" id="{E736EDA6-88C9-5159-7B4A-9CCE37C9C1F1}"/>
                  </a:ext>
                </a:extLst>
              </p:cNvPr>
              <p:cNvSpPr/>
              <p:nvPr/>
            </p:nvSpPr>
            <p:spPr>
              <a:xfrm rot="10800000">
                <a:off x="1537932" y="233820"/>
                <a:ext cx="6040085" cy="792761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585;p43">
                <a:extLst>
                  <a:ext uri="{FF2B5EF4-FFF2-40B4-BE49-F238E27FC236}">
                    <a16:creationId xmlns:a16="http://schemas.microsoft.com/office/drawing/2014/main" id="{C37599C4-5E20-FFBA-E158-1EDDABE733D2}"/>
                  </a:ext>
                </a:extLst>
              </p:cNvPr>
              <p:cNvSpPr/>
              <p:nvPr/>
            </p:nvSpPr>
            <p:spPr>
              <a:xfrm rot="10800000">
                <a:off x="1425824" y="209790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6F442B-C6C3-9AFB-3102-259395A5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706" y="-9178"/>
              <a:ext cx="1310754" cy="1304657"/>
            </a:xfrm>
            <a:prstGeom prst="rect">
              <a:avLst/>
            </a:prstGeom>
          </p:spPr>
        </p:pic>
      </p:grpSp>
      <p:sp>
        <p:nvSpPr>
          <p:cNvPr id="3558" name="Google Shape;3558;p42"/>
          <p:cNvSpPr txBox="1">
            <a:spLocks noGrp="1"/>
          </p:cNvSpPr>
          <p:nvPr>
            <p:ph type="title" idx="15"/>
          </p:nvPr>
        </p:nvSpPr>
        <p:spPr>
          <a:xfrm>
            <a:off x="786408" y="279185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bg2"/>
                </a:solidFill>
                <a:latin typeface="UTM Guanine" panose="02040603050506020204" pitchFamily="18" charset="0"/>
              </a:rPr>
              <a:t>Tìm trên tia số</a:t>
            </a:r>
            <a:endParaRPr sz="3200">
              <a:solidFill>
                <a:schemeClr val="bg2"/>
              </a:solidFill>
              <a:latin typeface="UTM Guanine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85A5D13-EF36-A96A-D9A6-C6B5BE85C9FE}"/>
              </a:ext>
            </a:extLst>
          </p:cNvPr>
          <p:cNvGrpSpPr/>
          <p:nvPr/>
        </p:nvGrpSpPr>
        <p:grpSpPr>
          <a:xfrm>
            <a:off x="520141" y="828509"/>
            <a:ext cx="8306917" cy="789746"/>
            <a:chOff x="418540" y="1425760"/>
            <a:chExt cx="8306917" cy="78974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0571F35-08AA-21E6-B3EB-455AF75C4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012" y="1584427"/>
              <a:ext cx="8145445" cy="14906"/>
            </a:xfrm>
            <a:prstGeom prst="straightConnector1">
              <a:avLst/>
            </a:prstGeom>
            <a:ln w="762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B6B1797-7A34-781A-39D4-DA64B4ECBAB6}"/>
                </a:ext>
              </a:extLst>
            </p:cNvPr>
            <p:cNvCxnSpPr/>
            <p:nvPr/>
          </p:nvCxnSpPr>
          <p:spPr>
            <a:xfrm>
              <a:off x="542809" y="1438867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DAAA37-6F7F-41FF-7453-CC7A6A2691D8}"/>
                </a:ext>
              </a:extLst>
            </p:cNvPr>
            <p:cNvCxnSpPr/>
            <p:nvPr/>
          </p:nvCxnSpPr>
          <p:spPr>
            <a:xfrm>
              <a:off x="1248899" y="145137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25EE8F-84A2-DEA0-E937-573E45C911B3}"/>
                </a:ext>
              </a:extLst>
            </p:cNvPr>
            <p:cNvCxnSpPr/>
            <p:nvPr/>
          </p:nvCxnSpPr>
          <p:spPr>
            <a:xfrm>
              <a:off x="1992608" y="1438866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214B84-C345-C949-FE03-2A201F55B2A8}"/>
                </a:ext>
              </a:extLst>
            </p:cNvPr>
            <p:cNvCxnSpPr/>
            <p:nvPr/>
          </p:nvCxnSpPr>
          <p:spPr>
            <a:xfrm>
              <a:off x="2779688" y="1436194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807B49-789D-2F47-71A1-2A079C153A89}"/>
                </a:ext>
              </a:extLst>
            </p:cNvPr>
            <p:cNvSpPr txBox="1"/>
            <p:nvPr/>
          </p:nvSpPr>
          <p:spPr>
            <a:xfrm>
              <a:off x="418540" y="1745442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564896-0882-1C80-C2B2-974B86686770}"/>
                </a:ext>
              </a:extLst>
            </p:cNvPr>
            <p:cNvSpPr txBox="1"/>
            <p:nvPr/>
          </p:nvSpPr>
          <p:spPr>
            <a:xfrm>
              <a:off x="1155337" y="1745441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DA5448-600A-96AA-EE85-7354EFB5D755}"/>
                </a:ext>
              </a:extLst>
            </p:cNvPr>
            <p:cNvSpPr txBox="1"/>
            <p:nvPr/>
          </p:nvSpPr>
          <p:spPr>
            <a:xfrm>
              <a:off x="1836904" y="1753841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F64573-9858-7C2B-D18F-D942E4CFBACB}"/>
                </a:ext>
              </a:extLst>
            </p:cNvPr>
            <p:cNvSpPr txBox="1"/>
            <p:nvPr/>
          </p:nvSpPr>
          <p:spPr>
            <a:xfrm>
              <a:off x="2617959" y="1727056"/>
              <a:ext cx="321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90D1C0-84EC-E792-1801-9BB8055D3739}"/>
                </a:ext>
              </a:extLst>
            </p:cNvPr>
            <p:cNvSpPr txBox="1"/>
            <p:nvPr/>
          </p:nvSpPr>
          <p:spPr>
            <a:xfrm>
              <a:off x="3306300" y="1714536"/>
              <a:ext cx="170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434C92-99D7-FDF2-8552-1AE5CB30E1E9}"/>
                </a:ext>
              </a:extLst>
            </p:cNvPr>
            <p:cNvSpPr txBox="1"/>
            <p:nvPr/>
          </p:nvSpPr>
          <p:spPr>
            <a:xfrm>
              <a:off x="4090267" y="1714535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3821B4-419A-D0EF-266A-CC62B4DD448E}"/>
                </a:ext>
              </a:extLst>
            </p:cNvPr>
            <p:cNvSpPr txBox="1"/>
            <p:nvPr/>
          </p:nvSpPr>
          <p:spPr>
            <a:xfrm>
              <a:off x="4837525" y="1733584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A678AA-B60A-B221-002E-A3A7451B7E13}"/>
                </a:ext>
              </a:extLst>
            </p:cNvPr>
            <p:cNvSpPr txBox="1"/>
            <p:nvPr/>
          </p:nvSpPr>
          <p:spPr>
            <a:xfrm>
              <a:off x="5591989" y="1739564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0570EC-C938-6662-10EB-62DCACE44CE2}"/>
                </a:ext>
              </a:extLst>
            </p:cNvPr>
            <p:cNvSpPr txBox="1"/>
            <p:nvPr/>
          </p:nvSpPr>
          <p:spPr>
            <a:xfrm>
              <a:off x="6289156" y="1727055"/>
              <a:ext cx="324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589D4D-56FF-40DD-D6C8-247F18F1C18E}"/>
                </a:ext>
              </a:extLst>
            </p:cNvPr>
            <p:cNvSpPr txBox="1"/>
            <p:nvPr/>
          </p:nvSpPr>
          <p:spPr>
            <a:xfrm>
              <a:off x="6986323" y="1753840"/>
              <a:ext cx="2483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8934CB-4AD8-ED92-AD23-409B8045AB12}"/>
                </a:ext>
              </a:extLst>
            </p:cNvPr>
            <p:cNvSpPr txBox="1"/>
            <p:nvPr/>
          </p:nvSpPr>
          <p:spPr>
            <a:xfrm>
              <a:off x="7715556" y="1721090"/>
              <a:ext cx="729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chemeClr val="tx1">
                      <a:lumMod val="75000"/>
                    </a:schemeClr>
                  </a:solidFill>
                  <a:latin typeface="UTM Guanine" panose="02040603050506020204" pitchFamily="18" charset="0"/>
                </a:rPr>
                <a:t>10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4D65114-782A-3CD7-9843-F85C17312896}"/>
                </a:ext>
              </a:extLst>
            </p:cNvPr>
            <p:cNvCxnSpPr/>
            <p:nvPr/>
          </p:nvCxnSpPr>
          <p:spPr>
            <a:xfrm>
              <a:off x="3502099" y="145137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09DC79F-BD53-929E-2FB1-0F6996603452}"/>
                </a:ext>
              </a:extLst>
            </p:cNvPr>
            <p:cNvCxnSpPr/>
            <p:nvPr/>
          </p:nvCxnSpPr>
          <p:spPr>
            <a:xfrm>
              <a:off x="4261777" y="1446624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C83D92E-E526-4AB9-B794-70484C74D5F9}"/>
                </a:ext>
              </a:extLst>
            </p:cNvPr>
            <p:cNvCxnSpPr/>
            <p:nvPr/>
          </p:nvCxnSpPr>
          <p:spPr>
            <a:xfrm>
              <a:off x="5007431" y="1436193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8ED096-CA3B-D225-ACC9-E9441B3B3946}"/>
                </a:ext>
              </a:extLst>
            </p:cNvPr>
            <p:cNvCxnSpPr/>
            <p:nvPr/>
          </p:nvCxnSpPr>
          <p:spPr>
            <a:xfrm>
              <a:off x="5725868" y="1436192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45C28AF-5645-4F8D-0ABC-B89092570E4D}"/>
                </a:ext>
              </a:extLst>
            </p:cNvPr>
            <p:cNvCxnSpPr/>
            <p:nvPr/>
          </p:nvCxnSpPr>
          <p:spPr>
            <a:xfrm>
              <a:off x="6507100" y="1436192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A72C83-10A7-3423-E491-B614C13CB6D2}"/>
                </a:ext>
              </a:extLst>
            </p:cNvPr>
            <p:cNvCxnSpPr/>
            <p:nvPr/>
          </p:nvCxnSpPr>
          <p:spPr>
            <a:xfrm>
              <a:off x="7252754" y="1425761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1DBB80-6D56-64CF-9F50-BCA1E651BA00}"/>
                </a:ext>
              </a:extLst>
            </p:cNvPr>
            <p:cNvCxnSpPr/>
            <p:nvPr/>
          </p:nvCxnSpPr>
          <p:spPr>
            <a:xfrm>
              <a:off x="7971191" y="1425760"/>
              <a:ext cx="0" cy="263163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730368-35A9-279D-72B3-419F9C3972EE}"/>
              </a:ext>
            </a:extLst>
          </p:cNvPr>
          <p:cNvGrpSpPr/>
          <p:nvPr/>
        </p:nvGrpSpPr>
        <p:grpSpPr>
          <a:xfrm>
            <a:off x="311776" y="1913757"/>
            <a:ext cx="8668324" cy="1341010"/>
            <a:chOff x="-1760590" y="498332"/>
            <a:chExt cx="12535563" cy="21740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FAC7E8-FD3F-F65D-C5AF-6F9CB4E683B9}"/>
                </a:ext>
              </a:extLst>
            </p:cNvPr>
            <p:cNvSpPr/>
            <p:nvPr/>
          </p:nvSpPr>
          <p:spPr>
            <a:xfrm>
              <a:off x="-1459267" y="628551"/>
              <a:ext cx="11932920" cy="2043794"/>
            </a:xfrm>
            <a:custGeom>
              <a:avLst/>
              <a:gdLst>
                <a:gd name="connsiteX0" fmla="*/ 0 w 11932920"/>
                <a:gd name="connsiteY0" fmla="*/ 0 h 2043794"/>
                <a:gd name="connsiteX1" fmla="*/ 11932920 w 11932920"/>
                <a:gd name="connsiteY1" fmla="*/ 0 h 2043794"/>
                <a:gd name="connsiteX2" fmla="*/ 11932920 w 11932920"/>
                <a:gd name="connsiteY2" fmla="*/ 2043794 h 2043794"/>
                <a:gd name="connsiteX3" fmla="*/ 0 w 11932920"/>
                <a:gd name="connsiteY3" fmla="*/ 2043794 h 2043794"/>
                <a:gd name="connsiteX4" fmla="*/ 0 w 11932920"/>
                <a:gd name="connsiteY4" fmla="*/ 0 h 204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2043794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860239" y="1008740"/>
                    <a:pt x="11902143" y="1259069"/>
                    <a:pt x="11932920" y="2043794"/>
                  </a:cubicBezTo>
                  <a:cubicBezTo>
                    <a:pt x="6069223" y="2041593"/>
                    <a:pt x="2854444" y="1914023"/>
                    <a:pt x="0" y="2043794"/>
                  </a:cubicBezTo>
                  <a:cubicBezTo>
                    <a:pt x="62819" y="1716820"/>
                    <a:pt x="-160207" y="459185"/>
                    <a:pt x="0" y="0"/>
                  </a:cubicBezTo>
                  <a:close/>
                </a:path>
                <a:path w="11932920" h="2043794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763511" y="752978"/>
                    <a:pt x="11764778" y="1775249"/>
                    <a:pt x="11932920" y="2043794"/>
                  </a:cubicBezTo>
                  <a:cubicBezTo>
                    <a:pt x="7499845" y="1942796"/>
                    <a:pt x="2568714" y="2164850"/>
                    <a:pt x="0" y="2043794"/>
                  </a:cubicBezTo>
                  <a:cubicBezTo>
                    <a:pt x="-124967" y="1810146"/>
                    <a:pt x="-10970" y="559661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80000"/>
              </a:srgb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33CAA00-9E6F-EBD5-DB9B-690EC473D877}"/>
                </a:ext>
              </a:extLst>
            </p:cNvPr>
            <p:cNvSpPr txBox="1"/>
            <p:nvPr/>
          </p:nvSpPr>
          <p:spPr>
            <a:xfrm>
              <a:off x="-1760590" y="498332"/>
              <a:ext cx="12535563" cy="1817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marR="0" lvl="0" indent="-51435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 số bé hơn 5: </a:t>
              </a: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0, 1, 2, 3, 4</a:t>
              </a:r>
              <a:endParaRPr kumimoji="0" lang="en-US" alt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51A73-546B-6D9E-1AFF-4022C4BA5C99}"/>
              </a:ext>
            </a:extLst>
          </p:cNvPr>
          <p:cNvGrpSpPr/>
          <p:nvPr/>
        </p:nvGrpSpPr>
        <p:grpSpPr>
          <a:xfrm>
            <a:off x="105424" y="3454505"/>
            <a:ext cx="8874677" cy="1256972"/>
            <a:chOff x="-1723069" y="2562574"/>
            <a:chExt cx="12208336" cy="315288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D92A13D-6029-01C8-B1FF-134005D00A6A}"/>
                </a:ext>
              </a:extLst>
            </p:cNvPr>
            <p:cNvSpPr/>
            <p:nvPr/>
          </p:nvSpPr>
          <p:spPr>
            <a:xfrm>
              <a:off x="-1490822" y="2562574"/>
              <a:ext cx="11976089" cy="3152884"/>
            </a:xfrm>
            <a:custGeom>
              <a:avLst/>
              <a:gdLst>
                <a:gd name="connsiteX0" fmla="*/ 0 w 11976089"/>
                <a:gd name="connsiteY0" fmla="*/ 0 h 3152884"/>
                <a:gd name="connsiteX1" fmla="*/ 11976089 w 11976089"/>
                <a:gd name="connsiteY1" fmla="*/ 0 h 3152884"/>
                <a:gd name="connsiteX2" fmla="*/ 11976089 w 11976089"/>
                <a:gd name="connsiteY2" fmla="*/ 3152884 h 3152884"/>
                <a:gd name="connsiteX3" fmla="*/ 0 w 11976089"/>
                <a:gd name="connsiteY3" fmla="*/ 3152884 h 3152884"/>
                <a:gd name="connsiteX4" fmla="*/ 0 w 11976089"/>
                <a:gd name="connsiteY4" fmla="*/ 0 h 315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6089" h="3152884" fill="none" extrusionOk="0">
                  <a:moveTo>
                    <a:pt x="0" y="0"/>
                  </a:moveTo>
                  <a:cubicBezTo>
                    <a:pt x="2465905" y="-133017"/>
                    <a:pt x="8813859" y="-123057"/>
                    <a:pt x="11976089" y="0"/>
                  </a:cubicBezTo>
                  <a:cubicBezTo>
                    <a:pt x="11903408" y="718018"/>
                    <a:pt x="11945312" y="2109408"/>
                    <a:pt x="11976089" y="3152884"/>
                  </a:cubicBezTo>
                  <a:cubicBezTo>
                    <a:pt x="7067749" y="3150683"/>
                    <a:pt x="5535239" y="3023113"/>
                    <a:pt x="0" y="3152884"/>
                  </a:cubicBezTo>
                  <a:cubicBezTo>
                    <a:pt x="62819" y="2513310"/>
                    <a:pt x="-160207" y="1305687"/>
                    <a:pt x="0" y="0"/>
                  </a:cubicBezTo>
                  <a:close/>
                </a:path>
                <a:path w="11976089" h="3152884" stroke="0" extrusionOk="0">
                  <a:moveTo>
                    <a:pt x="0" y="0"/>
                  </a:moveTo>
                  <a:cubicBezTo>
                    <a:pt x="2094941" y="-157587"/>
                    <a:pt x="9428146" y="-63908"/>
                    <a:pt x="11976089" y="0"/>
                  </a:cubicBezTo>
                  <a:cubicBezTo>
                    <a:pt x="11806680" y="1077202"/>
                    <a:pt x="11807947" y="1923664"/>
                    <a:pt x="11976089" y="3152884"/>
                  </a:cubicBezTo>
                  <a:cubicBezTo>
                    <a:pt x="10439654" y="3051886"/>
                    <a:pt x="4924069" y="3273940"/>
                    <a:pt x="0" y="3152884"/>
                  </a:cubicBezTo>
                  <a:cubicBezTo>
                    <a:pt x="-124967" y="1747222"/>
                    <a:pt x="-10970" y="42500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alpha val="80000"/>
              </a:scheme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09F5C43-AB9D-6998-A418-901A72B5507B}"/>
                </a:ext>
              </a:extLst>
            </p:cNvPr>
            <p:cNvSpPr txBox="1"/>
            <p:nvPr/>
          </p:nvSpPr>
          <p:spPr>
            <a:xfrm>
              <a:off x="-1723069" y="2788014"/>
              <a:ext cx="12208335" cy="2702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1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bg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b) Những số vừa lớn hơn 3 vừa bé hơn 6:</a:t>
              </a:r>
              <a:r>
                <a:rPr kumimoji="0" lang="en-US" altLang="en-US" sz="31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100" b="1" i="0" u="none" strike="noStrike" kern="1200" cap="none" spc="0" normalizeH="0" baseline="0" noProof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4, 5</a:t>
              </a:r>
              <a:endParaRPr kumimoji="0" lang="en-US" altLang="en-US" sz="31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960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p44"/>
          <p:cNvSpPr txBox="1">
            <a:spLocks noGrp="1"/>
          </p:cNvSpPr>
          <p:nvPr>
            <p:ph type="title"/>
          </p:nvPr>
        </p:nvSpPr>
        <p:spPr>
          <a:xfrm>
            <a:off x="290361" y="937107"/>
            <a:ext cx="8563277" cy="14160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3000">
                <a:latin typeface="UTM Avo" panose="02040603050506020204" pitchFamily="18" charset="0"/>
              </a:rPr>
              <a:t>Ghép hai trong ba thẻ số bên được tất cả bao nhiêu số có hai chữ số?</a:t>
            </a:r>
            <a:endParaRPr sz="3000"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FA75B2-52C8-A3F7-8D55-C412CA98ABD4}"/>
              </a:ext>
            </a:extLst>
          </p:cNvPr>
          <p:cNvGrpSpPr/>
          <p:nvPr/>
        </p:nvGrpSpPr>
        <p:grpSpPr>
          <a:xfrm>
            <a:off x="1134938" y="114789"/>
            <a:ext cx="7718700" cy="1075270"/>
            <a:chOff x="1246356" y="138788"/>
            <a:chExt cx="7718700" cy="10752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3C09E0-8098-BAA3-0E8D-5A4CB6F55246}"/>
                </a:ext>
              </a:extLst>
            </p:cNvPr>
            <p:cNvGrpSpPr/>
            <p:nvPr/>
          </p:nvGrpSpPr>
          <p:grpSpPr>
            <a:xfrm>
              <a:off x="1452980" y="226811"/>
              <a:ext cx="6500122" cy="899224"/>
              <a:chOff x="1219199" y="79337"/>
              <a:chExt cx="6500122" cy="899224"/>
            </a:xfrm>
          </p:grpSpPr>
          <p:sp>
            <p:nvSpPr>
              <p:cNvPr id="10" name="Google Shape;3580;p43">
                <a:extLst>
                  <a:ext uri="{FF2B5EF4-FFF2-40B4-BE49-F238E27FC236}">
                    <a16:creationId xmlns:a16="http://schemas.microsoft.com/office/drawing/2014/main" id="{1FFE9BF7-5366-1098-309E-ED1182BEAFA2}"/>
                  </a:ext>
                </a:extLst>
              </p:cNvPr>
              <p:cNvSpPr/>
              <p:nvPr/>
            </p:nvSpPr>
            <p:spPr>
              <a:xfrm rot="10800000">
                <a:off x="1219199" y="79337"/>
                <a:ext cx="6500122" cy="899224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581;p43">
                <a:extLst>
                  <a:ext uri="{FF2B5EF4-FFF2-40B4-BE49-F238E27FC236}">
                    <a16:creationId xmlns:a16="http://schemas.microsoft.com/office/drawing/2014/main" id="{5566D7A8-00CD-C602-1293-2CFFBD3E8B8C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582;p43">
                <a:extLst>
                  <a:ext uri="{FF2B5EF4-FFF2-40B4-BE49-F238E27FC236}">
                    <a16:creationId xmlns:a16="http://schemas.microsoft.com/office/drawing/2014/main" id="{67389826-6AE6-166D-2137-FF61E9722F41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583;p43">
                <a:extLst>
                  <a:ext uri="{FF2B5EF4-FFF2-40B4-BE49-F238E27FC236}">
                    <a16:creationId xmlns:a16="http://schemas.microsoft.com/office/drawing/2014/main" id="{95CC81A1-1331-2276-2052-8D44C14E999C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584;p43">
                <a:extLst>
                  <a:ext uri="{FF2B5EF4-FFF2-40B4-BE49-F238E27FC236}">
                    <a16:creationId xmlns:a16="http://schemas.microsoft.com/office/drawing/2014/main" id="{F7F5A304-9AFD-D076-2A4D-E3F73E512682}"/>
                  </a:ext>
                </a:extLst>
              </p:cNvPr>
              <p:cNvSpPr/>
              <p:nvPr/>
            </p:nvSpPr>
            <p:spPr>
              <a:xfrm rot="10800000">
                <a:off x="1537932" y="141083"/>
                <a:ext cx="6040085" cy="792761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585;p43">
                <a:extLst>
                  <a:ext uri="{FF2B5EF4-FFF2-40B4-BE49-F238E27FC236}">
                    <a16:creationId xmlns:a16="http://schemas.microsoft.com/office/drawing/2014/main" id="{904D1100-AF54-1846-62F3-8EBB55A353FD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558;p42">
              <a:extLst>
                <a:ext uri="{FF2B5EF4-FFF2-40B4-BE49-F238E27FC236}">
                  <a16:creationId xmlns:a16="http://schemas.microsoft.com/office/drawing/2014/main" id="{53202B1B-4336-F2CD-97D7-F11768370634}"/>
                </a:ext>
              </a:extLst>
            </p:cNvPr>
            <p:cNvSpPr txBox="1">
              <a:spLocks/>
            </p:cNvSpPr>
            <p:nvPr/>
          </p:nvSpPr>
          <p:spPr>
            <a:xfrm>
              <a:off x="1246356" y="399203"/>
              <a:ext cx="7718700" cy="5727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Chọn câu trả lời đúng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E3ADE97-14CE-81B3-7352-ACFB66F28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0182" y="138788"/>
              <a:ext cx="1075270" cy="107527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54861E4-9F9E-94C2-25D3-CCE9D38EA041}"/>
              </a:ext>
            </a:extLst>
          </p:cNvPr>
          <p:cNvSpPr/>
          <p:nvPr/>
        </p:nvSpPr>
        <p:spPr>
          <a:xfrm rot="20855287">
            <a:off x="1965986" y="2183516"/>
            <a:ext cx="855674" cy="1078913"/>
          </a:xfrm>
          <a:prstGeom prst="roundRect">
            <a:avLst/>
          </a:prstGeom>
          <a:pattFill prst="pct90">
            <a:fgClr>
              <a:srgbClr val="FFFF00"/>
            </a:fgClr>
            <a:bgClr>
              <a:srgbClr val="00B050"/>
            </a:bgClr>
          </a:patt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UTM Guanine" panose="02040603050506020204" pitchFamily="18" charset="0"/>
              </a:rPr>
              <a:t>4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103DCD40-45F4-7D9F-DC3D-15E74B37E5D7}"/>
              </a:ext>
            </a:extLst>
          </p:cNvPr>
          <p:cNvSpPr/>
          <p:nvPr/>
        </p:nvSpPr>
        <p:spPr>
          <a:xfrm>
            <a:off x="3866828" y="2283585"/>
            <a:ext cx="852184" cy="1086733"/>
          </a:xfrm>
          <a:prstGeom prst="roundRect">
            <a:avLst/>
          </a:prstGeom>
          <a:pattFill prst="pct90">
            <a:fgClr>
              <a:srgbClr val="FFFF00"/>
            </a:fgClr>
            <a:bgClr>
              <a:srgbClr val="00B050"/>
            </a:bgClr>
          </a:patt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UTM Guanine" panose="02040603050506020204" pitchFamily="18" charset="0"/>
              </a:rPr>
              <a:t>5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4217CF98-788C-39FD-F670-A4FB1569B388}"/>
              </a:ext>
            </a:extLst>
          </p:cNvPr>
          <p:cNvSpPr/>
          <p:nvPr/>
        </p:nvSpPr>
        <p:spPr>
          <a:xfrm rot="835874">
            <a:off x="5554641" y="2305278"/>
            <a:ext cx="752525" cy="1066452"/>
          </a:xfrm>
          <a:prstGeom prst="roundRect">
            <a:avLst/>
          </a:prstGeom>
          <a:pattFill prst="pct90">
            <a:fgClr>
              <a:srgbClr val="FFFF00"/>
            </a:fgClr>
            <a:bgClr>
              <a:srgbClr val="5A8B25"/>
            </a:bgClr>
          </a:patt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UTM Guanine" panose="02040603050506020204" pitchFamily="18" charset="0"/>
              </a:rPr>
              <a:t>0</a:t>
            </a:r>
          </a:p>
        </p:txBody>
      </p:sp>
      <p:grpSp>
        <p:nvGrpSpPr>
          <p:cNvPr id="3586" name="Group 3585">
            <a:extLst>
              <a:ext uri="{FF2B5EF4-FFF2-40B4-BE49-F238E27FC236}">
                <a16:creationId xmlns:a16="http://schemas.microsoft.com/office/drawing/2014/main" id="{5DAC5941-EB97-4CA5-F444-06AF73044A2F}"/>
              </a:ext>
            </a:extLst>
          </p:cNvPr>
          <p:cNvGrpSpPr/>
          <p:nvPr/>
        </p:nvGrpSpPr>
        <p:grpSpPr>
          <a:xfrm>
            <a:off x="1634404" y="3662881"/>
            <a:ext cx="1225500" cy="1225500"/>
            <a:chOff x="1634404" y="3662881"/>
            <a:chExt cx="1225500" cy="1225500"/>
          </a:xfrm>
        </p:grpSpPr>
        <p:grpSp>
          <p:nvGrpSpPr>
            <p:cNvPr id="123" name="Google Shape;3543;p42">
              <a:extLst>
                <a:ext uri="{FF2B5EF4-FFF2-40B4-BE49-F238E27FC236}">
                  <a16:creationId xmlns:a16="http://schemas.microsoft.com/office/drawing/2014/main" id="{65DAA5C9-0014-5C0E-5ED9-26AD53F60CBB}"/>
                </a:ext>
              </a:extLst>
            </p:cNvPr>
            <p:cNvGrpSpPr/>
            <p:nvPr/>
          </p:nvGrpSpPr>
          <p:grpSpPr>
            <a:xfrm>
              <a:off x="1634404" y="3662881"/>
              <a:ext cx="1225500" cy="1225500"/>
              <a:chOff x="3190585" y="1598925"/>
              <a:chExt cx="1225500" cy="1225500"/>
            </a:xfrm>
          </p:grpSpPr>
          <p:sp>
            <p:nvSpPr>
              <p:cNvPr id="124" name="Google Shape;3544;p42">
                <a:extLst>
                  <a:ext uri="{FF2B5EF4-FFF2-40B4-BE49-F238E27FC236}">
                    <a16:creationId xmlns:a16="http://schemas.microsoft.com/office/drawing/2014/main" id="{FBA7D795-0C52-D1BF-5778-C0F83762698F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  <p:sp>
            <p:nvSpPr>
              <p:cNvPr id="125" name="Google Shape;3545;p42">
                <a:extLst>
                  <a:ext uri="{FF2B5EF4-FFF2-40B4-BE49-F238E27FC236}">
                    <a16:creationId xmlns:a16="http://schemas.microsoft.com/office/drawing/2014/main" id="{239282EF-6791-3269-1EF4-124A4D1C859A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</p:grpSp>
        <p:sp>
          <p:nvSpPr>
            <p:cNvPr id="126" name="Google Shape;3555;p42">
              <a:extLst>
                <a:ext uri="{FF2B5EF4-FFF2-40B4-BE49-F238E27FC236}">
                  <a16:creationId xmlns:a16="http://schemas.microsoft.com/office/drawing/2014/main" id="{C457526D-0ED5-E417-EA66-AD74FEAD327B}"/>
                </a:ext>
              </a:extLst>
            </p:cNvPr>
            <p:cNvSpPr txBox="1">
              <a:spLocks/>
            </p:cNvSpPr>
            <p:nvPr/>
          </p:nvSpPr>
          <p:spPr>
            <a:xfrm>
              <a:off x="1663654" y="3918631"/>
              <a:ext cx="1167000" cy="7140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A. 6</a:t>
              </a:r>
            </a:p>
          </p:txBody>
        </p:sp>
      </p:grpSp>
      <p:grpSp>
        <p:nvGrpSpPr>
          <p:cNvPr id="3587" name="Group 3586">
            <a:extLst>
              <a:ext uri="{FF2B5EF4-FFF2-40B4-BE49-F238E27FC236}">
                <a16:creationId xmlns:a16="http://schemas.microsoft.com/office/drawing/2014/main" id="{0CFBC499-2269-369F-5280-3985A751A71E}"/>
              </a:ext>
            </a:extLst>
          </p:cNvPr>
          <p:cNvGrpSpPr/>
          <p:nvPr/>
        </p:nvGrpSpPr>
        <p:grpSpPr>
          <a:xfrm>
            <a:off x="3541479" y="3651056"/>
            <a:ext cx="1225500" cy="1225500"/>
            <a:chOff x="3541479" y="3651056"/>
            <a:chExt cx="1225500" cy="1225500"/>
          </a:xfrm>
        </p:grpSpPr>
        <p:grpSp>
          <p:nvGrpSpPr>
            <p:cNvPr id="127" name="Google Shape;3543;p42">
              <a:extLst>
                <a:ext uri="{FF2B5EF4-FFF2-40B4-BE49-F238E27FC236}">
                  <a16:creationId xmlns:a16="http://schemas.microsoft.com/office/drawing/2014/main" id="{05232F40-A290-4D06-45FE-1989FC38EB62}"/>
                </a:ext>
              </a:extLst>
            </p:cNvPr>
            <p:cNvGrpSpPr/>
            <p:nvPr/>
          </p:nvGrpSpPr>
          <p:grpSpPr>
            <a:xfrm>
              <a:off x="3541479" y="3651056"/>
              <a:ext cx="1225500" cy="1225500"/>
              <a:chOff x="3190585" y="1598925"/>
              <a:chExt cx="1225500" cy="1225500"/>
            </a:xfrm>
          </p:grpSpPr>
          <p:sp>
            <p:nvSpPr>
              <p:cNvPr id="128" name="Google Shape;3544;p42">
                <a:extLst>
                  <a:ext uri="{FF2B5EF4-FFF2-40B4-BE49-F238E27FC236}">
                    <a16:creationId xmlns:a16="http://schemas.microsoft.com/office/drawing/2014/main" id="{C6DC4CEB-46E5-FC34-AEEA-BB07E5952063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  <p:sp>
            <p:nvSpPr>
              <p:cNvPr id="129" name="Google Shape;3545;p42">
                <a:extLst>
                  <a:ext uri="{FF2B5EF4-FFF2-40B4-BE49-F238E27FC236}">
                    <a16:creationId xmlns:a16="http://schemas.microsoft.com/office/drawing/2014/main" id="{369A0C5C-B352-BE75-F0FC-D09119D424A9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</p:grpSp>
        <p:sp>
          <p:nvSpPr>
            <p:cNvPr id="130" name="Google Shape;3555;p42">
              <a:extLst>
                <a:ext uri="{FF2B5EF4-FFF2-40B4-BE49-F238E27FC236}">
                  <a16:creationId xmlns:a16="http://schemas.microsoft.com/office/drawing/2014/main" id="{AF6378BE-180A-F250-6DC8-85F966003982}"/>
                </a:ext>
              </a:extLst>
            </p:cNvPr>
            <p:cNvSpPr txBox="1">
              <a:spLocks/>
            </p:cNvSpPr>
            <p:nvPr/>
          </p:nvSpPr>
          <p:spPr>
            <a:xfrm>
              <a:off x="3570729" y="3911760"/>
              <a:ext cx="1167000" cy="7140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B. 5</a:t>
              </a:r>
            </a:p>
          </p:txBody>
        </p: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77164199-9080-13FF-2611-8FDC26949780}"/>
              </a:ext>
            </a:extLst>
          </p:cNvPr>
          <p:cNvGrpSpPr/>
          <p:nvPr/>
        </p:nvGrpSpPr>
        <p:grpSpPr>
          <a:xfrm>
            <a:off x="5398327" y="3651056"/>
            <a:ext cx="1252298" cy="1225500"/>
            <a:chOff x="5398327" y="3651056"/>
            <a:chExt cx="1252298" cy="1225500"/>
          </a:xfrm>
        </p:grpSpPr>
        <p:grpSp>
          <p:nvGrpSpPr>
            <p:cNvPr id="131" name="Google Shape;3543;p42">
              <a:extLst>
                <a:ext uri="{FF2B5EF4-FFF2-40B4-BE49-F238E27FC236}">
                  <a16:creationId xmlns:a16="http://schemas.microsoft.com/office/drawing/2014/main" id="{3479FAA5-8F02-FCD1-B6F5-1CD3F38CE2E6}"/>
                </a:ext>
              </a:extLst>
            </p:cNvPr>
            <p:cNvGrpSpPr/>
            <p:nvPr/>
          </p:nvGrpSpPr>
          <p:grpSpPr>
            <a:xfrm>
              <a:off x="5425125" y="3651056"/>
              <a:ext cx="1225500" cy="1225500"/>
              <a:chOff x="3190585" y="1598925"/>
              <a:chExt cx="1225500" cy="1225500"/>
            </a:xfrm>
          </p:grpSpPr>
          <p:sp>
            <p:nvSpPr>
              <p:cNvPr id="132" name="Google Shape;3544;p42">
                <a:extLst>
                  <a:ext uri="{FF2B5EF4-FFF2-40B4-BE49-F238E27FC236}">
                    <a16:creationId xmlns:a16="http://schemas.microsoft.com/office/drawing/2014/main" id="{C0C7EE9E-161C-56E5-57AA-5E420BE59BB2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  <p:sp>
            <p:nvSpPr>
              <p:cNvPr id="133" name="Google Shape;3545;p42">
                <a:extLst>
                  <a:ext uri="{FF2B5EF4-FFF2-40B4-BE49-F238E27FC236}">
                    <a16:creationId xmlns:a16="http://schemas.microsoft.com/office/drawing/2014/main" id="{09AD0623-2297-50CF-7D3B-16BF27BD463B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bg2"/>
                  </a:solidFill>
                  <a:latin typeface="UTM Guanine" panose="02040603050506020204" pitchFamily="18" charset="0"/>
                </a:endParaRPr>
              </a:p>
            </p:txBody>
          </p:sp>
        </p:grpSp>
        <p:sp>
          <p:nvSpPr>
            <p:cNvPr id="134" name="Google Shape;3555;p42">
              <a:extLst>
                <a:ext uri="{FF2B5EF4-FFF2-40B4-BE49-F238E27FC236}">
                  <a16:creationId xmlns:a16="http://schemas.microsoft.com/office/drawing/2014/main" id="{FCCBF8F3-7E12-9A92-7E37-5D3BF10C5C2C}"/>
                </a:ext>
              </a:extLst>
            </p:cNvPr>
            <p:cNvSpPr txBox="1">
              <a:spLocks/>
            </p:cNvSpPr>
            <p:nvPr/>
          </p:nvSpPr>
          <p:spPr>
            <a:xfrm>
              <a:off x="5398327" y="3906806"/>
              <a:ext cx="1167000" cy="7140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C. 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AE051F-009E-A43C-A623-BD8E1FC9D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448" y="2357699"/>
            <a:ext cx="2042337" cy="317019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799F8E-42B5-9138-A6B9-314E134DB2DF}"/>
              </a:ext>
            </a:extLst>
          </p:cNvPr>
          <p:cNvGrpSpPr/>
          <p:nvPr/>
        </p:nvGrpSpPr>
        <p:grpSpPr>
          <a:xfrm>
            <a:off x="1829991" y="5527894"/>
            <a:ext cx="5005971" cy="45719"/>
            <a:chOff x="1029832" y="226811"/>
            <a:chExt cx="7718700" cy="9174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F3F8EC6-87FE-BC16-4601-D50B9B296010}"/>
                </a:ext>
              </a:extLst>
            </p:cNvPr>
            <p:cNvGrpSpPr/>
            <p:nvPr/>
          </p:nvGrpSpPr>
          <p:grpSpPr>
            <a:xfrm>
              <a:off x="1452980" y="226811"/>
              <a:ext cx="6705601" cy="917483"/>
              <a:chOff x="1219199" y="79337"/>
              <a:chExt cx="6705601" cy="917483"/>
            </a:xfrm>
          </p:grpSpPr>
          <p:sp>
            <p:nvSpPr>
              <p:cNvPr id="37" name="Google Shape;3580;p43">
                <a:extLst>
                  <a:ext uri="{FF2B5EF4-FFF2-40B4-BE49-F238E27FC236}">
                    <a16:creationId xmlns:a16="http://schemas.microsoft.com/office/drawing/2014/main" id="{CBBA80CC-7524-45AB-00AA-0A3401EF1939}"/>
                  </a:ext>
                </a:extLst>
              </p:cNvPr>
              <p:cNvSpPr/>
              <p:nvPr/>
            </p:nvSpPr>
            <p:spPr>
              <a:xfrm rot="10800000">
                <a:off x="1219199" y="79337"/>
                <a:ext cx="6705601" cy="91748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581;p43">
                <a:extLst>
                  <a:ext uri="{FF2B5EF4-FFF2-40B4-BE49-F238E27FC236}">
                    <a16:creationId xmlns:a16="http://schemas.microsoft.com/office/drawing/2014/main" id="{F6113E9C-19EB-C151-7698-88C257A9B4F7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582;p43">
                <a:extLst>
                  <a:ext uri="{FF2B5EF4-FFF2-40B4-BE49-F238E27FC236}">
                    <a16:creationId xmlns:a16="http://schemas.microsoft.com/office/drawing/2014/main" id="{3A41BDFB-C956-36F4-2B48-26DDA7F5A058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583;p43">
                <a:extLst>
                  <a:ext uri="{FF2B5EF4-FFF2-40B4-BE49-F238E27FC236}">
                    <a16:creationId xmlns:a16="http://schemas.microsoft.com/office/drawing/2014/main" id="{CB306F38-3272-1EEE-C04B-5EA93AA27D60}"/>
                  </a:ext>
                </a:extLst>
              </p:cNvPr>
              <p:cNvSpPr/>
              <p:nvPr/>
            </p:nvSpPr>
            <p:spPr>
              <a:xfrm rot="10800000">
                <a:off x="1425824" y="117053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584;p43">
                <a:extLst>
                  <a:ext uri="{FF2B5EF4-FFF2-40B4-BE49-F238E27FC236}">
                    <a16:creationId xmlns:a16="http://schemas.microsoft.com/office/drawing/2014/main" id="{067B17E3-6D03-7B85-2666-A7BB56DDDBC4}"/>
                  </a:ext>
                </a:extLst>
              </p:cNvPr>
              <p:cNvSpPr/>
              <p:nvPr/>
            </p:nvSpPr>
            <p:spPr>
              <a:xfrm rot="10800000">
                <a:off x="1537932" y="141083"/>
                <a:ext cx="6040085" cy="792761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585;p43">
                <a:extLst>
                  <a:ext uri="{FF2B5EF4-FFF2-40B4-BE49-F238E27FC236}">
                    <a16:creationId xmlns:a16="http://schemas.microsoft.com/office/drawing/2014/main" id="{7368B6B9-45C0-7052-2104-454915131C8B}"/>
                  </a:ext>
                </a:extLst>
              </p:cNvPr>
              <p:cNvSpPr/>
              <p:nvPr/>
            </p:nvSpPr>
            <p:spPr>
              <a:xfrm rot="10800000">
                <a:off x="1457293" y="117052"/>
                <a:ext cx="6293497" cy="84231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558;p42">
              <a:extLst>
                <a:ext uri="{FF2B5EF4-FFF2-40B4-BE49-F238E27FC236}">
                  <a16:creationId xmlns:a16="http://schemas.microsoft.com/office/drawing/2014/main" id="{C2BFF838-9577-99B0-3DAE-E9E4041881CB}"/>
                </a:ext>
              </a:extLst>
            </p:cNvPr>
            <p:cNvSpPr txBox="1">
              <a:spLocks/>
            </p:cNvSpPr>
            <p:nvPr/>
          </p:nvSpPr>
          <p:spPr>
            <a:xfrm>
              <a:off x="1029832" y="341425"/>
              <a:ext cx="7718700" cy="5727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2"/>
                  </a:solidFill>
                  <a:latin typeface="UTM Guanine" panose="02040603050506020204" pitchFamily="18" charset="0"/>
                </a:rPr>
                <a:t>GHÉP THẺ SỐ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5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5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7" grpId="0"/>
      <p:bldP spid="18" grpId="0" animBg="1"/>
      <p:bldP spid="118" grpId="0" animBg="1"/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6CA049E-EBFE-AEB5-B87D-7F24B0FA5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229" y="-43211"/>
            <a:ext cx="9258229" cy="2968455"/>
          </a:xfrm>
          <a:prstGeom prst="rect">
            <a:avLst/>
          </a:prstGeom>
        </p:spPr>
      </p:pic>
      <p:grpSp>
        <p:nvGrpSpPr>
          <p:cNvPr id="18" name="Google Shape;5295;p66">
            <a:extLst>
              <a:ext uri="{FF2B5EF4-FFF2-40B4-BE49-F238E27FC236}">
                <a16:creationId xmlns:a16="http://schemas.microsoft.com/office/drawing/2014/main" id="{55294319-43FC-ED9E-7060-D22D2B287FEC}"/>
              </a:ext>
            </a:extLst>
          </p:cNvPr>
          <p:cNvGrpSpPr/>
          <p:nvPr/>
        </p:nvGrpSpPr>
        <p:grpSpPr>
          <a:xfrm>
            <a:off x="7224933" y="2671098"/>
            <a:ext cx="1840168" cy="1268532"/>
            <a:chOff x="1363074" y="578390"/>
            <a:chExt cx="1410920" cy="1268532"/>
          </a:xfrm>
        </p:grpSpPr>
        <p:grpSp>
          <p:nvGrpSpPr>
            <p:cNvPr id="19" name="Google Shape;5296;p66">
              <a:extLst>
                <a:ext uri="{FF2B5EF4-FFF2-40B4-BE49-F238E27FC236}">
                  <a16:creationId xmlns:a16="http://schemas.microsoft.com/office/drawing/2014/main" id="{9E79149A-F06C-E846-7891-7F35A8F658DC}"/>
                </a:ext>
              </a:extLst>
            </p:cNvPr>
            <p:cNvGrpSpPr/>
            <p:nvPr/>
          </p:nvGrpSpPr>
          <p:grpSpPr>
            <a:xfrm>
              <a:off x="1363074" y="725510"/>
              <a:ext cx="1410920" cy="1121413"/>
              <a:chOff x="50725" y="1055313"/>
              <a:chExt cx="4624452" cy="3275154"/>
            </a:xfrm>
          </p:grpSpPr>
          <p:sp>
            <p:nvSpPr>
              <p:cNvPr id="23" name="Google Shape;5297;p66">
                <a:extLst>
                  <a:ext uri="{FF2B5EF4-FFF2-40B4-BE49-F238E27FC236}">
                    <a16:creationId xmlns:a16="http://schemas.microsoft.com/office/drawing/2014/main" id="{BBEEDC38-4CFE-95C4-E082-2D7F84D2F6F3}"/>
                  </a:ext>
                </a:extLst>
              </p:cNvPr>
              <p:cNvSpPr/>
              <p:nvPr/>
            </p:nvSpPr>
            <p:spPr>
              <a:xfrm>
                <a:off x="50725" y="1055313"/>
                <a:ext cx="4624452" cy="3275154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FCF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298;p66">
                <a:extLst>
                  <a:ext uri="{FF2B5EF4-FFF2-40B4-BE49-F238E27FC236}">
                    <a16:creationId xmlns:a16="http://schemas.microsoft.com/office/drawing/2014/main" id="{4A36E3C8-3313-6719-7062-4D83DF2CE928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51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299;p66">
                <a:extLst>
                  <a:ext uri="{FF2B5EF4-FFF2-40B4-BE49-F238E27FC236}">
                    <a16:creationId xmlns:a16="http://schemas.microsoft.com/office/drawing/2014/main" id="{2F9A2802-9209-0F20-AC4E-981E80AD4992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00;p66">
                <a:extLst>
                  <a:ext uri="{FF2B5EF4-FFF2-40B4-BE49-F238E27FC236}">
                    <a16:creationId xmlns:a16="http://schemas.microsoft.com/office/drawing/2014/main" id="{1293F1E7-AFA9-D6A7-E3AF-384EB1327562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422B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301;p66">
                <a:extLst>
                  <a:ext uri="{FF2B5EF4-FFF2-40B4-BE49-F238E27FC236}">
                    <a16:creationId xmlns:a16="http://schemas.microsoft.com/office/drawing/2014/main" id="{9032EEBB-5834-4207-AD15-0607A851CD18}"/>
                  </a:ext>
                </a:extLst>
              </p:cNvPr>
              <p:cNvSpPr/>
              <p:nvPr/>
            </p:nvSpPr>
            <p:spPr>
              <a:xfrm>
                <a:off x="435100" y="1379100"/>
                <a:ext cx="3873775" cy="2631750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302;p66">
                <a:extLst>
                  <a:ext uri="{FF2B5EF4-FFF2-40B4-BE49-F238E27FC236}">
                    <a16:creationId xmlns:a16="http://schemas.microsoft.com/office/drawing/2014/main" id="{5041AFDA-9F15-D109-D30B-DF4D4F342199}"/>
                  </a:ext>
                </a:extLst>
              </p:cNvPr>
              <p:cNvSpPr/>
              <p:nvPr/>
            </p:nvSpPr>
            <p:spPr>
              <a:xfrm>
                <a:off x="344475" y="1294375"/>
                <a:ext cx="4036300" cy="2796250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5303;p66">
              <a:extLst>
                <a:ext uri="{FF2B5EF4-FFF2-40B4-BE49-F238E27FC236}">
                  <a16:creationId xmlns:a16="http://schemas.microsoft.com/office/drawing/2014/main" id="{77A90F8F-899C-F8A4-785D-5AF259F789F3}"/>
                </a:ext>
              </a:extLst>
            </p:cNvPr>
            <p:cNvSpPr/>
            <p:nvPr/>
          </p:nvSpPr>
          <p:spPr>
            <a:xfrm>
              <a:off x="16422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04;p66">
              <a:extLst>
                <a:ext uri="{FF2B5EF4-FFF2-40B4-BE49-F238E27FC236}">
                  <a16:creationId xmlns:a16="http://schemas.microsoft.com/office/drawing/2014/main" id="{64602058-D750-5694-D286-6FF0E9128D84}"/>
                </a:ext>
              </a:extLst>
            </p:cNvPr>
            <p:cNvSpPr/>
            <p:nvPr/>
          </p:nvSpPr>
          <p:spPr>
            <a:xfrm>
              <a:off x="1991138" y="578390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05;p66">
              <a:extLst>
                <a:ext uri="{FF2B5EF4-FFF2-40B4-BE49-F238E27FC236}">
                  <a16:creationId xmlns:a16="http://schemas.microsoft.com/office/drawing/2014/main" id="{C7F45D7D-5F90-DD02-8A7F-CED3839BB86E}"/>
                </a:ext>
              </a:extLst>
            </p:cNvPr>
            <p:cNvSpPr/>
            <p:nvPr/>
          </p:nvSpPr>
          <p:spPr>
            <a:xfrm>
              <a:off x="2340100" y="609375"/>
              <a:ext cx="154800" cy="3612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3617;p44">
            <a:extLst>
              <a:ext uri="{FF2B5EF4-FFF2-40B4-BE49-F238E27FC236}">
                <a16:creationId xmlns:a16="http://schemas.microsoft.com/office/drawing/2014/main" id="{26D6A8BD-4B28-2332-13B7-71038922795D}"/>
              </a:ext>
            </a:extLst>
          </p:cNvPr>
          <p:cNvSpPr txBox="1">
            <a:spLocks/>
          </p:cNvSpPr>
          <p:nvPr/>
        </p:nvSpPr>
        <p:spPr>
          <a:xfrm>
            <a:off x="-741082" y="1908521"/>
            <a:ext cx="6478605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rgbClr val="43671B"/>
                </a:solidFill>
                <a:latin typeface="UTM Avo" panose="02040603050506020204" pitchFamily="18" charset="0"/>
              </a:rPr>
              <a:t>a) Toa liền sau toa 50 là toa ?</a:t>
            </a:r>
            <a:endParaRPr lang="vi-VN" sz="2400" b="1">
              <a:solidFill>
                <a:srgbClr val="43671B"/>
              </a:solidFill>
              <a:latin typeface="UTM Avo" panose="02040603050506020204" pitchFamily="18" charset="0"/>
            </a:endParaRPr>
          </a:p>
        </p:txBody>
      </p:sp>
      <p:sp>
        <p:nvSpPr>
          <p:cNvPr id="66" name="Google Shape;3617;p44">
            <a:extLst>
              <a:ext uri="{FF2B5EF4-FFF2-40B4-BE49-F238E27FC236}">
                <a16:creationId xmlns:a16="http://schemas.microsoft.com/office/drawing/2014/main" id="{34E4C19A-2FA9-187E-F5CA-E71A905ADC3D}"/>
              </a:ext>
            </a:extLst>
          </p:cNvPr>
          <p:cNvSpPr txBox="1">
            <a:spLocks/>
          </p:cNvSpPr>
          <p:nvPr/>
        </p:nvSpPr>
        <p:spPr>
          <a:xfrm>
            <a:off x="-328135" y="2429091"/>
            <a:ext cx="6478605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Toa liền trước toa 51 là toa ?</a:t>
            </a:r>
            <a:endParaRPr lang="vi-VN" sz="24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7" name="Google Shape;3617;p44">
            <a:extLst>
              <a:ext uri="{FF2B5EF4-FFF2-40B4-BE49-F238E27FC236}">
                <a16:creationId xmlns:a16="http://schemas.microsoft.com/office/drawing/2014/main" id="{4DC89A47-AD54-5902-CFAB-6E96262A104C}"/>
              </a:ext>
            </a:extLst>
          </p:cNvPr>
          <p:cNvSpPr txBox="1">
            <a:spLocks/>
          </p:cNvSpPr>
          <p:nvPr/>
        </p:nvSpPr>
        <p:spPr>
          <a:xfrm>
            <a:off x="51053" y="2971120"/>
            <a:ext cx="6987820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b) Toa liền trước toa 49 là toa ?</a:t>
            </a:r>
            <a:endParaRPr lang="vi-VN" sz="2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8" name="Google Shape;3617;p44">
            <a:extLst>
              <a:ext uri="{FF2B5EF4-FFF2-40B4-BE49-F238E27FC236}">
                <a16:creationId xmlns:a16="http://schemas.microsoft.com/office/drawing/2014/main" id="{0CD613B3-7133-7058-4D14-90EBD23DD28C}"/>
              </a:ext>
            </a:extLst>
          </p:cNvPr>
          <p:cNvSpPr txBox="1">
            <a:spLocks/>
          </p:cNvSpPr>
          <p:nvPr/>
        </p:nvSpPr>
        <p:spPr>
          <a:xfrm>
            <a:off x="586216" y="3413882"/>
            <a:ext cx="6478605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Toa liền sau toa 52 là toa ?</a:t>
            </a:r>
            <a:endParaRPr lang="vi-VN" sz="24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2" name="Google Shape;3617;p44">
            <a:extLst>
              <a:ext uri="{FF2B5EF4-FFF2-40B4-BE49-F238E27FC236}">
                <a16:creationId xmlns:a16="http://schemas.microsoft.com/office/drawing/2014/main" id="{A42A4496-524E-E24D-1163-B62C593AD655}"/>
              </a:ext>
            </a:extLst>
          </p:cNvPr>
          <p:cNvSpPr txBox="1">
            <a:spLocks/>
          </p:cNvSpPr>
          <p:nvPr/>
        </p:nvSpPr>
        <p:spPr>
          <a:xfrm>
            <a:off x="809008" y="4389507"/>
            <a:ext cx="9428002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Toa giữa toa 50 và toa 53 là toa ? và toa ?</a:t>
            </a:r>
            <a:endParaRPr lang="vi-VN" sz="24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3" name="Google Shape;3617;p44">
            <a:extLst>
              <a:ext uri="{FF2B5EF4-FFF2-40B4-BE49-F238E27FC236}">
                <a16:creationId xmlns:a16="http://schemas.microsoft.com/office/drawing/2014/main" id="{DF1CF8DE-FCC7-6F48-5DE9-70CD0EBC9031}"/>
              </a:ext>
            </a:extLst>
          </p:cNvPr>
          <p:cNvSpPr txBox="1">
            <a:spLocks/>
          </p:cNvSpPr>
          <p:nvPr/>
        </p:nvSpPr>
        <p:spPr>
          <a:xfrm>
            <a:off x="734803" y="3960296"/>
            <a:ext cx="7535684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>
                <a:solidFill>
                  <a:srgbClr val="43671B"/>
                </a:solidFill>
                <a:latin typeface="UTM Avo" panose="02040603050506020204" pitchFamily="18" charset="0"/>
              </a:rPr>
              <a:t>c) Toa giữa toa 49 và toa 51 là toa ?</a:t>
            </a:r>
            <a:endParaRPr lang="vi-VN" sz="2400" b="1">
              <a:solidFill>
                <a:srgbClr val="43671B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Google Shape;3625;p45">
            <a:extLst>
              <a:ext uri="{FF2B5EF4-FFF2-40B4-BE49-F238E27FC236}">
                <a16:creationId xmlns:a16="http://schemas.microsoft.com/office/drawing/2014/main" id="{96DDA7FA-C1D2-59BC-35BB-C722CDFF4E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4307" y="3021063"/>
            <a:ext cx="2318886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bg2"/>
                </a:solidFill>
                <a:latin typeface="UTM Guanine" panose="02040603050506020204" pitchFamily="18" charset="0"/>
              </a:rPr>
              <a:t>Số?</a:t>
            </a:r>
            <a:endParaRPr sz="4000">
              <a:solidFill>
                <a:schemeClr val="bg2"/>
              </a:solidFill>
              <a:latin typeface="UTM Guanine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F3E14-F7A9-6A18-FD97-47284D27E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313" y="2652442"/>
            <a:ext cx="1072582" cy="1072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192" grpId="0"/>
      <p:bldP spid="193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BF866-65F9-A5C7-BA3C-8F1B07B5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072" y="-644687"/>
            <a:ext cx="9304072" cy="3464418"/>
          </a:xfrm>
          <a:prstGeom prst="rect">
            <a:avLst/>
          </a:prstGeom>
        </p:spPr>
      </p:pic>
      <p:grpSp>
        <p:nvGrpSpPr>
          <p:cNvPr id="8" name="Google Shape;1160;p15">
            <a:extLst>
              <a:ext uri="{FF2B5EF4-FFF2-40B4-BE49-F238E27FC236}">
                <a16:creationId xmlns:a16="http://schemas.microsoft.com/office/drawing/2014/main" id="{0E719741-9570-BE4F-D446-0E95890C03C0}"/>
              </a:ext>
            </a:extLst>
          </p:cNvPr>
          <p:cNvGrpSpPr/>
          <p:nvPr/>
        </p:nvGrpSpPr>
        <p:grpSpPr>
          <a:xfrm rot="21074708">
            <a:off x="407503" y="2057498"/>
            <a:ext cx="1553977" cy="1291541"/>
            <a:chOff x="8025400" y="374250"/>
            <a:chExt cx="549125" cy="525575"/>
          </a:xfrm>
        </p:grpSpPr>
        <p:sp>
          <p:nvSpPr>
            <p:cNvPr id="10" name="Google Shape;1161;p15">
              <a:extLst>
                <a:ext uri="{FF2B5EF4-FFF2-40B4-BE49-F238E27FC236}">
                  <a16:creationId xmlns:a16="http://schemas.microsoft.com/office/drawing/2014/main" id="{E11C98C6-2FB3-06E6-21D7-B0DC5C2C748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62;p15">
              <a:extLst>
                <a:ext uri="{FF2B5EF4-FFF2-40B4-BE49-F238E27FC236}">
                  <a16:creationId xmlns:a16="http://schemas.microsoft.com/office/drawing/2014/main" id="{31EA99EE-C35D-B213-2D79-7992BC8C833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63;p15">
              <a:extLst>
                <a:ext uri="{FF2B5EF4-FFF2-40B4-BE49-F238E27FC236}">
                  <a16:creationId xmlns:a16="http://schemas.microsoft.com/office/drawing/2014/main" id="{7AC4E7BE-0978-2ECF-5AC8-270509FE3BC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64;p15">
              <a:extLst>
                <a:ext uri="{FF2B5EF4-FFF2-40B4-BE49-F238E27FC236}">
                  <a16:creationId xmlns:a16="http://schemas.microsoft.com/office/drawing/2014/main" id="{9E79AE74-69CA-B3B7-4E42-F81DF62763F4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UTM Guanine" panose="02040603050506020204" pitchFamily="18" charset="0"/>
                </a:rPr>
                <a:t>a</a:t>
              </a:r>
              <a:endParaRPr sz="3200" b="1">
                <a:latin typeface="UTM Guanine" panose="02040603050506020204" pitchFamily="18" charset="0"/>
              </a:endParaRPr>
            </a:p>
          </p:txBody>
        </p:sp>
        <p:sp>
          <p:nvSpPr>
            <p:cNvPr id="14" name="Google Shape;1165;p15">
              <a:extLst>
                <a:ext uri="{FF2B5EF4-FFF2-40B4-BE49-F238E27FC236}">
                  <a16:creationId xmlns:a16="http://schemas.microsoft.com/office/drawing/2014/main" id="{E1FE7EB5-AFA9-6E47-5893-18347640D34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66;p15">
              <a:extLst>
                <a:ext uri="{FF2B5EF4-FFF2-40B4-BE49-F238E27FC236}">
                  <a16:creationId xmlns:a16="http://schemas.microsoft.com/office/drawing/2014/main" id="{AA7EDAAC-8FE8-32D3-DE1D-8A5B76AA52D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67;p15">
              <a:extLst>
                <a:ext uri="{FF2B5EF4-FFF2-40B4-BE49-F238E27FC236}">
                  <a16:creationId xmlns:a16="http://schemas.microsoft.com/office/drawing/2014/main" id="{DB460F15-593E-C7CD-AA98-A1E404C1CCA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68;p15">
              <a:extLst>
                <a:ext uri="{FF2B5EF4-FFF2-40B4-BE49-F238E27FC236}">
                  <a16:creationId xmlns:a16="http://schemas.microsoft.com/office/drawing/2014/main" id="{859AB746-41A0-326B-0E2E-FA858E782E26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9;p15">
              <a:extLst>
                <a:ext uri="{FF2B5EF4-FFF2-40B4-BE49-F238E27FC236}">
                  <a16:creationId xmlns:a16="http://schemas.microsoft.com/office/drawing/2014/main" id="{0F4C3231-99E1-ED8E-81DB-0E7A8B407A1B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0;p15">
              <a:extLst>
                <a:ext uri="{FF2B5EF4-FFF2-40B4-BE49-F238E27FC236}">
                  <a16:creationId xmlns:a16="http://schemas.microsoft.com/office/drawing/2014/main" id="{55D39A58-84D4-5897-8BF4-71C2D611747A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71;p15">
              <a:extLst>
                <a:ext uri="{FF2B5EF4-FFF2-40B4-BE49-F238E27FC236}">
                  <a16:creationId xmlns:a16="http://schemas.microsoft.com/office/drawing/2014/main" id="{138293BB-FED2-5528-1FE6-779BF04D312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2;p15">
              <a:extLst>
                <a:ext uri="{FF2B5EF4-FFF2-40B4-BE49-F238E27FC236}">
                  <a16:creationId xmlns:a16="http://schemas.microsoft.com/office/drawing/2014/main" id="{FB492BD5-CDD8-D453-25FC-6E26256C23B3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3;p15">
              <a:extLst>
                <a:ext uri="{FF2B5EF4-FFF2-40B4-BE49-F238E27FC236}">
                  <a16:creationId xmlns:a16="http://schemas.microsoft.com/office/drawing/2014/main" id="{F3D966E7-ADA7-A360-6DD7-B373EDE981FE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4;p15">
              <a:extLst>
                <a:ext uri="{FF2B5EF4-FFF2-40B4-BE49-F238E27FC236}">
                  <a16:creationId xmlns:a16="http://schemas.microsoft.com/office/drawing/2014/main" id="{782C8396-E0C0-1F7D-98FB-F51466C86F9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5;p15">
              <a:extLst>
                <a:ext uri="{FF2B5EF4-FFF2-40B4-BE49-F238E27FC236}">
                  <a16:creationId xmlns:a16="http://schemas.microsoft.com/office/drawing/2014/main" id="{840966A1-71F7-2303-09AF-56DDE22AC68C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76;p15">
              <a:extLst>
                <a:ext uri="{FF2B5EF4-FFF2-40B4-BE49-F238E27FC236}">
                  <a16:creationId xmlns:a16="http://schemas.microsoft.com/office/drawing/2014/main" id="{0AFEAB52-6BAD-282B-40CA-B9A2B4BA105C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77;p15">
              <a:extLst>
                <a:ext uri="{FF2B5EF4-FFF2-40B4-BE49-F238E27FC236}">
                  <a16:creationId xmlns:a16="http://schemas.microsoft.com/office/drawing/2014/main" id="{2420D763-1BE0-C962-3B65-22BF881B82C7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8;p15">
              <a:extLst>
                <a:ext uri="{FF2B5EF4-FFF2-40B4-BE49-F238E27FC236}">
                  <a16:creationId xmlns:a16="http://schemas.microsoft.com/office/drawing/2014/main" id="{16553256-AF74-CEDB-C4D7-7049B5CF0EC2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9;p15">
              <a:extLst>
                <a:ext uri="{FF2B5EF4-FFF2-40B4-BE49-F238E27FC236}">
                  <a16:creationId xmlns:a16="http://schemas.microsoft.com/office/drawing/2014/main" id="{441654F0-ADC1-3A7F-AA73-60C959682B4B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80;p15">
              <a:extLst>
                <a:ext uri="{FF2B5EF4-FFF2-40B4-BE49-F238E27FC236}">
                  <a16:creationId xmlns:a16="http://schemas.microsoft.com/office/drawing/2014/main" id="{194D1F4B-A366-A1A0-FB95-860F8653BE51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81;p15">
              <a:extLst>
                <a:ext uri="{FF2B5EF4-FFF2-40B4-BE49-F238E27FC236}">
                  <a16:creationId xmlns:a16="http://schemas.microsoft.com/office/drawing/2014/main" id="{E6ACEEEC-60DB-ADB1-B004-85FAC37BCCFB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82;p15">
              <a:extLst>
                <a:ext uri="{FF2B5EF4-FFF2-40B4-BE49-F238E27FC236}">
                  <a16:creationId xmlns:a16="http://schemas.microsoft.com/office/drawing/2014/main" id="{97B3B750-EC4B-47ED-FD1E-8D1608F5300C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83;p15">
              <a:extLst>
                <a:ext uri="{FF2B5EF4-FFF2-40B4-BE49-F238E27FC236}">
                  <a16:creationId xmlns:a16="http://schemas.microsoft.com/office/drawing/2014/main" id="{BECAA4E4-EAB5-19A7-2BB3-843D9352794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84;p15">
              <a:extLst>
                <a:ext uri="{FF2B5EF4-FFF2-40B4-BE49-F238E27FC236}">
                  <a16:creationId xmlns:a16="http://schemas.microsoft.com/office/drawing/2014/main" id="{21278BAA-E217-943B-84CB-BA89BB69F83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85;p15">
              <a:extLst>
                <a:ext uri="{FF2B5EF4-FFF2-40B4-BE49-F238E27FC236}">
                  <a16:creationId xmlns:a16="http://schemas.microsoft.com/office/drawing/2014/main" id="{12ECFAFE-CB76-6B65-832C-8CAC5A4897C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86;p15">
              <a:extLst>
                <a:ext uri="{FF2B5EF4-FFF2-40B4-BE49-F238E27FC236}">
                  <a16:creationId xmlns:a16="http://schemas.microsoft.com/office/drawing/2014/main" id="{F90F77D9-A58D-530E-B7C8-2F522DF4B9A9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87;p15">
              <a:extLst>
                <a:ext uri="{FF2B5EF4-FFF2-40B4-BE49-F238E27FC236}">
                  <a16:creationId xmlns:a16="http://schemas.microsoft.com/office/drawing/2014/main" id="{58A025EE-7F24-E29F-922E-3C86CD084026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88;p15">
              <a:extLst>
                <a:ext uri="{FF2B5EF4-FFF2-40B4-BE49-F238E27FC236}">
                  <a16:creationId xmlns:a16="http://schemas.microsoft.com/office/drawing/2014/main" id="{4E8A1339-ADE4-3474-2688-E6F784E125C4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89;p15">
              <a:extLst>
                <a:ext uri="{FF2B5EF4-FFF2-40B4-BE49-F238E27FC236}">
                  <a16:creationId xmlns:a16="http://schemas.microsoft.com/office/drawing/2014/main" id="{48C50D6E-3026-FB09-1DB7-60614C373B48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90;p15">
              <a:extLst>
                <a:ext uri="{FF2B5EF4-FFF2-40B4-BE49-F238E27FC236}">
                  <a16:creationId xmlns:a16="http://schemas.microsoft.com/office/drawing/2014/main" id="{0DB78D0C-36AE-0E68-56E1-7C5898E07F54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1;p15">
              <a:extLst>
                <a:ext uri="{FF2B5EF4-FFF2-40B4-BE49-F238E27FC236}">
                  <a16:creationId xmlns:a16="http://schemas.microsoft.com/office/drawing/2014/main" id="{40391356-8E9D-0B94-993F-9FC8F1B9135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2;p15">
              <a:extLst>
                <a:ext uri="{FF2B5EF4-FFF2-40B4-BE49-F238E27FC236}">
                  <a16:creationId xmlns:a16="http://schemas.microsoft.com/office/drawing/2014/main" id="{2DE73DD1-1896-7FF6-2843-FE8D3F00AD3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2" name="Google Shape;1193;p15">
              <a:extLst>
                <a:ext uri="{FF2B5EF4-FFF2-40B4-BE49-F238E27FC236}">
                  <a16:creationId xmlns:a16="http://schemas.microsoft.com/office/drawing/2014/main" id="{D6DC3811-915D-80C2-FAC1-CEFB8FBE1D87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3" name="Google Shape;1194;p15">
              <a:extLst>
                <a:ext uri="{FF2B5EF4-FFF2-40B4-BE49-F238E27FC236}">
                  <a16:creationId xmlns:a16="http://schemas.microsoft.com/office/drawing/2014/main" id="{C3572F03-B394-3DA6-9DCD-FAC23CB06BBC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5;p15">
              <a:extLst>
                <a:ext uri="{FF2B5EF4-FFF2-40B4-BE49-F238E27FC236}">
                  <a16:creationId xmlns:a16="http://schemas.microsoft.com/office/drawing/2014/main" id="{8424EC07-8FD0-B321-CD0D-2D0E6F3EB6BC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6;p15">
              <a:extLst>
                <a:ext uri="{FF2B5EF4-FFF2-40B4-BE49-F238E27FC236}">
                  <a16:creationId xmlns:a16="http://schemas.microsoft.com/office/drawing/2014/main" id="{210F8D73-0543-F559-2303-27D1EE917848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97;p15">
              <a:extLst>
                <a:ext uri="{FF2B5EF4-FFF2-40B4-BE49-F238E27FC236}">
                  <a16:creationId xmlns:a16="http://schemas.microsoft.com/office/drawing/2014/main" id="{7C65D845-6FCB-4B09-62BA-8DE27AFBDE9E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98;p15">
              <a:extLst>
                <a:ext uri="{FF2B5EF4-FFF2-40B4-BE49-F238E27FC236}">
                  <a16:creationId xmlns:a16="http://schemas.microsoft.com/office/drawing/2014/main" id="{F94E767B-2F63-2771-B2A9-464723C70EB2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99;p15">
              <a:extLst>
                <a:ext uri="{FF2B5EF4-FFF2-40B4-BE49-F238E27FC236}">
                  <a16:creationId xmlns:a16="http://schemas.microsoft.com/office/drawing/2014/main" id="{A9095C09-096E-ECDE-74A1-3E32A936E8EE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0;p15">
              <a:extLst>
                <a:ext uri="{FF2B5EF4-FFF2-40B4-BE49-F238E27FC236}">
                  <a16:creationId xmlns:a16="http://schemas.microsoft.com/office/drawing/2014/main" id="{C4D7D0DC-5647-343C-B63D-9178D3DE6F43}"/>
                </a:ext>
              </a:extLst>
            </p:cNvPr>
            <p:cNvSpPr/>
            <p:nvPr/>
          </p:nvSpPr>
          <p:spPr>
            <a:xfrm>
              <a:off x="8223411" y="490923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3617;p44">
            <a:extLst>
              <a:ext uri="{FF2B5EF4-FFF2-40B4-BE49-F238E27FC236}">
                <a16:creationId xmlns:a16="http://schemas.microsoft.com/office/drawing/2014/main" id="{649B49CE-38C8-5E49-4CEF-F1B2F72CFD51}"/>
              </a:ext>
            </a:extLst>
          </p:cNvPr>
          <p:cNvSpPr txBox="1">
            <a:spLocks/>
          </p:cNvSpPr>
          <p:nvPr/>
        </p:nvSpPr>
        <p:spPr>
          <a:xfrm>
            <a:off x="1184491" y="3084718"/>
            <a:ext cx="7818107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>
                <a:solidFill>
                  <a:schemeClr val="accent2"/>
                </a:solidFill>
                <a:latin typeface="UTM Avo" panose="02040603050506020204" pitchFamily="18" charset="0"/>
              </a:rPr>
              <a:t>Toa liền sau toa 50 là toa 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51</a:t>
            </a:r>
            <a:endParaRPr lang="vi-VN" sz="35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Google Shape;3617;p44">
            <a:extLst>
              <a:ext uri="{FF2B5EF4-FFF2-40B4-BE49-F238E27FC236}">
                <a16:creationId xmlns:a16="http://schemas.microsoft.com/office/drawing/2014/main" id="{FE7FF341-03E5-057B-C64F-F814DF4A3D7C}"/>
              </a:ext>
            </a:extLst>
          </p:cNvPr>
          <p:cNvSpPr txBox="1">
            <a:spLocks/>
          </p:cNvSpPr>
          <p:nvPr/>
        </p:nvSpPr>
        <p:spPr>
          <a:xfrm>
            <a:off x="337714" y="4099823"/>
            <a:ext cx="7818107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>
                <a:solidFill>
                  <a:schemeClr val="accent2"/>
                </a:solidFill>
                <a:latin typeface="UTM Avo" panose="02040603050506020204" pitchFamily="18" charset="0"/>
              </a:rPr>
              <a:t>Toa liền trước toa 51 là toa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50</a:t>
            </a:r>
            <a:endParaRPr lang="vi-VN" sz="35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3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>
            <a:extLst>
              <a:ext uri="{FF2B5EF4-FFF2-40B4-BE49-F238E27FC236}">
                <a16:creationId xmlns:a16="http://schemas.microsoft.com/office/drawing/2014/main" id="{FCAE5EF4-970C-ABC6-40B9-DED1334F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760" y="-10901"/>
            <a:ext cx="9258229" cy="3388737"/>
          </a:xfrm>
          <a:prstGeom prst="rect">
            <a:avLst/>
          </a:prstGeom>
        </p:spPr>
      </p:pic>
      <p:grpSp>
        <p:nvGrpSpPr>
          <p:cNvPr id="198" name="Google Shape;1160;p15">
            <a:extLst>
              <a:ext uri="{FF2B5EF4-FFF2-40B4-BE49-F238E27FC236}">
                <a16:creationId xmlns:a16="http://schemas.microsoft.com/office/drawing/2014/main" id="{E294C71E-0EC9-72E8-12C1-3D90E00B9100}"/>
              </a:ext>
            </a:extLst>
          </p:cNvPr>
          <p:cNvGrpSpPr/>
          <p:nvPr/>
        </p:nvGrpSpPr>
        <p:grpSpPr>
          <a:xfrm rot="21074708">
            <a:off x="262588" y="2084232"/>
            <a:ext cx="1710025" cy="1370307"/>
            <a:chOff x="8025400" y="374250"/>
            <a:chExt cx="549125" cy="525575"/>
          </a:xfrm>
        </p:grpSpPr>
        <p:sp>
          <p:nvSpPr>
            <p:cNvPr id="199" name="Google Shape;1161;p15">
              <a:extLst>
                <a:ext uri="{FF2B5EF4-FFF2-40B4-BE49-F238E27FC236}">
                  <a16:creationId xmlns:a16="http://schemas.microsoft.com/office/drawing/2014/main" id="{F35854D5-BB81-BAEE-2DCB-840050BC5A53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62;p15">
              <a:extLst>
                <a:ext uri="{FF2B5EF4-FFF2-40B4-BE49-F238E27FC236}">
                  <a16:creationId xmlns:a16="http://schemas.microsoft.com/office/drawing/2014/main" id="{5BECE4F0-0B2D-EA46-2F66-5DFEC6CD8E12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63;p15">
              <a:extLst>
                <a:ext uri="{FF2B5EF4-FFF2-40B4-BE49-F238E27FC236}">
                  <a16:creationId xmlns:a16="http://schemas.microsoft.com/office/drawing/2014/main" id="{A4DE2D4B-9268-63B1-C42B-2538EC10EB43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64;p15">
              <a:extLst>
                <a:ext uri="{FF2B5EF4-FFF2-40B4-BE49-F238E27FC236}">
                  <a16:creationId xmlns:a16="http://schemas.microsoft.com/office/drawing/2014/main" id="{286DC4FC-FA82-1BD0-42ED-4D244B017C4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UTM Guanine" panose="02040603050506020204" pitchFamily="18" charset="0"/>
                </a:rPr>
                <a:t>b</a:t>
              </a:r>
              <a:endParaRPr sz="3200" b="1">
                <a:latin typeface="UTM Guanine" panose="02040603050506020204" pitchFamily="18" charset="0"/>
              </a:endParaRPr>
            </a:p>
          </p:txBody>
        </p:sp>
        <p:sp>
          <p:nvSpPr>
            <p:cNvPr id="203" name="Google Shape;1165;p15">
              <a:extLst>
                <a:ext uri="{FF2B5EF4-FFF2-40B4-BE49-F238E27FC236}">
                  <a16:creationId xmlns:a16="http://schemas.microsoft.com/office/drawing/2014/main" id="{A9B16FBC-7F00-F586-5289-B1F72359EF35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66;p15">
              <a:extLst>
                <a:ext uri="{FF2B5EF4-FFF2-40B4-BE49-F238E27FC236}">
                  <a16:creationId xmlns:a16="http://schemas.microsoft.com/office/drawing/2014/main" id="{E9E3716B-FCF6-A38F-10C5-101D97754EC9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67;p15">
              <a:extLst>
                <a:ext uri="{FF2B5EF4-FFF2-40B4-BE49-F238E27FC236}">
                  <a16:creationId xmlns:a16="http://schemas.microsoft.com/office/drawing/2014/main" id="{4CA30F47-AFB8-5CC2-225E-3C5D4E4CE4E1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68;p15">
              <a:extLst>
                <a:ext uri="{FF2B5EF4-FFF2-40B4-BE49-F238E27FC236}">
                  <a16:creationId xmlns:a16="http://schemas.microsoft.com/office/drawing/2014/main" id="{4301484A-0CA3-7617-2FD8-73B8495869B1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69;p15">
              <a:extLst>
                <a:ext uri="{FF2B5EF4-FFF2-40B4-BE49-F238E27FC236}">
                  <a16:creationId xmlns:a16="http://schemas.microsoft.com/office/drawing/2014/main" id="{19CCE9EF-10AE-2AC4-D92B-FFC37CB71F21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70;p15">
              <a:extLst>
                <a:ext uri="{FF2B5EF4-FFF2-40B4-BE49-F238E27FC236}">
                  <a16:creationId xmlns:a16="http://schemas.microsoft.com/office/drawing/2014/main" id="{515FA19D-E5B7-0745-54D8-0D56EFFD008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71;p15">
              <a:extLst>
                <a:ext uri="{FF2B5EF4-FFF2-40B4-BE49-F238E27FC236}">
                  <a16:creationId xmlns:a16="http://schemas.microsoft.com/office/drawing/2014/main" id="{26C2DB0E-AC49-D574-0EB2-9C4551F1DBFC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172;p15">
              <a:extLst>
                <a:ext uri="{FF2B5EF4-FFF2-40B4-BE49-F238E27FC236}">
                  <a16:creationId xmlns:a16="http://schemas.microsoft.com/office/drawing/2014/main" id="{B9A0E801-5BAC-DE67-934C-34D2EB4747CB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173;p15">
              <a:extLst>
                <a:ext uri="{FF2B5EF4-FFF2-40B4-BE49-F238E27FC236}">
                  <a16:creationId xmlns:a16="http://schemas.microsoft.com/office/drawing/2014/main" id="{DB5A2114-C7D0-00B6-FA24-0E81E0E6F695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174;p15">
              <a:extLst>
                <a:ext uri="{FF2B5EF4-FFF2-40B4-BE49-F238E27FC236}">
                  <a16:creationId xmlns:a16="http://schemas.microsoft.com/office/drawing/2014/main" id="{388682C8-75AC-5678-96E4-142329CE9D4C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175;p15">
              <a:extLst>
                <a:ext uri="{FF2B5EF4-FFF2-40B4-BE49-F238E27FC236}">
                  <a16:creationId xmlns:a16="http://schemas.microsoft.com/office/drawing/2014/main" id="{3D616E93-944F-4EB3-8A30-6C3291863F91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176;p15">
              <a:extLst>
                <a:ext uri="{FF2B5EF4-FFF2-40B4-BE49-F238E27FC236}">
                  <a16:creationId xmlns:a16="http://schemas.microsoft.com/office/drawing/2014/main" id="{94E26B1A-9185-D811-F8CB-2C6D37EB8D9B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177;p15">
              <a:extLst>
                <a:ext uri="{FF2B5EF4-FFF2-40B4-BE49-F238E27FC236}">
                  <a16:creationId xmlns:a16="http://schemas.microsoft.com/office/drawing/2014/main" id="{346AE0CF-35F1-0C52-A941-E8261FE563D4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178;p15">
              <a:extLst>
                <a:ext uri="{FF2B5EF4-FFF2-40B4-BE49-F238E27FC236}">
                  <a16:creationId xmlns:a16="http://schemas.microsoft.com/office/drawing/2014/main" id="{6F9F96C0-662E-8033-5FC3-43AEF66343CF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179;p15">
              <a:extLst>
                <a:ext uri="{FF2B5EF4-FFF2-40B4-BE49-F238E27FC236}">
                  <a16:creationId xmlns:a16="http://schemas.microsoft.com/office/drawing/2014/main" id="{6760FAF9-E626-1174-A8AE-5D7A24EBC63C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180;p15">
              <a:extLst>
                <a:ext uri="{FF2B5EF4-FFF2-40B4-BE49-F238E27FC236}">
                  <a16:creationId xmlns:a16="http://schemas.microsoft.com/office/drawing/2014/main" id="{71032C46-07DE-FA14-B375-26BA0FE6AA7D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181;p15">
              <a:extLst>
                <a:ext uri="{FF2B5EF4-FFF2-40B4-BE49-F238E27FC236}">
                  <a16:creationId xmlns:a16="http://schemas.microsoft.com/office/drawing/2014/main" id="{35829114-14F7-1DED-7388-02E01C1AC822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182;p15">
              <a:extLst>
                <a:ext uri="{FF2B5EF4-FFF2-40B4-BE49-F238E27FC236}">
                  <a16:creationId xmlns:a16="http://schemas.microsoft.com/office/drawing/2014/main" id="{341BCE7D-5662-D1E5-D6AA-BD91BD95703F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183;p15">
              <a:extLst>
                <a:ext uri="{FF2B5EF4-FFF2-40B4-BE49-F238E27FC236}">
                  <a16:creationId xmlns:a16="http://schemas.microsoft.com/office/drawing/2014/main" id="{44F813C5-3494-3CB3-F80B-1B6F657FC33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184;p15">
              <a:extLst>
                <a:ext uri="{FF2B5EF4-FFF2-40B4-BE49-F238E27FC236}">
                  <a16:creationId xmlns:a16="http://schemas.microsoft.com/office/drawing/2014/main" id="{314C880C-0205-7D59-C57F-DF246E3CAE38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185;p15">
              <a:extLst>
                <a:ext uri="{FF2B5EF4-FFF2-40B4-BE49-F238E27FC236}">
                  <a16:creationId xmlns:a16="http://schemas.microsoft.com/office/drawing/2014/main" id="{CAC54E68-180A-FDA1-1FD2-A26160A75CC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186;p15">
              <a:extLst>
                <a:ext uri="{FF2B5EF4-FFF2-40B4-BE49-F238E27FC236}">
                  <a16:creationId xmlns:a16="http://schemas.microsoft.com/office/drawing/2014/main" id="{A56FDFF0-CB74-6FBD-3F93-047F9E334D08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187;p15">
              <a:extLst>
                <a:ext uri="{FF2B5EF4-FFF2-40B4-BE49-F238E27FC236}">
                  <a16:creationId xmlns:a16="http://schemas.microsoft.com/office/drawing/2014/main" id="{C07A4A95-BADA-3A89-0C10-91BB97DB9FC5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188;p15">
              <a:extLst>
                <a:ext uri="{FF2B5EF4-FFF2-40B4-BE49-F238E27FC236}">
                  <a16:creationId xmlns:a16="http://schemas.microsoft.com/office/drawing/2014/main" id="{B78DB080-F4B3-E180-F993-9785A75BEABC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189;p15">
              <a:extLst>
                <a:ext uri="{FF2B5EF4-FFF2-40B4-BE49-F238E27FC236}">
                  <a16:creationId xmlns:a16="http://schemas.microsoft.com/office/drawing/2014/main" id="{0E9F3D3A-0512-3067-4BB0-02864B0F53FF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190;p15">
              <a:extLst>
                <a:ext uri="{FF2B5EF4-FFF2-40B4-BE49-F238E27FC236}">
                  <a16:creationId xmlns:a16="http://schemas.microsoft.com/office/drawing/2014/main" id="{4C420E5B-AA02-8DEF-7B80-9BF6684353A2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191;p15">
              <a:extLst>
                <a:ext uri="{FF2B5EF4-FFF2-40B4-BE49-F238E27FC236}">
                  <a16:creationId xmlns:a16="http://schemas.microsoft.com/office/drawing/2014/main" id="{99F53E9A-BB52-D261-5507-E214E4102A86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192;p15">
              <a:extLst>
                <a:ext uri="{FF2B5EF4-FFF2-40B4-BE49-F238E27FC236}">
                  <a16:creationId xmlns:a16="http://schemas.microsoft.com/office/drawing/2014/main" id="{33B43CD5-2968-7EAC-873F-C21316FB12D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31" name="Google Shape;1193;p15">
              <a:extLst>
                <a:ext uri="{FF2B5EF4-FFF2-40B4-BE49-F238E27FC236}">
                  <a16:creationId xmlns:a16="http://schemas.microsoft.com/office/drawing/2014/main" id="{D15C41E3-F6C6-C1B5-6056-9302F6E626E4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232" name="Google Shape;1194;p15">
              <a:extLst>
                <a:ext uri="{FF2B5EF4-FFF2-40B4-BE49-F238E27FC236}">
                  <a16:creationId xmlns:a16="http://schemas.microsoft.com/office/drawing/2014/main" id="{12E3646C-2A9B-D52D-CFA6-7A7A941FB384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195;p15">
              <a:extLst>
                <a:ext uri="{FF2B5EF4-FFF2-40B4-BE49-F238E27FC236}">
                  <a16:creationId xmlns:a16="http://schemas.microsoft.com/office/drawing/2014/main" id="{47DD75C7-989C-4F5D-5D8C-2BCB35EF4054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196;p15">
              <a:extLst>
                <a:ext uri="{FF2B5EF4-FFF2-40B4-BE49-F238E27FC236}">
                  <a16:creationId xmlns:a16="http://schemas.microsoft.com/office/drawing/2014/main" id="{56E22B15-F055-F482-07AA-B75AADF58823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197;p15">
              <a:extLst>
                <a:ext uri="{FF2B5EF4-FFF2-40B4-BE49-F238E27FC236}">
                  <a16:creationId xmlns:a16="http://schemas.microsoft.com/office/drawing/2014/main" id="{BFF62482-563B-C369-DE6C-304D61B02734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198;p15">
              <a:extLst>
                <a:ext uri="{FF2B5EF4-FFF2-40B4-BE49-F238E27FC236}">
                  <a16:creationId xmlns:a16="http://schemas.microsoft.com/office/drawing/2014/main" id="{0E53F8AD-91BB-E495-7E90-49C2708B821B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199;p15">
              <a:extLst>
                <a:ext uri="{FF2B5EF4-FFF2-40B4-BE49-F238E27FC236}">
                  <a16:creationId xmlns:a16="http://schemas.microsoft.com/office/drawing/2014/main" id="{9CC57C5A-ADC1-193F-1F9D-29A4DB4071E1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200;p15">
              <a:extLst>
                <a:ext uri="{FF2B5EF4-FFF2-40B4-BE49-F238E27FC236}">
                  <a16:creationId xmlns:a16="http://schemas.microsoft.com/office/drawing/2014/main" id="{D1AB7784-7D58-3FC4-22F1-158AA49C3759}"/>
                </a:ext>
              </a:extLst>
            </p:cNvPr>
            <p:cNvSpPr/>
            <p:nvPr/>
          </p:nvSpPr>
          <p:spPr>
            <a:xfrm>
              <a:off x="8223411" y="490923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3617;p44">
            <a:extLst>
              <a:ext uri="{FF2B5EF4-FFF2-40B4-BE49-F238E27FC236}">
                <a16:creationId xmlns:a16="http://schemas.microsoft.com/office/drawing/2014/main" id="{C78D9868-0E1F-BB95-7E17-74C3246BE0EB}"/>
              </a:ext>
            </a:extLst>
          </p:cNvPr>
          <p:cNvSpPr txBox="1">
            <a:spLocks/>
          </p:cNvSpPr>
          <p:nvPr/>
        </p:nvSpPr>
        <p:spPr>
          <a:xfrm>
            <a:off x="105132" y="3469138"/>
            <a:ext cx="7921267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Toa liền trước toa 49 là toa </a:t>
            </a:r>
            <a:r>
              <a:rPr 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48</a:t>
            </a:r>
            <a:endParaRPr lang="vi-VN" sz="35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42" name="Google Shape;3617;p44">
            <a:extLst>
              <a:ext uri="{FF2B5EF4-FFF2-40B4-BE49-F238E27FC236}">
                <a16:creationId xmlns:a16="http://schemas.microsoft.com/office/drawing/2014/main" id="{5FCA835B-DC6D-7400-9D12-FDA7EF141C80}"/>
              </a:ext>
            </a:extLst>
          </p:cNvPr>
          <p:cNvSpPr txBox="1">
            <a:spLocks/>
          </p:cNvSpPr>
          <p:nvPr/>
        </p:nvSpPr>
        <p:spPr>
          <a:xfrm>
            <a:off x="1740396" y="4168890"/>
            <a:ext cx="7418073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Toa liền sau toa </a:t>
            </a:r>
            <a:r>
              <a:rPr 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52</a:t>
            </a:r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 là toa </a:t>
            </a:r>
            <a:r>
              <a:rPr 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53</a:t>
            </a:r>
            <a:endParaRPr lang="vi-VN" sz="35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  <p:bldP spid="2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BF866-65F9-A5C7-BA3C-8F1B07B5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229" y="-22676"/>
            <a:ext cx="9258229" cy="3403600"/>
          </a:xfrm>
          <a:prstGeom prst="rect">
            <a:avLst/>
          </a:prstGeom>
        </p:spPr>
      </p:pic>
      <p:grpSp>
        <p:nvGrpSpPr>
          <p:cNvPr id="8" name="Google Shape;1160;p15">
            <a:extLst>
              <a:ext uri="{FF2B5EF4-FFF2-40B4-BE49-F238E27FC236}">
                <a16:creationId xmlns:a16="http://schemas.microsoft.com/office/drawing/2014/main" id="{0E719741-9570-BE4F-D446-0E95890C03C0}"/>
              </a:ext>
            </a:extLst>
          </p:cNvPr>
          <p:cNvGrpSpPr/>
          <p:nvPr/>
        </p:nvGrpSpPr>
        <p:grpSpPr>
          <a:xfrm rot="21074708">
            <a:off x="190572" y="2262754"/>
            <a:ext cx="1706932" cy="1350225"/>
            <a:chOff x="8025400" y="374250"/>
            <a:chExt cx="549125" cy="525575"/>
          </a:xfrm>
        </p:grpSpPr>
        <p:sp>
          <p:nvSpPr>
            <p:cNvPr id="10" name="Google Shape;1161;p15">
              <a:extLst>
                <a:ext uri="{FF2B5EF4-FFF2-40B4-BE49-F238E27FC236}">
                  <a16:creationId xmlns:a16="http://schemas.microsoft.com/office/drawing/2014/main" id="{E11C98C6-2FB3-06E6-21D7-B0DC5C2C7486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62;p15">
              <a:extLst>
                <a:ext uri="{FF2B5EF4-FFF2-40B4-BE49-F238E27FC236}">
                  <a16:creationId xmlns:a16="http://schemas.microsoft.com/office/drawing/2014/main" id="{31EA99EE-C35D-B213-2D79-7992BC8C833E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63;p15">
              <a:extLst>
                <a:ext uri="{FF2B5EF4-FFF2-40B4-BE49-F238E27FC236}">
                  <a16:creationId xmlns:a16="http://schemas.microsoft.com/office/drawing/2014/main" id="{7AC4E7BE-0978-2ECF-5AC8-270509FE3BCF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64;p15">
              <a:extLst>
                <a:ext uri="{FF2B5EF4-FFF2-40B4-BE49-F238E27FC236}">
                  <a16:creationId xmlns:a16="http://schemas.microsoft.com/office/drawing/2014/main" id="{9E79AE74-69CA-B3B7-4E42-F81DF62763F4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latin typeface="UTM Guanine" panose="02040603050506020204" pitchFamily="18" charset="0"/>
                </a:rPr>
                <a:t>c</a:t>
              </a:r>
              <a:endParaRPr sz="3200" b="1">
                <a:latin typeface="UTM Guanine" panose="02040603050506020204" pitchFamily="18" charset="0"/>
              </a:endParaRPr>
            </a:p>
          </p:txBody>
        </p:sp>
        <p:sp>
          <p:nvSpPr>
            <p:cNvPr id="14" name="Google Shape;1165;p15">
              <a:extLst>
                <a:ext uri="{FF2B5EF4-FFF2-40B4-BE49-F238E27FC236}">
                  <a16:creationId xmlns:a16="http://schemas.microsoft.com/office/drawing/2014/main" id="{E1FE7EB5-AFA9-6E47-5893-18347640D341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66;p15">
              <a:extLst>
                <a:ext uri="{FF2B5EF4-FFF2-40B4-BE49-F238E27FC236}">
                  <a16:creationId xmlns:a16="http://schemas.microsoft.com/office/drawing/2014/main" id="{AA7EDAAC-8FE8-32D3-DE1D-8A5B76AA52D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67;p15">
              <a:extLst>
                <a:ext uri="{FF2B5EF4-FFF2-40B4-BE49-F238E27FC236}">
                  <a16:creationId xmlns:a16="http://schemas.microsoft.com/office/drawing/2014/main" id="{DB460F15-593E-C7CD-AA98-A1E404C1CCA5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68;p15">
              <a:extLst>
                <a:ext uri="{FF2B5EF4-FFF2-40B4-BE49-F238E27FC236}">
                  <a16:creationId xmlns:a16="http://schemas.microsoft.com/office/drawing/2014/main" id="{859AB746-41A0-326B-0E2E-FA858E782E26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9;p15">
              <a:extLst>
                <a:ext uri="{FF2B5EF4-FFF2-40B4-BE49-F238E27FC236}">
                  <a16:creationId xmlns:a16="http://schemas.microsoft.com/office/drawing/2014/main" id="{0F4C3231-99E1-ED8E-81DB-0E7A8B407A1B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0;p15">
              <a:extLst>
                <a:ext uri="{FF2B5EF4-FFF2-40B4-BE49-F238E27FC236}">
                  <a16:creationId xmlns:a16="http://schemas.microsoft.com/office/drawing/2014/main" id="{55D39A58-84D4-5897-8BF4-71C2D611747A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71;p15">
              <a:extLst>
                <a:ext uri="{FF2B5EF4-FFF2-40B4-BE49-F238E27FC236}">
                  <a16:creationId xmlns:a16="http://schemas.microsoft.com/office/drawing/2014/main" id="{138293BB-FED2-5528-1FE6-779BF04D312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2;p15">
              <a:extLst>
                <a:ext uri="{FF2B5EF4-FFF2-40B4-BE49-F238E27FC236}">
                  <a16:creationId xmlns:a16="http://schemas.microsoft.com/office/drawing/2014/main" id="{FB492BD5-CDD8-D453-25FC-6E26256C23B3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3;p15">
              <a:extLst>
                <a:ext uri="{FF2B5EF4-FFF2-40B4-BE49-F238E27FC236}">
                  <a16:creationId xmlns:a16="http://schemas.microsoft.com/office/drawing/2014/main" id="{F3D966E7-ADA7-A360-6DD7-B373EDE981FE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74;p15">
              <a:extLst>
                <a:ext uri="{FF2B5EF4-FFF2-40B4-BE49-F238E27FC236}">
                  <a16:creationId xmlns:a16="http://schemas.microsoft.com/office/drawing/2014/main" id="{782C8396-E0C0-1F7D-98FB-F51466C86F93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75;p15">
              <a:extLst>
                <a:ext uri="{FF2B5EF4-FFF2-40B4-BE49-F238E27FC236}">
                  <a16:creationId xmlns:a16="http://schemas.microsoft.com/office/drawing/2014/main" id="{840966A1-71F7-2303-09AF-56DDE22AC68C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76;p15">
              <a:extLst>
                <a:ext uri="{FF2B5EF4-FFF2-40B4-BE49-F238E27FC236}">
                  <a16:creationId xmlns:a16="http://schemas.microsoft.com/office/drawing/2014/main" id="{0AFEAB52-6BAD-282B-40CA-B9A2B4BA105C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77;p15">
              <a:extLst>
                <a:ext uri="{FF2B5EF4-FFF2-40B4-BE49-F238E27FC236}">
                  <a16:creationId xmlns:a16="http://schemas.microsoft.com/office/drawing/2014/main" id="{2420D763-1BE0-C962-3B65-22BF881B82C7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8;p15">
              <a:extLst>
                <a:ext uri="{FF2B5EF4-FFF2-40B4-BE49-F238E27FC236}">
                  <a16:creationId xmlns:a16="http://schemas.microsoft.com/office/drawing/2014/main" id="{16553256-AF74-CEDB-C4D7-7049B5CF0EC2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9;p15">
              <a:extLst>
                <a:ext uri="{FF2B5EF4-FFF2-40B4-BE49-F238E27FC236}">
                  <a16:creationId xmlns:a16="http://schemas.microsoft.com/office/drawing/2014/main" id="{441654F0-ADC1-3A7F-AA73-60C959682B4B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80;p15">
              <a:extLst>
                <a:ext uri="{FF2B5EF4-FFF2-40B4-BE49-F238E27FC236}">
                  <a16:creationId xmlns:a16="http://schemas.microsoft.com/office/drawing/2014/main" id="{194D1F4B-A366-A1A0-FB95-860F8653BE51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81;p15">
              <a:extLst>
                <a:ext uri="{FF2B5EF4-FFF2-40B4-BE49-F238E27FC236}">
                  <a16:creationId xmlns:a16="http://schemas.microsoft.com/office/drawing/2014/main" id="{E6ACEEEC-60DB-ADB1-B004-85FAC37BCCFB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82;p15">
              <a:extLst>
                <a:ext uri="{FF2B5EF4-FFF2-40B4-BE49-F238E27FC236}">
                  <a16:creationId xmlns:a16="http://schemas.microsoft.com/office/drawing/2014/main" id="{97B3B750-EC4B-47ED-FD1E-8D1608F5300C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83;p15">
              <a:extLst>
                <a:ext uri="{FF2B5EF4-FFF2-40B4-BE49-F238E27FC236}">
                  <a16:creationId xmlns:a16="http://schemas.microsoft.com/office/drawing/2014/main" id="{BECAA4E4-EAB5-19A7-2BB3-843D9352794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84;p15">
              <a:extLst>
                <a:ext uri="{FF2B5EF4-FFF2-40B4-BE49-F238E27FC236}">
                  <a16:creationId xmlns:a16="http://schemas.microsoft.com/office/drawing/2014/main" id="{21278BAA-E217-943B-84CB-BA89BB69F830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85;p15">
              <a:extLst>
                <a:ext uri="{FF2B5EF4-FFF2-40B4-BE49-F238E27FC236}">
                  <a16:creationId xmlns:a16="http://schemas.microsoft.com/office/drawing/2014/main" id="{12ECFAFE-CB76-6B65-832C-8CAC5A4897C9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86;p15">
              <a:extLst>
                <a:ext uri="{FF2B5EF4-FFF2-40B4-BE49-F238E27FC236}">
                  <a16:creationId xmlns:a16="http://schemas.microsoft.com/office/drawing/2014/main" id="{F90F77D9-A58D-530E-B7C8-2F522DF4B9A9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87;p15">
              <a:extLst>
                <a:ext uri="{FF2B5EF4-FFF2-40B4-BE49-F238E27FC236}">
                  <a16:creationId xmlns:a16="http://schemas.microsoft.com/office/drawing/2014/main" id="{58A025EE-7F24-E29F-922E-3C86CD084026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88;p15">
              <a:extLst>
                <a:ext uri="{FF2B5EF4-FFF2-40B4-BE49-F238E27FC236}">
                  <a16:creationId xmlns:a16="http://schemas.microsoft.com/office/drawing/2014/main" id="{4E8A1339-ADE4-3474-2688-E6F784E125C4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89;p15">
              <a:extLst>
                <a:ext uri="{FF2B5EF4-FFF2-40B4-BE49-F238E27FC236}">
                  <a16:creationId xmlns:a16="http://schemas.microsoft.com/office/drawing/2014/main" id="{48C50D6E-3026-FB09-1DB7-60614C373B48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90;p15">
              <a:extLst>
                <a:ext uri="{FF2B5EF4-FFF2-40B4-BE49-F238E27FC236}">
                  <a16:creationId xmlns:a16="http://schemas.microsoft.com/office/drawing/2014/main" id="{0DB78D0C-36AE-0E68-56E1-7C5898E07F54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1;p15">
              <a:extLst>
                <a:ext uri="{FF2B5EF4-FFF2-40B4-BE49-F238E27FC236}">
                  <a16:creationId xmlns:a16="http://schemas.microsoft.com/office/drawing/2014/main" id="{40391356-8E9D-0B94-993F-9FC8F1B9135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2;p15">
              <a:extLst>
                <a:ext uri="{FF2B5EF4-FFF2-40B4-BE49-F238E27FC236}">
                  <a16:creationId xmlns:a16="http://schemas.microsoft.com/office/drawing/2014/main" id="{2DE73DD1-1896-7FF6-2843-FE8D3F00AD37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2" name="Google Shape;1193;p15">
              <a:extLst>
                <a:ext uri="{FF2B5EF4-FFF2-40B4-BE49-F238E27FC236}">
                  <a16:creationId xmlns:a16="http://schemas.microsoft.com/office/drawing/2014/main" id="{D6DC3811-915D-80C2-FAC1-CEFB8FBE1D87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35"/>
                </a:solidFill>
              </a:endParaRPr>
            </a:p>
          </p:txBody>
        </p:sp>
        <p:sp>
          <p:nvSpPr>
            <p:cNvPr id="43" name="Google Shape;1194;p15">
              <a:extLst>
                <a:ext uri="{FF2B5EF4-FFF2-40B4-BE49-F238E27FC236}">
                  <a16:creationId xmlns:a16="http://schemas.microsoft.com/office/drawing/2014/main" id="{C3572F03-B394-3DA6-9DCD-FAC23CB06BBC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5;p15">
              <a:extLst>
                <a:ext uri="{FF2B5EF4-FFF2-40B4-BE49-F238E27FC236}">
                  <a16:creationId xmlns:a16="http://schemas.microsoft.com/office/drawing/2014/main" id="{8424EC07-8FD0-B321-CD0D-2D0E6F3EB6BC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6;p15">
              <a:extLst>
                <a:ext uri="{FF2B5EF4-FFF2-40B4-BE49-F238E27FC236}">
                  <a16:creationId xmlns:a16="http://schemas.microsoft.com/office/drawing/2014/main" id="{210F8D73-0543-F559-2303-27D1EE917848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97;p15">
              <a:extLst>
                <a:ext uri="{FF2B5EF4-FFF2-40B4-BE49-F238E27FC236}">
                  <a16:creationId xmlns:a16="http://schemas.microsoft.com/office/drawing/2014/main" id="{7C65D845-6FCB-4B09-62BA-8DE27AFBDE9E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98;p15">
              <a:extLst>
                <a:ext uri="{FF2B5EF4-FFF2-40B4-BE49-F238E27FC236}">
                  <a16:creationId xmlns:a16="http://schemas.microsoft.com/office/drawing/2014/main" id="{F94E767B-2F63-2771-B2A9-464723C70EB2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99;p15">
              <a:extLst>
                <a:ext uri="{FF2B5EF4-FFF2-40B4-BE49-F238E27FC236}">
                  <a16:creationId xmlns:a16="http://schemas.microsoft.com/office/drawing/2014/main" id="{A9095C09-096E-ECDE-74A1-3E32A936E8EE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0;p15">
              <a:extLst>
                <a:ext uri="{FF2B5EF4-FFF2-40B4-BE49-F238E27FC236}">
                  <a16:creationId xmlns:a16="http://schemas.microsoft.com/office/drawing/2014/main" id="{C4D7D0DC-5647-343C-B63D-9178D3DE6F43}"/>
                </a:ext>
              </a:extLst>
            </p:cNvPr>
            <p:cNvSpPr/>
            <p:nvPr/>
          </p:nvSpPr>
          <p:spPr>
            <a:xfrm>
              <a:off x="8223411" y="490923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3617;p44">
            <a:extLst>
              <a:ext uri="{FF2B5EF4-FFF2-40B4-BE49-F238E27FC236}">
                <a16:creationId xmlns:a16="http://schemas.microsoft.com/office/drawing/2014/main" id="{55E86E07-469E-7F13-5E3A-E2088218D8BB}"/>
              </a:ext>
            </a:extLst>
          </p:cNvPr>
          <p:cNvSpPr txBox="1">
            <a:spLocks/>
          </p:cNvSpPr>
          <p:nvPr/>
        </p:nvSpPr>
        <p:spPr>
          <a:xfrm>
            <a:off x="-114229" y="4055174"/>
            <a:ext cx="9428002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000" b="1">
                <a:solidFill>
                  <a:schemeClr val="tx1">
                    <a:lumMod val="75000"/>
                  </a:schemeClr>
                </a:solidFill>
                <a:latin typeface="UTM Avo" panose="02040603050506020204" pitchFamily="18" charset="0"/>
              </a:rPr>
              <a:t>Toa giữa toa 50 và toa 53 là toa </a:t>
            </a: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51</a:t>
            </a:r>
            <a:r>
              <a:rPr lang="en-US" sz="3000" b="1">
                <a:solidFill>
                  <a:schemeClr val="tx1">
                    <a:lumMod val="75000"/>
                  </a:schemeClr>
                </a:solidFill>
                <a:latin typeface="UTM Avo" panose="02040603050506020204" pitchFamily="18" charset="0"/>
              </a:rPr>
              <a:t> và toa </a:t>
            </a: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52</a:t>
            </a:r>
            <a:endParaRPr lang="vi-VN" sz="30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3" name="Google Shape;3617;p44">
            <a:extLst>
              <a:ext uri="{FF2B5EF4-FFF2-40B4-BE49-F238E27FC236}">
                <a16:creationId xmlns:a16="http://schemas.microsoft.com/office/drawing/2014/main" id="{3DDE56AE-F20C-C797-5FBE-3920F7E035AB}"/>
              </a:ext>
            </a:extLst>
          </p:cNvPr>
          <p:cNvSpPr txBox="1">
            <a:spLocks/>
          </p:cNvSpPr>
          <p:nvPr/>
        </p:nvSpPr>
        <p:spPr>
          <a:xfrm>
            <a:off x="564279" y="3346991"/>
            <a:ext cx="7535684" cy="8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19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000" b="1">
                <a:solidFill>
                  <a:srgbClr val="43671B"/>
                </a:solidFill>
                <a:latin typeface="UTM Avo" panose="02040603050506020204" pitchFamily="18" charset="0"/>
              </a:rPr>
              <a:t>Toa giữa toa 49 và toa 51 là toa </a:t>
            </a:r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50</a:t>
            </a:r>
            <a:endParaRPr lang="vi-VN" sz="3000" b="1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72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theme/theme1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359</Words>
  <Application>Microsoft Office PowerPoint</Application>
  <PresentationFormat>On-screen Show (16:9)</PresentationFormat>
  <Paragraphs>103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Arial</vt:lpstr>
      <vt:lpstr>#9Slide07 HoneyCream</vt:lpstr>
      <vt:lpstr>UTM Guanine</vt:lpstr>
      <vt:lpstr>Poppins</vt:lpstr>
      <vt:lpstr>UTM Avo</vt:lpstr>
      <vt:lpstr>UTM Silk Script</vt:lpstr>
      <vt:lpstr>Calibri</vt:lpstr>
      <vt:lpstr>UVN Bai Sau Nang</vt:lpstr>
      <vt:lpstr>#9Slide05 Bodega Script</vt:lpstr>
      <vt:lpstr>Nunito</vt:lpstr>
      <vt:lpstr>UTM Gradoo</vt:lpstr>
      <vt:lpstr>UVF Before the Rain</vt:lpstr>
      <vt:lpstr>SVN-Newton</vt:lpstr>
      <vt:lpstr>Nunito SemiBold</vt:lpstr>
      <vt:lpstr>UTM Alba Matter</vt:lpstr>
      <vt:lpstr>Fredoka One</vt:lpstr>
      <vt:lpstr>M PLUS Rounded 1c</vt:lpstr>
      <vt:lpstr>Times New Roman</vt:lpstr>
      <vt:lpstr>#9Slide07 Altus</vt:lpstr>
      <vt:lpstr>Awesome Teachers Meeting by Slidesgo</vt:lpstr>
      <vt:lpstr>PowerPoint Presentation</vt:lpstr>
      <vt:lpstr>LUYỆN TẬP</vt:lpstr>
      <vt:lpstr>02</vt:lpstr>
      <vt:lpstr>PowerPoint Presentation</vt:lpstr>
      <vt:lpstr>Ghép hai trong ba thẻ số bên được tất cả bao nhiêu số có hai chữ số?</vt:lpstr>
      <vt:lpstr>Số?</vt:lpstr>
      <vt:lpstr>PowerPoint Presentation</vt:lpstr>
      <vt:lpstr>PowerPoint Presentation</vt:lpstr>
      <vt:lpstr>PowerPoint Presentation</vt:lpstr>
      <vt:lpstr>Số?</vt:lpstr>
      <vt:lpstr>S a o bí ẩn</vt:lpstr>
      <vt:lpstr>         Thỏ đen, thỏ nâu, thỏ trắng và thỏ xám đang chuẩn bị chạy thi. Các làn chạy được đánh số lần lượt từ bé đến lớn. Thỏ trắng chạy ở làn số nào?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Măng Non Team</dc:title>
  <dc:creator>Diệu Hiền MNT</dc:creator>
  <cp:keywords>Diệu Hiền MNT</cp:keywords>
  <cp:lastModifiedBy>PhuongLoi</cp:lastModifiedBy>
  <cp:revision>13</cp:revision>
  <dcterms:modified xsi:type="dcterms:W3CDTF">2025-09-20T14:31:46Z</dcterms:modified>
</cp:coreProperties>
</file>