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6" r:id="rId2"/>
    <p:sldId id="273" r:id="rId3"/>
    <p:sldId id="275" r:id="rId4"/>
    <p:sldId id="276" r:id="rId5"/>
    <p:sldId id="277" r:id="rId6"/>
    <p:sldId id="278" r:id="rId7"/>
    <p:sldId id="279" r:id="rId8"/>
    <p:sldId id="366" r:id="rId9"/>
    <p:sldId id="368" r:id="rId10"/>
    <p:sldId id="371" r:id="rId11"/>
    <p:sldId id="373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#9Slide07 HoneyCream" panose="020B0604020202020204" charset="0"/>
      <p:regular r:id="rId20"/>
    </p:embeddedFont>
    <p:embeddedFont>
      <p:font typeface="#9Slide05 Aphrodite Pro" panose="020B0604020202020204" charset="0"/>
      <p:regular r:id="rId21"/>
    </p:embeddedFont>
    <p:embeddedFont>
      <p:font typeface="#9Slide07 Koni" panose="020B0604020202020204" charset="0"/>
      <p:bold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E0000"/>
    <a:srgbClr val="E9D2AE"/>
    <a:srgbClr val="0F5B42"/>
    <a:srgbClr val="D89F00"/>
    <a:srgbClr val="F2F2F2"/>
    <a:srgbClr val="50EA36"/>
    <a:srgbClr val="7D1F17"/>
    <a:srgbClr val="7E0000"/>
    <a:srgbClr val="E96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015" autoAdjust="0"/>
  </p:normalViewPr>
  <p:slideViewPr>
    <p:cSldViewPr snapToGrid="0">
      <p:cViewPr varScale="1">
        <p:scale>
          <a:sx n="107" d="100"/>
          <a:sy n="107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D8EB-27B3-43C7-AC2D-AE74B9D5F4A2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E4B-DA25-4D59-97C1-3D5DE4513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4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45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9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5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8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2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3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ADDF-9C60-4B6B-8341-7F8E87901CD6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AA37C-3224-D299-D4C8-C34A2B7C7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39B2F-A425-D7BE-3ECC-EB48318EA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19F75CD-79D3-1034-09B6-6715BA2B52D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89B8EE-43EC-0A5E-6D1C-C80DA4D323D6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1BEEE-D8BA-62CB-4188-CBA3600836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885AB-407A-B87E-8B36-2DFA4F9C53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4A4C313-626F-1792-D0E9-7A889E32559D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8CF2A-F715-1F4A-4883-0563F94C041C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481E7-AEBC-F368-5EDF-9E033941014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0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6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49" b="4853"/>
          <a:stretch/>
        </p:blipFill>
        <p:spPr>
          <a:xfrm>
            <a:off x="0" y="-1"/>
            <a:ext cx="12192000" cy="68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"/>
          <p:cNvSpPr/>
          <p:nvPr/>
        </p:nvSpPr>
        <p:spPr>
          <a:xfrm>
            <a:off x="2836479" y="362130"/>
            <a:ext cx="6081742" cy="5516577"/>
          </a:xfrm>
          <a:custGeom>
            <a:avLst/>
            <a:gdLst/>
            <a:ahLst/>
            <a:cxnLst/>
            <a:rect l="l" t="t" r="r" b="b"/>
            <a:pathLst>
              <a:path w="4542917" h="4173599" extrusionOk="0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7" name="Google Shape;707;p3"/>
          <p:cNvGrpSpPr/>
          <p:nvPr/>
        </p:nvGrpSpPr>
        <p:grpSpPr>
          <a:xfrm rot="-925008">
            <a:off x="9571388" y="1561678"/>
            <a:ext cx="2667783" cy="2458908"/>
            <a:chOff x="696549" y="4578468"/>
            <a:chExt cx="854162" cy="810702"/>
          </a:xfrm>
        </p:grpSpPr>
        <p:grpSp>
          <p:nvGrpSpPr>
            <p:cNvPr id="708" name="Google Shape;708;p3"/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</p:grpSpPr>
          <p:sp>
            <p:nvSpPr>
              <p:cNvPr id="709" name="Google Shape;709;p3"/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/>
                <a:ahLst/>
                <a:cxnLst/>
                <a:rect l="l" t="t" r="r" b="b"/>
                <a:pathLst>
                  <a:path w="808951" h="757983" extrusionOk="0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"/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"/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874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"/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"/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2" extrusionOk="0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3"/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722" name="Google Shape;722;p3"/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/>
                <a:ahLst/>
                <a:cxnLst/>
                <a:rect l="l" t="t" r="r" b="b"/>
                <a:pathLst>
                  <a:path w="809047" h="758078" extrusionOk="0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778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3" extrusionOk="0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3"/>
          <p:cNvGrpSpPr/>
          <p:nvPr/>
        </p:nvGrpSpPr>
        <p:grpSpPr>
          <a:xfrm>
            <a:off x="10930517" y="400916"/>
            <a:ext cx="1374335" cy="1473807"/>
            <a:chOff x="5972175" y="3276600"/>
            <a:chExt cx="245554" cy="304989"/>
          </a:xfrm>
        </p:grpSpPr>
        <p:sp>
          <p:nvSpPr>
            <p:cNvPr id="735" name="Google Shape;735;p3"/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3"/>
          <p:cNvGrpSpPr/>
          <p:nvPr/>
        </p:nvGrpSpPr>
        <p:grpSpPr>
          <a:xfrm rot="958954">
            <a:off x="7426711" y="-126456"/>
            <a:ext cx="1140595" cy="1210500"/>
            <a:chOff x="5948362" y="3286088"/>
            <a:chExt cx="293127" cy="288168"/>
          </a:xfrm>
        </p:grpSpPr>
        <p:sp>
          <p:nvSpPr>
            <p:cNvPr id="738" name="Google Shape;738;p3"/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/>
              <a:ahLst/>
              <a:cxnLst/>
              <a:rect l="l" t="t" r="r" b="b"/>
              <a:pathLst>
                <a:path w="274077" h="255117" extrusionOk="0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/>
              <a:ahLst/>
              <a:cxnLst/>
              <a:rect l="l" t="t" r="r" b="b"/>
              <a:pathLst>
                <a:path w="273982" h="255212" extrusionOk="0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3"/>
          <p:cNvGrpSpPr/>
          <p:nvPr/>
        </p:nvGrpSpPr>
        <p:grpSpPr>
          <a:xfrm>
            <a:off x="7997009" y="5731097"/>
            <a:ext cx="1093185" cy="1323439"/>
            <a:chOff x="5976918" y="3286115"/>
            <a:chExt cx="237163" cy="282320"/>
          </a:xfrm>
        </p:grpSpPr>
        <p:sp>
          <p:nvSpPr>
            <p:cNvPr id="741" name="Google Shape;741;p3"/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/>
              <a:ahLst/>
              <a:cxnLst/>
              <a:rect l="l" t="t" r="r" b="b"/>
              <a:pathLst>
                <a:path w="218136" h="249272" extrusionOk="0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/>
              <a:ahLst/>
              <a:cxnLst/>
              <a:rect l="l" t="t" r="r" b="b"/>
              <a:pathLst>
                <a:path w="218113" h="249268" extrusionOk="0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"/>
          <p:cNvGrpSpPr/>
          <p:nvPr/>
        </p:nvGrpSpPr>
        <p:grpSpPr>
          <a:xfrm rot="1061059" flipH="1">
            <a:off x="434293" y="-66003"/>
            <a:ext cx="1193002" cy="1243472"/>
            <a:chOff x="5895956" y="3205138"/>
            <a:chExt cx="399616" cy="448192"/>
          </a:xfrm>
        </p:grpSpPr>
        <p:grpSp>
          <p:nvGrpSpPr>
            <p:cNvPr id="744" name="Google Shape;744;p3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745" name="Google Shape;745;p3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3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3"/>
          <p:cNvGrpSpPr/>
          <p:nvPr/>
        </p:nvGrpSpPr>
        <p:grpSpPr>
          <a:xfrm rot="4969823">
            <a:off x="5201161" y="5913948"/>
            <a:ext cx="1583332" cy="1280084"/>
            <a:chOff x="5857864" y="3271842"/>
            <a:chExt cx="478464" cy="312335"/>
          </a:xfrm>
        </p:grpSpPr>
        <p:sp>
          <p:nvSpPr>
            <p:cNvPr id="755" name="Google Shape;755;p3"/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/>
              <a:ahLst/>
              <a:cxnLst/>
              <a:rect l="l" t="t" r="r" b="b"/>
              <a:pathLst>
                <a:path w="478464" h="312335" extrusionOk="0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6" name="Google Shape;756;p3"/>
            <p:cNvGrpSpPr/>
            <p:nvPr/>
          </p:nvGrpSpPr>
          <p:grpSpPr>
            <a:xfrm>
              <a:off x="5879972" y="3525996"/>
              <a:ext cx="449634" cy="56926"/>
              <a:chOff x="5879972" y="3525996"/>
              <a:chExt cx="449634" cy="56926"/>
            </a:xfrm>
          </p:grpSpPr>
          <p:grpSp>
            <p:nvGrpSpPr>
              <p:cNvPr id="757" name="Google Shape;757;p3"/>
              <p:cNvGrpSpPr/>
              <p:nvPr/>
            </p:nvGrpSpPr>
            <p:grpSpPr>
              <a:xfrm>
                <a:off x="6282560" y="3525996"/>
                <a:ext cx="47046" cy="28489"/>
                <a:chOff x="6282560" y="3525996"/>
                <a:chExt cx="47046" cy="28489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6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1" name="Google Shape;761;p3"/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</p:grpSpPr>
            <p:sp>
              <p:nvSpPr>
                <p:cNvPr id="762" name="Google Shape;762;p3"/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25432" extrusionOk="0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4" name="Google Shape;764;p3"/>
              <p:cNvGrpSpPr/>
              <p:nvPr/>
            </p:nvGrpSpPr>
            <p:grpSpPr>
              <a:xfrm>
                <a:off x="6197511" y="3534945"/>
                <a:ext cx="25361" cy="25550"/>
                <a:chOff x="6197511" y="3534945"/>
                <a:chExt cx="25361" cy="25550"/>
              </a:xfrm>
            </p:grpSpPr>
            <p:sp>
              <p:nvSpPr>
                <p:cNvPr id="765" name="Google Shape;765;p3"/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7" name="Google Shape;767;p3"/>
              <p:cNvGrpSpPr/>
              <p:nvPr/>
            </p:nvGrpSpPr>
            <p:grpSpPr>
              <a:xfrm>
                <a:off x="6155112" y="3538012"/>
                <a:ext cx="25183" cy="25537"/>
                <a:chOff x="6155112" y="3538012"/>
                <a:chExt cx="25183" cy="25537"/>
              </a:xfrm>
            </p:grpSpPr>
            <p:sp>
              <p:nvSpPr>
                <p:cNvPr id="768" name="Google Shape;768;p3"/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0" name="Google Shape;770;p3"/>
              <p:cNvGrpSpPr/>
              <p:nvPr/>
            </p:nvGrpSpPr>
            <p:grpSpPr>
              <a:xfrm>
                <a:off x="6112336" y="3540979"/>
                <a:ext cx="25383" cy="25550"/>
                <a:chOff x="6112336" y="3540979"/>
                <a:chExt cx="25383" cy="25550"/>
              </a:xfrm>
            </p:grpSpPr>
            <p:sp>
              <p:nvSpPr>
                <p:cNvPr id="771" name="Google Shape;771;p3"/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00" extrusionOk="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3" name="Google Shape;773;p3"/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</p:grpSpPr>
            <p:sp>
              <p:nvSpPr>
                <p:cNvPr id="774" name="Google Shape;774;p3"/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" h="6000" extrusionOk="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6" name="Google Shape;776;p3"/>
              <p:cNvGrpSpPr/>
              <p:nvPr/>
            </p:nvGrpSpPr>
            <p:grpSpPr>
              <a:xfrm>
                <a:off x="5942138" y="3549967"/>
                <a:ext cx="46895" cy="28542"/>
                <a:chOff x="5942138" y="3549967"/>
                <a:chExt cx="46895" cy="28542"/>
              </a:xfrm>
            </p:grpSpPr>
            <p:sp>
              <p:nvSpPr>
                <p:cNvPr id="777" name="Google Shape;777;p3"/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6" extrusionOk="0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0" name="Google Shape;780;p3"/>
              <p:cNvGrpSpPr/>
              <p:nvPr/>
            </p:nvGrpSpPr>
            <p:grpSpPr>
              <a:xfrm>
                <a:off x="5899623" y="3555904"/>
                <a:ext cx="25306" cy="25543"/>
                <a:chOff x="5899623" y="3555904"/>
                <a:chExt cx="25306" cy="25543"/>
              </a:xfrm>
            </p:grpSpPr>
            <p:sp>
              <p:nvSpPr>
                <p:cNvPr id="781" name="Google Shape;781;p3"/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0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3"/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6095" extrusionOk="0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4" name="Google Shape;784;p3"/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</p:grpSpPr>
            <p:sp>
              <p:nvSpPr>
                <p:cNvPr id="785" name="Google Shape;785;p3"/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7" extrusionOk="0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6191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7" name="Google Shape;787;p3"/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6095" extrusionOk="0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8" name="Google Shape;788;p3"/>
          <p:cNvGrpSpPr/>
          <p:nvPr/>
        </p:nvGrpSpPr>
        <p:grpSpPr>
          <a:xfrm rot="-3967426">
            <a:off x="2250831" y="2796777"/>
            <a:ext cx="892456" cy="1018030"/>
            <a:chOff x="-311906" y="3289904"/>
            <a:chExt cx="1009127" cy="1078680"/>
          </a:xfrm>
        </p:grpSpPr>
        <p:grpSp>
          <p:nvGrpSpPr>
            <p:cNvPr id="789" name="Google Shape;789;p3"/>
            <p:cNvGrpSpPr/>
            <p:nvPr/>
          </p:nvGrpSpPr>
          <p:grpSpPr>
            <a:xfrm>
              <a:off x="-311906" y="3289904"/>
              <a:ext cx="1009127" cy="1078680"/>
              <a:chOff x="-311906" y="3289904"/>
              <a:chExt cx="1009127" cy="1078680"/>
            </a:xfrm>
          </p:grpSpPr>
          <p:sp>
            <p:nvSpPr>
              <p:cNvPr id="790" name="Google Shape;790;p3"/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/>
                <a:ahLst/>
                <a:cxnLst/>
                <a:rect l="l" t="t" r="r" b="b"/>
                <a:pathLst>
                  <a:path w="227456" h="507468" extrusionOk="0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/>
                <a:ahLst/>
                <a:cxnLst/>
                <a:rect l="l" t="t" r="r" b="b"/>
                <a:pathLst>
                  <a:path w="496317" h="330136" extrusionOk="0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362660" h="589500" extrusionOk="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/>
                <a:ahLst/>
                <a:cxnLst/>
                <a:rect l="l" t="t" r="r" b="b"/>
                <a:pathLst>
                  <a:path w="554625" h="415867" extrusionOk="0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50541" h="150541" extrusionOk="0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3"/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/>
              <a:ahLst/>
              <a:cxnLst/>
              <a:rect l="l" t="t" r="r" b="b"/>
              <a:pathLst>
                <a:path w="70125" h="27436" extrusionOk="0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3"/>
          <p:cNvGrpSpPr/>
          <p:nvPr/>
        </p:nvGrpSpPr>
        <p:grpSpPr>
          <a:xfrm>
            <a:off x="7343271" y="1786359"/>
            <a:ext cx="210400" cy="182707"/>
            <a:chOff x="9117820" y="2027686"/>
            <a:chExt cx="210400" cy="182707"/>
          </a:xfrm>
        </p:grpSpPr>
        <p:sp>
          <p:nvSpPr>
            <p:cNvPr id="7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0" name="Google Shape;900;p3"/>
          <p:cNvSpPr/>
          <p:nvPr/>
        </p:nvSpPr>
        <p:spPr>
          <a:xfrm>
            <a:off x="3969858" y="154355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"/>
          <p:cNvSpPr/>
          <p:nvPr/>
        </p:nvSpPr>
        <p:spPr>
          <a:xfrm>
            <a:off x="4253093" y="4363839"/>
            <a:ext cx="250981" cy="263730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"/>
          <p:cNvSpPr/>
          <p:nvPr/>
        </p:nvSpPr>
        <p:spPr>
          <a:xfrm>
            <a:off x="7738682" y="454690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"/>
          <p:cNvSpPr/>
          <p:nvPr/>
        </p:nvSpPr>
        <p:spPr>
          <a:xfrm rot="9018844">
            <a:off x="8452371" y="4799416"/>
            <a:ext cx="7727288" cy="5913330"/>
          </a:xfrm>
          <a:custGeom>
            <a:avLst/>
            <a:gdLst/>
            <a:ahLst/>
            <a:cxnLst/>
            <a:rect l="l" t="t" r="r" b="b"/>
            <a:pathLst>
              <a:path w="1854041" h="1754790" extrusionOk="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 cmpd="sng">
            <a:solidFill>
              <a:srgbClr val="7570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7" name="Google Shape;917;p3"/>
          <p:cNvGrpSpPr/>
          <p:nvPr/>
        </p:nvGrpSpPr>
        <p:grpSpPr>
          <a:xfrm rot="1383228">
            <a:off x="10590848" y="4630688"/>
            <a:ext cx="1182539" cy="1448421"/>
            <a:chOff x="5881684" y="3147949"/>
            <a:chExt cx="428090" cy="557286"/>
          </a:xfrm>
        </p:grpSpPr>
        <p:grpSp>
          <p:nvGrpSpPr>
            <p:cNvPr id="918" name="Google Shape;918;p3"/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919" name="Google Shape;919;p3"/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867" extrusionOk="0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963" extrusionOk="0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/>
                <a:ahLst/>
                <a:cxnLst/>
                <a:rect l="l" t="t" r="r" b="b"/>
                <a:pathLst>
                  <a:path w="67243" h="60487" extrusionOk="0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79779" extrusionOk="0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/>
                <a:ahLst/>
                <a:cxnLst/>
                <a:rect l="l" t="t" r="r" b="b"/>
                <a:pathLst>
                  <a:path w="250053" h="157312" extrusionOk="0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24033" extrusionOk="0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/>
                <a:ahLst/>
                <a:cxnLst/>
                <a:rect l="l" t="t" r="r" b="b"/>
                <a:pathLst>
                  <a:path w="411297" h="411331" extrusionOk="0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/>
                <a:ahLst/>
                <a:cxnLst/>
                <a:rect l="l" t="t" r="r" b="b"/>
                <a:pathLst>
                  <a:path w="382263" h="382271" extrusionOk="0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/>
                <a:ahLst/>
                <a:cxnLst/>
                <a:rect l="l" t="t" r="r" b="b"/>
                <a:pathLst>
                  <a:path w="305572" h="305511" extrusionOk="0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181824" h="287048" extrusionOk="0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9" name="Google Shape;929;p3"/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930" name="Google Shape;930;p3"/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00" h="100097" extrusionOk="0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3"/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10" h="26580" extrusionOk="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3"/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18930" h="28863" extrusionOk="0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1146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1720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19811" extrusionOk="0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77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3705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528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23526" h="36766" extrusionOk="0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242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/>
                <a:ahLst/>
                <a:cxnLst/>
                <a:rect l="l" t="t" r="r" b="b"/>
                <a:pathLst>
                  <a:path w="33813" h="100107" extrusionOk="0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127063" h="38957" extrusionOk="0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3" name="Google Shape;943;p3"/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944" name="Google Shape;944;p3"/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29075" extrusionOk="0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19145" extrusionOk="0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6" name="Google Shape;946;p3"/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947" name="Google Shape;947;p3"/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46" h="63243" extrusionOk="0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3"/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5" h="47556" extrusionOk="0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3"/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/>
              <a:ahLst/>
              <a:cxnLst/>
              <a:rect l="l" t="t" r="r" b="b"/>
              <a:pathLst>
                <a:path w="87497" h="232124" extrusionOk="0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796;p3"/>
          <p:cNvGrpSpPr/>
          <p:nvPr/>
        </p:nvGrpSpPr>
        <p:grpSpPr>
          <a:xfrm>
            <a:off x="3543427" y="2577888"/>
            <a:ext cx="210400" cy="182707"/>
            <a:chOff x="9117820" y="2027686"/>
            <a:chExt cx="210400" cy="182707"/>
          </a:xfrm>
        </p:grpSpPr>
        <p:sp>
          <p:nvSpPr>
            <p:cNvPr id="24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900;p3"/>
          <p:cNvSpPr/>
          <p:nvPr/>
        </p:nvSpPr>
        <p:spPr>
          <a:xfrm>
            <a:off x="8013798" y="2389609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796;p3"/>
          <p:cNvGrpSpPr/>
          <p:nvPr/>
        </p:nvGrpSpPr>
        <p:grpSpPr>
          <a:xfrm>
            <a:off x="7587367" y="3423942"/>
            <a:ext cx="210400" cy="182707"/>
            <a:chOff x="9117820" y="2027686"/>
            <a:chExt cx="210400" cy="182707"/>
          </a:xfrm>
        </p:grpSpPr>
        <p:sp>
          <p:nvSpPr>
            <p:cNvPr id="35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796;p3"/>
          <p:cNvGrpSpPr/>
          <p:nvPr/>
        </p:nvGrpSpPr>
        <p:grpSpPr>
          <a:xfrm>
            <a:off x="5734204" y="3312736"/>
            <a:ext cx="210400" cy="182707"/>
            <a:chOff x="9117820" y="2027686"/>
            <a:chExt cx="210400" cy="182707"/>
          </a:xfrm>
        </p:grpSpPr>
        <p:sp>
          <p:nvSpPr>
            <p:cNvPr id="45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796;p3"/>
          <p:cNvGrpSpPr/>
          <p:nvPr/>
        </p:nvGrpSpPr>
        <p:grpSpPr>
          <a:xfrm>
            <a:off x="4913023" y="1445660"/>
            <a:ext cx="210400" cy="182707"/>
            <a:chOff x="9117820" y="2027686"/>
            <a:chExt cx="210400" cy="182707"/>
          </a:xfrm>
        </p:grpSpPr>
        <p:sp>
          <p:nvSpPr>
            <p:cNvPr id="56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796;p3"/>
          <p:cNvGrpSpPr/>
          <p:nvPr/>
        </p:nvGrpSpPr>
        <p:grpSpPr>
          <a:xfrm>
            <a:off x="4807553" y="5171457"/>
            <a:ext cx="210400" cy="182707"/>
            <a:chOff x="9117820" y="2027686"/>
            <a:chExt cx="210400" cy="182707"/>
          </a:xfrm>
        </p:grpSpPr>
        <p:sp>
          <p:nvSpPr>
            <p:cNvPr id="66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902;p3"/>
          <p:cNvSpPr/>
          <p:nvPr/>
        </p:nvSpPr>
        <p:spPr>
          <a:xfrm>
            <a:off x="5706525" y="498517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6" name="Google Shape;796;p3"/>
          <p:cNvGrpSpPr/>
          <p:nvPr/>
        </p:nvGrpSpPr>
        <p:grpSpPr>
          <a:xfrm>
            <a:off x="2775396" y="5609720"/>
            <a:ext cx="210400" cy="182707"/>
            <a:chOff x="9117820" y="2027686"/>
            <a:chExt cx="210400" cy="182707"/>
          </a:xfrm>
        </p:grpSpPr>
        <p:sp>
          <p:nvSpPr>
            <p:cNvPr id="10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3858314" y="1406792"/>
            <a:ext cx="3975282" cy="3410591"/>
          </a:xfrm>
          <a:custGeom>
            <a:avLst/>
            <a:gdLst>
              <a:gd name="connsiteX0" fmla="*/ 971550 w 3975282"/>
              <a:gd name="connsiteY0" fmla="*/ 343482 h 3410591"/>
              <a:gd name="connsiteX1" fmla="*/ 971550 w 3975282"/>
              <a:gd name="connsiteY1" fmla="*/ 343482 h 3410591"/>
              <a:gd name="connsiteX2" fmla="*/ 733425 w 3975282"/>
              <a:gd name="connsiteY2" fmla="*/ 333957 h 3410591"/>
              <a:gd name="connsiteX3" fmla="*/ 695325 w 3975282"/>
              <a:gd name="connsiteY3" fmla="*/ 362532 h 3410591"/>
              <a:gd name="connsiteX4" fmla="*/ 657225 w 3975282"/>
              <a:gd name="connsiteY4" fmla="*/ 381582 h 3410591"/>
              <a:gd name="connsiteX5" fmla="*/ 600075 w 3975282"/>
              <a:gd name="connsiteY5" fmla="*/ 419682 h 3410591"/>
              <a:gd name="connsiteX6" fmla="*/ 571500 w 3975282"/>
              <a:gd name="connsiteY6" fmla="*/ 438732 h 3410591"/>
              <a:gd name="connsiteX7" fmla="*/ 504825 w 3975282"/>
              <a:gd name="connsiteY7" fmla="*/ 467307 h 3410591"/>
              <a:gd name="connsiteX8" fmla="*/ 457200 w 3975282"/>
              <a:gd name="connsiteY8" fmla="*/ 514932 h 3410591"/>
              <a:gd name="connsiteX9" fmla="*/ 428625 w 3975282"/>
              <a:gd name="connsiteY9" fmla="*/ 572082 h 3410591"/>
              <a:gd name="connsiteX10" fmla="*/ 457200 w 3975282"/>
              <a:gd name="connsiteY10" fmla="*/ 819732 h 3410591"/>
              <a:gd name="connsiteX11" fmla="*/ 476250 w 3975282"/>
              <a:gd name="connsiteY11" fmla="*/ 848307 h 3410591"/>
              <a:gd name="connsiteX12" fmla="*/ 514350 w 3975282"/>
              <a:gd name="connsiteY12" fmla="*/ 895932 h 3410591"/>
              <a:gd name="connsiteX13" fmla="*/ 533400 w 3975282"/>
              <a:gd name="connsiteY13" fmla="*/ 924507 h 3410591"/>
              <a:gd name="connsiteX14" fmla="*/ 561975 w 3975282"/>
              <a:gd name="connsiteY14" fmla="*/ 943557 h 3410591"/>
              <a:gd name="connsiteX15" fmla="*/ 504825 w 3975282"/>
              <a:gd name="connsiteY15" fmla="*/ 981657 h 3410591"/>
              <a:gd name="connsiteX16" fmla="*/ 438150 w 3975282"/>
              <a:gd name="connsiteY16" fmla="*/ 1019757 h 3410591"/>
              <a:gd name="connsiteX17" fmla="*/ 381000 w 3975282"/>
              <a:gd name="connsiteY17" fmla="*/ 1057857 h 3410591"/>
              <a:gd name="connsiteX18" fmla="*/ 314325 w 3975282"/>
              <a:gd name="connsiteY18" fmla="*/ 1115007 h 3410591"/>
              <a:gd name="connsiteX19" fmla="*/ 285750 w 3975282"/>
              <a:gd name="connsiteY19" fmla="*/ 1153107 h 3410591"/>
              <a:gd name="connsiteX20" fmla="*/ 276225 w 3975282"/>
              <a:gd name="connsiteY20" fmla="*/ 1181682 h 3410591"/>
              <a:gd name="connsiteX21" fmla="*/ 238125 w 3975282"/>
              <a:gd name="connsiteY21" fmla="*/ 1248357 h 3410591"/>
              <a:gd name="connsiteX22" fmla="*/ 238125 w 3975282"/>
              <a:gd name="connsiteY22" fmla="*/ 1543632 h 3410591"/>
              <a:gd name="connsiteX23" fmla="*/ 247650 w 3975282"/>
              <a:gd name="connsiteY23" fmla="*/ 1572207 h 3410591"/>
              <a:gd name="connsiteX24" fmla="*/ 323850 w 3975282"/>
              <a:gd name="connsiteY24" fmla="*/ 1657932 h 3410591"/>
              <a:gd name="connsiteX25" fmla="*/ 371475 w 3975282"/>
              <a:gd name="connsiteY25" fmla="*/ 1705557 h 3410591"/>
              <a:gd name="connsiteX26" fmla="*/ 295275 w 3975282"/>
              <a:gd name="connsiteY26" fmla="*/ 1762707 h 3410591"/>
              <a:gd name="connsiteX27" fmla="*/ 257175 w 3975282"/>
              <a:gd name="connsiteY27" fmla="*/ 1800807 h 3410591"/>
              <a:gd name="connsiteX28" fmla="*/ 219075 w 3975282"/>
              <a:gd name="connsiteY28" fmla="*/ 1829382 h 3410591"/>
              <a:gd name="connsiteX29" fmla="*/ 190500 w 3975282"/>
              <a:gd name="connsiteY29" fmla="*/ 1867482 h 3410591"/>
              <a:gd name="connsiteX30" fmla="*/ 161925 w 3975282"/>
              <a:gd name="connsiteY30" fmla="*/ 1896057 h 3410591"/>
              <a:gd name="connsiteX31" fmla="*/ 142875 w 3975282"/>
              <a:gd name="connsiteY31" fmla="*/ 1924632 h 3410591"/>
              <a:gd name="connsiteX32" fmla="*/ 114300 w 3975282"/>
              <a:gd name="connsiteY32" fmla="*/ 1962732 h 3410591"/>
              <a:gd name="connsiteX33" fmla="*/ 85725 w 3975282"/>
              <a:gd name="connsiteY33" fmla="*/ 1991307 h 3410591"/>
              <a:gd name="connsiteX34" fmla="*/ 47625 w 3975282"/>
              <a:gd name="connsiteY34" fmla="*/ 2067507 h 3410591"/>
              <a:gd name="connsiteX35" fmla="*/ 9525 w 3975282"/>
              <a:gd name="connsiteY35" fmla="*/ 2124657 h 3410591"/>
              <a:gd name="connsiteX36" fmla="*/ 0 w 3975282"/>
              <a:gd name="connsiteY36" fmla="*/ 2210382 h 3410591"/>
              <a:gd name="connsiteX37" fmla="*/ 9525 w 3975282"/>
              <a:gd name="connsiteY37" fmla="*/ 2438982 h 3410591"/>
              <a:gd name="connsiteX38" fmla="*/ 38100 w 3975282"/>
              <a:gd name="connsiteY38" fmla="*/ 2496132 h 3410591"/>
              <a:gd name="connsiteX39" fmla="*/ 95250 w 3975282"/>
              <a:gd name="connsiteY39" fmla="*/ 2553282 h 3410591"/>
              <a:gd name="connsiteX40" fmla="*/ 133350 w 3975282"/>
              <a:gd name="connsiteY40" fmla="*/ 2572332 h 3410591"/>
              <a:gd name="connsiteX41" fmla="*/ 180975 w 3975282"/>
              <a:gd name="connsiteY41" fmla="*/ 2591382 h 3410591"/>
              <a:gd name="connsiteX42" fmla="*/ 209550 w 3975282"/>
              <a:gd name="connsiteY42" fmla="*/ 2610432 h 3410591"/>
              <a:gd name="connsiteX43" fmla="*/ 200025 w 3975282"/>
              <a:gd name="connsiteY43" fmla="*/ 2648532 h 3410591"/>
              <a:gd name="connsiteX44" fmla="*/ 180975 w 3975282"/>
              <a:gd name="connsiteY44" fmla="*/ 2677107 h 3410591"/>
              <a:gd name="connsiteX45" fmla="*/ 161925 w 3975282"/>
              <a:gd name="connsiteY45" fmla="*/ 2715207 h 3410591"/>
              <a:gd name="connsiteX46" fmla="*/ 133350 w 3975282"/>
              <a:gd name="connsiteY46" fmla="*/ 2819982 h 3410591"/>
              <a:gd name="connsiteX47" fmla="*/ 114300 w 3975282"/>
              <a:gd name="connsiteY47" fmla="*/ 2896182 h 3410591"/>
              <a:gd name="connsiteX48" fmla="*/ 123825 w 3975282"/>
              <a:gd name="connsiteY48" fmla="*/ 3058107 h 3410591"/>
              <a:gd name="connsiteX49" fmla="*/ 133350 w 3975282"/>
              <a:gd name="connsiteY49" fmla="*/ 3086682 h 3410591"/>
              <a:gd name="connsiteX50" fmla="*/ 171450 w 3975282"/>
              <a:gd name="connsiteY50" fmla="*/ 3143832 h 3410591"/>
              <a:gd name="connsiteX51" fmla="*/ 180975 w 3975282"/>
              <a:gd name="connsiteY51" fmla="*/ 3181932 h 3410591"/>
              <a:gd name="connsiteX52" fmla="*/ 247650 w 3975282"/>
              <a:gd name="connsiteY52" fmla="*/ 3258132 h 3410591"/>
              <a:gd name="connsiteX53" fmla="*/ 276225 w 3975282"/>
              <a:gd name="connsiteY53" fmla="*/ 3296232 h 3410591"/>
              <a:gd name="connsiteX54" fmla="*/ 333375 w 3975282"/>
              <a:gd name="connsiteY54" fmla="*/ 3334332 h 3410591"/>
              <a:gd name="connsiteX55" fmla="*/ 361950 w 3975282"/>
              <a:gd name="connsiteY55" fmla="*/ 3353382 h 3410591"/>
              <a:gd name="connsiteX56" fmla="*/ 495300 w 3975282"/>
              <a:gd name="connsiteY56" fmla="*/ 3381957 h 3410591"/>
              <a:gd name="connsiteX57" fmla="*/ 523875 w 3975282"/>
              <a:gd name="connsiteY57" fmla="*/ 3401007 h 3410591"/>
              <a:gd name="connsiteX58" fmla="*/ 809625 w 3975282"/>
              <a:gd name="connsiteY58" fmla="*/ 3401007 h 3410591"/>
              <a:gd name="connsiteX59" fmla="*/ 857250 w 3975282"/>
              <a:gd name="connsiteY59" fmla="*/ 3381957 h 3410591"/>
              <a:gd name="connsiteX60" fmla="*/ 895350 w 3975282"/>
              <a:gd name="connsiteY60" fmla="*/ 3353382 h 3410591"/>
              <a:gd name="connsiteX61" fmla="*/ 923925 w 3975282"/>
              <a:gd name="connsiteY61" fmla="*/ 3334332 h 3410591"/>
              <a:gd name="connsiteX62" fmla="*/ 1000125 w 3975282"/>
              <a:gd name="connsiteY62" fmla="*/ 3296232 h 3410591"/>
              <a:gd name="connsiteX63" fmla="*/ 1038225 w 3975282"/>
              <a:gd name="connsiteY63" fmla="*/ 3267657 h 3410591"/>
              <a:gd name="connsiteX64" fmla="*/ 1095375 w 3975282"/>
              <a:gd name="connsiteY64" fmla="*/ 3220032 h 3410591"/>
              <a:gd name="connsiteX65" fmla="*/ 1133475 w 3975282"/>
              <a:gd name="connsiteY65" fmla="*/ 3210507 h 3410591"/>
              <a:gd name="connsiteX66" fmla="*/ 1181100 w 3975282"/>
              <a:gd name="connsiteY66" fmla="*/ 3220032 h 3410591"/>
              <a:gd name="connsiteX67" fmla="*/ 1266825 w 3975282"/>
              <a:gd name="connsiteY67" fmla="*/ 3239082 h 3410591"/>
              <a:gd name="connsiteX68" fmla="*/ 1314450 w 3975282"/>
              <a:gd name="connsiteY68" fmla="*/ 3258132 h 3410591"/>
              <a:gd name="connsiteX69" fmla="*/ 1343025 w 3975282"/>
              <a:gd name="connsiteY69" fmla="*/ 3267657 h 3410591"/>
              <a:gd name="connsiteX70" fmla="*/ 1571625 w 3975282"/>
              <a:gd name="connsiteY70" fmla="*/ 3277182 h 3410591"/>
              <a:gd name="connsiteX71" fmla="*/ 1809750 w 3975282"/>
              <a:gd name="connsiteY71" fmla="*/ 3277182 h 3410591"/>
              <a:gd name="connsiteX72" fmla="*/ 1847850 w 3975282"/>
              <a:gd name="connsiteY72" fmla="*/ 3258132 h 3410591"/>
              <a:gd name="connsiteX73" fmla="*/ 1943100 w 3975282"/>
              <a:gd name="connsiteY73" fmla="*/ 3191457 h 3410591"/>
              <a:gd name="connsiteX74" fmla="*/ 2000250 w 3975282"/>
              <a:gd name="connsiteY74" fmla="*/ 3115257 h 3410591"/>
              <a:gd name="connsiteX75" fmla="*/ 2038350 w 3975282"/>
              <a:gd name="connsiteY75" fmla="*/ 3077157 h 3410591"/>
              <a:gd name="connsiteX76" fmla="*/ 2057400 w 3975282"/>
              <a:gd name="connsiteY76" fmla="*/ 3048582 h 3410591"/>
              <a:gd name="connsiteX77" fmla="*/ 2095500 w 3975282"/>
              <a:gd name="connsiteY77" fmla="*/ 3039057 h 3410591"/>
              <a:gd name="connsiteX78" fmla="*/ 2228850 w 3975282"/>
              <a:gd name="connsiteY78" fmla="*/ 3048582 h 3410591"/>
              <a:gd name="connsiteX79" fmla="*/ 2286000 w 3975282"/>
              <a:gd name="connsiteY79" fmla="*/ 3067632 h 3410591"/>
              <a:gd name="connsiteX80" fmla="*/ 2381250 w 3975282"/>
              <a:gd name="connsiteY80" fmla="*/ 3086682 h 3410591"/>
              <a:gd name="connsiteX81" fmla="*/ 2495550 w 3975282"/>
              <a:gd name="connsiteY81" fmla="*/ 3115257 h 3410591"/>
              <a:gd name="connsiteX82" fmla="*/ 2543175 w 3975282"/>
              <a:gd name="connsiteY82" fmla="*/ 3134307 h 3410591"/>
              <a:gd name="connsiteX83" fmla="*/ 2667000 w 3975282"/>
              <a:gd name="connsiteY83" fmla="*/ 3153357 h 3410591"/>
              <a:gd name="connsiteX84" fmla="*/ 2790825 w 3975282"/>
              <a:gd name="connsiteY84" fmla="*/ 3172407 h 3410591"/>
              <a:gd name="connsiteX85" fmla="*/ 3124200 w 3975282"/>
              <a:gd name="connsiteY85" fmla="*/ 3162882 h 3410591"/>
              <a:gd name="connsiteX86" fmla="*/ 3181350 w 3975282"/>
              <a:gd name="connsiteY86" fmla="*/ 3124782 h 3410591"/>
              <a:gd name="connsiteX87" fmla="*/ 3209925 w 3975282"/>
              <a:gd name="connsiteY87" fmla="*/ 3115257 h 3410591"/>
              <a:gd name="connsiteX88" fmla="*/ 3276600 w 3975282"/>
              <a:gd name="connsiteY88" fmla="*/ 3067632 h 3410591"/>
              <a:gd name="connsiteX89" fmla="*/ 3381375 w 3975282"/>
              <a:gd name="connsiteY89" fmla="*/ 3077157 h 3410591"/>
              <a:gd name="connsiteX90" fmla="*/ 3476625 w 3975282"/>
              <a:gd name="connsiteY90" fmla="*/ 3096207 h 3410591"/>
              <a:gd name="connsiteX91" fmla="*/ 3590925 w 3975282"/>
              <a:gd name="connsiteY91" fmla="*/ 3077157 h 3410591"/>
              <a:gd name="connsiteX92" fmla="*/ 3638550 w 3975282"/>
              <a:gd name="connsiteY92" fmla="*/ 3058107 h 3410591"/>
              <a:gd name="connsiteX93" fmla="*/ 3848100 w 3975282"/>
              <a:gd name="connsiteY93" fmla="*/ 2867607 h 3410591"/>
              <a:gd name="connsiteX94" fmla="*/ 3848100 w 3975282"/>
              <a:gd name="connsiteY94" fmla="*/ 2867607 h 3410591"/>
              <a:gd name="connsiteX95" fmla="*/ 3895725 w 3975282"/>
              <a:gd name="connsiteY95" fmla="*/ 2800932 h 3410591"/>
              <a:gd name="connsiteX96" fmla="*/ 3952875 w 3975282"/>
              <a:gd name="connsiteY96" fmla="*/ 2715207 h 3410591"/>
              <a:gd name="connsiteX97" fmla="*/ 3933825 w 3975282"/>
              <a:gd name="connsiteY97" fmla="*/ 2429457 h 3410591"/>
              <a:gd name="connsiteX98" fmla="*/ 3895725 w 3975282"/>
              <a:gd name="connsiteY98" fmla="*/ 2400882 h 3410591"/>
              <a:gd name="connsiteX99" fmla="*/ 3867150 w 3975282"/>
              <a:gd name="connsiteY99" fmla="*/ 2372307 h 3410591"/>
              <a:gd name="connsiteX100" fmla="*/ 3790950 w 3975282"/>
              <a:gd name="connsiteY100" fmla="*/ 2305632 h 3410591"/>
              <a:gd name="connsiteX101" fmla="*/ 3771900 w 3975282"/>
              <a:gd name="connsiteY101" fmla="*/ 2277057 h 3410591"/>
              <a:gd name="connsiteX102" fmla="*/ 3743325 w 3975282"/>
              <a:gd name="connsiteY102" fmla="*/ 2258007 h 3410591"/>
              <a:gd name="connsiteX103" fmla="*/ 3638550 w 3975282"/>
              <a:gd name="connsiteY103" fmla="*/ 2172282 h 3410591"/>
              <a:gd name="connsiteX104" fmla="*/ 3609975 w 3975282"/>
              <a:gd name="connsiteY104" fmla="*/ 2134182 h 3410591"/>
              <a:gd name="connsiteX105" fmla="*/ 3590925 w 3975282"/>
              <a:gd name="connsiteY105" fmla="*/ 2105607 h 3410591"/>
              <a:gd name="connsiteX106" fmla="*/ 3552825 w 3975282"/>
              <a:gd name="connsiteY106" fmla="*/ 2057982 h 3410591"/>
              <a:gd name="connsiteX107" fmla="*/ 3505200 w 3975282"/>
              <a:gd name="connsiteY107" fmla="*/ 1972257 h 3410591"/>
              <a:gd name="connsiteX108" fmla="*/ 3505200 w 3975282"/>
              <a:gd name="connsiteY108" fmla="*/ 1838907 h 3410591"/>
              <a:gd name="connsiteX109" fmla="*/ 3533775 w 3975282"/>
              <a:gd name="connsiteY109" fmla="*/ 1810332 h 3410591"/>
              <a:gd name="connsiteX110" fmla="*/ 3543300 w 3975282"/>
              <a:gd name="connsiteY110" fmla="*/ 1772232 h 3410591"/>
              <a:gd name="connsiteX111" fmla="*/ 3562350 w 3975282"/>
              <a:gd name="connsiteY111" fmla="*/ 1724607 h 3410591"/>
              <a:gd name="connsiteX112" fmla="*/ 3533775 w 3975282"/>
              <a:gd name="connsiteY112" fmla="*/ 1591257 h 3410591"/>
              <a:gd name="connsiteX113" fmla="*/ 3505200 w 3975282"/>
              <a:gd name="connsiteY113" fmla="*/ 1553157 h 3410591"/>
              <a:gd name="connsiteX114" fmla="*/ 3457575 w 3975282"/>
              <a:gd name="connsiteY114" fmla="*/ 1486482 h 3410591"/>
              <a:gd name="connsiteX115" fmla="*/ 3448050 w 3975282"/>
              <a:gd name="connsiteY115" fmla="*/ 1457907 h 3410591"/>
              <a:gd name="connsiteX116" fmla="*/ 3457575 w 3975282"/>
              <a:gd name="connsiteY116" fmla="*/ 1267407 h 3410591"/>
              <a:gd name="connsiteX117" fmla="*/ 3486150 w 3975282"/>
              <a:gd name="connsiteY117" fmla="*/ 1229307 h 3410591"/>
              <a:gd name="connsiteX118" fmla="*/ 3524250 w 3975282"/>
              <a:gd name="connsiteY118" fmla="*/ 1172157 h 3410591"/>
              <a:gd name="connsiteX119" fmla="*/ 3543300 w 3975282"/>
              <a:gd name="connsiteY119" fmla="*/ 1143582 h 3410591"/>
              <a:gd name="connsiteX120" fmla="*/ 3571875 w 3975282"/>
              <a:gd name="connsiteY120" fmla="*/ 1067382 h 3410591"/>
              <a:gd name="connsiteX121" fmla="*/ 3590925 w 3975282"/>
              <a:gd name="connsiteY121" fmla="*/ 981657 h 3410591"/>
              <a:gd name="connsiteX122" fmla="*/ 3571875 w 3975282"/>
              <a:gd name="connsiteY122" fmla="*/ 857832 h 3410591"/>
              <a:gd name="connsiteX123" fmla="*/ 3467100 w 3975282"/>
              <a:gd name="connsiteY123" fmla="*/ 743532 h 3410591"/>
              <a:gd name="connsiteX124" fmla="*/ 3409950 w 3975282"/>
              <a:gd name="connsiteY124" fmla="*/ 705432 h 3410591"/>
              <a:gd name="connsiteX125" fmla="*/ 3381375 w 3975282"/>
              <a:gd name="connsiteY125" fmla="*/ 676857 h 3410591"/>
              <a:gd name="connsiteX126" fmla="*/ 3343275 w 3975282"/>
              <a:gd name="connsiteY126" fmla="*/ 629232 h 3410591"/>
              <a:gd name="connsiteX127" fmla="*/ 3276600 w 3975282"/>
              <a:gd name="connsiteY127" fmla="*/ 572082 h 3410591"/>
              <a:gd name="connsiteX128" fmla="*/ 3248025 w 3975282"/>
              <a:gd name="connsiteY128" fmla="*/ 467307 h 3410591"/>
              <a:gd name="connsiteX129" fmla="*/ 3228975 w 3975282"/>
              <a:gd name="connsiteY129" fmla="*/ 276807 h 3410591"/>
              <a:gd name="connsiteX130" fmla="*/ 3219450 w 3975282"/>
              <a:gd name="connsiteY130" fmla="*/ 248232 h 3410591"/>
              <a:gd name="connsiteX131" fmla="*/ 3190875 w 3975282"/>
              <a:gd name="connsiteY131" fmla="*/ 219657 h 3410591"/>
              <a:gd name="connsiteX132" fmla="*/ 3171825 w 3975282"/>
              <a:gd name="connsiteY132" fmla="*/ 191082 h 3410591"/>
              <a:gd name="connsiteX133" fmla="*/ 3133725 w 3975282"/>
              <a:gd name="connsiteY133" fmla="*/ 172032 h 3410591"/>
              <a:gd name="connsiteX134" fmla="*/ 3076575 w 3975282"/>
              <a:gd name="connsiteY134" fmla="*/ 124407 h 3410591"/>
              <a:gd name="connsiteX135" fmla="*/ 3028950 w 3975282"/>
              <a:gd name="connsiteY135" fmla="*/ 95832 h 3410591"/>
              <a:gd name="connsiteX136" fmla="*/ 2962275 w 3975282"/>
              <a:gd name="connsiteY136" fmla="*/ 57732 h 3410591"/>
              <a:gd name="connsiteX137" fmla="*/ 2867025 w 3975282"/>
              <a:gd name="connsiteY137" fmla="*/ 29157 h 3410591"/>
              <a:gd name="connsiteX138" fmla="*/ 2790825 w 3975282"/>
              <a:gd name="connsiteY138" fmla="*/ 19632 h 3410591"/>
              <a:gd name="connsiteX139" fmla="*/ 2743200 w 3975282"/>
              <a:gd name="connsiteY139" fmla="*/ 582 h 3410591"/>
              <a:gd name="connsiteX140" fmla="*/ 2581275 w 3975282"/>
              <a:gd name="connsiteY140" fmla="*/ 38682 h 3410591"/>
              <a:gd name="connsiteX141" fmla="*/ 2543175 w 3975282"/>
              <a:gd name="connsiteY141" fmla="*/ 48207 h 3410591"/>
              <a:gd name="connsiteX142" fmla="*/ 2495550 w 3975282"/>
              <a:gd name="connsiteY142" fmla="*/ 57732 h 3410591"/>
              <a:gd name="connsiteX143" fmla="*/ 2466975 w 3975282"/>
              <a:gd name="connsiteY143" fmla="*/ 67257 h 3410591"/>
              <a:gd name="connsiteX144" fmla="*/ 2419350 w 3975282"/>
              <a:gd name="connsiteY144" fmla="*/ 76782 h 3410591"/>
              <a:gd name="connsiteX145" fmla="*/ 2362200 w 3975282"/>
              <a:gd name="connsiteY145" fmla="*/ 105357 h 3410591"/>
              <a:gd name="connsiteX146" fmla="*/ 2333625 w 3975282"/>
              <a:gd name="connsiteY146" fmla="*/ 124407 h 3410591"/>
              <a:gd name="connsiteX147" fmla="*/ 2295525 w 3975282"/>
              <a:gd name="connsiteY147" fmla="*/ 143457 h 3410591"/>
              <a:gd name="connsiteX148" fmla="*/ 2247900 w 3975282"/>
              <a:gd name="connsiteY148" fmla="*/ 191082 h 3410591"/>
              <a:gd name="connsiteX149" fmla="*/ 2219325 w 3975282"/>
              <a:gd name="connsiteY149" fmla="*/ 229182 h 3410591"/>
              <a:gd name="connsiteX150" fmla="*/ 2181225 w 3975282"/>
              <a:gd name="connsiteY150" fmla="*/ 257757 h 3410591"/>
              <a:gd name="connsiteX151" fmla="*/ 2057400 w 3975282"/>
              <a:gd name="connsiteY151" fmla="*/ 324432 h 3410591"/>
              <a:gd name="connsiteX152" fmla="*/ 2019300 w 3975282"/>
              <a:gd name="connsiteY152" fmla="*/ 333957 h 3410591"/>
              <a:gd name="connsiteX153" fmla="*/ 1866900 w 3975282"/>
              <a:gd name="connsiteY153" fmla="*/ 381582 h 3410591"/>
              <a:gd name="connsiteX154" fmla="*/ 1781175 w 3975282"/>
              <a:gd name="connsiteY154" fmla="*/ 391107 h 3410591"/>
              <a:gd name="connsiteX155" fmla="*/ 1714500 w 3975282"/>
              <a:gd name="connsiteY155" fmla="*/ 400632 h 3410591"/>
              <a:gd name="connsiteX156" fmla="*/ 1543050 w 3975282"/>
              <a:gd name="connsiteY156" fmla="*/ 372057 h 3410591"/>
              <a:gd name="connsiteX157" fmla="*/ 1514475 w 3975282"/>
              <a:gd name="connsiteY157" fmla="*/ 362532 h 3410591"/>
              <a:gd name="connsiteX158" fmla="*/ 1438275 w 3975282"/>
              <a:gd name="connsiteY158" fmla="*/ 314907 h 3410591"/>
              <a:gd name="connsiteX159" fmla="*/ 1000125 w 3975282"/>
              <a:gd name="connsiteY159" fmla="*/ 305382 h 3410591"/>
              <a:gd name="connsiteX160" fmla="*/ 971550 w 3975282"/>
              <a:gd name="connsiteY160" fmla="*/ 343482 h 34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975282" h="3410591">
                <a:moveTo>
                  <a:pt x="971550" y="343482"/>
                </a:moveTo>
                <a:lnTo>
                  <a:pt x="971550" y="343482"/>
                </a:lnTo>
                <a:cubicBezTo>
                  <a:pt x="871140" y="323400"/>
                  <a:pt x="847218" y="310000"/>
                  <a:pt x="733425" y="333957"/>
                </a:cubicBezTo>
                <a:cubicBezTo>
                  <a:pt x="717891" y="337227"/>
                  <a:pt x="708787" y="354118"/>
                  <a:pt x="695325" y="362532"/>
                </a:cubicBezTo>
                <a:cubicBezTo>
                  <a:pt x="683284" y="370057"/>
                  <a:pt x="669401" y="374277"/>
                  <a:pt x="657225" y="381582"/>
                </a:cubicBezTo>
                <a:cubicBezTo>
                  <a:pt x="637592" y="393362"/>
                  <a:pt x="619125" y="406982"/>
                  <a:pt x="600075" y="419682"/>
                </a:cubicBezTo>
                <a:cubicBezTo>
                  <a:pt x="590550" y="426032"/>
                  <a:pt x="581739" y="433612"/>
                  <a:pt x="571500" y="438732"/>
                </a:cubicBezTo>
                <a:cubicBezTo>
                  <a:pt x="524420" y="462272"/>
                  <a:pt x="546870" y="453292"/>
                  <a:pt x="504825" y="467307"/>
                </a:cubicBezTo>
                <a:cubicBezTo>
                  <a:pt x="454025" y="543507"/>
                  <a:pt x="520700" y="451432"/>
                  <a:pt x="457200" y="514932"/>
                </a:cubicBezTo>
                <a:cubicBezTo>
                  <a:pt x="438736" y="533396"/>
                  <a:pt x="436372" y="548841"/>
                  <a:pt x="428625" y="572082"/>
                </a:cubicBezTo>
                <a:cubicBezTo>
                  <a:pt x="435736" y="728513"/>
                  <a:pt x="407501" y="732759"/>
                  <a:pt x="457200" y="819732"/>
                </a:cubicBezTo>
                <a:cubicBezTo>
                  <a:pt x="462880" y="829671"/>
                  <a:pt x="471130" y="838068"/>
                  <a:pt x="476250" y="848307"/>
                </a:cubicBezTo>
                <a:cubicBezTo>
                  <a:pt x="499254" y="894315"/>
                  <a:pt x="466180" y="863819"/>
                  <a:pt x="514350" y="895932"/>
                </a:cubicBezTo>
                <a:cubicBezTo>
                  <a:pt x="520700" y="905457"/>
                  <a:pt x="525305" y="916412"/>
                  <a:pt x="533400" y="924507"/>
                </a:cubicBezTo>
                <a:cubicBezTo>
                  <a:pt x="541495" y="932602"/>
                  <a:pt x="567095" y="933318"/>
                  <a:pt x="561975" y="943557"/>
                </a:cubicBezTo>
                <a:cubicBezTo>
                  <a:pt x="551736" y="964035"/>
                  <a:pt x="523875" y="968957"/>
                  <a:pt x="504825" y="981657"/>
                </a:cubicBezTo>
                <a:cubicBezTo>
                  <a:pt x="405977" y="1047555"/>
                  <a:pt x="558998" y="947248"/>
                  <a:pt x="438150" y="1019757"/>
                </a:cubicBezTo>
                <a:cubicBezTo>
                  <a:pt x="418517" y="1031537"/>
                  <a:pt x="400050" y="1045157"/>
                  <a:pt x="381000" y="1057857"/>
                </a:cubicBezTo>
                <a:cubicBezTo>
                  <a:pt x="346314" y="1080981"/>
                  <a:pt x="346661" y="1078051"/>
                  <a:pt x="314325" y="1115007"/>
                </a:cubicBezTo>
                <a:cubicBezTo>
                  <a:pt x="303871" y="1126954"/>
                  <a:pt x="295275" y="1140407"/>
                  <a:pt x="285750" y="1153107"/>
                </a:cubicBezTo>
                <a:cubicBezTo>
                  <a:pt x="282575" y="1162632"/>
                  <a:pt x="280180" y="1172454"/>
                  <a:pt x="276225" y="1181682"/>
                </a:cubicBezTo>
                <a:cubicBezTo>
                  <a:pt x="261723" y="1215519"/>
                  <a:pt x="257257" y="1219659"/>
                  <a:pt x="238125" y="1248357"/>
                </a:cubicBezTo>
                <a:cubicBezTo>
                  <a:pt x="219391" y="1379492"/>
                  <a:pt x="222308" y="1330102"/>
                  <a:pt x="238125" y="1543632"/>
                </a:cubicBezTo>
                <a:cubicBezTo>
                  <a:pt x="238867" y="1553645"/>
                  <a:pt x="243160" y="1563227"/>
                  <a:pt x="247650" y="1572207"/>
                </a:cubicBezTo>
                <a:cubicBezTo>
                  <a:pt x="275374" y="1627654"/>
                  <a:pt x="273362" y="1582200"/>
                  <a:pt x="323850" y="1657932"/>
                </a:cubicBezTo>
                <a:cubicBezTo>
                  <a:pt x="349250" y="1696032"/>
                  <a:pt x="333375" y="1680157"/>
                  <a:pt x="371475" y="1705557"/>
                </a:cubicBezTo>
                <a:cubicBezTo>
                  <a:pt x="346075" y="1724607"/>
                  <a:pt x="317726" y="1740256"/>
                  <a:pt x="295275" y="1762707"/>
                </a:cubicBezTo>
                <a:cubicBezTo>
                  <a:pt x="282575" y="1775407"/>
                  <a:pt x="270692" y="1788980"/>
                  <a:pt x="257175" y="1800807"/>
                </a:cubicBezTo>
                <a:cubicBezTo>
                  <a:pt x="245228" y="1811261"/>
                  <a:pt x="230300" y="1818157"/>
                  <a:pt x="219075" y="1829382"/>
                </a:cubicBezTo>
                <a:cubicBezTo>
                  <a:pt x="207850" y="1840607"/>
                  <a:pt x="200831" y="1855429"/>
                  <a:pt x="190500" y="1867482"/>
                </a:cubicBezTo>
                <a:cubicBezTo>
                  <a:pt x="181734" y="1877709"/>
                  <a:pt x="170549" y="1885709"/>
                  <a:pt x="161925" y="1896057"/>
                </a:cubicBezTo>
                <a:cubicBezTo>
                  <a:pt x="154596" y="1904851"/>
                  <a:pt x="149529" y="1915317"/>
                  <a:pt x="142875" y="1924632"/>
                </a:cubicBezTo>
                <a:cubicBezTo>
                  <a:pt x="133648" y="1937550"/>
                  <a:pt x="124631" y="1950679"/>
                  <a:pt x="114300" y="1962732"/>
                </a:cubicBezTo>
                <a:cubicBezTo>
                  <a:pt x="105534" y="1972959"/>
                  <a:pt x="93807" y="1980531"/>
                  <a:pt x="85725" y="1991307"/>
                </a:cubicBezTo>
                <a:cubicBezTo>
                  <a:pt x="3164" y="2101389"/>
                  <a:pt x="89481" y="1992166"/>
                  <a:pt x="47625" y="2067507"/>
                </a:cubicBezTo>
                <a:cubicBezTo>
                  <a:pt x="36506" y="2087521"/>
                  <a:pt x="9525" y="2124657"/>
                  <a:pt x="9525" y="2124657"/>
                </a:cubicBezTo>
                <a:cubicBezTo>
                  <a:pt x="6350" y="2153232"/>
                  <a:pt x="0" y="2181631"/>
                  <a:pt x="0" y="2210382"/>
                </a:cubicBezTo>
                <a:cubicBezTo>
                  <a:pt x="0" y="2286648"/>
                  <a:pt x="3891" y="2362924"/>
                  <a:pt x="9525" y="2438982"/>
                </a:cubicBezTo>
                <a:cubicBezTo>
                  <a:pt x="10862" y="2457036"/>
                  <a:pt x="26944" y="2483581"/>
                  <a:pt x="38100" y="2496132"/>
                </a:cubicBezTo>
                <a:cubicBezTo>
                  <a:pt x="55998" y="2516268"/>
                  <a:pt x="71153" y="2541234"/>
                  <a:pt x="95250" y="2553282"/>
                </a:cubicBezTo>
                <a:cubicBezTo>
                  <a:pt x="107950" y="2559632"/>
                  <a:pt x="120375" y="2566565"/>
                  <a:pt x="133350" y="2572332"/>
                </a:cubicBezTo>
                <a:cubicBezTo>
                  <a:pt x="148974" y="2579276"/>
                  <a:pt x="165682" y="2583736"/>
                  <a:pt x="180975" y="2591382"/>
                </a:cubicBezTo>
                <a:cubicBezTo>
                  <a:pt x="191214" y="2596502"/>
                  <a:pt x="200025" y="2604082"/>
                  <a:pt x="209550" y="2610432"/>
                </a:cubicBezTo>
                <a:cubicBezTo>
                  <a:pt x="206375" y="2623132"/>
                  <a:pt x="205182" y="2636500"/>
                  <a:pt x="200025" y="2648532"/>
                </a:cubicBezTo>
                <a:cubicBezTo>
                  <a:pt x="195516" y="2659054"/>
                  <a:pt x="186655" y="2667168"/>
                  <a:pt x="180975" y="2677107"/>
                </a:cubicBezTo>
                <a:cubicBezTo>
                  <a:pt x="173930" y="2689435"/>
                  <a:pt x="167518" y="2702156"/>
                  <a:pt x="161925" y="2715207"/>
                </a:cubicBezTo>
                <a:cubicBezTo>
                  <a:pt x="149566" y="2744044"/>
                  <a:pt x="140635" y="2798128"/>
                  <a:pt x="133350" y="2819982"/>
                </a:cubicBezTo>
                <a:cubicBezTo>
                  <a:pt x="118705" y="2863916"/>
                  <a:pt x="125794" y="2838712"/>
                  <a:pt x="114300" y="2896182"/>
                </a:cubicBezTo>
                <a:cubicBezTo>
                  <a:pt x="117475" y="2950157"/>
                  <a:pt x="118445" y="3004307"/>
                  <a:pt x="123825" y="3058107"/>
                </a:cubicBezTo>
                <a:cubicBezTo>
                  <a:pt x="124824" y="3068097"/>
                  <a:pt x="128474" y="3077905"/>
                  <a:pt x="133350" y="3086682"/>
                </a:cubicBezTo>
                <a:cubicBezTo>
                  <a:pt x="144469" y="3106696"/>
                  <a:pt x="171450" y="3143832"/>
                  <a:pt x="171450" y="3143832"/>
                </a:cubicBezTo>
                <a:cubicBezTo>
                  <a:pt x="174625" y="3156532"/>
                  <a:pt x="175121" y="3170223"/>
                  <a:pt x="180975" y="3181932"/>
                </a:cubicBezTo>
                <a:cubicBezTo>
                  <a:pt x="196986" y="3213954"/>
                  <a:pt x="224731" y="3231939"/>
                  <a:pt x="247650" y="3258132"/>
                </a:cubicBezTo>
                <a:cubicBezTo>
                  <a:pt x="258104" y="3270079"/>
                  <a:pt x="264360" y="3285685"/>
                  <a:pt x="276225" y="3296232"/>
                </a:cubicBezTo>
                <a:cubicBezTo>
                  <a:pt x="293337" y="3311443"/>
                  <a:pt x="314325" y="3321632"/>
                  <a:pt x="333375" y="3334332"/>
                </a:cubicBezTo>
                <a:cubicBezTo>
                  <a:pt x="342900" y="3340682"/>
                  <a:pt x="350844" y="3350606"/>
                  <a:pt x="361950" y="3353382"/>
                </a:cubicBezTo>
                <a:cubicBezTo>
                  <a:pt x="431462" y="3370760"/>
                  <a:pt x="387213" y="3360340"/>
                  <a:pt x="495300" y="3381957"/>
                </a:cubicBezTo>
                <a:cubicBezTo>
                  <a:pt x="504825" y="3388307"/>
                  <a:pt x="512721" y="3398433"/>
                  <a:pt x="523875" y="3401007"/>
                </a:cubicBezTo>
                <a:cubicBezTo>
                  <a:pt x="608560" y="3420550"/>
                  <a:pt x="734364" y="3404770"/>
                  <a:pt x="809625" y="3401007"/>
                </a:cubicBezTo>
                <a:cubicBezTo>
                  <a:pt x="825500" y="3394657"/>
                  <a:pt x="842304" y="3390260"/>
                  <a:pt x="857250" y="3381957"/>
                </a:cubicBezTo>
                <a:cubicBezTo>
                  <a:pt x="871127" y="3374247"/>
                  <a:pt x="882432" y="3362609"/>
                  <a:pt x="895350" y="3353382"/>
                </a:cubicBezTo>
                <a:cubicBezTo>
                  <a:pt x="904665" y="3346728"/>
                  <a:pt x="913875" y="3339814"/>
                  <a:pt x="923925" y="3334332"/>
                </a:cubicBezTo>
                <a:cubicBezTo>
                  <a:pt x="948856" y="3320734"/>
                  <a:pt x="977407" y="3313271"/>
                  <a:pt x="1000125" y="3296232"/>
                </a:cubicBezTo>
                <a:cubicBezTo>
                  <a:pt x="1012825" y="3286707"/>
                  <a:pt x="1026172" y="3277988"/>
                  <a:pt x="1038225" y="3267657"/>
                </a:cubicBezTo>
                <a:cubicBezTo>
                  <a:pt x="1061111" y="3248040"/>
                  <a:pt x="1067306" y="3232062"/>
                  <a:pt x="1095375" y="3220032"/>
                </a:cubicBezTo>
                <a:cubicBezTo>
                  <a:pt x="1107407" y="3214875"/>
                  <a:pt x="1120775" y="3213682"/>
                  <a:pt x="1133475" y="3210507"/>
                </a:cubicBezTo>
                <a:lnTo>
                  <a:pt x="1181100" y="3220032"/>
                </a:lnTo>
                <a:cubicBezTo>
                  <a:pt x="1233956" y="3229642"/>
                  <a:pt x="1227309" y="3224264"/>
                  <a:pt x="1266825" y="3239082"/>
                </a:cubicBezTo>
                <a:cubicBezTo>
                  <a:pt x="1282834" y="3245085"/>
                  <a:pt x="1298441" y="3252129"/>
                  <a:pt x="1314450" y="3258132"/>
                </a:cubicBezTo>
                <a:cubicBezTo>
                  <a:pt x="1323851" y="3261657"/>
                  <a:pt x="1333012" y="3266915"/>
                  <a:pt x="1343025" y="3267657"/>
                </a:cubicBezTo>
                <a:cubicBezTo>
                  <a:pt x="1419083" y="3273291"/>
                  <a:pt x="1495425" y="3274007"/>
                  <a:pt x="1571625" y="3277182"/>
                </a:cubicBezTo>
                <a:cubicBezTo>
                  <a:pt x="1673053" y="3287325"/>
                  <a:pt x="1696840" y="3295010"/>
                  <a:pt x="1809750" y="3277182"/>
                </a:cubicBezTo>
                <a:cubicBezTo>
                  <a:pt x="1823775" y="3274967"/>
                  <a:pt x="1835438" y="3265028"/>
                  <a:pt x="1847850" y="3258132"/>
                </a:cubicBezTo>
                <a:cubicBezTo>
                  <a:pt x="1876786" y="3242056"/>
                  <a:pt x="1920684" y="3215910"/>
                  <a:pt x="1943100" y="3191457"/>
                </a:cubicBezTo>
                <a:cubicBezTo>
                  <a:pt x="1964554" y="3168052"/>
                  <a:pt x="1977799" y="3137708"/>
                  <a:pt x="2000250" y="3115257"/>
                </a:cubicBezTo>
                <a:cubicBezTo>
                  <a:pt x="2012950" y="3102557"/>
                  <a:pt x="2026661" y="3090794"/>
                  <a:pt x="2038350" y="3077157"/>
                </a:cubicBezTo>
                <a:cubicBezTo>
                  <a:pt x="2045800" y="3068465"/>
                  <a:pt x="2047875" y="3054932"/>
                  <a:pt x="2057400" y="3048582"/>
                </a:cubicBezTo>
                <a:cubicBezTo>
                  <a:pt x="2068292" y="3041320"/>
                  <a:pt x="2082800" y="3042232"/>
                  <a:pt x="2095500" y="3039057"/>
                </a:cubicBezTo>
                <a:cubicBezTo>
                  <a:pt x="2139950" y="3042232"/>
                  <a:pt x="2184780" y="3041971"/>
                  <a:pt x="2228850" y="3048582"/>
                </a:cubicBezTo>
                <a:cubicBezTo>
                  <a:pt x="2248708" y="3051561"/>
                  <a:pt x="2266519" y="3062762"/>
                  <a:pt x="2286000" y="3067632"/>
                </a:cubicBezTo>
                <a:cubicBezTo>
                  <a:pt x="2317412" y="3075485"/>
                  <a:pt x="2350533" y="3076443"/>
                  <a:pt x="2381250" y="3086682"/>
                </a:cubicBezTo>
                <a:cubicBezTo>
                  <a:pt x="2456722" y="3111839"/>
                  <a:pt x="2418593" y="3102431"/>
                  <a:pt x="2495550" y="3115257"/>
                </a:cubicBezTo>
                <a:cubicBezTo>
                  <a:pt x="2511425" y="3121607"/>
                  <a:pt x="2526955" y="3128900"/>
                  <a:pt x="2543175" y="3134307"/>
                </a:cubicBezTo>
                <a:cubicBezTo>
                  <a:pt x="2587011" y="3148919"/>
                  <a:pt x="2616925" y="3146529"/>
                  <a:pt x="2667000" y="3153357"/>
                </a:cubicBezTo>
                <a:cubicBezTo>
                  <a:pt x="2708378" y="3158999"/>
                  <a:pt x="2749550" y="3166057"/>
                  <a:pt x="2790825" y="3172407"/>
                </a:cubicBezTo>
                <a:cubicBezTo>
                  <a:pt x="2901950" y="3169232"/>
                  <a:pt x="3013847" y="3176340"/>
                  <a:pt x="3124200" y="3162882"/>
                </a:cubicBezTo>
                <a:cubicBezTo>
                  <a:pt x="3146927" y="3160110"/>
                  <a:pt x="3159630" y="3132022"/>
                  <a:pt x="3181350" y="3124782"/>
                </a:cubicBezTo>
                <a:cubicBezTo>
                  <a:pt x="3190875" y="3121607"/>
                  <a:pt x="3200945" y="3119747"/>
                  <a:pt x="3209925" y="3115257"/>
                </a:cubicBezTo>
                <a:cubicBezTo>
                  <a:pt x="3223853" y="3108293"/>
                  <a:pt x="3267971" y="3074104"/>
                  <a:pt x="3276600" y="3067632"/>
                </a:cubicBezTo>
                <a:cubicBezTo>
                  <a:pt x="3311525" y="3070807"/>
                  <a:pt x="3346658" y="3072197"/>
                  <a:pt x="3381375" y="3077157"/>
                </a:cubicBezTo>
                <a:cubicBezTo>
                  <a:pt x="3413428" y="3081736"/>
                  <a:pt x="3476625" y="3096207"/>
                  <a:pt x="3476625" y="3096207"/>
                </a:cubicBezTo>
                <a:cubicBezTo>
                  <a:pt x="3516591" y="3091211"/>
                  <a:pt x="3553165" y="3089744"/>
                  <a:pt x="3590925" y="3077157"/>
                </a:cubicBezTo>
                <a:cubicBezTo>
                  <a:pt x="3607145" y="3071750"/>
                  <a:pt x="3622675" y="3064457"/>
                  <a:pt x="3638550" y="3058107"/>
                </a:cubicBezTo>
                <a:cubicBezTo>
                  <a:pt x="3706668" y="2944576"/>
                  <a:pt x="3652594" y="3021954"/>
                  <a:pt x="3848100" y="2867607"/>
                </a:cubicBezTo>
                <a:lnTo>
                  <a:pt x="3848100" y="2867607"/>
                </a:lnTo>
                <a:cubicBezTo>
                  <a:pt x="3863975" y="2845382"/>
                  <a:pt x="3880575" y="2823657"/>
                  <a:pt x="3895725" y="2800932"/>
                </a:cubicBezTo>
                <a:cubicBezTo>
                  <a:pt x="3969210" y="2690704"/>
                  <a:pt x="3881685" y="2810126"/>
                  <a:pt x="3952875" y="2715207"/>
                </a:cubicBezTo>
                <a:cubicBezTo>
                  <a:pt x="3987440" y="2611513"/>
                  <a:pt x="3982716" y="2638989"/>
                  <a:pt x="3933825" y="2429457"/>
                </a:cubicBezTo>
                <a:cubicBezTo>
                  <a:pt x="3930218" y="2413997"/>
                  <a:pt x="3907778" y="2411213"/>
                  <a:pt x="3895725" y="2400882"/>
                </a:cubicBezTo>
                <a:cubicBezTo>
                  <a:pt x="3885498" y="2392116"/>
                  <a:pt x="3877287" y="2381177"/>
                  <a:pt x="3867150" y="2372307"/>
                </a:cubicBezTo>
                <a:cubicBezTo>
                  <a:pt x="3835479" y="2344595"/>
                  <a:pt x="3816360" y="2336124"/>
                  <a:pt x="3790950" y="2305632"/>
                </a:cubicBezTo>
                <a:cubicBezTo>
                  <a:pt x="3783621" y="2296838"/>
                  <a:pt x="3779995" y="2285152"/>
                  <a:pt x="3771900" y="2277057"/>
                </a:cubicBezTo>
                <a:cubicBezTo>
                  <a:pt x="3763805" y="2268962"/>
                  <a:pt x="3751834" y="2265665"/>
                  <a:pt x="3743325" y="2258007"/>
                </a:cubicBezTo>
                <a:cubicBezTo>
                  <a:pt x="3647431" y="2171702"/>
                  <a:pt x="3713427" y="2209720"/>
                  <a:pt x="3638550" y="2172282"/>
                </a:cubicBezTo>
                <a:cubicBezTo>
                  <a:pt x="3629025" y="2159582"/>
                  <a:pt x="3619202" y="2147100"/>
                  <a:pt x="3609975" y="2134182"/>
                </a:cubicBezTo>
                <a:cubicBezTo>
                  <a:pt x="3603321" y="2124867"/>
                  <a:pt x="3597794" y="2114765"/>
                  <a:pt x="3590925" y="2105607"/>
                </a:cubicBezTo>
                <a:cubicBezTo>
                  <a:pt x="3578727" y="2089343"/>
                  <a:pt x="3564483" y="2074637"/>
                  <a:pt x="3552825" y="2057982"/>
                </a:cubicBezTo>
                <a:cubicBezTo>
                  <a:pt x="3531895" y="2028082"/>
                  <a:pt x="3521063" y="2003983"/>
                  <a:pt x="3505200" y="1972257"/>
                </a:cubicBezTo>
                <a:cubicBezTo>
                  <a:pt x="3494814" y="1920328"/>
                  <a:pt x="3485403" y="1898299"/>
                  <a:pt x="3505200" y="1838907"/>
                </a:cubicBezTo>
                <a:cubicBezTo>
                  <a:pt x="3509460" y="1826128"/>
                  <a:pt x="3524250" y="1819857"/>
                  <a:pt x="3533775" y="1810332"/>
                </a:cubicBezTo>
                <a:cubicBezTo>
                  <a:pt x="3536950" y="1797632"/>
                  <a:pt x="3539160" y="1784651"/>
                  <a:pt x="3543300" y="1772232"/>
                </a:cubicBezTo>
                <a:cubicBezTo>
                  <a:pt x="3548707" y="1756012"/>
                  <a:pt x="3563249" y="1741681"/>
                  <a:pt x="3562350" y="1724607"/>
                </a:cubicBezTo>
                <a:cubicBezTo>
                  <a:pt x="3559961" y="1679211"/>
                  <a:pt x="3548150" y="1634383"/>
                  <a:pt x="3533775" y="1591257"/>
                </a:cubicBezTo>
                <a:cubicBezTo>
                  <a:pt x="3528755" y="1576197"/>
                  <a:pt x="3514427" y="1566075"/>
                  <a:pt x="3505200" y="1553157"/>
                </a:cubicBezTo>
                <a:cubicBezTo>
                  <a:pt x="3435560" y="1455661"/>
                  <a:pt x="3550962" y="1610998"/>
                  <a:pt x="3457575" y="1486482"/>
                </a:cubicBezTo>
                <a:cubicBezTo>
                  <a:pt x="3454400" y="1476957"/>
                  <a:pt x="3450485" y="1467647"/>
                  <a:pt x="3448050" y="1457907"/>
                </a:cubicBezTo>
                <a:cubicBezTo>
                  <a:pt x="3430060" y="1385947"/>
                  <a:pt x="3433543" y="1358728"/>
                  <a:pt x="3457575" y="1267407"/>
                </a:cubicBezTo>
                <a:cubicBezTo>
                  <a:pt x="3461615" y="1252055"/>
                  <a:pt x="3477046" y="1242312"/>
                  <a:pt x="3486150" y="1229307"/>
                </a:cubicBezTo>
                <a:cubicBezTo>
                  <a:pt x="3499280" y="1210550"/>
                  <a:pt x="3511550" y="1191207"/>
                  <a:pt x="3524250" y="1172157"/>
                </a:cubicBezTo>
                <a:cubicBezTo>
                  <a:pt x="3530600" y="1162632"/>
                  <a:pt x="3539048" y="1154211"/>
                  <a:pt x="3543300" y="1143582"/>
                </a:cubicBezTo>
                <a:cubicBezTo>
                  <a:pt x="3553365" y="1118420"/>
                  <a:pt x="3564409" y="1093513"/>
                  <a:pt x="3571875" y="1067382"/>
                </a:cubicBezTo>
                <a:cubicBezTo>
                  <a:pt x="3580843" y="1035995"/>
                  <a:pt x="3584378" y="1014393"/>
                  <a:pt x="3590925" y="981657"/>
                </a:cubicBezTo>
                <a:cubicBezTo>
                  <a:pt x="3588193" y="954340"/>
                  <a:pt x="3589038" y="892159"/>
                  <a:pt x="3571875" y="857832"/>
                </a:cubicBezTo>
                <a:cubicBezTo>
                  <a:pt x="3552603" y="819288"/>
                  <a:pt x="3482573" y="753847"/>
                  <a:pt x="3467100" y="743532"/>
                </a:cubicBezTo>
                <a:cubicBezTo>
                  <a:pt x="3448050" y="730832"/>
                  <a:pt x="3428022" y="719488"/>
                  <a:pt x="3409950" y="705432"/>
                </a:cubicBezTo>
                <a:cubicBezTo>
                  <a:pt x="3399317" y="697162"/>
                  <a:pt x="3390900" y="686382"/>
                  <a:pt x="3381375" y="676857"/>
                </a:cubicBezTo>
                <a:cubicBezTo>
                  <a:pt x="3365351" y="628785"/>
                  <a:pt x="3383487" y="663699"/>
                  <a:pt x="3343275" y="629232"/>
                </a:cubicBezTo>
                <a:cubicBezTo>
                  <a:pt x="3262434" y="559940"/>
                  <a:pt x="3342202" y="615816"/>
                  <a:pt x="3276600" y="572082"/>
                </a:cubicBezTo>
                <a:cubicBezTo>
                  <a:pt x="3255115" y="486142"/>
                  <a:pt x="3265829" y="520720"/>
                  <a:pt x="3248025" y="467307"/>
                </a:cubicBezTo>
                <a:cubicBezTo>
                  <a:pt x="3241675" y="403807"/>
                  <a:pt x="3249156" y="337349"/>
                  <a:pt x="3228975" y="276807"/>
                </a:cubicBezTo>
                <a:cubicBezTo>
                  <a:pt x="3225800" y="267282"/>
                  <a:pt x="3225019" y="256586"/>
                  <a:pt x="3219450" y="248232"/>
                </a:cubicBezTo>
                <a:cubicBezTo>
                  <a:pt x="3211978" y="237024"/>
                  <a:pt x="3199499" y="230005"/>
                  <a:pt x="3190875" y="219657"/>
                </a:cubicBezTo>
                <a:cubicBezTo>
                  <a:pt x="3183546" y="210863"/>
                  <a:pt x="3180619" y="198411"/>
                  <a:pt x="3171825" y="191082"/>
                </a:cubicBezTo>
                <a:cubicBezTo>
                  <a:pt x="3160917" y="181992"/>
                  <a:pt x="3145357" y="180175"/>
                  <a:pt x="3133725" y="172032"/>
                </a:cubicBezTo>
                <a:cubicBezTo>
                  <a:pt x="3113410" y="157812"/>
                  <a:pt x="3096630" y="138992"/>
                  <a:pt x="3076575" y="124407"/>
                </a:cubicBezTo>
                <a:cubicBezTo>
                  <a:pt x="3061603" y="113518"/>
                  <a:pt x="3044649" y="105644"/>
                  <a:pt x="3028950" y="95832"/>
                </a:cubicBezTo>
                <a:cubicBezTo>
                  <a:pt x="2998402" y="76740"/>
                  <a:pt x="2998407" y="72185"/>
                  <a:pt x="2962275" y="57732"/>
                </a:cubicBezTo>
                <a:cubicBezTo>
                  <a:pt x="2944127" y="50473"/>
                  <a:pt x="2891083" y="33167"/>
                  <a:pt x="2867025" y="29157"/>
                </a:cubicBezTo>
                <a:cubicBezTo>
                  <a:pt x="2841776" y="24949"/>
                  <a:pt x="2816225" y="22807"/>
                  <a:pt x="2790825" y="19632"/>
                </a:cubicBezTo>
                <a:cubicBezTo>
                  <a:pt x="2774950" y="13282"/>
                  <a:pt x="2760248" y="1893"/>
                  <a:pt x="2743200" y="582"/>
                </a:cubicBezTo>
                <a:cubicBezTo>
                  <a:pt x="2678806" y="-4371"/>
                  <a:pt x="2642223" y="23445"/>
                  <a:pt x="2581275" y="38682"/>
                </a:cubicBezTo>
                <a:cubicBezTo>
                  <a:pt x="2568575" y="41857"/>
                  <a:pt x="2555954" y="45367"/>
                  <a:pt x="2543175" y="48207"/>
                </a:cubicBezTo>
                <a:cubicBezTo>
                  <a:pt x="2527371" y="51719"/>
                  <a:pt x="2511256" y="53805"/>
                  <a:pt x="2495550" y="57732"/>
                </a:cubicBezTo>
                <a:cubicBezTo>
                  <a:pt x="2485810" y="60167"/>
                  <a:pt x="2476715" y="64822"/>
                  <a:pt x="2466975" y="67257"/>
                </a:cubicBezTo>
                <a:cubicBezTo>
                  <a:pt x="2451269" y="71184"/>
                  <a:pt x="2435225" y="73607"/>
                  <a:pt x="2419350" y="76782"/>
                </a:cubicBezTo>
                <a:cubicBezTo>
                  <a:pt x="2337458" y="131377"/>
                  <a:pt x="2441070" y="65922"/>
                  <a:pt x="2362200" y="105357"/>
                </a:cubicBezTo>
                <a:cubicBezTo>
                  <a:pt x="2351961" y="110477"/>
                  <a:pt x="2343564" y="118727"/>
                  <a:pt x="2333625" y="124407"/>
                </a:cubicBezTo>
                <a:cubicBezTo>
                  <a:pt x="2321297" y="131452"/>
                  <a:pt x="2308225" y="137107"/>
                  <a:pt x="2295525" y="143457"/>
                </a:cubicBezTo>
                <a:cubicBezTo>
                  <a:pt x="2244725" y="219657"/>
                  <a:pt x="2311400" y="127582"/>
                  <a:pt x="2247900" y="191082"/>
                </a:cubicBezTo>
                <a:cubicBezTo>
                  <a:pt x="2236675" y="202307"/>
                  <a:pt x="2230550" y="217957"/>
                  <a:pt x="2219325" y="229182"/>
                </a:cubicBezTo>
                <a:cubicBezTo>
                  <a:pt x="2208100" y="240407"/>
                  <a:pt x="2194434" y="248951"/>
                  <a:pt x="2181225" y="257757"/>
                </a:cubicBezTo>
                <a:cubicBezTo>
                  <a:pt x="2128294" y="293045"/>
                  <a:pt x="2111277" y="306473"/>
                  <a:pt x="2057400" y="324432"/>
                </a:cubicBezTo>
                <a:cubicBezTo>
                  <a:pt x="2044981" y="328572"/>
                  <a:pt x="2031812" y="330107"/>
                  <a:pt x="2019300" y="333957"/>
                </a:cubicBezTo>
                <a:cubicBezTo>
                  <a:pt x="1990518" y="342813"/>
                  <a:pt x="1902012" y="374999"/>
                  <a:pt x="1866900" y="381582"/>
                </a:cubicBezTo>
                <a:cubicBezTo>
                  <a:pt x="1838642" y="386880"/>
                  <a:pt x="1809704" y="387541"/>
                  <a:pt x="1781175" y="391107"/>
                </a:cubicBezTo>
                <a:cubicBezTo>
                  <a:pt x="1758898" y="393892"/>
                  <a:pt x="1736725" y="397457"/>
                  <a:pt x="1714500" y="400632"/>
                </a:cubicBezTo>
                <a:cubicBezTo>
                  <a:pt x="1657350" y="391107"/>
                  <a:pt x="1599965" y="382898"/>
                  <a:pt x="1543050" y="372057"/>
                </a:cubicBezTo>
                <a:cubicBezTo>
                  <a:pt x="1533187" y="370178"/>
                  <a:pt x="1523192" y="367513"/>
                  <a:pt x="1514475" y="362532"/>
                </a:cubicBezTo>
                <a:cubicBezTo>
                  <a:pt x="1498052" y="353147"/>
                  <a:pt x="1461025" y="316272"/>
                  <a:pt x="1438275" y="314907"/>
                </a:cubicBezTo>
                <a:cubicBezTo>
                  <a:pt x="1292453" y="306158"/>
                  <a:pt x="1146175" y="308557"/>
                  <a:pt x="1000125" y="305382"/>
                </a:cubicBezTo>
                <a:cubicBezTo>
                  <a:pt x="958087" y="368439"/>
                  <a:pt x="976312" y="337132"/>
                  <a:pt x="971550" y="343482"/>
                </a:cubicBezTo>
                <a:close/>
              </a:path>
            </a:pathLst>
          </a:custGeom>
          <a:noFill/>
          <a:ln w="444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3" name="Google Shape;903;p3"/>
          <p:cNvGrpSpPr/>
          <p:nvPr/>
        </p:nvGrpSpPr>
        <p:grpSpPr>
          <a:xfrm rot="-1062717">
            <a:off x="4998467" y="667398"/>
            <a:ext cx="1380787" cy="1184465"/>
            <a:chOff x="8203691" y="2074073"/>
            <a:chExt cx="976789" cy="876866"/>
          </a:xfrm>
        </p:grpSpPr>
        <p:sp>
          <p:nvSpPr>
            <p:cNvPr id="904" name="Google Shape;904;p3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4059;p16"/>
          <p:cNvGrpSpPr/>
          <p:nvPr/>
        </p:nvGrpSpPr>
        <p:grpSpPr>
          <a:xfrm rot="860097" flipH="1">
            <a:off x="1586632" y="4414433"/>
            <a:ext cx="1721418" cy="2708038"/>
            <a:chOff x="5562690" y="2528940"/>
            <a:chExt cx="1066328" cy="1800206"/>
          </a:xfrm>
        </p:grpSpPr>
        <p:grpSp>
          <p:nvGrpSpPr>
            <p:cNvPr id="1123" name="Google Shape;4060;p16"/>
            <p:cNvGrpSpPr/>
            <p:nvPr/>
          </p:nvGrpSpPr>
          <p:grpSpPr>
            <a:xfrm>
              <a:off x="5629365" y="2547990"/>
              <a:ext cx="999653" cy="1781156"/>
              <a:chOff x="5629365" y="2547990"/>
              <a:chExt cx="999653" cy="1781156"/>
            </a:xfrm>
          </p:grpSpPr>
          <p:sp>
            <p:nvSpPr>
              <p:cNvPr id="1188" name="Google Shape;4061;p16"/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/>
                <a:ahLst/>
                <a:cxnLst/>
                <a:rect l="l" t="t" r="r" b="b"/>
                <a:pathLst>
                  <a:path w="150225" h="98393" extrusionOk="0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4062;p16"/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5737" extrusionOk="0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4063;p16"/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2428" extrusionOk="0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4064;p16"/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/>
                <a:ahLst/>
                <a:cxnLst/>
                <a:rect l="l" t="t" r="r" b="b"/>
                <a:pathLst>
                  <a:path w="11453" h="17270" extrusionOk="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4065;p16"/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5272" extrusionOk="0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4066;p16"/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39440" h="38137" extrusionOk="0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4067;p16"/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/>
                <a:ahLst/>
                <a:cxnLst/>
                <a:rect l="l" t="t" r="r" b="b"/>
                <a:pathLst>
                  <a:path w="48480" h="29651" extrusionOk="0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4068;p16"/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/>
                <a:ahLst/>
                <a:cxnLst/>
                <a:rect l="l" t="t" r="r" b="b"/>
                <a:pathLst>
                  <a:path w="128087" h="7473" extrusionOk="0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4069;p16"/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/>
                <a:ahLst/>
                <a:cxnLst/>
                <a:rect l="l" t="t" r="r" b="b"/>
                <a:pathLst>
                  <a:path w="128054" h="108069" extrusionOk="0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4070;p16"/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17767" h="11947" extrusionOk="0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4071;p16"/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/>
                <a:ahLst/>
                <a:cxnLst/>
                <a:rect l="l" t="t" r="r" b="b"/>
                <a:pathLst>
                  <a:path w="21801" h="7285" extrusionOk="0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4072;p16"/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4206" extrusionOk="0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4073;p16"/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1920" extrusionOk="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4074;p16"/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43884" h="34291" extrusionOk="0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4075;p16"/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/>
                <a:ahLst/>
                <a:cxnLst/>
                <a:rect l="l" t="t" r="r" b="b"/>
                <a:pathLst>
                  <a:path w="40511" h="38548" extrusionOk="0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4076;p16"/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/>
                <a:ahLst/>
                <a:cxnLst/>
                <a:rect l="l" t="t" r="r" b="b"/>
                <a:pathLst>
                  <a:path w="124289" h="34207" extrusionOk="0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4077;p16"/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107351" h="124884" extrusionOk="0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4078;p16"/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/>
                <a:ahLst/>
                <a:cxnLst/>
                <a:rect l="l" t="t" r="r" b="b"/>
                <a:pathLst>
                  <a:path w="49384" h="22359" extrusionOk="0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4079;p16"/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4080;p16"/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4081;p16"/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4082;p16"/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4083;p16"/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4084;p16"/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4085;p16"/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4086;p16"/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4087;p16"/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4088;p16"/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4089;p16"/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4090;p16"/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4091;p16"/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4092;p16"/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4093;p16"/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4094;p16"/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4095;p16"/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4096;p16"/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4097;p16"/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16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4098;p16"/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4099;p16"/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4100;p16"/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4101;p16"/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4102;p16"/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4103;p16"/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/>
                <a:ahLst/>
                <a:cxnLst/>
                <a:rect l="l" t="t" r="r" b="b"/>
                <a:pathLst>
                  <a:path w="561769" h="393900" extrusionOk="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4104;p16"/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/>
                <a:ahLst/>
                <a:cxnLst/>
                <a:rect l="l" t="t" r="r" b="b"/>
                <a:pathLst>
                  <a:path w="489758" h="635228" extrusionOk="0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4105;p16"/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/>
                <a:ahLst/>
                <a:cxnLst/>
                <a:rect l="l" t="t" r="r" b="b"/>
                <a:pathLst>
                  <a:path w="101194" h="35858" extrusionOk="0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4106;p16"/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/>
                <a:ahLst/>
                <a:cxnLst/>
                <a:rect l="l" t="t" r="r" b="b"/>
                <a:pathLst>
                  <a:path w="101713" h="33903" extrusionOk="0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4107;p16"/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/>
                <a:ahLst/>
                <a:cxnLst/>
                <a:rect l="l" t="t" r="r" b="b"/>
                <a:pathLst>
                  <a:path w="60327" h="175510" extrusionOk="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4108;p16"/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/>
                <a:ahLst/>
                <a:cxnLst/>
                <a:rect l="l" t="t" r="r" b="b"/>
                <a:pathLst>
                  <a:path w="122039" h="63003" extrusionOk="0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4109;p16"/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/>
                <a:ahLst/>
                <a:cxnLst/>
                <a:rect l="l" t="t" r="r" b="b"/>
                <a:pathLst>
                  <a:path w="102979" h="134860" extrusionOk="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4110;p16"/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/>
                <a:ahLst/>
                <a:cxnLst/>
                <a:rect l="l" t="t" r="r" b="b"/>
                <a:pathLst>
                  <a:path w="57114" h="90086" extrusionOk="0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4111;p16"/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/>
                <a:ahLst/>
                <a:cxnLst/>
                <a:rect l="l" t="t" r="r" b="b"/>
                <a:pathLst>
                  <a:path w="80468" h="88149" extrusionOk="0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4112;p16"/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/>
                <a:ahLst/>
                <a:cxnLst/>
                <a:rect l="l" t="t" r="r" b="b"/>
                <a:pathLst>
                  <a:path w="504519" h="305184" extrusionOk="0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4113;p16"/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/>
                <a:ahLst/>
                <a:cxnLst/>
                <a:rect l="l" t="t" r="r" b="b"/>
                <a:pathLst>
                  <a:path w="111406" h="54437" extrusionOk="0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4114;p16"/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/>
                <a:ahLst/>
                <a:cxnLst/>
                <a:rect l="l" t="t" r="r" b="b"/>
                <a:pathLst>
                  <a:path w="45690" h="23786" extrusionOk="0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4115;p16"/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/>
                <a:ahLst/>
                <a:cxnLst/>
                <a:rect l="l" t="t" r="r" b="b"/>
                <a:pathLst>
                  <a:path w="57324" h="23363" extrusionOk="0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4116;p16"/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4117;p16"/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/>
                <a:ahLst/>
                <a:cxnLst/>
                <a:rect l="l" t="t" r="r" b="b"/>
                <a:pathLst>
                  <a:path w="28645" h="28592" extrusionOk="0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4118;p16"/>
            <p:cNvGrpSpPr/>
            <p:nvPr/>
          </p:nvGrpSpPr>
          <p:grpSpPr>
            <a:xfrm>
              <a:off x="5562690" y="2528940"/>
              <a:ext cx="999653" cy="1781156"/>
              <a:chOff x="5562690" y="2528940"/>
              <a:chExt cx="999653" cy="1781156"/>
            </a:xfrm>
          </p:grpSpPr>
          <p:grpSp>
            <p:nvGrpSpPr>
              <p:cNvPr id="1125" name="Google Shape;4119;p16"/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1180" name="Google Shape;4120;p16"/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25" h="98393" extrusionOk="0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4121;p16"/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1" h="15737" extrusionOk="0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4122;p16"/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1" h="12428" extrusionOk="0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4123;p16"/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8" h="17270" extrusionOk="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4124;p16"/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" h="15272" extrusionOk="0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4125;p16"/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0" h="38137" extrusionOk="0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4126;p16"/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80" h="29651" extrusionOk="0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4127;p16"/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87" h="7473" extrusionOk="0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6" name="Google Shape;4128;p16"/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1172" name="Google Shape;4129;p16"/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54" h="108069" extrusionOk="0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4130;p16"/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" h="11947" extrusionOk="0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4131;p16"/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1" h="7285" extrusionOk="0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4132;p16"/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9" h="14206" extrusionOk="0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4133;p16"/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0" h="11920" extrusionOk="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4134;p16"/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4" h="34291" extrusionOk="0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4135;p16"/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38548" extrusionOk="0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4136;p16"/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89" h="34207" extrusionOk="0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7" name="Google Shape;4137;p16"/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1170" name="Google Shape;4138;p16"/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51" h="124884" extrusionOk="0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4139;p16"/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4" h="22359" extrusionOk="0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28" name="Google Shape;4140;p16"/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/>
                <a:ahLst/>
                <a:cxnLst/>
                <a:rect l="l" t="t" r="r" b="b"/>
                <a:pathLst>
                  <a:path w="277082" h="544067" extrusionOk="0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4141;p16"/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/>
                <a:ahLst/>
                <a:cxnLst/>
                <a:rect l="l" t="t" r="r" b="b"/>
                <a:pathLst>
                  <a:path w="241839" h="528923" extrusionOk="0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4142;p16"/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/>
                <a:ahLst/>
                <a:cxnLst/>
                <a:rect l="l" t="t" r="r" b="b"/>
                <a:pathLst>
                  <a:path w="962693" h="694614" extrusionOk="0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4143;p16"/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79533" h="173300" extrusionOk="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4144;p16"/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/>
                <a:ahLst/>
                <a:cxnLst/>
                <a:rect l="l" t="t" r="r" b="b"/>
                <a:pathLst>
                  <a:path w="59438" h="134316" extrusionOk="0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4145;p16"/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/>
                <a:ahLst/>
                <a:cxnLst/>
                <a:rect l="l" t="t" r="r" b="b"/>
                <a:pathLst>
                  <a:path w="57775" h="113508" extrusionOk="0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4146;p16"/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/>
                <a:ahLst/>
                <a:cxnLst/>
                <a:rect l="l" t="t" r="r" b="b"/>
                <a:pathLst>
                  <a:path w="55364" h="115151" extrusionOk="0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4147;p16"/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/>
                <a:ahLst/>
                <a:cxnLst/>
                <a:rect l="l" t="t" r="r" b="b"/>
                <a:pathLst>
                  <a:path w="93946" h="35758" extrusionOk="0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4148;p16"/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/>
                <a:ahLst/>
                <a:cxnLst/>
                <a:rect l="l" t="t" r="r" b="b"/>
                <a:pathLst>
                  <a:path w="27620" h="50267" extrusionOk="0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4149;p16"/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60476" extrusionOk="0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4150;p16"/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/>
                <a:ahLst/>
                <a:cxnLst/>
                <a:rect l="l" t="t" r="r" b="b"/>
                <a:pathLst>
                  <a:path w="426340" h="82363" extrusionOk="0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4151;p16"/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54769" extrusionOk="0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4152;p16"/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59877" extrusionOk="0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4153;p16"/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7337" h="51575" extrusionOk="0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4154;p16"/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51411" extrusionOk="0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4155;p16"/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909" extrusionOk="0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4156;p16"/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46451" extrusionOk="0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4157;p16"/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42217" extrusionOk="0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4158;p16"/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/>
                <a:ahLst/>
                <a:cxnLst/>
                <a:rect l="l" t="t" r="r" b="b"/>
                <a:pathLst>
                  <a:path w="151350" h="108883" extrusionOk="0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4159;p16"/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32021" extrusionOk="0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4160;p16"/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4151" extrusionOk="0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4161;p16"/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/>
                <a:ahLst/>
                <a:cxnLst/>
                <a:rect l="l" t="t" r="r" b="b"/>
                <a:pathLst>
                  <a:path w="36755" h="8256" extrusionOk="0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4162;p16"/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7675" h="31551" extrusionOk="0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4163;p16"/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/>
                <a:ahLst/>
                <a:cxnLst/>
                <a:rect l="l" t="t" r="r" b="b"/>
                <a:pathLst>
                  <a:path w="25676" h="22119" extrusionOk="0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4164;p16"/>
              <p:cNvGrpSpPr/>
              <p:nvPr/>
            </p:nvGrpSpPr>
            <p:grpSpPr>
              <a:xfrm>
                <a:off x="5775005" y="2528940"/>
                <a:ext cx="583136" cy="692699"/>
                <a:chOff x="5775005" y="2528940"/>
                <a:chExt cx="583136" cy="692699"/>
              </a:xfrm>
            </p:grpSpPr>
            <p:sp>
              <p:nvSpPr>
                <p:cNvPr id="1153" name="Google Shape;4165;p16"/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69" h="393900" extrusionOk="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4166;p16"/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663" h="635228" extrusionOk="0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4167;p16"/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94" h="35858" extrusionOk="0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4168;p16"/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13" h="33903" extrusionOk="0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4169;p16"/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7" h="175510" extrusionOk="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4170;p16"/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39" h="63003" extrusionOk="0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9" name="Google Shape;4171;p16"/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1166" name="Google Shape;4172;p16"/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1168" name="Google Shape;4173;p16"/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979" h="134860" extrusionOk="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9" name="Google Shape;4174;p16"/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14" h="90068" extrusionOk="0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4175;p16"/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8" h="88149" extrusionOk="0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0" name="Google Shape;4176;p16"/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19" h="305184" extrusionOk="0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4177;p16"/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6" h="54437" extrusionOk="0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4178;p16"/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90" h="23786" extrusionOk="0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4179;p16"/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24" h="23363" extrusionOk="0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4180;p16"/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4181;p16"/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45" h="28592" extrusionOk="0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45" name="Google Shape;4182;p16"/>
          <p:cNvGrpSpPr/>
          <p:nvPr/>
        </p:nvGrpSpPr>
        <p:grpSpPr>
          <a:xfrm>
            <a:off x="289733" y="1981416"/>
            <a:ext cx="1735068" cy="5039432"/>
            <a:chOff x="5572157" y="1905289"/>
            <a:chExt cx="1735068" cy="5039432"/>
          </a:xfrm>
        </p:grpSpPr>
        <p:grpSp>
          <p:nvGrpSpPr>
            <p:cNvPr id="1246" name="Google Shape;4183;p16"/>
            <p:cNvGrpSpPr/>
            <p:nvPr/>
          </p:nvGrpSpPr>
          <p:grpSpPr>
            <a:xfrm>
              <a:off x="5682278" y="1936752"/>
              <a:ext cx="1624946" cy="5007969"/>
              <a:chOff x="5682278" y="1936752"/>
              <a:chExt cx="1624946" cy="5007969"/>
            </a:xfrm>
          </p:grpSpPr>
          <p:sp>
            <p:nvSpPr>
              <p:cNvPr id="1333" name="Google Shape;4184;p16"/>
              <p:cNvSpPr/>
              <p:nvPr/>
            </p:nvSpPr>
            <p:spPr>
              <a:xfrm>
                <a:off x="5794313" y="4918940"/>
                <a:ext cx="1106563" cy="94116"/>
              </a:xfrm>
              <a:custGeom>
                <a:avLst/>
                <a:gdLst/>
                <a:ahLst/>
                <a:cxnLst/>
                <a:rect l="l" t="t" r="r" b="b"/>
                <a:pathLst>
                  <a:path w="1106563" h="94116" extrusionOk="0">
                    <a:moveTo>
                      <a:pt x="18348" y="38308"/>
                    </a:moveTo>
                    <a:cubicBezTo>
                      <a:pt x="369478" y="75749"/>
                      <a:pt x="728631" y="104224"/>
                      <a:pt x="1081963" y="90695"/>
                    </a:cubicBezTo>
                    <a:cubicBezTo>
                      <a:pt x="1114685" y="89436"/>
                      <a:pt x="1114842" y="40668"/>
                      <a:pt x="1081963" y="39724"/>
                    </a:cubicBezTo>
                    <a:cubicBezTo>
                      <a:pt x="726743" y="28869"/>
                      <a:pt x="373096" y="26510"/>
                      <a:pt x="18348" y="80"/>
                    </a:cubicBezTo>
                    <a:cubicBezTo>
                      <a:pt x="-6508" y="-1965"/>
                      <a:pt x="-5721" y="35634"/>
                      <a:pt x="18348" y="38308"/>
                    </a:cubicBezTo>
                    <a:lnTo>
                      <a:pt x="18348" y="3830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4185;p16"/>
              <p:cNvSpPr/>
              <p:nvPr/>
            </p:nvSpPr>
            <p:spPr>
              <a:xfrm>
                <a:off x="5781315" y="4289858"/>
                <a:ext cx="1178948" cy="113704"/>
              </a:xfrm>
              <a:custGeom>
                <a:avLst/>
                <a:gdLst/>
                <a:ahLst/>
                <a:cxnLst/>
                <a:rect l="l" t="t" r="r" b="b"/>
                <a:pathLst>
                  <a:path w="1178948" h="113704" extrusionOk="0">
                    <a:moveTo>
                      <a:pt x="15928" y="33248"/>
                    </a:moveTo>
                    <a:cubicBezTo>
                      <a:pt x="390656" y="66757"/>
                      <a:pt x="772934" y="119615"/>
                      <a:pt x="1149864" y="113165"/>
                    </a:cubicBezTo>
                    <a:cubicBezTo>
                      <a:pt x="1189193" y="112536"/>
                      <a:pt x="1188091" y="56216"/>
                      <a:pt x="1149864" y="52913"/>
                    </a:cubicBezTo>
                    <a:cubicBezTo>
                      <a:pt x="773563" y="20506"/>
                      <a:pt x="393015" y="28686"/>
                      <a:pt x="15928" y="55"/>
                    </a:cubicBezTo>
                    <a:cubicBezTo>
                      <a:pt x="-5467" y="-1519"/>
                      <a:pt x="-5152" y="31360"/>
                      <a:pt x="15928" y="33248"/>
                    </a:cubicBezTo>
                    <a:lnTo>
                      <a:pt x="15928" y="332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4186;p16"/>
              <p:cNvSpPr/>
              <p:nvPr/>
            </p:nvSpPr>
            <p:spPr>
              <a:xfrm>
                <a:off x="6865856" y="3852672"/>
                <a:ext cx="185044" cy="3074032"/>
              </a:xfrm>
              <a:custGeom>
                <a:avLst/>
                <a:gdLst/>
                <a:ahLst/>
                <a:cxnLst/>
                <a:rect l="l" t="t" r="r" b="b"/>
                <a:pathLst>
                  <a:path w="185044" h="3074032" extrusionOk="0">
                    <a:moveTo>
                      <a:pt x="46445" y="20982"/>
                    </a:moveTo>
                    <a:cubicBezTo>
                      <a:pt x="8689" y="530687"/>
                      <a:pt x="-7986" y="1036930"/>
                      <a:pt x="3655" y="1548051"/>
                    </a:cubicBezTo>
                    <a:cubicBezTo>
                      <a:pt x="9318" y="1796138"/>
                      <a:pt x="20802" y="2043911"/>
                      <a:pt x="35275" y="2291527"/>
                    </a:cubicBezTo>
                    <a:cubicBezTo>
                      <a:pt x="49749" y="2539772"/>
                      <a:pt x="53052" y="2800130"/>
                      <a:pt x="103236" y="3044285"/>
                    </a:cubicBezTo>
                    <a:cubicBezTo>
                      <a:pt x="112832" y="3090851"/>
                      <a:pt x="184883" y="3079366"/>
                      <a:pt x="185040" y="3033273"/>
                    </a:cubicBezTo>
                    <a:cubicBezTo>
                      <a:pt x="185512" y="2787073"/>
                      <a:pt x="145711" y="2537255"/>
                      <a:pt x="128721" y="2291685"/>
                    </a:cubicBezTo>
                    <a:cubicBezTo>
                      <a:pt x="111259" y="2037619"/>
                      <a:pt x="100247" y="1783239"/>
                      <a:pt x="93168" y="1528701"/>
                    </a:cubicBezTo>
                    <a:cubicBezTo>
                      <a:pt x="79167" y="1027334"/>
                      <a:pt x="76335" y="522507"/>
                      <a:pt x="90021" y="21140"/>
                    </a:cubicBezTo>
                    <a:cubicBezTo>
                      <a:pt x="90808" y="-7335"/>
                      <a:pt x="48490" y="-6705"/>
                      <a:pt x="46445" y="20982"/>
                    </a:cubicBezTo>
                    <a:lnTo>
                      <a:pt x="46445" y="2098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4187;p16"/>
              <p:cNvSpPr/>
              <p:nvPr/>
            </p:nvSpPr>
            <p:spPr>
              <a:xfrm>
                <a:off x="5766397" y="3896229"/>
                <a:ext cx="84528" cy="3048492"/>
              </a:xfrm>
              <a:custGeom>
                <a:avLst/>
                <a:gdLst/>
                <a:ahLst/>
                <a:cxnLst/>
                <a:rect l="l" t="t" r="r" b="b"/>
                <a:pathLst>
                  <a:path w="84528" h="3048492" extrusionOk="0">
                    <a:moveTo>
                      <a:pt x="21565" y="20058"/>
                    </a:moveTo>
                    <a:cubicBezTo>
                      <a:pt x="-4235" y="268460"/>
                      <a:pt x="2844" y="519537"/>
                      <a:pt x="2687" y="769040"/>
                    </a:cubicBezTo>
                    <a:cubicBezTo>
                      <a:pt x="2687" y="1018701"/>
                      <a:pt x="2530" y="1268362"/>
                      <a:pt x="2844" y="1518023"/>
                    </a:cubicBezTo>
                    <a:cubicBezTo>
                      <a:pt x="3002" y="1761076"/>
                      <a:pt x="3316" y="2004130"/>
                      <a:pt x="3474" y="2247340"/>
                    </a:cubicBezTo>
                    <a:cubicBezTo>
                      <a:pt x="3631" y="2502665"/>
                      <a:pt x="-7224" y="2761135"/>
                      <a:pt x="8665" y="3015988"/>
                    </a:cubicBezTo>
                    <a:cubicBezTo>
                      <a:pt x="11339" y="3059249"/>
                      <a:pt x="73322" y="3059406"/>
                      <a:pt x="75996" y="3015988"/>
                    </a:cubicBezTo>
                    <a:cubicBezTo>
                      <a:pt x="91571" y="2767585"/>
                      <a:pt x="81030" y="2515879"/>
                      <a:pt x="81188" y="2267005"/>
                    </a:cubicBezTo>
                    <a:cubicBezTo>
                      <a:pt x="81345" y="2017344"/>
                      <a:pt x="81660" y="1767683"/>
                      <a:pt x="81817" y="1518023"/>
                    </a:cubicBezTo>
                    <a:cubicBezTo>
                      <a:pt x="81974" y="1274969"/>
                      <a:pt x="81974" y="1031916"/>
                      <a:pt x="81974" y="788705"/>
                    </a:cubicBezTo>
                    <a:cubicBezTo>
                      <a:pt x="81974" y="532751"/>
                      <a:pt x="89683" y="274910"/>
                      <a:pt x="63096" y="20058"/>
                    </a:cubicBezTo>
                    <a:cubicBezTo>
                      <a:pt x="60422" y="-6686"/>
                      <a:pt x="24239" y="-6686"/>
                      <a:pt x="21565" y="20058"/>
                    </a:cubicBezTo>
                    <a:lnTo>
                      <a:pt x="21565" y="200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4188;p16"/>
              <p:cNvSpPr/>
              <p:nvPr/>
            </p:nvSpPr>
            <p:spPr>
              <a:xfrm>
                <a:off x="5791069" y="5534911"/>
                <a:ext cx="1142942" cy="65162"/>
              </a:xfrm>
              <a:custGeom>
                <a:avLst/>
                <a:gdLst/>
                <a:ahLst/>
                <a:cxnLst/>
                <a:rect l="l" t="t" r="r" b="b"/>
                <a:pathLst>
                  <a:path w="1142942" h="65162" extrusionOk="0">
                    <a:moveTo>
                      <a:pt x="16400" y="34140"/>
                    </a:moveTo>
                    <a:cubicBezTo>
                      <a:pt x="207539" y="37915"/>
                      <a:pt x="398679" y="45624"/>
                      <a:pt x="589818" y="49557"/>
                    </a:cubicBezTo>
                    <a:cubicBezTo>
                      <a:pt x="765383" y="53175"/>
                      <a:pt x="959196" y="80548"/>
                      <a:pt x="1132559" y="53018"/>
                    </a:cubicBezTo>
                    <a:cubicBezTo>
                      <a:pt x="1146717" y="50815"/>
                      <a:pt x="1146088" y="27847"/>
                      <a:pt x="1132559" y="25015"/>
                    </a:cubicBezTo>
                    <a:cubicBezTo>
                      <a:pt x="960455" y="-9280"/>
                      <a:pt x="765383" y="10542"/>
                      <a:pt x="589818" y="7239"/>
                    </a:cubicBezTo>
                    <a:cubicBezTo>
                      <a:pt x="398679" y="3620"/>
                      <a:pt x="207539" y="3778"/>
                      <a:pt x="16400" y="2"/>
                    </a:cubicBezTo>
                    <a:cubicBezTo>
                      <a:pt x="-5467" y="-313"/>
                      <a:pt x="-5467" y="33668"/>
                      <a:pt x="16400" y="34140"/>
                    </a:cubicBezTo>
                    <a:lnTo>
                      <a:pt x="16400" y="3414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4189;p16"/>
              <p:cNvSpPr/>
              <p:nvPr/>
            </p:nvSpPr>
            <p:spPr>
              <a:xfrm>
                <a:off x="5766135" y="6066640"/>
                <a:ext cx="1191712" cy="90002"/>
              </a:xfrm>
              <a:custGeom>
                <a:avLst/>
                <a:gdLst/>
                <a:ahLst/>
                <a:cxnLst/>
                <a:rect l="l" t="t" r="r" b="b"/>
                <a:pathLst>
                  <a:path w="1191712" h="90002" extrusionOk="0">
                    <a:moveTo>
                      <a:pt x="22772" y="47039"/>
                    </a:moveTo>
                    <a:cubicBezTo>
                      <a:pt x="219732" y="55691"/>
                      <a:pt x="416534" y="64973"/>
                      <a:pt x="613494" y="71580"/>
                    </a:cubicBezTo>
                    <a:cubicBezTo>
                      <a:pt x="794250" y="77558"/>
                      <a:pt x="993727" y="106033"/>
                      <a:pt x="1172124" y="77558"/>
                    </a:cubicBezTo>
                    <a:cubicBezTo>
                      <a:pt x="1198868" y="73311"/>
                      <a:pt x="1197609" y="30206"/>
                      <a:pt x="1172124" y="24857"/>
                    </a:cubicBezTo>
                    <a:cubicBezTo>
                      <a:pt x="995772" y="-12269"/>
                      <a:pt x="793778" y="6924"/>
                      <a:pt x="613494" y="4092"/>
                    </a:cubicBezTo>
                    <a:cubicBezTo>
                      <a:pt x="416534" y="945"/>
                      <a:pt x="219732" y="788"/>
                      <a:pt x="22772" y="2"/>
                    </a:cubicBezTo>
                    <a:cubicBezTo>
                      <a:pt x="-7748" y="-313"/>
                      <a:pt x="-7433" y="45623"/>
                      <a:pt x="22772" y="47039"/>
                    </a:cubicBezTo>
                    <a:lnTo>
                      <a:pt x="22772" y="4703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4190;p16"/>
              <p:cNvSpPr/>
              <p:nvPr/>
            </p:nvSpPr>
            <p:spPr>
              <a:xfrm>
                <a:off x="5776596" y="6652318"/>
                <a:ext cx="1185070" cy="99611"/>
              </a:xfrm>
              <a:custGeom>
                <a:avLst/>
                <a:gdLst/>
                <a:ahLst/>
                <a:cxnLst/>
                <a:rect l="l" t="t" r="r" b="b"/>
                <a:pathLst>
                  <a:path w="1185070" h="99611" extrusionOk="0">
                    <a:moveTo>
                      <a:pt x="27727" y="57589"/>
                    </a:moveTo>
                    <a:cubicBezTo>
                      <a:pt x="223428" y="63567"/>
                      <a:pt x="418815" y="75681"/>
                      <a:pt x="614516" y="83546"/>
                    </a:cubicBezTo>
                    <a:cubicBezTo>
                      <a:pt x="705760" y="87165"/>
                      <a:pt x="797003" y="89996"/>
                      <a:pt x="888404" y="92671"/>
                    </a:cubicBezTo>
                    <a:cubicBezTo>
                      <a:pt x="979962" y="95345"/>
                      <a:pt x="1079386" y="110133"/>
                      <a:pt x="1168427" y="86063"/>
                    </a:cubicBezTo>
                    <a:cubicBezTo>
                      <a:pt x="1191552" y="79771"/>
                      <a:pt x="1189664" y="48150"/>
                      <a:pt x="1168427" y="40914"/>
                    </a:cubicBezTo>
                    <a:cubicBezTo>
                      <a:pt x="1080959" y="11338"/>
                      <a:pt x="979962" y="20305"/>
                      <a:pt x="888404" y="17474"/>
                    </a:cubicBezTo>
                    <a:cubicBezTo>
                      <a:pt x="797160" y="14642"/>
                      <a:pt x="705917" y="11810"/>
                      <a:pt x="614516" y="9923"/>
                    </a:cubicBezTo>
                    <a:cubicBezTo>
                      <a:pt x="418972" y="5833"/>
                      <a:pt x="223271" y="5990"/>
                      <a:pt x="27727" y="12"/>
                    </a:cubicBezTo>
                    <a:cubicBezTo>
                      <a:pt x="-9242" y="-932"/>
                      <a:pt x="-9242" y="56488"/>
                      <a:pt x="27727" y="57589"/>
                    </a:cubicBezTo>
                    <a:lnTo>
                      <a:pt x="27727" y="575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4191;p16"/>
              <p:cNvSpPr/>
              <p:nvPr/>
            </p:nvSpPr>
            <p:spPr>
              <a:xfrm>
                <a:off x="6315286" y="3723103"/>
                <a:ext cx="501366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01366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01367" y="2653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4192;p16"/>
              <p:cNvSpPr/>
              <p:nvPr/>
            </p:nvSpPr>
            <p:spPr>
              <a:xfrm>
                <a:off x="6321736" y="5187859"/>
                <a:ext cx="274202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202" h="28649" extrusionOk="0">
                    <a:moveTo>
                      <a:pt x="2360" y="5048"/>
                    </a:moveTo>
                    <a:cubicBezTo>
                      <a:pt x="92187" y="13386"/>
                      <a:pt x="181543" y="25814"/>
                      <a:pt x="271842" y="28646"/>
                    </a:cubicBezTo>
                    <a:cubicBezTo>
                      <a:pt x="274989" y="28803"/>
                      <a:pt x="274989" y="23769"/>
                      <a:pt x="271842" y="23612"/>
                    </a:cubicBezTo>
                    <a:cubicBezTo>
                      <a:pt x="181543" y="20780"/>
                      <a:pt x="92187" y="8352"/>
                      <a:pt x="2360" y="14"/>
                    </a:cubicBezTo>
                    <a:cubicBezTo>
                      <a:pt x="-787" y="-300"/>
                      <a:pt x="-787" y="4734"/>
                      <a:pt x="2360" y="5048"/>
                    </a:cubicBezTo>
                    <a:lnTo>
                      <a:pt x="2360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4193;p16"/>
              <p:cNvSpPr/>
              <p:nvPr/>
            </p:nvSpPr>
            <p:spPr>
              <a:xfrm>
                <a:off x="6565520" y="4383581"/>
                <a:ext cx="163720" cy="831982"/>
              </a:xfrm>
              <a:custGeom>
                <a:avLst/>
                <a:gdLst/>
                <a:ahLst/>
                <a:cxnLst/>
                <a:rect l="l" t="t" r="r" b="b"/>
                <a:pathLst>
                  <a:path w="163720" h="831982" extrusionOk="0">
                    <a:moveTo>
                      <a:pt x="4933" y="830092"/>
                    </a:moveTo>
                    <a:cubicBezTo>
                      <a:pt x="57791" y="554474"/>
                      <a:pt x="110807" y="278856"/>
                      <a:pt x="163665" y="3081"/>
                    </a:cubicBezTo>
                    <a:cubicBezTo>
                      <a:pt x="164294" y="-65"/>
                      <a:pt x="159417" y="-1324"/>
                      <a:pt x="158788" y="1822"/>
                    </a:cubicBezTo>
                    <a:cubicBezTo>
                      <a:pt x="105930" y="277440"/>
                      <a:pt x="52914" y="553059"/>
                      <a:pt x="56" y="828834"/>
                    </a:cubicBezTo>
                    <a:cubicBezTo>
                      <a:pt x="-573" y="831980"/>
                      <a:pt x="4303" y="833396"/>
                      <a:pt x="4933" y="830092"/>
                    </a:cubicBezTo>
                    <a:lnTo>
                      <a:pt x="4933" y="83009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4194;p16"/>
              <p:cNvSpPr/>
              <p:nvPr/>
            </p:nvSpPr>
            <p:spPr>
              <a:xfrm>
                <a:off x="5965258" y="3723103"/>
                <a:ext cx="577979" cy="1564824"/>
              </a:xfrm>
              <a:custGeom>
                <a:avLst/>
                <a:gdLst/>
                <a:ahLst/>
                <a:cxnLst/>
                <a:rect l="l" t="t" r="r" b="b"/>
                <a:pathLst>
                  <a:path w="577979" h="1564824" extrusionOk="0">
                    <a:moveTo>
                      <a:pt x="177453" y="0"/>
                    </a:moveTo>
                    <a:lnTo>
                      <a:pt x="0" y="1550037"/>
                    </a:lnTo>
                    <a:lnTo>
                      <a:pt x="263819" y="1564824"/>
                    </a:lnTo>
                    <a:lnTo>
                      <a:pt x="441901" y="661043"/>
                    </a:lnTo>
                    <a:lnTo>
                      <a:pt x="577980" y="14237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4195;p16"/>
              <p:cNvSpPr/>
              <p:nvPr/>
            </p:nvSpPr>
            <p:spPr>
              <a:xfrm>
                <a:off x="5971747" y="5187859"/>
                <a:ext cx="274320" cy="28649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8649" extrusionOk="0">
                    <a:moveTo>
                      <a:pt x="2478" y="5048"/>
                    </a:moveTo>
                    <a:cubicBezTo>
                      <a:pt x="92305" y="13386"/>
                      <a:pt x="181661" y="25814"/>
                      <a:pt x="271960" y="28646"/>
                    </a:cubicBezTo>
                    <a:cubicBezTo>
                      <a:pt x="275107" y="28803"/>
                      <a:pt x="275107" y="23769"/>
                      <a:pt x="271960" y="23612"/>
                    </a:cubicBezTo>
                    <a:cubicBezTo>
                      <a:pt x="181661" y="20780"/>
                      <a:pt x="92305" y="8352"/>
                      <a:pt x="2478" y="14"/>
                    </a:cubicBezTo>
                    <a:cubicBezTo>
                      <a:pt x="-826" y="-300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4196;p16"/>
              <p:cNvSpPr/>
              <p:nvPr/>
            </p:nvSpPr>
            <p:spPr>
              <a:xfrm>
                <a:off x="6215515" y="4277236"/>
                <a:ext cx="184148" cy="938328"/>
              </a:xfrm>
              <a:custGeom>
                <a:avLst/>
                <a:gdLst/>
                <a:ahLst/>
                <a:cxnLst/>
                <a:rect l="l" t="t" r="r" b="b"/>
                <a:pathLst>
                  <a:path w="184148" h="938328" extrusionOk="0">
                    <a:moveTo>
                      <a:pt x="4910" y="936438"/>
                    </a:moveTo>
                    <a:cubicBezTo>
                      <a:pt x="64690" y="625266"/>
                      <a:pt x="124313" y="314252"/>
                      <a:pt x="184093" y="3081"/>
                    </a:cubicBezTo>
                    <a:cubicBezTo>
                      <a:pt x="184722" y="-65"/>
                      <a:pt x="179846" y="-1324"/>
                      <a:pt x="179216" y="1823"/>
                    </a:cubicBezTo>
                    <a:cubicBezTo>
                      <a:pt x="119436" y="312994"/>
                      <a:pt x="59813" y="624008"/>
                      <a:pt x="33" y="935180"/>
                    </a:cubicBezTo>
                    <a:cubicBezTo>
                      <a:pt x="-439" y="938326"/>
                      <a:pt x="4281" y="939742"/>
                      <a:pt x="4910" y="936438"/>
                    </a:cubicBezTo>
                    <a:lnTo>
                      <a:pt x="4910" y="9364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4197;p16"/>
              <p:cNvSpPr/>
              <p:nvPr/>
            </p:nvSpPr>
            <p:spPr>
              <a:xfrm>
                <a:off x="6375897" y="5282578"/>
                <a:ext cx="182442" cy="259099"/>
              </a:xfrm>
              <a:custGeom>
                <a:avLst/>
                <a:gdLst/>
                <a:ahLst/>
                <a:cxnLst/>
                <a:rect l="l" t="t" r="r" b="b"/>
                <a:pathLst>
                  <a:path w="182442" h="259099" extrusionOk="0">
                    <a:moveTo>
                      <a:pt x="32520" y="0"/>
                    </a:moveTo>
                    <a:cubicBezTo>
                      <a:pt x="32520" y="0"/>
                      <a:pt x="38970" y="63398"/>
                      <a:pt x="38026" y="53645"/>
                    </a:cubicBezTo>
                    <a:cubicBezTo>
                      <a:pt x="37082" y="44049"/>
                      <a:pt x="13328" y="43419"/>
                      <a:pt x="1844" y="64028"/>
                    </a:cubicBezTo>
                    <a:cubicBezTo>
                      <a:pt x="-9641" y="84636"/>
                      <a:pt x="35195" y="258943"/>
                      <a:pt x="62568" y="256111"/>
                    </a:cubicBezTo>
                    <a:cubicBezTo>
                      <a:pt x="89941" y="253279"/>
                      <a:pt x="164351" y="259100"/>
                      <a:pt x="164351" y="259100"/>
                    </a:cubicBezTo>
                    <a:lnTo>
                      <a:pt x="182443" y="21080"/>
                    </a:lnTo>
                    <a:lnTo>
                      <a:pt x="32520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4198;p16"/>
              <p:cNvSpPr/>
              <p:nvPr/>
            </p:nvSpPr>
            <p:spPr>
              <a:xfrm>
                <a:off x="6381481" y="5333326"/>
                <a:ext cx="145424" cy="208492"/>
              </a:xfrm>
              <a:custGeom>
                <a:avLst/>
                <a:gdLst/>
                <a:ahLst/>
                <a:cxnLst/>
                <a:rect l="l" t="t" r="r" b="b"/>
                <a:pathLst>
                  <a:path w="145424" h="208492" extrusionOk="0">
                    <a:moveTo>
                      <a:pt x="3811" y="13752"/>
                    </a:moveTo>
                    <a:cubicBezTo>
                      <a:pt x="73030" y="-27622"/>
                      <a:pt x="107955" y="62048"/>
                      <a:pt x="116450" y="113647"/>
                    </a:cubicBezTo>
                    <a:cubicBezTo>
                      <a:pt x="121798" y="146212"/>
                      <a:pt x="124630" y="177833"/>
                      <a:pt x="140834" y="207251"/>
                    </a:cubicBezTo>
                    <a:cubicBezTo>
                      <a:pt x="142407" y="210082"/>
                      <a:pt x="146654" y="207565"/>
                      <a:pt x="145081" y="204734"/>
                    </a:cubicBezTo>
                    <a:cubicBezTo>
                      <a:pt x="114719" y="149830"/>
                      <a:pt x="132024" y="76836"/>
                      <a:pt x="89706" y="27281"/>
                    </a:cubicBezTo>
                    <a:cubicBezTo>
                      <a:pt x="66895" y="537"/>
                      <a:pt x="32128" y="-8902"/>
                      <a:pt x="1137" y="9661"/>
                    </a:cubicBezTo>
                    <a:cubicBezTo>
                      <a:pt x="-1537" y="11078"/>
                      <a:pt x="980" y="15482"/>
                      <a:pt x="3811" y="13752"/>
                    </a:cubicBezTo>
                    <a:lnTo>
                      <a:pt x="3811" y="137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4199;p16"/>
              <p:cNvSpPr/>
              <p:nvPr/>
            </p:nvSpPr>
            <p:spPr>
              <a:xfrm>
                <a:off x="6524831" y="5432244"/>
                <a:ext cx="23755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23755" h="14414" extrusionOk="0">
                    <a:moveTo>
                      <a:pt x="2360" y="14415"/>
                    </a:moveTo>
                    <a:cubicBezTo>
                      <a:pt x="11169" y="14257"/>
                      <a:pt x="18091" y="10639"/>
                      <a:pt x="23283" y="3560"/>
                    </a:cubicBezTo>
                    <a:cubicBezTo>
                      <a:pt x="25171" y="1043"/>
                      <a:pt x="20923" y="-1474"/>
                      <a:pt x="19035" y="1043"/>
                    </a:cubicBezTo>
                    <a:cubicBezTo>
                      <a:pt x="14788" y="6706"/>
                      <a:pt x="9439" y="9380"/>
                      <a:pt x="2360" y="9538"/>
                    </a:cubicBezTo>
                    <a:cubicBezTo>
                      <a:pt x="-787" y="9380"/>
                      <a:pt x="-787" y="14415"/>
                      <a:pt x="2360" y="14415"/>
                    </a:cubicBezTo>
                    <a:lnTo>
                      <a:pt x="2360" y="1441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4200;p16"/>
              <p:cNvSpPr/>
              <p:nvPr/>
            </p:nvSpPr>
            <p:spPr>
              <a:xfrm>
                <a:off x="6525320" y="5400563"/>
                <a:ext cx="28375" cy="22990"/>
              </a:xfrm>
              <a:custGeom>
                <a:avLst/>
                <a:gdLst/>
                <a:ahLst/>
                <a:cxnLst/>
                <a:rect l="l" t="t" r="r" b="b"/>
                <a:pathLst>
                  <a:path w="28375" h="22990" extrusionOk="0">
                    <a:moveTo>
                      <a:pt x="3758" y="22656"/>
                    </a:moveTo>
                    <a:cubicBezTo>
                      <a:pt x="12883" y="17936"/>
                      <a:pt x="20749" y="11801"/>
                      <a:pt x="27670" y="4250"/>
                    </a:cubicBezTo>
                    <a:cubicBezTo>
                      <a:pt x="29873" y="1890"/>
                      <a:pt x="26412" y="-1571"/>
                      <a:pt x="24210" y="789"/>
                    </a:cubicBezTo>
                    <a:cubicBezTo>
                      <a:pt x="17445" y="8026"/>
                      <a:pt x="10051" y="13689"/>
                      <a:pt x="1241" y="18408"/>
                    </a:cubicBezTo>
                    <a:cubicBezTo>
                      <a:pt x="-1590" y="19824"/>
                      <a:pt x="927" y="24229"/>
                      <a:pt x="3758" y="22656"/>
                    </a:cubicBezTo>
                    <a:lnTo>
                      <a:pt x="3758" y="226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4201;p16"/>
              <p:cNvSpPr/>
              <p:nvPr/>
            </p:nvSpPr>
            <p:spPr>
              <a:xfrm>
                <a:off x="6406058" y="5329612"/>
                <a:ext cx="110685" cy="21014"/>
              </a:xfrm>
              <a:custGeom>
                <a:avLst/>
                <a:gdLst/>
                <a:ahLst/>
                <a:cxnLst/>
                <a:rect l="l" t="t" r="r" b="b"/>
                <a:pathLst>
                  <a:path w="110685" h="21014" extrusionOk="0">
                    <a:moveTo>
                      <a:pt x="2360" y="5038"/>
                    </a:moveTo>
                    <a:cubicBezTo>
                      <a:pt x="38071" y="6768"/>
                      <a:pt x="72995" y="11960"/>
                      <a:pt x="107604" y="20927"/>
                    </a:cubicBezTo>
                    <a:cubicBezTo>
                      <a:pt x="110751" y="21713"/>
                      <a:pt x="112009" y="16994"/>
                      <a:pt x="108863" y="16050"/>
                    </a:cubicBezTo>
                    <a:cubicBezTo>
                      <a:pt x="73781" y="6926"/>
                      <a:pt x="38542" y="1577"/>
                      <a:pt x="2360" y="4"/>
                    </a:cubicBezTo>
                    <a:cubicBezTo>
                      <a:pt x="-787" y="-154"/>
                      <a:pt x="-787" y="4880"/>
                      <a:pt x="2360" y="5038"/>
                    </a:cubicBezTo>
                    <a:lnTo>
                      <a:pt x="2360" y="503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4202;p16"/>
              <p:cNvSpPr/>
              <p:nvPr/>
            </p:nvSpPr>
            <p:spPr>
              <a:xfrm>
                <a:off x="6405212" y="5280361"/>
                <a:ext cx="152970" cy="21895"/>
              </a:xfrm>
              <a:custGeom>
                <a:avLst/>
                <a:gdLst/>
                <a:ahLst/>
                <a:cxnLst/>
                <a:rect l="l" t="t" r="r" b="b"/>
                <a:pathLst>
                  <a:path w="152970" h="21895" extrusionOk="0">
                    <a:moveTo>
                      <a:pt x="2419" y="5048"/>
                    </a:moveTo>
                    <a:cubicBezTo>
                      <a:pt x="51816" y="10712"/>
                      <a:pt x="101214" y="16218"/>
                      <a:pt x="150611" y="21881"/>
                    </a:cubicBezTo>
                    <a:cubicBezTo>
                      <a:pt x="153757" y="22196"/>
                      <a:pt x="153757" y="17319"/>
                      <a:pt x="150611" y="16847"/>
                    </a:cubicBezTo>
                    <a:cubicBezTo>
                      <a:pt x="101214" y="11184"/>
                      <a:pt x="51816" y="5678"/>
                      <a:pt x="2419" y="14"/>
                    </a:cubicBezTo>
                    <a:cubicBezTo>
                      <a:pt x="-885" y="-301"/>
                      <a:pt x="-727" y="4734"/>
                      <a:pt x="2419" y="5048"/>
                    </a:cubicBezTo>
                    <a:lnTo>
                      <a:pt x="2419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4203;p16"/>
              <p:cNvSpPr/>
              <p:nvPr/>
            </p:nvSpPr>
            <p:spPr>
              <a:xfrm>
                <a:off x="6522104" y="5378728"/>
                <a:ext cx="34015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34015" h="18661" extrusionOk="0">
                    <a:moveTo>
                      <a:pt x="3828" y="18376"/>
                    </a:moveTo>
                    <a:cubicBezTo>
                      <a:pt x="13424" y="13814"/>
                      <a:pt x="23021" y="9095"/>
                      <a:pt x="32774" y="4533"/>
                    </a:cubicBezTo>
                    <a:cubicBezTo>
                      <a:pt x="35606" y="3117"/>
                      <a:pt x="33089" y="-1131"/>
                      <a:pt x="30257" y="285"/>
                    </a:cubicBezTo>
                    <a:cubicBezTo>
                      <a:pt x="20661" y="4847"/>
                      <a:pt x="11065" y="9567"/>
                      <a:pt x="1311" y="14129"/>
                    </a:cubicBezTo>
                    <a:cubicBezTo>
                      <a:pt x="-1678" y="15545"/>
                      <a:pt x="996" y="19792"/>
                      <a:pt x="3828" y="18376"/>
                    </a:cubicBezTo>
                    <a:lnTo>
                      <a:pt x="3828" y="183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4204;p16"/>
              <p:cNvSpPr/>
              <p:nvPr/>
            </p:nvSpPr>
            <p:spPr>
              <a:xfrm>
                <a:off x="6551483" y="5351861"/>
                <a:ext cx="52460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52460" h="32623" extrusionOk="0">
                    <a:moveTo>
                      <a:pt x="5283" y="29355"/>
                    </a:moveTo>
                    <a:cubicBezTo>
                      <a:pt x="8587" y="16612"/>
                      <a:pt x="27780" y="-1794"/>
                      <a:pt x="41938" y="8274"/>
                    </a:cubicBezTo>
                    <a:cubicBezTo>
                      <a:pt x="48860" y="13151"/>
                      <a:pt x="45871" y="22905"/>
                      <a:pt x="38320" y="25107"/>
                    </a:cubicBezTo>
                    <a:cubicBezTo>
                      <a:pt x="34387" y="26366"/>
                      <a:pt x="29825" y="26995"/>
                      <a:pt x="25735" y="27310"/>
                    </a:cubicBezTo>
                    <a:cubicBezTo>
                      <a:pt x="18026" y="27781"/>
                      <a:pt x="10475" y="26680"/>
                      <a:pt x="3081" y="24635"/>
                    </a:cubicBezTo>
                    <a:cubicBezTo>
                      <a:pt x="-65" y="23691"/>
                      <a:pt x="-1324" y="28568"/>
                      <a:pt x="1822" y="29512"/>
                    </a:cubicBezTo>
                    <a:cubicBezTo>
                      <a:pt x="14722" y="33130"/>
                      <a:pt x="30297" y="34389"/>
                      <a:pt x="42882" y="28883"/>
                    </a:cubicBezTo>
                    <a:cubicBezTo>
                      <a:pt x="51062" y="25422"/>
                      <a:pt x="55467" y="16927"/>
                      <a:pt x="50119" y="8589"/>
                    </a:cubicBezTo>
                    <a:cubicBezTo>
                      <a:pt x="36117" y="-12963"/>
                      <a:pt x="5126" y="10791"/>
                      <a:pt x="564" y="27939"/>
                    </a:cubicBezTo>
                    <a:cubicBezTo>
                      <a:pt x="-380" y="31085"/>
                      <a:pt x="4497" y="32501"/>
                      <a:pt x="5283" y="29355"/>
                    </a:cubicBezTo>
                    <a:lnTo>
                      <a:pt x="5283" y="2935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4205;p16"/>
              <p:cNvSpPr/>
              <p:nvPr/>
            </p:nvSpPr>
            <p:spPr>
              <a:xfrm>
                <a:off x="6548458" y="5331400"/>
                <a:ext cx="29493" cy="49799"/>
              </a:xfrm>
              <a:custGeom>
                <a:avLst/>
                <a:gdLst/>
                <a:ahLst/>
                <a:cxnLst/>
                <a:rect l="l" t="t" r="r" b="b"/>
                <a:pathLst>
                  <a:path w="29493" h="49799" extrusionOk="0">
                    <a:moveTo>
                      <a:pt x="7679" y="49028"/>
                    </a:moveTo>
                    <a:cubicBezTo>
                      <a:pt x="17118" y="38488"/>
                      <a:pt x="35052" y="25431"/>
                      <a:pt x="27815" y="8913"/>
                    </a:cubicBezTo>
                    <a:cubicBezTo>
                      <a:pt x="22309" y="-3515"/>
                      <a:pt x="6106" y="-2414"/>
                      <a:pt x="285" y="8913"/>
                    </a:cubicBezTo>
                    <a:cubicBezTo>
                      <a:pt x="-1131" y="11745"/>
                      <a:pt x="3117" y="14262"/>
                      <a:pt x="4532" y="11430"/>
                    </a:cubicBezTo>
                    <a:cubicBezTo>
                      <a:pt x="6106" y="7340"/>
                      <a:pt x="9252" y="5137"/>
                      <a:pt x="13971" y="4823"/>
                    </a:cubicBezTo>
                    <a:cubicBezTo>
                      <a:pt x="17275" y="7654"/>
                      <a:pt x="20579" y="10486"/>
                      <a:pt x="23882" y="13318"/>
                    </a:cubicBezTo>
                    <a:cubicBezTo>
                      <a:pt x="26399" y="18509"/>
                      <a:pt x="22152" y="25431"/>
                      <a:pt x="19163" y="29521"/>
                    </a:cubicBezTo>
                    <a:cubicBezTo>
                      <a:pt x="14758" y="35499"/>
                      <a:pt x="8937" y="40219"/>
                      <a:pt x="4061" y="45725"/>
                    </a:cubicBezTo>
                    <a:cubicBezTo>
                      <a:pt x="2015" y="47770"/>
                      <a:pt x="5476" y="51388"/>
                      <a:pt x="7679" y="49028"/>
                    </a:cubicBezTo>
                    <a:lnTo>
                      <a:pt x="7679" y="4902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4206;p16"/>
              <p:cNvSpPr/>
              <p:nvPr/>
            </p:nvSpPr>
            <p:spPr>
              <a:xfrm>
                <a:off x="5963890" y="5280218"/>
                <a:ext cx="180865" cy="255222"/>
              </a:xfrm>
              <a:custGeom>
                <a:avLst/>
                <a:gdLst/>
                <a:ahLst/>
                <a:cxnLst/>
                <a:rect l="l" t="t" r="r" b="b"/>
                <a:pathLst>
                  <a:path w="180865" h="255222" extrusionOk="0">
                    <a:moveTo>
                      <a:pt x="30314" y="0"/>
                    </a:moveTo>
                    <a:cubicBezTo>
                      <a:pt x="30314" y="0"/>
                      <a:pt x="38652" y="63084"/>
                      <a:pt x="37393" y="53487"/>
                    </a:cubicBezTo>
                    <a:cubicBezTo>
                      <a:pt x="36135" y="43891"/>
                      <a:pt x="12380" y="44049"/>
                      <a:pt x="1525" y="64971"/>
                    </a:cubicBezTo>
                    <a:cubicBezTo>
                      <a:pt x="-9330" y="85895"/>
                      <a:pt x="40382" y="258785"/>
                      <a:pt x="67755" y="255167"/>
                    </a:cubicBezTo>
                    <a:cubicBezTo>
                      <a:pt x="94971" y="251548"/>
                      <a:pt x="169539" y="255167"/>
                      <a:pt x="169539" y="255167"/>
                    </a:cubicBezTo>
                    <a:lnTo>
                      <a:pt x="180865" y="16675"/>
                    </a:lnTo>
                    <a:lnTo>
                      <a:pt x="30314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4207;p16"/>
              <p:cNvSpPr/>
              <p:nvPr/>
            </p:nvSpPr>
            <p:spPr>
              <a:xfrm>
                <a:off x="5969151" y="5330489"/>
                <a:ext cx="150830" cy="205350"/>
              </a:xfrm>
              <a:custGeom>
                <a:avLst/>
                <a:gdLst/>
                <a:ahLst/>
                <a:cxnLst/>
                <a:rect l="l" t="t" r="r" b="b"/>
                <a:pathLst>
                  <a:path w="150830" h="205350" extrusionOk="0">
                    <a:moveTo>
                      <a:pt x="3658" y="14858"/>
                    </a:moveTo>
                    <a:cubicBezTo>
                      <a:pt x="71147" y="-28089"/>
                      <a:pt x="109217" y="59693"/>
                      <a:pt x="119128" y="111293"/>
                    </a:cubicBezTo>
                    <a:cubicBezTo>
                      <a:pt x="125421" y="143700"/>
                      <a:pt x="129197" y="175163"/>
                      <a:pt x="146187" y="204109"/>
                    </a:cubicBezTo>
                    <a:cubicBezTo>
                      <a:pt x="147760" y="206941"/>
                      <a:pt x="152165" y="204424"/>
                      <a:pt x="150434" y="201592"/>
                    </a:cubicBezTo>
                    <a:cubicBezTo>
                      <a:pt x="120072" y="150307"/>
                      <a:pt x="132186" y="83763"/>
                      <a:pt x="97104" y="34680"/>
                    </a:cubicBezTo>
                    <a:cubicBezTo>
                      <a:pt x="74451" y="2902"/>
                      <a:pt x="35593" y="-11414"/>
                      <a:pt x="1141" y="10610"/>
                    </a:cubicBezTo>
                    <a:cubicBezTo>
                      <a:pt x="-1533" y="12184"/>
                      <a:pt x="984" y="16588"/>
                      <a:pt x="3658" y="14858"/>
                    </a:cubicBezTo>
                    <a:lnTo>
                      <a:pt x="3658" y="1485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4208;p16"/>
              <p:cNvSpPr/>
              <p:nvPr/>
            </p:nvSpPr>
            <p:spPr>
              <a:xfrm>
                <a:off x="6115180" y="5425539"/>
                <a:ext cx="23429" cy="15145"/>
              </a:xfrm>
              <a:custGeom>
                <a:avLst/>
                <a:gdLst/>
                <a:ahLst/>
                <a:cxnLst/>
                <a:rect l="l" t="t" r="r" b="b"/>
                <a:pathLst>
                  <a:path w="23429" h="15145" extrusionOk="0">
                    <a:moveTo>
                      <a:pt x="2360" y="15142"/>
                    </a:moveTo>
                    <a:cubicBezTo>
                      <a:pt x="11169" y="14670"/>
                      <a:pt x="17934" y="10895"/>
                      <a:pt x="22968" y="3658"/>
                    </a:cubicBezTo>
                    <a:cubicBezTo>
                      <a:pt x="24856" y="984"/>
                      <a:pt x="20451" y="-1533"/>
                      <a:pt x="18721" y="1141"/>
                    </a:cubicBezTo>
                    <a:cubicBezTo>
                      <a:pt x="14630" y="6962"/>
                      <a:pt x="9282" y="9794"/>
                      <a:pt x="2360" y="10108"/>
                    </a:cubicBezTo>
                    <a:cubicBezTo>
                      <a:pt x="-787" y="10266"/>
                      <a:pt x="-787" y="15300"/>
                      <a:pt x="2360" y="15142"/>
                    </a:cubicBezTo>
                    <a:lnTo>
                      <a:pt x="2360" y="1514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4209;p16"/>
              <p:cNvSpPr/>
              <p:nvPr/>
            </p:nvSpPr>
            <p:spPr>
              <a:xfrm>
                <a:off x="6115090" y="5393890"/>
                <a:ext cx="27772" cy="23694"/>
              </a:xfrm>
              <a:custGeom>
                <a:avLst/>
                <a:gdLst/>
                <a:ahLst/>
                <a:cxnLst/>
                <a:rect l="l" t="t" r="r" b="b"/>
                <a:pathLst>
                  <a:path w="27772" h="23694" extrusionOk="0">
                    <a:moveTo>
                      <a:pt x="3708" y="23350"/>
                    </a:moveTo>
                    <a:cubicBezTo>
                      <a:pt x="12675" y="18316"/>
                      <a:pt x="20383" y="12024"/>
                      <a:pt x="27148" y="4315"/>
                    </a:cubicBezTo>
                    <a:cubicBezTo>
                      <a:pt x="29193" y="1955"/>
                      <a:pt x="25732" y="-1663"/>
                      <a:pt x="23687" y="854"/>
                    </a:cubicBezTo>
                    <a:cubicBezTo>
                      <a:pt x="17237" y="8248"/>
                      <a:pt x="9843" y="14226"/>
                      <a:pt x="1348" y="19103"/>
                    </a:cubicBezTo>
                    <a:cubicBezTo>
                      <a:pt x="-1641" y="20676"/>
                      <a:pt x="876" y="24924"/>
                      <a:pt x="3708" y="23350"/>
                    </a:cubicBezTo>
                    <a:lnTo>
                      <a:pt x="3708" y="233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4210;p16"/>
              <p:cNvSpPr/>
              <p:nvPr/>
            </p:nvSpPr>
            <p:spPr>
              <a:xfrm>
                <a:off x="5993240" y="5327099"/>
                <a:ext cx="111019" cy="18019"/>
              </a:xfrm>
              <a:custGeom>
                <a:avLst/>
                <a:gdLst/>
                <a:ahLst/>
                <a:cxnLst/>
                <a:rect l="l" t="t" r="r" b="b"/>
                <a:pathLst>
                  <a:path w="111019" h="18019" extrusionOk="0">
                    <a:moveTo>
                      <a:pt x="2380" y="5034"/>
                    </a:moveTo>
                    <a:cubicBezTo>
                      <a:pt x="38091" y="5663"/>
                      <a:pt x="73172" y="10068"/>
                      <a:pt x="107939" y="17934"/>
                    </a:cubicBezTo>
                    <a:cubicBezTo>
                      <a:pt x="111085" y="18721"/>
                      <a:pt x="112344" y="13844"/>
                      <a:pt x="109197" y="13057"/>
                    </a:cubicBezTo>
                    <a:cubicBezTo>
                      <a:pt x="73959" y="5034"/>
                      <a:pt x="38405" y="629"/>
                      <a:pt x="2222" y="0"/>
                    </a:cubicBezTo>
                    <a:cubicBezTo>
                      <a:pt x="-767" y="0"/>
                      <a:pt x="-767" y="5034"/>
                      <a:pt x="2380" y="5034"/>
                    </a:cubicBezTo>
                    <a:lnTo>
                      <a:pt x="2380" y="5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4211;p16"/>
              <p:cNvSpPr/>
              <p:nvPr/>
            </p:nvSpPr>
            <p:spPr>
              <a:xfrm>
                <a:off x="5990940" y="5278002"/>
                <a:ext cx="153501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153501" h="17647" extrusionOk="0">
                    <a:moveTo>
                      <a:pt x="2478" y="5048"/>
                    </a:moveTo>
                    <a:cubicBezTo>
                      <a:pt x="52032" y="9296"/>
                      <a:pt x="101587" y="13386"/>
                      <a:pt x="151142" y="17633"/>
                    </a:cubicBezTo>
                    <a:cubicBezTo>
                      <a:pt x="154288" y="17948"/>
                      <a:pt x="154288" y="12914"/>
                      <a:pt x="151142" y="12599"/>
                    </a:cubicBezTo>
                    <a:cubicBezTo>
                      <a:pt x="101587" y="8352"/>
                      <a:pt x="52032" y="4262"/>
                      <a:pt x="2478" y="14"/>
                    </a:cubicBezTo>
                    <a:cubicBezTo>
                      <a:pt x="-826" y="-301"/>
                      <a:pt x="-826" y="4734"/>
                      <a:pt x="2478" y="5048"/>
                    </a:cubicBezTo>
                    <a:lnTo>
                      <a:pt x="2478" y="50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4212;p16"/>
              <p:cNvSpPr/>
              <p:nvPr/>
            </p:nvSpPr>
            <p:spPr>
              <a:xfrm>
                <a:off x="6111107" y="5372071"/>
                <a:ext cx="33474" cy="19497"/>
              </a:xfrm>
              <a:custGeom>
                <a:avLst/>
                <a:gdLst/>
                <a:ahLst/>
                <a:cxnLst/>
                <a:rect l="l" t="t" r="r" b="b"/>
                <a:pathLst>
                  <a:path w="33474" h="19497" extrusionOk="0">
                    <a:moveTo>
                      <a:pt x="3758" y="19213"/>
                    </a:moveTo>
                    <a:cubicBezTo>
                      <a:pt x="13197" y="14336"/>
                      <a:pt x="22794" y="9459"/>
                      <a:pt x="32233" y="4582"/>
                    </a:cubicBezTo>
                    <a:cubicBezTo>
                      <a:pt x="35064" y="3166"/>
                      <a:pt x="32547" y="-1238"/>
                      <a:pt x="29716" y="335"/>
                    </a:cubicBezTo>
                    <a:cubicBezTo>
                      <a:pt x="20277" y="5212"/>
                      <a:pt x="10680" y="10088"/>
                      <a:pt x="1241" y="14965"/>
                    </a:cubicBezTo>
                    <a:cubicBezTo>
                      <a:pt x="-1590" y="16381"/>
                      <a:pt x="927" y="20628"/>
                      <a:pt x="3758" y="19213"/>
                    </a:cubicBezTo>
                    <a:lnTo>
                      <a:pt x="3758" y="1921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4213;p16"/>
              <p:cNvSpPr/>
              <p:nvPr/>
            </p:nvSpPr>
            <p:spPr>
              <a:xfrm>
                <a:off x="6139944" y="5344257"/>
                <a:ext cx="52165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52165" h="32916" extrusionOk="0">
                    <a:moveTo>
                      <a:pt x="5283" y="30194"/>
                    </a:moveTo>
                    <a:cubicBezTo>
                      <a:pt x="8272" y="17294"/>
                      <a:pt x="26836" y="-1584"/>
                      <a:pt x="41309" y="8012"/>
                    </a:cubicBezTo>
                    <a:cubicBezTo>
                      <a:pt x="48388" y="12731"/>
                      <a:pt x="45714" y="22485"/>
                      <a:pt x="38320" y="25002"/>
                    </a:cubicBezTo>
                    <a:cubicBezTo>
                      <a:pt x="34387" y="26418"/>
                      <a:pt x="29825" y="27205"/>
                      <a:pt x="25735" y="27519"/>
                    </a:cubicBezTo>
                    <a:cubicBezTo>
                      <a:pt x="18026" y="28306"/>
                      <a:pt x="10475" y="27362"/>
                      <a:pt x="3081" y="25474"/>
                    </a:cubicBezTo>
                    <a:cubicBezTo>
                      <a:pt x="-65" y="24688"/>
                      <a:pt x="-1324" y="29564"/>
                      <a:pt x="1822" y="30351"/>
                    </a:cubicBezTo>
                    <a:cubicBezTo>
                      <a:pt x="14722" y="33654"/>
                      <a:pt x="30297" y="34441"/>
                      <a:pt x="42882" y="28620"/>
                    </a:cubicBezTo>
                    <a:cubicBezTo>
                      <a:pt x="51062" y="24845"/>
                      <a:pt x="55153" y="16350"/>
                      <a:pt x="49647" y="8169"/>
                    </a:cubicBezTo>
                    <a:cubicBezTo>
                      <a:pt x="35174" y="-12911"/>
                      <a:pt x="4654" y="11473"/>
                      <a:pt x="721" y="28778"/>
                    </a:cubicBezTo>
                    <a:cubicBezTo>
                      <a:pt x="-223" y="32081"/>
                      <a:pt x="4654" y="33340"/>
                      <a:pt x="5283" y="30194"/>
                    </a:cubicBezTo>
                    <a:lnTo>
                      <a:pt x="5283" y="3019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4214;p16"/>
              <p:cNvSpPr/>
              <p:nvPr/>
            </p:nvSpPr>
            <p:spPr>
              <a:xfrm>
                <a:off x="6135826" y="5324477"/>
                <a:ext cx="29676" cy="49973"/>
              </a:xfrm>
              <a:custGeom>
                <a:avLst/>
                <a:gdLst/>
                <a:ahLst/>
                <a:cxnLst/>
                <a:rect l="l" t="t" r="r" b="b"/>
                <a:pathLst>
                  <a:path w="29676" h="49973" extrusionOk="0">
                    <a:moveTo>
                      <a:pt x="8772" y="49187"/>
                    </a:moveTo>
                    <a:cubicBezTo>
                      <a:pt x="17897" y="38332"/>
                      <a:pt x="35673" y="24645"/>
                      <a:pt x="27650" y="8285"/>
                    </a:cubicBezTo>
                    <a:cubicBezTo>
                      <a:pt x="21830" y="-3671"/>
                      <a:pt x="5626" y="-2098"/>
                      <a:pt x="277" y="9228"/>
                    </a:cubicBezTo>
                    <a:cubicBezTo>
                      <a:pt x="-1139" y="12060"/>
                      <a:pt x="3266" y="14577"/>
                      <a:pt x="4525" y="11746"/>
                    </a:cubicBezTo>
                    <a:cubicBezTo>
                      <a:pt x="7828" y="4824"/>
                      <a:pt x="19470" y="-840"/>
                      <a:pt x="24032" y="12847"/>
                    </a:cubicBezTo>
                    <a:cubicBezTo>
                      <a:pt x="25605" y="17881"/>
                      <a:pt x="23088" y="24173"/>
                      <a:pt x="20414" y="28421"/>
                    </a:cubicBezTo>
                    <a:cubicBezTo>
                      <a:pt x="16481" y="34871"/>
                      <a:pt x="10031" y="39905"/>
                      <a:pt x="5154" y="45568"/>
                    </a:cubicBezTo>
                    <a:cubicBezTo>
                      <a:pt x="3266" y="48086"/>
                      <a:pt x="6727" y="51546"/>
                      <a:pt x="8772" y="49187"/>
                    </a:cubicBezTo>
                    <a:lnTo>
                      <a:pt x="8772" y="4918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4215;p16"/>
              <p:cNvSpPr/>
              <p:nvPr/>
            </p:nvSpPr>
            <p:spPr>
              <a:xfrm>
                <a:off x="6230650" y="4274181"/>
                <a:ext cx="313373" cy="8023"/>
              </a:xfrm>
              <a:custGeom>
                <a:avLst/>
                <a:gdLst/>
                <a:ahLst/>
                <a:cxnLst/>
                <a:rect l="l" t="t" r="r" b="b"/>
                <a:pathLst>
                  <a:path w="313373" h="8023" extrusionOk="0">
                    <a:moveTo>
                      <a:pt x="2360" y="8023"/>
                    </a:moveTo>
                    <a:cubicBezTo>
                      <a:pt x="105245" y="7079"/>
                      <a:pt x="208129" y="5978"/>
                      <a:pt x="311014" y="5034"/>
                    </a:cubicBezTo>
                    <a:cubicBezTo>
                      <a:pt x="314160" y="5034"/>
                      <a:pt x="314160" y="0"/>
                      <a:pt x="311014" y="0"/>
                    </a:cubicBezTo>
                    <a:cubicBezTo>
                      <a:pt x="208129" y="944"/>
                      <a:pt x="105245" y="2045"/>
                      <a:pt x="2360" y="2989"/>
                    </a:cubicBezTo>
                    <a:cubicBezTo>
                      <a:pt x="-787" y="2989"/>
                      <a:pt x="-787" y="8023"/>
                      <a:pt x="2360" y="8023"/>
                    </a:cubicBezTo>
                    <a:lnTo>
                      <a:pt x="2360" y="802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4216;p16"/>
              <p:cNvSpPr/>
              <p:nvPr/>
            </p:nvSpPr>
            <p:spPr>
              <a:xfrm>
                <a:off x="7192167" y="2258332"/>
                <a:ext cx="51770" cy="427792"/>
              </a:xfrm>
              <a:custGeom>
                <a:avLst/>
                <a:gdLst/>
                <a:ahLst/>
                <a:cxnLst/>
                <a:rect l="l" t="t" r="r" b="b"/>
                <a:pathLst>
                  <a:path w="51770" h="427792" extrusionOk="0">
                    <a:moveTo>
                      <a:pt x="0" y="3304"/>
                    </a:moveTo>
                    <a:cubicBezTo>
                      <a:pt x="0" y="3304"/>
                      <a:pt x="0" y="5191"/>
                      <a:pt x="0" y="8495"/>
                    </a:cubicBezTo>
                    <a:cubicBezTo>
                      <a:pt x="157" y="57263"/>
                      <a:pt x="2517" y="432777"/>
                      <a:pt x="28474" y="427743"/>
                    </a:cubicBezTo>
                    <a:cubicBezTo>
                      <a:pt x="56319" y="422237"/>
                      <a:pt x="51442" y="0"/>
                      <a:pt x="51442" y="0"/>
                    </a:cubicBezTo>
                    <a:lnTo>
                      <a:pt x="0" y="330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4217;p16"/>
              <p:cNvSpPr/>
              <p:nvPr/>
            </p:nvSpPr>
            <p:spPr>
              <a:xfrm>
                <a:off x="7191537" y="2254713"/>
                <a:ext cx="53015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53015" h="38542" extrusionOk="0">
                    <a:moveTo>
                      <a:pt x="0" y="1259"/>
                    </a:moveTo>
                    <a:lnTo>
                      <a:pt x="787" y="37284"/>
                    </a:lnTo>
                    <a:lnTo>
                      <a:pt x="52386" y="38542"/>
                    </a:lnTo>
                    <a:lnTo>
                      <a:pt x="53015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4218;p16"/>
              <p:cNvSpPr/>
              <p:nvPr/>
            </p:nvSpPr>
            <p:spPr>
              <a:xfrm>
                <a:off x="7151805" y="2037145"/>
                <a:ext cx="130334" cy="225171"/>
              </a:xfrm>
              <a:custGeom>
                <a:avLst/>
                <a:gdLst/>
                <a:ahLst/>
                <a:cxnLst/>
                <a:rect l="l" t="t" r="r" b="b"/>
                <a:pathLst>
                  <a:path w="130334" h="225171" extrusionOk="0">
                    <a:moveTo>
                      <a:pt x="91961" y="221029"/>
                    </a:moveTo>
                    <a:cubicBezTo>
                      <a:pt x="65847" y="232199"/>
                      <a:pt x="26203" y="219771"/>
                      <a:pt x="10786" y="195859"/>
                    </a:cubicBezTo>
                    <a:cubicBezTo>
                      <a:pt x="-1484" y="176666"/>
                      <a:pt x="-2114" y="152125"/>
                      <a:pt x="3078" y="129943"/>
                    </a:cubicBezTo>
                    <a:cubicBezTo>
                      <a:pt x="8269" y="107762"/>
                      <a:pt x="18652" y="87310"/>
                      <a:pt x="27305" y="66230"/>
                    </a:cubicBezTo>
                    <a:cubicBezTo>
                      <a:pt x="35957" y="45150"/>
                      <a:pt x="43036" y="22654"/>
                      <a:pt x="41148" y="0"/>
                    </a:cubicBezTo>
                    <a:cubicBezTo>
                      <a:pt x="81736" y="19822"/>
                      <a:pt x="115716" y="56005"/>
                      <a:pt x="125785" y="100053"/>
                    </a:cubicBezTo>
                    <a:cubicBezTo>
                      <a:pt x="135853" y="144259"/>
                      <a:pt x="131133" y="198533"/>
                      <a:pt x="91961" y="22102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4219;p16"/>
              <p:cNvSpPr/>
              <p:nvPr/>
            </p:nvSpPr>
            <p:spPr>
              <a:xfrm>
                <a:off x="7174480" y="2036044"/>
                <a:ext cx="95628" cy="104141"/>
              </a:xfrm>
              <a:custGeom>
                <a:avLst/>
                <a:gdLst/>
                <a:ahLst/>
                <a:cxnLst/>
                <a:rect l="l" t="t" r="r" b="b"/>
                <a:pathLst>
                  <a:path w="95628" h="104141" extrusionOk="0">
                    <a:moveTo>
                      <a:pt x="382" y="77400"/>
                    </a:moveTo>
                    <a:cubicBezTo>
                      <a:pt x="-719" y="85423"/>
                      <a:pt x="382" y="93918"/>
                      <a:pt x="6045" y="99738"/>
                    </a:cubicBezTo>
                    <a:cubicBezTo>
                      <a:pt x="9506" y="103357"/>
                      <a:pt x="14855" y="104615"/>
                      <a:pt x="19889" y="103986"/>
                    </a:cubicBezTo>
                    <a:cubicBezTo>
                      <a:pt x="24923" y="103357"/>
                      <a:pt x="29486" y="101154"/>
                      <a:pt x="33733" y="98637"/>
                    </a:cubicBezTo>
                    <a:cubicBezTo>
                      <a:pt x="40970" y="94232"/>
                      <a:pt x="47420" y="88412"/>
                      <a:pt x="52768" y="81804"/>
                    </a:cubicBezTo>
                    <a:cubicBezTo>
                      <a:pt x="55600" y="78186"/>
                      <a:pt x="58904" y="73939"/>
                      <a:pt x="63466" y="73781"/>
                    </a:cubicBezTo>
                    <a:cubicBezTo>
                      <a:pt x="69601" y="73624"/>
                      <a:pt x="73219" y="80389"/>
                      <a:pt x="78411" y="83378"/>
                    </a:cubicBezTo>
                    <a:cubicBezTo>
                      <a:pt x="82344" y="85580"/>
                      <a:pt x="87693" y="85423"/>
                      <a:pt x="91468" y="82906"/>
                    </a:cubicBezTo>
                    <a:cubicBezTo>
                      <a:pt x="95244" y="80389"/>
                      <a:pt x="95873" y="80389"/>
                      <a:pt x="95558" y="75826"/>
                    </a:cubicBezTo>
                    <a:cubicBezTo>
                      <a:pt x="95558" y="75826"/>
                      <a:pt x="64567" y="17147"/>
                      <a:pt x="16271" y="0"/>
                    </a:cubicBezTo>
                    <a:cubicBezTo>
                      <a:pt x="16271" y="0"/>
                      <a:pt x="21305" y="8810"/>
                      <a:pt x="14855" y="30677"/>
                    </a:cubicBezTo>
                    <a:cubicBezTo>
                      <a:pt x="8405" y="52544"/>
                      <a:pt x="382" y="77400"/>
                      <a:pt x="382" y="77400"/>
                    </a:cubicBez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4220;p16"/>
              <p:cNvSpPr/>
              <p:nvPr/>
            </p:nvSpPr>
            <p:spPr>
              <a:xfrm>
                <a:off x="7224572" y="2132373"/>
                <a:ext cx="31672" cy="34936"/>
              </a:xfrm>
              <a:custGeom>
                <a:avLst/>
                <a:gdLst/>
                <a:ahLst/>
                <a:cxnLst/>
                <a:rect l="l" t="t" r="r" b="b"/>
                <a:pathLst>
                  <a:path w="31672" h="34936" extrusionOk="0">
                    <a:moveTo>
                      <a:pt x="20453" y="1207"/>
                    </a:moveTo>
                    <a:cubicBezTo>
                      <a:pt x="15104" y="-1310"/>
                      <a:pt x="8340" y="263"/>
                      <a:pt x="4250" y="4510"/>
                    </a:cubicBezTo>
                    <a:cubicBezTo>
                      <a:pt x="159" y="8758"/>
                      <a:pt x="-942" y="15365"/>
                      <a:pt x="789" y="21029"/>
                    </a:cubicBezTo>
                    <a:cubicBezTo>
                      <a:pt x="2519" y="26692"/>
                      <a:pt x="7081" y="31254"/>
                      <a:pt x="12430" y="33456"/>
                    </a:cubicBezTo>
                    <a:cubicBezTo>
                      <a:pt x="16363" y="35187"/>
                      <a:pt x="21082" y="35659"/>
                      <a:pt x="24858" y="33456"/>
                    </a:cubicBezTo>
                    <a:cubicBezTo>
                      <a:pt x="27532" y="31883"/>
                      <a:pt x="29263" y="29052"/>
                      <a:pt x="30207" y="26220"/>
                    </a:cubicBezTo>
                    <a:cubicBezTo>
                      <a:pt x="31623" y="21658"/>
                      <a:pt x="32567" y="15994"/>
                      <a:pt x="30364" y="11904"/>
                    </a:cubicBezTo>
                    <a:cubicBezTo>
                      <a:pt x="28319" y="7657"/>
                      <a:pt x="25015" y="2623"/>
                      <a:pt x="20453" y="120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4221;p16"/>
              <p:cNvSpPr/>
              <p:nvPr/>
            </p:nvSpPr>
            <p:spPr>
              <a:xfrm>
                <a:off x="7126566" y="2312894"/>
                <a:ext cx="180659" cy="266520"/>
              </a:xfrm>
              <a:custGeom>
                <a:avLst/>
                <a:gdLst/>
                <a:ahLst/>
                <a:cxnLst/>
                <a:rect l="l" t="t" r="r" b="b"/>
                <a:pathLst>
                  <a:path w="180659" h="266520" extrusionOk="0">
                    <a:moveTo>
                      <a:pt x="0" y="188334"/>
                    </a:moveTo>
                    <a:cubicBezTo>
                      <a:pt x="0" y="188334"/>
                      <a:pt x="14001" y="80730"/>
                      <a:pt x="18563" y="68931"/>
                    </a:cubicBezTo>
                    <a:cubicBezTo>
                      <a:pt x="22024" y="59807"/>
                      <a:pt x="28632" y="132802"/>
                      <a:pt x="28632" y="132802"/>
                    </a:cubicBezTo>
                    <a:cubicBezTo>
                      <a:pt x="28632" y="132802"/>
                      <a:pt x="104458" y="-20110"/>
                      <a:pt x="106188" y="2229"/>
                    </a:cubicBezTo>
                    <a:cubicBezTo>
                      <a:pt x="107919" y="24568"/>
                      <a:pt x="66859" y="105429"/>
                      <a:pt x="66859" y="105429"/>
                    </a:cubicBezTo>
                    <a:cubicBezTo>
                      <a:pt x="66859" y="105429"/>
                      <a:pt x="166441" y="2229"/>
                      <a:pt x="148978" y="30703"/>
                    </a:cubicBezTo>
                    <a:cubicBezTo>
                      <a:pt x="131516" y="59020"/>
                      <a:pt x="88412" y="128240"/>
                      <a:pt x="88412" y="128240"/>
                    </a:cubicBezTo>
                    <a:cubicBezTo>
                      <a:pt x="88412" y="128240"/>
                      <a:pt x="197589" y="26613"/>
                      <a:pt x="178397" y="61695"/>
                    </a:cubicBezTo>
                    <a:cubicBezTo>
                      <a:pt x="159204" y="96776"/>
                      <a:pt x="111065" y="146803"/>
                      <a:pt x="111065" y="146803"/>
                    </a:cubicBezTo>
                    <a:cubicBezTo>
                      <a:pt x="111065" y="146803"/>
                      <a:pt x="188307" y="97406"/>
                      <a:pt x="162193" y="126981"/>
                    </a:cubicBezTo>
                    <a:cubicBezTo>
                      <a:pt x="136079" y="156714"/>
                      <a:pt x="89828" y="212718"/>
                      <a:pt x="70792" y="266520"/>
                    </a:cubicBezTo>
                    <a:lnTo>
                      <a:pt x="0" y="1883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4222;p16"/>
              <p:cNvSpPr/>
              <p:nvPr/>
            </p:nvSpPr>
            <p:spPr>
              <a:xfrm>
                <a:off x="5741271" y="2462056"/>
                <a:ext cx="1522632" cy="1574577"/>
              </a:xfrm>
              <a:custGeom>
                <a:avLst/>
                <a:gdLst/>
                <a:ahLst/>
                <a:cxnLst/>
                <a:rect l="l" t="t" r="r" b="b"/>
                <a:pathLst>
                  <a:path w="1522632" h="1574577" extrusionOk="0">
                    <a:moveTo>
                      <a:pt x="680991" y="557686"/>
                    </a:moveTo>
                    <a:cubicBezTo>
                      <a:pt x="522416" y="565552"/>
                      <a:pt x="371078" y="626905"/>
                      <a:pt x="252304" y="732150"/>
                    </a:cubicBezTo>
                    <a:cubicBezTo>
                      <a:pt x="146588" y="825753"/>
                      <a:pt x="56603" y="942481"/>
                      <a:pt x="30803" y="1019881"/>
                    </a:cubicBezTo>
                    <a:cubicBezTo>
                      <a:pt x="-20010" y="1172478"/>
                      <a:pt x="7363" y="1403575"/>
                      <a:pt x="7363" y="1403575"/>
                    </a:cubicBezTo>
                    <a:lnTo>
                      <a:pt x="159959" y="1403575"/>
                    </a:lnTo>
                    <a:lnTo>
                      <a:pt x="210773" y="1078088"/>
                    </a:lnTo>
                    <a:lnTo>
                      <a:pt x="316174" y="953179"/>
                    </a:lnTo>
                    <a:lnTo>
                      <a:pt x="305792" y="1574578"/>
                    </a:lnTo>
                    <a:lnTo>
                      <a:pt x="1064999" y="1505201"/>
                    </a:lnTo>
                    <a:lnTo>
                      <a:pt x="1064999" y="803571"/>
                    </a:lnTo>
                    <a:lnTo>
                      <a:pt x="1522632" y="101941"/>
                    </a:lnTo>
                    <a:lnTo>
                      <a:pt x="1339516" y="0"/>
                    </a:lnTo>
                    <a:lnTo>
                      <a:pt x="851364" y="549191"/>
                    </a:lnTo>
                    <a:lnTo>
                      <a:pt x="680991" y="5576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4223;p16"/>
              <p:cNvSpPr/>
              <p:nvPr/>
            </p:nvSpPr>
            <p:spPr>
              <a:xfrm>
                <a:off x="6056481" y="3608555"/>
                <a:ext cx="754764" cy="27646"/>
              </a:xfrm>
              <a:custGeom>
                <a:avLst/>
                <a:gdLst/>
                <a:ahLst/>
                <a:cxnLst/>
                <a:rect l="l" t="t" r="r" b="b"/>
                <a:pathLst>
                  <a:path w="754764" h="27646" extrusionOk="0">
                    <a:moveTo>
                      <a:pt x="3009" y="7100"/>
                    </a:moveTo>
                    <a:cubicBezTo>
                      <a:pt x="250153" y="35260"/>
                      <a:pt x="500443" y="31484"/>
                      <a:pt x="748216" y="13708"/>
                    </a:cubicBezTo>
                    <a:cubicBezTo>
                      <a:pt x="756868" y="13078"/>
                      <a:pt x="757026" y="-608"/>
                      <a:pt x="748216" y="21"/>
                    </a:cubicBezTo>
                    <a:cubicBezTo>
                      <a:pt x="498712" y="19214"/>
                      <a:pt x="252670" y="13236"/>
                      <a:pt x="3009" y="650"/>
                    </a:cubicBezTo>
                    <a:cubicBezTo>
                      <a:pt x="-1081" y="650"/>
                      <a:pt x="-924" y="6786"/>
                      <a:pt x="3009" y="7100"/>
                    </a:cubicBezTo>
                    <a:lnTo>
                      <a:pt x="3009" y="710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4224;p16"/>
              <p:cNvSpPr/>
              <p:nvPr/>
            </p:nvSpPr>
            <p:spPr>
              <a:xfrm>
                <a:off x="6055950" y="3538373"/>
                <a:ext cx="758539" cy="19786"/>
              </a:xfrm>
              <a:custGeom>
                <a:avLst/>
                <a:gdLst/>
                <a:ahLst/>
                <a:cxnLst/>
                <a:rect l="l" t="t" r="r" b="b"/>
                <a:pathLst>
                  <a:path w="758539" h="19786" extrusionOk="0">
                    <a:moveTo>
                      <a:pt x="3540" y="12154"/>
                    </a:moveTo>
                    <a:cubicBezTo>
                      <a:pt x="252257" y="24582"/>
                      <a:pt x="503490" y="18132"/>
                      <a:pt x="752522" y="17975"/>
                    </a:cubicBezTo>
                    <a:cubicBezTo>
                      <a:pt x="760545" y="17975"/>
                      <a:pt x="760545" y="5704"/>
                      <a:pt x="752522" y="5704"/>
                    </a:cubicBezTo>
                    <a:cubicBezTo>
                      <a:pt x="503490" y="3187"/>
                      <a:pt x="252414" y="-5308"/>
                      <a:pt x="3540" y="4918"/>
                    </a:cubicBezTo>
                    <a:cubicBezTo>
                      <a:pt x="-1180" y="4918"/>
                      <a:pt x="-1180" y="11997"/>
                      <a:pt x="3540" y="12154"/>
                    </a:cubicBezTo>
                    <a:lnTo>
                      <a:pt x="3540" y="121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4225;p16"/>
              <p:cNvSpPr/>
              <p:nvPr/>
            </p:nvSpPr>
            <p:spPr>
              <a:xfrm>
                <a:off x="6055007" y="3462738"/>
                <a:ext cx="750673" cy="28493"/>
              </a:xfrm>
              <a:custGeom>
                <a:avLst/>
                <a:gdLst/>
                <a:ahLst/>
                <a:cxnLst/>
                <a:rect l="l" t="t" r="r" b="b"/>
                <a:pathLst>
                  <a:path w="750673" h="28493" extrusionOk="0">
                    <a:moveTo>
                      <a:pt x="4484" y="21086"/>
                    </a:moveTo>
                    <a:cubicBezTo>
                      <a:pt x="250683" y="35087"/>
                      <a:pt x="498771" y="27536"/>
                      <a:pt x="744656" y="12591"/>
                    </a:cubicBezTo>
                    <a:cubicBezTo>
                      <a:pt x="752679" y="12119"/>
                      <a:pt x="752679" y="-309"/>
                      <a:pt x="744656" y="6"/>
                    </a:cubicBezTo>
                    <a:cubicBezTo>
                      <a:pt x="497670" y="13220"/>
                      <a:pt x="251785" y="12277"/>
                      <a:pt x="4484" y="11647"/>
                    </a:cubicBezTo>
                    <a:cubicBezTo>
                      <a:pt x="-1495" y="11805"/>
                      <a:pt x="-1495" y="20772"/>
                      <a:pt x="4484" y="21086"/>
                    </a:cubicBezTo>
                    <a:lnTo>
                      <a:pt x="4484" y="2108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4226;p16"/>
              <p:cNvSpPr/>
              <p:nvPr/>
            </p:nvSpPr>
            <p:spPr>
              <a:xfrm>
                <a:off x="6029757" y="3383687"/>
                <a:ext cx="784535" cy="27149"/>
              </a:xfrm>
              <a:custGeom>
                <a:avLst/>
                <a:gdLst/>
                <a:ahLst/>
                <a:cxnLst/>
                <a:rect l="l" t="t" r="r" b="b"/>
                <a:pathLst>
                  <a:path w="784535" h="27149" extrusionOk="0">
                    <a:moveTo>
                      <a:pt x="944" y="7636"/>
                    </a:moveTo>
                    <a:cubicBezTo>
                      <a:pt x="254695" y="40829"/>
                      <a:pt x="523548" y="22895"/>
                      <a:pt x="778872" y="17075"/>
                    </a:cubicBezTo>
                    <a:cubicBezTo>
                      <a:pt x="786424" y="16917"/>
                      <a:pt x="786424" y="5119"/>
                      <a:pt x="778872" y="5276"/>
                    </a:cubicBezTo>
                    <a:cubicBezTo>
                      <a:pt x="520559" y="11569"/>
                      <a:pt x="258313" y="-9826"/>
                      <a:pt x="944" y="5905"/>
                    </a:cubicBezTo>
                    <a:cubicBezTo>
                      <a:pt x="-315" y="5905"/>
                      <a:pt x="-315" y="7478"/>
                      <a:pt x="944" y="7636"/>
                    </a:cubicBezTo>
                    <a:lnTo>
                      <a:pt x="944" y="763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4227;p16"/>
              <p:cNvSpPr/>
              <p:nvPr/>
            </p:nvSpPr>
            <p:spPr>
              <a:xfrm>
                <a:off x="6045528" y="3285092"/>
                <a:ext cx="766169" cy="30101"/>
              </a:xfrm>
              <a:custGeom>
                <a:avLst/>
                <a:gdLst/>
                <a:ahLst/>
                <a:cxnLst/>
                <a:rect l="l" t="t" r="r" b="b"/>
                <a:pathLst>
                  <a:path w="766169" h="30101" extrusionOk="0">
                    <a:moveTo>
                      <a:pt x="1534" y="22066"/>
                    </a:moveTo>
                    <a:cubicBezTo>
                      <a:pt x="250251" y="41731"/>
                      <a:pt x="511238" y="20021"/>
                      <a:pt x="760742" y="12785"/>
                    </a:cubicBezTo>
                    <a:cubicBezTo>
                      <a:pt x="767978" y="12627"/>
                      <a:pt x="767978" y="1458"/>
                      <a:pt x="760742" y="1458"/>
                    </a:cubicBezTo>
                    <a:cubicBezTo>
                      <a:pt x="511081" y="2874"/>
                      <a:pt x="249621" y="-9397"/>
                      <a:pt x="1534" y="18920"/>
                    </a:cubicBezTo>
                    <a:cubicBezTo>
                      <a:pt x="-511" y="19077"/>
                      <a:pt x="-511" y="21909"/>
                      <a:pt x="1534" y="22066"/>
                    </a:cubicBezTo>
                    <a:lnTo>
                      <a:pt x="1534" y="2206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4228;p16"/>
              <p:cNvSpPr/>
              <p:nvPr/>
            </p:nvSpPr>
            <p:spPr>
              <a:xfrm>
                <a:off x="6081155" y="3185044"/>
                <a:ext cx="692708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692708" h="42000" extrusionOk="0">
                    <a:moveTo>
                      <a:pt x="1618" y="27725"/>
                    </a:moveTo>
                    <a:cubicBezTo>
                      <a:pt x="222333" y="59345"/>
                      <a:pt x="466488" y="31343"/>
                      <a:pt x="687045" y="11836"/>
                    </a:cubicBezTo>
                    <a:cubicBezTo>
                      <a:pt x="694596" y="11207"/>
                      <a:pt x="694596" y="-749"/>
                      <a:pt x="687045" y="37"/>
                    </a:cubicBezTo>
                    <a:cubicBezTo>
                      <a:pt x="458779" y="20803"/>
                      <a:pt x="229569" y="6015"/>
                      <a:pt x="2248" y="23320"/>
                    </a:cubicBezTo>
                    <a:cubicBezTo>
                      <a:pt x="-112" y="23477"/>
                      <a:pt x="-1056" y="27410"/>
                      <a:pt x="1618" y="27725"/>
                    </a:cubicBezTo>
                    <a:lnTo>
                      <a:pt x="1618" y="2772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4229;p16"/>
              <p:cNvSpPr/>
              <p:nvPr/>
            </p:nvSpPr>
            <p:spPr>
              <a:xfrm>
                <a:off x="6055773" y="3090510"/>
                <a:ext cx="620809" cy="55871"/>
              </a:xfrm>
              <a:custGeom>
                <a:avLst/>
                <a:gdLst/>
                <a:ahLst/>
                <a:cxnLst/>
                <a:rect l="l" t="t" r="r" b="b"/>
                <a:pathLst>
                  <a:path w="620809" h="55871" extrusionOk="0">
                    <a:moveTo>
                      <a:pt x="3717" y="55872"/>
                    </a:moveTo>
                    <a:cubicBezTo>
                      <a:pt x="207441" y="54771"/>
                      <a:pt x="412896" y="34162"/>
                      <a:pt x="615205" y="11823"/>
                    </a:cubicBezTo>
                    <a:cubicBezTo>
                      <a:pt x="622599" y="11037"/>
                      <a:pt x="622756" y="-605"/>
                      <a:pt x="615205" y="25"/>
                    </a:cubicBezTo>
                    <a:cubicBezTo>
                      <a:pt x="411480" y="19374"/>
                      <a:pt x="207913" y="35421"/>
                      <a:pt x="3717" y="48321"/>
                    </a:cubicBezTo>
                    <a:cubicBezTo>
                      <a:pt x="-1160" y="48478"/>
                      <a:pt x="-1317" y="55872"/>
                      <a:pt x="3717" y="55872"/>
                    </a:cubicBezTo>
                    <a:lnTo>
                      <a:pt x="3717" y="5587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4230;p16"/>
              <p:cNvSpPr/>
              <p:nvPr/>
            </p:nvSpPr>
            <p:spPr>
              <a:xfrm>
                <a:off x="6603913" y="3000761"/>
                <a:ext cx="220378" cy="248044"/>
              </a:xfrm>
              <a:custGeom>
                <a:avLst/>
                <a:gdLst/>
                <a:ahLst/>
                <a:cxnLst/>
                <a:rect l="l" t="t" r="r" b="b"/>
                <a:pathLst>
                  <a:path w="220378" h="248044" extrusionOk="0">
                    <a:moveTo>
                      <a:pt x="993" y="6553"/>
                    </a:moveTo>
                    <a:cubicBezTo>
                      <a:pt x="69897" y="86941"/>
                      <a:pt x="139116" y="167015"/>
                      <a:pt x="209751" y="245988"/>
                    </a:cubicBezTo>
                    <a:cubicBezTo>
                      <a:pt x="215257" y="252123"/>
                      <a:pt x="224067" y="243156"/>
                      <a:pt x="218718" y="237021"/>
                    </a:cubicBezTo>
                    <a:cubicBezTo>
                      <a:pt x="148870" y="157576"/>
                      <a:pt x="77763" y="79233"/>
                      <a:pt x="6341" y="1204"/>
                    </a:cubicBezTo>
                    <a:cubicBezTo>
                      <a:pt x="2880" y="-2414"/>
                      <a:pt x="-2154" y="2935"/>
                      <a:pt x="993" y="6553"/>
                    </a:cubicBezTo>
                    <a:lnTo>
                      <a:pt x="993" y="655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4231;p16"/>
              <p:cNvSpPr/>
              <p:nvPr/>
            </p:nvSpPr>
            <p:spPr>
              <a:xfrm>
                <a:off x="6656494" y="2937281"/>
                <a:ext cx="226397" cy="228802"/>
              </a:xfrm>
              <a:custGeom>
                <a:avLst/>
                <a:gdLst/>
                <a:ahLst/>
                <a:cxnLst/>
                <a:rect l="l" t="t" r="r" b="b"/>
                <a:pathLst>
                  <a:path w="226397" h="228802" extrusionOk="0">
                    <a:moveTo>
                      <a:pt x="483" y="3961"/>
                    </a:moveTo>
                    <a:cubicBezTo>
                      <a:pt x="59949" y="85136"/>
                      <a:pt x="141281" y="160175"/>
                      <a:pt x="216164" y="227192"/>
                    </a:cubicBezTo>
                    <a:cubicBezTo>
                      <a:pt x="221827" y="232226"/>
                      <a:pt x="230008" y="224360"/>
                      <a:pt x="224659" y="218697"/>
                    </a:cubicBezTo>
                    <a:cubicBezTo>
                      <a:pt x="153709" y="146017"/>
                      <a:pt x="82445" y="66100"/>
                      <a:pt x="5046" y="657"/>
                    </a:cubicBezTo>
                    <a:cubicBezTo>
                      <a:pt x="2686" y="-1231"/>
                      <a:pt x="-1404" y="1286"/>
                      <a:pt x="483" y="3961"/>
                    </a:cubicBezTo>
                    <a:lnTo>
                      <a:pt x="483" y="39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4232;p16"/>
              <p:cNvSpPr/>
              <p:nvPr/>
            </p:nvSpPr>
            <p:spPr>
              <a:xfrm>
                <a:off x="6728721" y="2867479"/>
                <a:ext cx="195692" cy="204563"/>
              </a:xfrm>
              <a:custGeom>
                <a:avLst/>
                <a:gdLst/>
                <a:ahLst/>
                <a:cxnLst/>
                <a:rect l="l" t="t" r="r" b="b"/>
                <a:pathLst>
                  <a:path w="195692" h="204563" extrusionOk="0">
                    <a:moveTo>
                      <a:pt x="1093" y="7375"/>
                    </a:moveTo>
                    <a:cubicBezTo>
                      <a:pt x="57884" y="75493"/>
                      <a:pt x="122384" y="138734"/>
                      <a:pt x="184052" y="202447"/>
                    </a:cubicBezTo>
                    <a:cubicBezTo>
                      <a:pt x="190187" y="208897"/>
                      <a:pt x="199783" y="199143"/>
                      <a:pt x="193805" y="192693"/>
                    </a:cubicBezTo>
                    <a:cubicBezTo>
                      <a:pt x="132924" y="128193"/>
                      <a:pt x="72829" y="61019"/>
                      <a:pt x="7228" y="1239"/>
                    </a:cubicBezTo>
                    <a:cubicBezTo>
                      <a:pt x="3138" y="-2536"/>
                      <a:pt x="-2368" y="3127"/>
                      <a:pt x="1093" y="7375"/>
                    </a:cubicBezTo>
                    <a:lnTo>
                      <a:pt x="1093" y="737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4233;p16"/>
              <p:cNvSpPr/>
              <p:nvPr/>
            </p:nvSpPr>
            <p:spPr>
              <a:xfrm>
                <a:off x="6784933" y="2793854"/>
                <a:ext cx="207930" cy="201132"/>
              </a:xfrm>
              <a:custGeom>
                <a:avLst/>
                <a:gdLst/>
                <a:ahLst/>
                <a:cxnLst/>
                <a:rect l="l" t="t" r="r" b="b"/>
                <a:pathLst>
                  <a:path w="207930" h="201132" extrusionOk="0">
                    <a:moveTo>
                      <a:pt x="1200" y="6590"/>
                    </a:moveTo>
                    <a:cubicBezTo>
                      <a:pt x="63183" y="72977"/>
                      <a:pt x="131615" y="133544"/>
                      <a:pt x="194856" y="198830"/>
                    </a:cubicBezTo>
                    <a:cubicBezTo>
                      <a:pt x="201778" y="205909"/>
                      <a:pt x="212633" y="195054"/>
                      <a:pt x="205711" y="187975"/>
                    </a:cubicBezTo>
                    <a:cubicBezTo>
                      <a:pt x="142470" y="123633"/>
                      <a:pt x="78442" y="56302"/>
                      <a:pt x="6863" y="926"/>
                    </a:cubicBezTo>
                    <a:cubicBezTo>
                      <a:pt x="2931" y="-2063"/>
                      <a:pt x="-2418" y="2814"/>
                      <a:pt x="1200" y="6590"/>
                    </a:cubicBezTo>
                    <a:lnTo>
                      <a:pt x="1200" y="659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4234;p16"/>
              <p:cNvSpPr/>
              <p:nvPr/>
            </p:nvSpPr>
            <p:spPr>
              <a:xfrm>
                <a:off x="6841938" y="2724100"/>
                <a:ext cx="192247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192247" h="192582" extrusionOk="0">
                    <a:moveTo>
                      <a:pt x="515" y="3034"/>
                    </a:moveTo>
                    <a:cubicBezTo>
                      <a:pt x="57306" y="68005"/>
                      <a:pt x="117558" y="129201"/>
                      <a:pt x="178597" y="190240"/>
                    </a:cubicBezTo>
                    <a:cubicBezTo>
                      <a:pt x="185833" y="197477"/>
                      <a:pt x="197160" y="186307"/>
                      <a:pt x="189924" y="178913"/>
                    </a:cubicBezTo>
                    <a:cubicBezTo>
                      <a:pt x="129042" y="117875"/>
                      <a:pt x="68004" y="57308"/>
                      <a:pt x="3189" y="517"/>
                    </a:cubicBezTo>
                    <a:cubicBezTo>
                      <a:pt x="1302" y="-1056"/>
                      <a:pt x="-1058" y="1303"/>
                      <a:pt x="515" y="3034"/>
                    </a:cubicBezTo>
                    <a:lnTo>
                      <a:pt x="515" y="303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4235;p16"/>
              <p:cNvSpPr/>
              <p:nvPr/>
            </p:nvSpPr>
            <p:spPr>
              <a:xfrm>
                <a:off x="6919176" y="2650967"/>
                <a:ext cx="191552" cy="142127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42127" extrusionOk="0">
                    <a:moveTo>
                      <a:pt x="519" y="3173"/>
                    </a:moveTo>
                    <a:cubicBezTo>
                      <a:pt x="49916" y="59334"/>
                      <a:pt x="118034" y="102911"/>
                      <a:pt x="181590" y="141139"/>
                    </a:cubicBezTo>
                    <a:cubicBezTo>
                      <a:pt x="188984" y="145544"/>
                      <a:pt x="195748" y="134060"/>
                      <a:pt x="188354" y="129655"/>
                    </a:cubicBezTo>
                    <a:cubicBezTo>
                      <a:pt x="122911" y="90798"/>
                      <a:pt x="65491" y="42502"/>
                      <a:pt x="2721" y="341"/>
                    </a:cubicBezTo>
                    <a:cubicBezTo>
                      <a:pt x="834" y="-918"/>
                      <a:pt x="-897" y="1599"/>
                      <a:pt x="519" y="3173"/>
                    </a:cubicBezTo>
                    <a:lnTo>
                      <a:pt x="519" y="317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4236;p16"/>
              <p:cNvSpPr/>
              <p:nvPr/>
            </p:nvSpPr>
            <p:spPr>
              <a:xfrm>
                <a:off x="6990428" y="2563675"/>
                <a:ext cx="186821" cy="136649"/>
              </a:xfrm>
              <a:custGeom>
                <a:avLst/>
                <a:gdLst/>
                <a:ahLst/>
                <a:cxnLst/>
                <a:rect l="l" t="t" r="r" b="b"/>
                <a:pathLst>
                  <a:path w="186821" h="136649" extrusionOk="0">
                    <a:moveTo>
                      <a:pt x="1318" y="5356"/>
                    </a:moveTo>
                    <a:cubicBezTo>
                      <a:pt x="63930" y="43741"/>
                      <a:pt x="122294" y="82284"/>
                      <a:pt x="174523" y="134513"/>
                    </a:cubicBezTo>
                    <a:cubicBezTo>
                      <a:pt x="181130" y="141120"/>
                      <a:pt x="191198" y="130895"/>
                      <a:pt x="184749" y="124287"/>
                    </a:cubicBezTo>
                    <a:cubicBezTo>
                      <a:pt x="134407" y="72216"/>
                      <a:pt x="72110" y="25021"/>
                      <a:pt x="3520" y="165"/>
                    </a:cubicBezTo>
                    <a:cubicBezTo>
                      <a:pt x="374" y="-936"/>
                      <a:pt x="-1356" y="3783"/>
                      <a:pt x="1318" y="5356"/>
                    </a:cubicBezTo>
                    <a:lnTo>
                      <a:pt x="1318" y="535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4237;p16"/>
              <p:cNvSpPr/>
              <p:nvPr/>
            </p:nvSpPr>
            <p:spPr>
              <a:xfrm>
                <a:off x="7075130" y="2467515"/>
                <a:ext cx="189301" cy="108577"/>
              </a:xfrm>
              <a:custGeom>
                <a:avLst/>
                <a:gdLst/>
                <a:ahLst/>
                <a:cxnLst/>
                <a:rect l="l" t="t" r="r" b="b"/>
                <a:pathLst>
                  <a:path w="189301" h="108577" extrusionOk="0">
                    <a:moveTo>
                      <a:pt x="1251" y="6654"/>
                    </a:moveTo>
                    <a:cubicBezTo>
                      <a:pt x="50019" y="51804"/>
                      <a:pt x="116250" y="81851"/>
                      <a:pt x="176816" y="107651"/>
                    </a:cubicBezTo>
                    <a:cubicBezTo>
                      <a:pt x="188143" y="112528"/>
                      <a:pt x="194750" y="96796"/>
                      <a:pt x="183424" y="92077"/>
                    </a:cubicBezTo>
                    <a:cubicBezTo>
                      <a:pt x="120969" y="66434"/>
                      <a:pt x="66223" y="29937"/>
                      <a:pt x="6128" y="361"/>
                    </a:cubicBezTo>
                    <a:cubicBezTo>
                      <a:pt x="2195" y="-1369"/>
                      <a:pt x="-2209" y="3508"/>
                      <a:pt x="1251" y="6654"/>
                    </a:cubicBezTo>
                    <a:lnTo>
                      <a:pt x="1251" y="6654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4238;p16"/>
              <p:cNvSpPr/>
              <p:nvPr/>
            </p:nvSpPr>
            <p:spPr>
              <a:xfrm>
                <a:off x="6040972" y="3137493"/>
                <a:ext cx="31293" cy="903938"/>
              </a:xfrm>
              <a:custGeom>
                <a:avLst/>
                <a:gdLst/>
                <a:ahLst/>
                <a:cxnLst/>
                <a:rect l="l" t="t" r="r" b="b"/>
                <a:pathLst>
                  <a:path w="31293" h="903938" extrusionOk="0">
                    <a:moveTo>
                      <a:pt x="11124" y="898983"/>
                    </a:moveTo>
                    <a:cubicBezTo>
                      <a:pt x="24496" y="604645"/>
                      <a:pt x="41329" y="298979"/>
                      <a:pt x="23710" y="4956"/>
                    </a:cubicBezTo>
                    <a:cubicBezTo>
                      <a:pt x="23238" y="-1652"/>
                      <a:pt x="13799" y="-1652"/>
                      <a:pt x="13484" y="4956"/>
                    </a:cubicBezTo>
                    <a:cubicBezTo>
                      <a:pt x="3731" y="161170"/>
                      <a:pt x="10181" y="318801"/>
                      <a:pt x="6405" y="475331"/>
                    </a:cubicBezTo>
                    <a:cubicBezTo>
                      <a:pt x="2944" y="616286"/>
                      <a:pt x="-2247" y="758028"/>
                      <a:pt x="1056" y="898983"/>
                    </a:cubicBezTo>
                    <a:cubicBezTo>
                      <a:pt x="1056" y="905591"/>
                      <a:pt x="10810" y="905591"/>
                      <a:pt x="11124" y="898983"/>
                    </a:cubicBezTo>
                    <a:lnTo>
                      <a:pt x="11124" y="898983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4239;p16"/>
              <p:cNvSpPr/>
              <p:nvPr/>
            </p:nvSpPr>
            <p:spPr>
              <a:xfrm>
                <a:off x="6051782" y="3705477"/>
                <a:ext cx="753878" cy="30329"/>
              </a:xfrm>
              <a:custGeom>
                <a:avLst/>
                <a:gdLst/>
                <a:ahLst/>
                <a:cxnLst/>
                <a:rect l="l" t="t" r="r" b="b"/>
                <a:pathLst>
                  <a:path w="753878" h="30329" extrusionOk="0">
                    <a:moveTo>
                      <a:pt x="1416" y="2995"/>
                    </a:moveTo>
                    <a:cubicBezTo>
                      <a:pt x="249975" y="26121"/>
                      <a:pt x="499479" y="37762"/>
                      <a:pt x="748982" y="25177"/>
                    </a:cubicBezTo>
                    <a:cubicBezTo>
                      <a:pt x="755432" y="24862"/>
                      <a:pt x="755590" y="14951"/>
                      <a:pt x="748982" y="15108"/>
                    </a:cubicBezTo>
                    <a:cubicBezTo>
                      <a:pt x="499164" y="20772"/>
                      <a:pt x="250605" y="19985"/>
                      <a:pt x="1416" y="6"/>
                    </a:cubicBezTo>
                    <a:cubicBezTo>
                      <a:pt x="-472" y="-151"/>
                      <a:pt x="-472" y="2838"/>
                      <a:pt x="1416" y="2995"/>
                    </a:cubicBezTo>
                    <a:lnTo>
                      <a:pt x="1416" y="299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4240;p16"/>
              <p:cNvSpPr/>
              <p:nvPr/>
            </p:nvSpPr>
            <p:spPr>
              <a:xfrm>
                <a:off x="6050366" y="3811000"/>
                <a:ext cx="755550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755550" h="17093" extrusionOk="0">
                    <a:moveTo>
                      <a:pt x="2832" y="13257"/>
                    </a:moveTo>
                    <a:cubicBezTo>
                      <a:pt x="251234" y="19707"/>
                      <a:pt x="500895" y="16718"/>
                      <a:pt x="749297" y="13729"/>
                    </a:cubicBezTo>
                    <a:cubicBezTo>
                      <a:pt x="757635" y="13572"/>
                      <a:pt x="757635" y="829"/>
                      <a:pt x="749297" y="672"/>
                    </a:cubicBezTo>
                    <a:cubicBezTo>
                      <a:pt x="500895" y="-429"/>
                      <a:pt x="251234" y="-1216"/>
                      <a:pt x="2832" y="7122"/>
                    </a:cubicBezTo>
                    <a:cubicBezTo>
                      <a:pt x="-944" y="7436"/>
                      <a:pt x="-944" y="13100"/>
                      <a:pt x="2832" y="13257"/>
                    </a:cubicBezTo>
                    <a:lnTo>
                      <a:pt x="2832" y="1325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4241;p16"/>
              <p:cNvSpPr/>
              <p:nvPr/>
            </p:nvSpPr>
            <p:spPr>
              <a:xfrm>
                <a:off x="6045626" y="3897363"/>
                <a:ext cx="772914" cy="36641"/>
              </a:xfrm>
              <a:custGeom>
                <a:avLst/>
                <a:gdLst/>
                <a:ahLst/>
                <a:cxnLst/>
                <a:rect l="l" t="t" r="r" b="b"/>
                <a:pathLst>
                  <a:path w="772914" h="36641" extrusionOk="0">
                    <a:moveTo>
                      <a:pt x="3481" y="15148"/>
                    </a:moveTo>
                    <a:cubicBezTo>
                      <a:pt x="257232" y="47240"/>
                      <a:pt x="512399" y="40476"/>
                      <a:pt x="766307" y="14047"/>
                    </a:cubicBezTo>
                    <a:cubicBezTo>
                      <a:pt x="775117" y="13103"/>
                      <a:pt x="775117" y="-898"/>
                      <a:pt x="766307" y="46"/>
                    </a:cubicBezTo>
                    <a:cubicBezTo>
                      <a:pt x="511140" y="29306"/>
                      <a:pt x="259277" y="25531"/>
                      <a:pt x="3481" y="7754"/>
                    </a:cubicBezTo>
                    <a:cubicBezTo>
                      <a:pt x="-1239" y="7440"/>
                      <a:pt x="-1081" y="14519"/>
                      <a:pt x="3481" y="15148"/>
                    </a:cubicBezTo>
                    <a:lnTo>
                      <a:pt x="3481" y="15148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4242;p16"/>
              <p:cNvSpPr/>
              <p:nvPr/>
            </p:nvSpPr>
            <p:spPr>
              <a:xfrm>
                <a:off x="5743520" y="3784908"/>
                <a:ext cx="168151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168151" h="11818" extrusionOk="0">
                    <a:moveTo>
                      <a:pt x="3068" y="11819"/>
                    </a:moveTo>
                    <a:cubicBezTo>
                      <a:pt x="56555" y="11347"/>
                      <a:pt x="110357" y="12133"/>
                      <a:pt x="163845" y="8987"/>
                    </a:cubicBezTo>
                    <a:cubicBezTo>
                      <a:pt x="169508" y="8672"/>
                      <a:pt x="169666" y="20"/>
                      <a:pt x="163845" y="20"/>
                    </a:cubicBezTo>
                    <a:cubicBezTo>
                      <a:pt x="110357" y="-295"/>
                      <a:pt x="56555" y="3166"/>
                      <a:pt x="3068" y="5526"/>
                    </a:cubicBezTo>
                    <a:cubicBezTo>
                      <a:pt x="-1023" y="5683"/>
                      <a:pt x="-1023" y="11819"/>
                      <a:pt x="3068" y="11819"/>
                    </a:cubicBezTo>
                    <a:lnTo>
                      <a:pt x="3068" y="1181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4243;p16"/>
              <p:cNvSpPr/>
              <p:nvPr/>
            </p:nvSpPr>
            <p:spPr>
              <a:xfrm>
                <a:off x="5738349" y="3695099"/>
                <a:ext cx="197019" cy="15247"/>
              </a:xfrm>
              <a:custGeom>
                <a:avLst/>
                <a:gdLst/>
                <a:ahLst/>
                <a:cxnLst/>
                <a:rect l="l" t="t" r="r" b="b"/>
                <a:pathLst>
                  <a:path w="197019" h="15247" extrusionOk="0">
                    <a:moveTo>
                      <a:pt x="4307" y="14789"/>
                    </a:moveTo>
                    <a:cubicBezTo>
                      <a:pt x="66604" y="16362"/>
                      <a:pt x="129058" y="13531"/>
                      <a:pt x="191356" y="11643"/>
                    </a:cubicBezTo>
                    <a:cubicBezTo>
                      <a:pt x="198907" y="11486"/>
                      <a:pt x="198907" y="-156"/>
                      <a:pt x="191356" y="2"/>
                    </a:cubicBezTo>
                    <a:cubicBezTo>
                      <a:pt x="129058" y="1103"/>
                      <a:pt x="66447" y="1260"/>
                      <a:pt x="4307" y="5980"/>
                    </a:cubicBezTo>
                    <a:cubicBezTo>
                      <a:pt x="-1357" y="6294"/>
                      <a:pt x="-1514" y="14632"/>
                      <a:pt x="4307" y="14789"/>
                    </a:cubicBezTo>
                    <a:lnTo>
                      <a:pt x="4307" y="14789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4244;p16"/>
              <p:cNvSpPr/>
              <p:nvPr/>
            </p:nvSpPr>
            <p:spPr>
              <a:xfrm>
                <a:off x="5747237" y="3591805"/>
                <a:ext cx="203499" cy="36630"/>
              </a:xfrm>
              <a:custGeom>
                <a:avLst/>
                <a:gdLst/>
                <a:ahLst/>
                <a:cxnLst/>
                <a:rect l="l" t="t" r="r" b="b"/>
                <a:pathLst>
                  <a:path w="203499" h="36630" extrusionOk="0">
                    <a:moveTo>
                      <a:pt x="3127" y="6861"/>
                    </a:moveTo>
                    <a:cubicBezTo>
                      <a:pt x="67784" y="14884"/>
                      <a:pt x="131654" y="22278"/>
                      <a:pt x="195367" y="36436"/>
                    </a:cubicBezTo>
                    <a:cubicBezTo>
                      <a:pt x="203548" y="38324"/>
                      <a:pt x="207009" y="25896"/>
                      <a:pt x="198828" y="23851"/>
                    </a:cubicBezTo>
                    <a:cubicBezTo>
                      <a:pt x="135115" y="8749"/>
                      <a:pt x="68728" y="-1791"/>
                      <a:pt x="3127" y="254"/>
                    </a:cubicBezTo>
                    <a:cubicBezTo>
                      <a:pt x="-1121" y="568"/>
                      <a:pt x="-963" y="6389"/>
                      <a:pt x="3127" y="6861"/>
                    </a:cubicBezTo>
                    <a:lnTo>
                      <a:pt x="3127" y="686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4245;p16"/>
              <p:cNvSpPr/>
              <p:nvPr/>
            </p:nvSpPr>
            <p:spPr>
              <a:xfrm>
                <a:off x="5775651" y="3466163"/>
                <a:ext cx="196546" cy="88645"/>
              </a:xfrm>
              <a:custGeom>
                <a:avLst/>
                <a:gdLst/>
                <a:ahLst/>
                <a:cxnLst/>
                <a:rect l="l" t="t" r="r" b="b"/>
                <a:pathLst>
                  <a:path w="196546" h="88645" extrusionOk="0">
                    <a:moveTo>
                      <a:pt x="2243" y="8852"/>
                    </a:moveTo>
                    <a:cubicBezTo>
                      <a:pt x="63911" y="36382"/>
                      <a:pt x="126208" y="62654"/>
                      <a:pt x="188820" y="88139"/>
                    </a:cubicBezTo>
                    <a:cubicBezTo>
                      <a:pt x="196529" y="91286"/>
                      <a:pt x="199832" y="78858"/>
                      <a:pt x="192281" y="75554"/>
                    </a:cubicBezTo>
                    <a:cubicBezTo>
                      <a:pt x="130456" y="49597"/>
                      <a:pt x="68473" y="24269"/>
                      <a:pt x="5862" y="200"/>
                    </a:cubicBezTo>
                    <a:cubicBezTo>
                      <a:pt x="985" y="-1374"/>
                      <a:pt x="-2476" y="6807"/>
                      <a:pt x="2243" y="8852"/>
                    </a:cubicBezTo>
                    <a:lnTo>
                      <a:pt x="2243" y="885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4246;p16"/>
              <p:cNvSpPr/>
              <p:nvPr/>
            </p:nvSpPr>
            <p:spPr>
              <a:xfrm>
                <a:off x="5840707" y="3348712"/>
                <a:ext cx="159529" cy="137591"/>
              </a:xfrm>
              <a:custGeom>
                <a:avLst/>
                <a:gdLst/>
                <a:ahLst/>
                <a:cxnLst/>
                <a:rect l="l" t="t" r="r" b="b"/>
                <a:pathLst>
                  <a:path w="159529" h="137591" extrusionOk="0">
                    <a:moveTo>
                      <a:pt x="586" y="4226"/>
                    </a:moveTo>
                    <a:cubicBezTo>
                      <a:pt x="41173" y="57084"/>
                      <a:pt x="93087" y="100031"/>
                      <a:pt x="148777" y="136372"/>
                    </a:cubicBezTo>
                    <a:cubicBezTo>
                      <a:pt x="156643" y="141563"/>
                      <a:pt x="164037" y="128820"/>
                      <a:pt x="156171" y="123786"/>
                    </a:cubicBezTo>
                    <a:cubicBezTo>
                      <a:pt x="100953" y="88390"/>
                      <a:pt x="52657" y="45757"/>
                      <a:pt x="5148" y="765"/>
                    </a:cubicBezTo>
                    <a:cubicBezTo>
                      <a:pt x="2945" y="-1437"/>
                      <a:pt x="-1617" y="1552"/>
                      <a:pt x="586" y="4226"/>
                    </a:cubicBezTo>
                    <a:lnTo>
                      <a:pt x="586" y="422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4247;p16"/>
              <p:cNvSpPr/>
              <p:nvPr/>
            </p:nvSpPr>
            <p:spPr>
              <a:xfrm>
                <a:off x="5921507" y="3256892"/>
                <a:ext cx="100775" cy="135892"/>
              </a:xfrm>
              <a:custGeom>
                <a:avLst/>
                <a:gdLst/>
                <a:ahLst/>
                <a:cxnLst/>
                <a:rect l="l" t="t" r="r" b="b"/>
                <a:pathLst>
                  <a:path w="100775" h="135892" extrusionOk="0">
                    <a:moveTo>
                      <a:pt x="1275" y="8106"/>
                    </a:moveTo>
                    <a:cubicBezTo>
                      <a:pt x="33839" y="47592"/>
                      <a:pt x="63730" y="86607"/>
                      <a:pt x="87327" y="132228"/>
                    </a:cubicBezTo>
                    <a:cubicBezTo>
                      <a:pt x="91575" y="140566"/>
                      <a:pt x="104160" y="133172"/>
                      <a:pt x="99912" y="124992"/>
                    </a:cubicBezTo>
                    <a:cubicBezTo>
                      <a:pt x="76629" y="79842"/>
                      <a:pt x="46425" y="35164"/>
                      <a:pt x="8197" y="1341"/>
                    </a:cubicBezTo>
                    <a:cubicBezTo>
                      <a:pt x="3320" y="-2749"/>
                      <a:pt x="-2658" y="3386"/>
                      <a:pt x="1275" y="8106"/>
                    </a:cubicBezTo>
                    <a:lnTo>
                      <a:pt x="1275" y="810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4248;p16"/>
              <p:cNvSpPr/>
              <p:nvPr/>
            </p:nvSpPr>
            <p:spPr>
              <a:xfrm>
                <a:off x="5996094" y="3193040"/>
                <a:ext cx="48247" cy="55594"/>
              </a:xfrm>
              <a:custGeom>
                <a:avLst/>
                <a:gdLst/>
                <a:ahLst/>
                <a:cxnLst/>
                <a:rect l="l" t="t" r="r" b="b"/>
                <a:pathLst>
                  <a:path w="48247" h="55594" extrusionOk="0">
                    <a:moveTo>
                      <a:pt x="784" y="7301"/>
                    </a:moveTo>
                    <a:cubicBezTo>
                      <a:pt x="6133" y="15167"/>
                      <a:pt x="12425" y="22560"/>
                      <a:pt x="18246" y="29954"/>
                    </a:cubicBezTo>
                    <a:cubicBezTo>
                      <a:pt x="24539" y="37978"/>
                      <a:pt x="30517" y="47102"/>
                      <a:pt x="38068" y="54024"/>
                    </a:cubicBezTo>
                    <a:cubicBezTo>
                      <a:pt x="42787" y="58429"/>
                      <a:pt x="50968" y="52765"/>
                      <a:pt x="47350" y="46945"/>
                    </a:cubicBezTo>
                    <a:cubicBezTo>
                      <a:pt x="42316" y="38764"/>
                      <a:pt x="35394" y="31842"/>
                      <a:pt x="29101" y="24763"/>
                    </a:cubicBezTo>
                    <a:cubicBezTo>
                      <a:pt x="22336" y="16897"/>
                      <a:pt x="15886" y="8717"/>
                      <a:pt x="8650" y="1480"/>
                    </a:cubicBezTo>
                    <a:cubicBezTo>
                      <a:pt x="4717" y="-2610"/>
                      <a:pt x="-2362" y="2581"/>
                      <a:pt x="784" y="7301"/>
                    </a:cubicBezTo>
                    <a:lnTo>
                      <a:pt x="784" y="730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4249;p16"/>
              <p:cNvSpPr/>
              <p:nvPr/>
            </p:nvSpPr>
            <p:spPr>
              <a:xfrm>
                <a:off x="5898084" y="3442313"/>
                <a:ext cx="134517" cy="427881"/>
              </a:xfrm>
              <a:custGeom>
                <a:avLst/>
                <a:gdLst/>
                <a:ahLst/>
                <a:cxnLst/>
                <a:rect l="l" t="t" r="r" b="b"/>
                <a:pathLst>
                  <a:path w="134517" h="427881" extrusionOk="0">
                    <a:moveTo>
                      <a:pt x="8023" y="424105"/>
                    </a:moveTo>
                    <a:cubicBezTo>
                      <a:pt x="23755" y="273711"/>
                      <a:pt x="41374" y="137317"/>
                      <a:pt x="133090" y="12566"/>
                    </a:cubicBezTo>
                    <a:cubicBezTo>
                      <a:pt x="138753" y="4857"/>
                      <a:pt x="126168" y="-4582"/>
                      <a:pt x="119875" y="2497"/>
                    </a:cubicBezTo>
                    <a:cubicBezTo>
                      <a:pt x="18406" y="117024"/>
                      <a:pt x="5191" y="277644"/>
                      <a:pt x="0" y="424105"/>
                    </a:cubicBezTo>
                    <a:cubicBezTo>
                      <a:pt x="0" y="429296"/>
                      <a:pt x="7551" y="428982"/>
                      <a:pt x="8023" y="424105"/>
                    </a:cubicBezTo>
                    <a:lnTo>
                      <a:pt x="8023" y="424105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4250;p16"/>
              <p:cNvSpPr/>
              <p:nvPr/>
            </p:nvSpPr>
            <p:spPr>
              <a:xfrm>
                <a:off x="6805354" y="2552458"/>
                <a:ext cx="468106" cy="710723"/>
              </a:xfrm>
              <a:custGeom>
                <a:avLst/>
                <a:gdLst/>
                <a:ahLst/>
                <a:cxnLst/>
                <a:rect l="l" t="t" r="r" b="b"/>
                <a:pathLst>
                  <a:path w="468106" h="710723" extrusionOk="0">
                    <a:moveTo>
                      <a:pt x="9411" y="708450"/>
                    </a:moveTo>
                    <a:cubicBezTo>
                      <a:pt x="168930" y="481128"/>
                      <a:pt x="315234" y="243423"/>
                      <a:pt x="466887" y="10752"/>
                    </a:cubicBezTo>
                    <a:cubicBezTo>
                      <a:pt x="472078" y="2887"/>
                      <a:pt x="459335" y="-4507"/>
                      <a:pt x="454301" y="3358"/>
                    </a:cubicBezTo>
                    <a:cubicBezTo>
                      <a:pt x="302648" y="235872"/>
                      <a:pt x="144388" y="465711"/>
                      <a:pt x="759" y="703416"/>
                    </a:cubicBezTo>
                    <a:cubicBezTo>
                      <a:pt x="-2545" y="709079"/>
                      <a:pt x="5793" y="713641"/>
                      <a:pt x="9411" y="708450"/>
                    </a:cubicBezTo>
                    <a:lnTo>
                      <a:pt x="9411" y="70845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4251;p16"/>
              <p:cNvSpPr/>
              <p:nvPr/>
            </p:nvSpPr>
            <p:spPr>
              <a:xfrm>
                <a:off x="6793838" y="3242580"/>
                <a:ext cx="27599" cy="733408"/>
              </a:xfrm>
              <a:custGeom>
                <a:avLst/>
                <a:gdLst/>
                <a:ahLst/>
                <a:cxnLst/>
                <a:rect l="l" t="t" r="r" b="b"/>
                <a:pathLst>
                  <a:path w="27599" h="733408" extrusionOk="0">
                    <a:moveTo>
                      <a:pt x="24073" y="727037"/>
                    </a:moveTo>
                    <a:cubicBezTo>
                      <a:pt x="31939" y="487916"/>
                      <a:pt x="25175" y="247694"/>
                      <a:pt x="18095" y="8731"/>
                    </a:cubicBezTo>
                    <a:cubicBezTo>
                      <a:pt x="17781" y="-2910"/>
                      <a:pt x="-311" y="-2910"/>
                      <a:pt x="4" y="8731"/>
                    </a:cubicBezTo>
                    <a:cubicBezTo>
                      <a:pt x="7083" y="248166"/>
                      <a:pt x="5982" y="487602"/>
                      <a:pt x="11016" y="727037"/>
                    </a:cubicBezTo>
                    <a:cubicBezTo>
                      <a:pt x="11173" y="735532"/>
                      <a:pt x="23759" y="735532"/>
                      <a:pt x="24073" y="727037"/>
                    </a:cubicBezTo>
                    <a:lnTo>
                      <a:pt x="24073" y="727037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4252;p16"/>
              <p:cNvSpPr/>
              <p:nvPr/>
            </p:nvSpPr>
            <p:spPr>
              <a:xfrm>
                <a:off x="6045174" y="3969249"/>
                <a:ext cx="781350" cy="26641"/>
              </a:xfrm>
              <a:custGeom>
                <a:avLst/>
                <a:gdLst/>
                <a:ahLst/>
                <a:cxnLst/>
                <a:rect l="l" t="t" r="r" b="b"/>
                <a:pathLst>
                  <a:path w="781350" h="26641" extrusionOk="0">
                    <a:moveTo>
                      <a:pt x="2832" y="6976"/>
                    </a:moveTo>
                    <a:cubicBezTo>
                      <a:pt x="258942" y="18932"/>
                      <a:pt x="515525" y="22236"/>
                      <a:pt x="771793" y="26640"/>
                    </a:cubicBezTo>
                    <a:cubicBezTo>
                      <a:pt x="784536" y="26798"/>
                      <a:pt x="784536" y="6976"/>
                      <a:pt x="771793" y="6818"/>
                    </a:cubicBezTo>
                    <a:cubicBezTo>
                      <a:pt x="515525" y="2728"/>
                      <a:pt x="259100" y="-2306"/>
                      <a:pt x="2832" y="1155"/>
                    </a:cubicBezTo>
                    <a:cubicBezTo>
                      <a:pt x="-944" y="1155"/>
                      <a:pt x="-944" y="6818"/>
                      <a:pt x="2832" y="6976"/>
                    </a:cubicBezTo>
                    <a:lnTo>
                      <a:pt x="2832" y="6976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4253;p16"/>
              <p:cNvSpPr/>
              <p:nvPr/>
            </p:nvSpPr>
            <p:spPr>
              <a:xfrm>
                <a:off x="5721927" y="3865474"/>
                <a:ext cx="168133" cy="128907"/>
              </a:xfrm>
              <a:custGeom>
                <a:avLst/>
                <a:gdLst/>
                <a:ahLst/>
                <a:cxnLst/>
                <a:rect l="l" t="t" r="r" b="b"/>
                <a:pathLst>
                  <a:path w="168133" h="128907" extrusionOk="0">
                    <a:moveTo>
                      <a:pt x="26706" y="0"/>
                    </a:moveTo>
                    <a:cubicBezTo>
                      <a:pt x="2479" y="28789"/>
                      <a:pt x="-17814" y="95333"/>
                      <a:pt x="24661" y="113897"/>
                    </a:cubicBezTo>
                    <a:cubicBezTo>
                      <a:pt x="67136" y="132460"/>
                      <a:pt x="59900" y="15417"/>
                      <a:pt x="90734" y="38857"/>
                    </a:cubicBezTo>
                    <a:cubicBezTo>
                      <a:pt x="121568" y="62297"/>
                      <a:pt x="66507" y="152597"/>
                      <a:pt x="112129" y="123021"/>
                    </a:cubicBezTo>
                    <a:cubicBezTo>
                      <a:pt x="157750" y="93446"/>
                      <a:pt x="168133" y="4719"/>
                      <a:pt x="168133" y="4719"/>
                    </a:cubicBezTo>
                    <a:lnTo>
                      <a:pt x="26706" y="0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4254;p16"/>
              <p:cNvSpPr/>
              <p:nvPr/>
            </p:nvSpPr>
            <p:spPr>
              <a:xfrm>
                <a:off x="6258652" y="2172752"/>
                <a:ext cx="475468" cy="870902"/>
              </a:xfrm>
              <a:custGeom>
                <a:avLst/>
                <a:gdLst/>
                <a:ahLst/>
                <a:cxnLst/>
                <a:rect l="l" t="t" r="r" b="b"/>
                <a:pathLst>
                  <a:path w="475468" h="870902" extrusionOk="0">
                    <a:moveTo>
                      <a:pt x="60095" y="870745"/>
                    </a:moveTo>
                    <a:lnTo>
                      <a:pt x="0" y="560518"/>
                    </a:lnTo>
                    <a:lnTo>
                      <a:pt x="275303" y="0"/>
                    </a:lnTo>
                    <a:cubicBezTo>
                      <a:pt x="275303" y="0"/>
                      <a:pt x="430417" y="110121"/>
                      <a:pt x="425383" y="270269"/>
                    </a:cubicBezTo>
                    <a:cubicBezTo>
                      <a:pt x="420349" y="430417"/>
                      <a:pt x="425540" y="395336"/>
                      <a:pt x="425540" y="395336"/>
                    </a:cubicBezTo>
                    <a:cubicBezTo>
                      <a:pt x="425540" y="395336"/>
                      <a:pt x="477455" y="469589"/>
                      <a:pt x="475410" y="535504"/>
                    </a:cubicBezTo>
                    <a:cubicBezTo>
                      <a:pt x="469274" y="740802"/>
                      <a:pt x="238334" y="730734"/>
                      <a:pt x="238334" y="730734"/>
                    </a:cubicBezTo>
                    <a:lnTo>
                      <a:pt x="238334" y="870902"/>
                    </a:lnTo>
                    <a:lnTo>
                      <a:pt x="60095" y="870902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4255;p16"/>
              <p:cNvSpPr/>
              <p:nvPr/>
            </p:nvSpPr>
            <p:spPr>
              <a:xfrm>
                <a:off x="6491405" y="2579565"/>
                <a:ext cx="56406" cy="81064"/>
              </a:xfrm>
              <a:custGeom>
                <a:avLst/>
                <a:gdLst/>
                <a:ahLst/>
                <a:cxnLst/>
                <a:rect l="l" t="t" r="r" b="b"/>
                <a:pathLst>
                  <a:path w="56406" h="81064" extrusionOk="0">
                    <a:moveTo>
                      <a:pt x="3851" y="14951"/>
                    </a:moveTo>
                    <a:cubicBezTo>
                      <a:pt x="20212" y="1108"/>
                      <a:pt x="45540" y="10075"/>
                      <a:pt x="46326" y="32099"/>
                    </a:cubicBezTo>
                    <a:cubicBezTo>
                      <a:pt x="49158" y="30840"/>
                      <a:pt x="52147" y="29739"/>
                      <a:pt x="54979" y="28481"/>
                    </a:cubicBezTo>
                    <a:cubicBezTo>
                      <a:pt x="39090" y="12592"/>
                      <a:pt x="11559" y="15581"/>
                      <a:pt x="2435" y="37290"/>
                    </a:cubicBezTo>
                    <a:cubicBezTo>
                      <a:pt x="-6532" y="58528"/>
                      <a:pt x="10458" y="83541"/>
                      <a:pt x="33898" y="80867"/>
                    </a:cubicBezTo>
                    <a:cubicBezTo>
                      <a:pt x="39876" y="80238"/>
                      <a:pt x="40034" y="71900"/>
                      <a:pt x="33898" y="71428"/>
                    </a:cubicBezTo>
                    <a:cubicBezTo>
                      <a:pt x="17695" y="69855"/>
                      <a:pt x="4323" y="55696"/>
                      <a:pt x="13133" y="39493"/>
                    </a:cubicBezTo>
                    <a:cubicBezTo>
                      <a:pt x="20369" y="26278"/>
                      <a:pt x="37517" y="25964"/>
                      <a:pt x="47742" y="35717"/>
                    </a:cubicBezTo>
                    <a:cubicBezTo>
                      <a:pt x="50731" y="38549"/>
                      <a:pt x="56709" y="36661"/>
                      <a:pt x="56395" y="32099"/>
                    </a:cubicBezTo>
                    <a:cubicBezTo>
                      <a:pt x="54507" y="2681"/>
                      <a:pt x="20526" y="-11950"/>
                      <a:pt x="705" y="11962"/>
                    </a:cubicBezTo>
                    <a:cubicBezTo>
                      <a:pt x="-1026" y="14008"/>
                      <a:pt x="1649" y="16682"/>
                      <a:pt x="3851" y="14951"/>
                    </a:cubicBezTo>
                    <a:lnTo>
                      <a:pt x="3851" y="14951"/>
                    </a:lnTo>
                    <a:close/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4256;p16"/>
              <p:cNvSpPr/>
              <p:nvPr/>
            </p:nvSpPr>
            <p:spPr>
              <a:xfrm>
                <a:off x="5761026" y="2062733"/>
                <a:ext cx="939434" cy="945562"/>
              </a:xfrm>
              <a:custGeom>
                <a:avLst/>
                <a:gdLst/>
                <a:ahLst/>
                <a:cxnLst/>
                <a:rect l="l" t="t" r="r" b="b"/>
                <a:pathLst>
                  <a:path w="939434" h="945562" extrusionOk="0">
                    <a:moveTo>
                      <a:pt x="128248" y="171844"/>
                    </a:moveTo>
                    <a:cubicBezTo>
                      <a:pt x="63119" y="203307"/>
                      <a:pt x="21902" y="271582"/>
                      <a:pt x="5541" y="341903"/>
                    </a:cubicBezTo>
                    <a:cubicBezTo>
                      <a:pt x="-10819" y="412380"/>
                      <a:pt x="13722" y="448563"/>
                      <a:pt x="19228" y="520614"/>
                    </a:cubicBezTo>
                    <a:cubicBezTo>
                      <a:pt x="25521" y="602890"/>
                      <a:pt x="74918" y="703572"/>
                      <a:pt x="129035" y="765712"/>
                    </a:cubicBezTo>
                    <a:cubicBezTo>
                      <a:pt x="206434" y="854281"/>
                      <a:pt x="228144" y="896127"/>
                      <a:pt x="369886" y="924602"/>
                    </a:cubicBezTo>
                    <a:cubicBezTo>
                      <a:pt x="434543" y="937659"/>
                      <a:pt x="525000" y="956380"/>
                      <a:pt x="588241" y="937659"/>
                    </a:cubicBezTo>
                    <a:cubicBezTo>
                      <a:pt x="651482" y="918938"/>
                      <a:pt x="710318" y="873159"/>
                      <a:pt x="727780" y="809604"/>
                    </a:cubicBezTo>
                    <a:cubicBezTo>
                      <a:pt x="752007" y="721349"/>
                      <a:pt x="692699" y="628847"/>
                      <a:pt x="705913" y="538233"/>
                    </a:cubicBezTo>
                    <a:cubicBezTo>
                      <a:pt x="708587" y="520142"/>
                      <a:pt x="714723" y="501421"/>
                      <a:pt x="728095" y="488993"/>
                    </a:cubicBezTo>
                    <a:cubicBezTo>
                      <a:pt x="741624" y="476565"/>
                      <a:pt x="763805" y="472160"/>
                      <a:pt x="778436" y="483330"/>
                    </a:cubicBezTo>
                    <a:cubicBezTo>
                      <a:pt x="797628" y="497803"/>
                      <a:pt x="797314" y="530997"/>
                      <a:pt x="819181" y="541065"/>
                    </a:cubicBezTo>
                    <a:cubicBezTo>
                      <a:pt x="838216" y="549875"/>
                      <a:pt x="860555" y="533356"/>
                      <a:pt x="868106" y="513692"/>
                    </a:cubicBezTo>
                    <a:cubicBezTo>
                      <a:pt x="875657" y="494185"/>
                      <a:pt x="873770" y="472318"/>
                      <a:pt x="877388" y="451709"/>
                    </a:cubicBezTo>
                    <a:cubicBezTo>
                      <a:pt x="885883" y="401840"/>
                      <a:pt x="924740" y="361724"/>
                      <a:pt x="936067" y="312484"/>
                    </a:cubicBezTo>
                    <a:cubicBezTo>
                      <a:pt x="952585" y="240276"/>
                      <a:pt x="905862" y="168068"/>
                      <a:pt x="850172" y="119300"/>
                    </a:cubicBezTo>
                    <a:cubicBezTo>
                      <a:pt x="754838" y="35765"/>
                      <a:pt x="625525" y="-7811"/>
                      <a:pt x="499042" y="1156"/>
                    </a:cubicBezTo>
                    <a:cubicBezTo>
                      <a:pt x="372560" y="9965"/>
                      <a:pt x="250483" y="71004"/>
                      <a:pt x="167734" y="166967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4257;p16"/>
              <p:cNvSpPr/>
              <p:nvPr/>
            </p:nvSpPr>
            <p:spPr>
              <a:xfrm>
                <a:off x="5682278" y="1936752"/>
                <a:ext cx="897510" cy="872500"/>
              </a:xfrm>
              <a:custGeom>
                <a:avLst/>
                <a:gdLst/>
                <a:ahLst/>
                <a:cxnLst/>
                <a:rect l="l" t="t" r="r" b="b"/>
                <a:pathLst>
                  <a:path w="897510" h="872500" extrusionOk="0">
                    <a:moveTo>
                      <a:pt x="207782" y="872501"/>
                    </a:moveTo>
                    <a:cubicBezTo>
                      <a:pt x="58961" y="749322"/>
                      <a:pt x="114808" y="651472"/>
                      <a:pt x="54556" y="559442"/>
                    </a:cubicBezTo>
                    <a:cubicBezTo>
                      <a:pt x="29385" y="520899"/>
                      <a:pt x="-2235" y="481413"/>
                      <a:pt x="125" y="435476"/>
                    </a:cubicBezTo>
                    <a:cubicBezTo>
                      <a:pt x="2642" y="387967"/>
                      <a:pt x="48421" y="346907"/>
                      <a:pt x="96088" y="349896"/>
                    </a:cubicBezTo>
                    <a:cubicBezTo>
                      <a:pt x="75007" y="300027"/>
                      <a:pt x="87750" y="237730"/>
                      <a:pt x="126607" y="200131"/>
                    </a:cubicBezTo>
                    <a:cubicBezTo>
                      <a:pt x="165464" y="162375"/>
                      <a:pt x="228076" y="151678"/>
                      <a:pt x="277316" y="174331"/>
                    </a:cubicBezTo>
                    <a:cubicBezTo>
                      <a:pt x="265674" y="130912"/>
                      <a:pt x="288013" y="81043"/>
                      <a:pt x="327972" y="60592"/>
                    </a:cubicBezTo>
                    <a:cubicBezTo>
                      <a:pt x="367930" y="40141"/>
                      <a:pt x="421417" y="51468"/>
                      <a:pt x="449734" y="86392"/>
                    </a:cubicBezTo>
                    <a:cubicBezTo>
                      <a:pt x="485130" y="50524"/>
                      <a:pt x="523358" y="12925"/>
                      <a:pt x="572598" y="2228"/>
                    </a:cubicBezTo>
                    <a:cubicBezTo>
                      <a:pt x="621838" y="-8627"/>
                      <a:pt x="683192" y="21106"/>
                      <a:pt x="686023" y="71447"/>
                    </a:cubicBezTo>
                    <a:cubicBezTo>
                      <a:pt x="724094" y="57760"/>
                      <a:pt x="763580" y="43916"/>
                      <a:pt x="804010" y="47063"/>
                    </a:cubicBezTo>
                    <a:cubicBezTo>
                      <a:pt x="844283" y="50209"/>
                      <a:pt x="885972" y="74908"/>
                      <a:pt x="895411" y="114237"/>
                    </a:cubicBezTo>
                    <a:cubicBezTo>
                      <a:pt x="907682" y="165836"/>
                      <a:pt x="863633" y="211301"/>
                      <a:pt x="828866" y="251416"/>
                    </a:cubicBezTo>
                    <a:cubicBezTo>
                      <a:pt x="773963" y="314658"/>
                      <a:pt x="733847" y="394260"/>
                      <a:pt x="732903" y="478109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4258;p16"/>
              <p:cNvSpPr/>
              <p:nvPr/>
            </p:nvSpPr>
            <p:spPr>
              <a:xfrm>
                <a:off x="6556766" y="2083873"/>
                <a:ext cx="162358" cy="259881"/>
              </a:xfrm>
              <a:custGeom>
                <a:avLst/>
                <a:gdLst/>
                <a:ahLst/>
                <a:cxnLst/>
                <a:rect l="l" t="t" r="r" b="b"/>
                <a:pathLst>
                  <a:path w="162358" h="259881" extrusionOk="0">
                    <a:moveTo>
                      <a:pt x="0" y="54741"/>
                    </a:moveTo>
                    <a:cubicBezTo>
                      <a:pt x="28474" y="24065"/>
                      <a:pt x="68275" y="4400"/>
                      <a:pt x="109964" y="467"/>
                    </a:cubicBezTo>
                    <a:cubicBezTo>
                      <a:pt x="123021" y="-791"/>
                      <a:pt x="137494" y="-5"/>
                      <a:pt x="146776" y="9120"/>
                    </a:cubicBezTo>
                    <a:cubicBezTo>
                      <a:pt x="158417" y="20604"/>
                      <a:pt x="156687" y="39639"/>
                      <a:pt x="152754" y="55528"/>
                    </a:cubicBezTo>
                    <a:cubicBezTo>
                      <a:pt x="145203" y="86677"/>
                      <a:pt x="132617" y="116724"/>
                      <a:pt x="115785" y="144097"/>
                    </a:cubicBezTo>
                    <a:cubicBezTo>
                      <a:pt x="134348" y="137490"/>
                      <a:pt x="155586" y="152120"/>
                      <a:pt x="160777" y="171155"/>
                    </a:cubicBezTo>
                    <a:cubicBezTo>
                      <a:pt x="165969" y="190033"/>
                      <a:pt x="157788" y="210642"/>
                      <a:pt x="144888" y="225429"/>
                    </a:cubicBezTo>
                    <a:cubicBezTo>
                      <a:pt x="131831" y="240217"/>
                      <a:pt x="114526" y="250128"/>
                      <a:pt x="97379" y="259882"/>
                    </a:cubicBezTo>
                  </a:path>
                </a:pathLst>
              </a:custGeom>
              <a:solidFill>
                <a:srgbClr val="3531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7" name="Google Shape;4259;p16"/>
            <p:cNvGrpSpPr/>
            <p:nvPr/>
          </p:nvGrpSpPr>
          <p:grpSpPr>
            <a:xfrm>
              <a:off x="5572157" y="1905289"/>
              <a:ext cx="1624946" cy="5007969"/>
              <a:chOff x="5572157" y="1905289"/>
              <a:chExt cx="1624946" cy="5007969"/>
            </a:xfrm>
          </p:grpSpPr>
          <p:grpSp>
            <p:nvGrpSpPr>
              <p:cNvPr id="1248" name="Google Shape;4260;p16"/>
              <p:cNvGrpSpPr/>
              <p:nvPr/>
            </p:nvGrpSpPr>
            <p:grpSpPr>
              <a:xfrm>
                <a:off x="5656013" y="3821209"/>
                <a:ext cx="1284766" cy="3092049"/>
                <a:chOff x="5656013" y="3821209"/>
                <a:chExt cx="1284766" cy="3092049"/>
              </a:xfrm>
            </p:grpSpPr>
            <p:sp>
              <p:nvSpPr>
                <p:cNvPr id="1326" name="Google Shape;4261;p16"/>
                <p:cNvSpPr/>
                <p:nvPr/>
              </p:nvSpPr>
              <p:spPr>
                <a:xfrm>
                  <a:off x="5684191" y="4887477"/>
                  <a:ext cx="1106563" cy="94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63" h="94116" extrusionOk="0">
                      <a:moveTo>
                        <a:pt x="18348" y="38308"/>
                      </a:moveTo>
                      <a:cubicBezTo>
                        <a:pt x="369478" y="75749"/>
                        <a:pt x="728631" y="104224"/>
                        <a:pt x="1081963" y="90695"/>
                      </a:cubicBezTo>
                      <a:cubicBezTo>
                        <a:pt x="1114685" y="89436"/>
                        <a:pt x="1114842" y="40668"/>
                        <a:pt x="1081963" y="39724"/>
                      </a:cubicBezTo>
                      <a:cubicBezTo>
                        <a:pt x="726743" y="28869"/>
                        <a:pt x="373096" y="26510"/>
                        <a:pt x="18348" y="80"/>
                      </a:cubicBezTo>
                      <a:cubicBezTo>
                        <a:pt x="-6508" y="-1965"/>
                        <a:pt x="-5721" y="35634"/>
                        <a:pt x="18348" y="38308"/>
                      </a:cubicBezTo>
                      <a:lnTo>
                        <a:pt x="18348" y="3830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4262;p16"/>
                <p:cNvSpPr/>
                <p:nvPr/>
              </p:nvSpPr>
              <p:spPr>
                <a:xfrm>
                  <a:off x="5671194" y="4258395"/>
                  <a:ext cx="1178948" cy="113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948" h="113704" extrusionOk="0">
                      <a:moveTo>
                        <a:pt x="15928" y="33248"/>
                      </a:moveTo>
                      <a:cubicBezTo>
                        <a:pt x="390656" y="66757"/>
                        <a:pt x="772934" y="119615"/>
                        <a:pt x="1149864" y="113165"/>
                      </a:cubicBezTo>
                      <a:cubicBezTo>
                        <a:pt x="1189193" y="112536"/>
                        <a:pt x="1188091" y="56216"/>
                        <a:pt x="1149864" y="52913"/>
                      </a:cubicBezTo>
                      <a:cubicBezTo>
                        <a:pt x="773563" y="20506"/>
                        <a:pt x="393015" y="28686"/>
                        <a:pt x="15928" y="55"/>
                      </a:cubicBezTo>
                      <a:cubicBezTo>
                        <a:pt x="-5467" y="-1519"/>
                        <a:pt x="-5152" y="31360"/>
                        <a:pt x="15928" y="33248"/>
                      </a:cubicBezTo>
                      <a:lnTo>
                        <a:pt x="15928" y="3324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8" name="Google Shape;4263;p16"/>
                <p:cNvSpPr/>
                <p:nvPr/>
              </p:nvSpPr>
              <p:spPr>
                <a:xfrm>
                  <a:off x="6755735" y="3821209"/>
                  <a:ext cx="185044" cy="307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44" h="3074032" extrusionOk="0">
                      <a:moveTo>
                        <a:pt x="46445" y="20982"/>
                      </a:moveTo>
                      <a:cubicBezTo>
                        <a:pt x="8689" y="530687"/>
                        <a:pt x="-7986" y="1036930"/>
                        <a:pt x="3655" y="1548051"/>
                      </a:cubicBezTo>
                      <a:cubicBezTo>
                        <a:pt x="9318" y="1796138"/>
                        <a:pt x="20802" y="2043911"/>
                        <a:pt x="35275" y="2291527"/>
                      </a:cubicBezTo>
                      <a:cubicBezTo>
                        <a:pt x="49749" y="2539772"/>
                        <a:pt x="53052" y="2800130"/>
                        <a:pt x="103236" y="3044285"/>
                      </a:cubicBezTo>
                      <a:cubicBezTo>
                        <a:pt x="112832" y="3090851"/>
                        <a:pt x="184883" y="3079366"/>
                        <a:pt x="185040" y="3033273"/>
                      </a:cubicBezTo>
                      <a:cubicBezTo>
                        <a:pt x="185512" y="2787073"/>
                        <a:pt x="145711" y="2537255"/>
                        <a:pt x="128721" y="2291685"/>
                      </a:cubicBezTo>
                      <a:cubicBezTo>
                        <a:pt x="111259" y="2037619"/>
                        <a:pt x="100247" y="1783239"/>
                        <a:pt x="93168" y="1528701"/>
                      </a:cubicBezTo>
                      <a:cubicBezTo>
                        <a:pt x="79167" y="1027334"/>
                        <a:pt x="76335" y="522507"/>
                        <a:pt x="90021" y="21140"/>
                      </a:cubicBezTo>
                      <a:cubicBezTo>
                        <a:pt x="90808" y="-7335"/>
                        <a:pt x="48490" y="-6705"/>
                        <a:pt x="46445" y="20982"/>
                      </a:cubicBezTo>
                      <a:lnTo>
                        <a:pt x="46445" y="20982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4264;p16"/>
                <p:cNvSpPr/>
                <p:nvPr/>
              </p:nvSpPr>
              <p:spPr>
                <a:xfrm>
                  <a:off x="5656433" y="3864766"/>
                  <a:ext cx="84528" cy="3048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28" h="3048492" extrusionOk="0">
                      <a:moveTo>
                        <a:pt x="21408" y="20058"/>
                      </a:moveTo>
                      <a:cubicBezTo>
                        <a:pt x="-4392" y="268460"/>
                        <a:pt x="2687" y="519537"/>
                        <a:pt x="2687" y="769040"/>
                      </a:cubicBezTo>
                      <a:cubicBezTo>
                        <a:pt x="2687" y="1018701"/>
                        <a:pt x="2530" y="1268362"/>
                        <a:pt x="2844" y="1518023"/>
                      </a:cubicBezTo>
                      <a:cubicBezTo>
                        <a:pt x="3002" y="1761076"/>
                        <a:pt x="3316" y="2004130"/>
                        <a:pt x="3474" y="2247340"/>
                      </a:cubicBezTo>
                      <a:cubicBezTo>
                        <a:pt x="3631" y="2502665"/>
                        <a:pt x="-7224" y="2761135"/>
                        <a:pt x="8665" y="3015988"/>
                      </a:cubicBezTo>
                      <a:cubicBezTo>
                        <a:pt x="11339" y="3059249"/>
                        <a:pt x="73322" y="3059406"/>
                        <a:pt x="75996" y="3015988"/>
                      </a:cubicBezTo>
                      <a:cubicBezTo>
                        <a:pt x="91571" y="2767585"/>
                        <a:pt x="81030" y="2515879"/>
                        <a:pt x="81188" y="2267005"/>
                      </a:cubicBezTo>
                      <a:cubicBezTo>
                        <a:pt x="81345" y="2017344"/>
                        <a:pt x="81660" y="1767683"/>
                        <a:pt x="81817" y="1518023"/>
                      </a:cubicBezTo>
                      <a:cubicBezTo>
                        <a:pt x="81974" y="1274969"/>
                        <a:pt x="81974" y="1031916"/>
                        <a:pt x="81974" y="788705"/>
                      </a:cubicBezTo>
                      <a:cubicBezTo>
                        <a:pt x="81974" y="532751"/>
                        <a:pt x="89683" y="274910"/>
                        <a:pt x="63096" y="20058"/>
                      </a:cubicBezTo>
                      <a:cubicBezTo>
                        <a:pt x="60265" y="-6686"/>
                        <a:pt x="24082" y="-6686"/>
                        <a:pt x="21408" y="20058"/>
                      </a:cubicBezTo>
                      <a:lnTo>
                        <a:pt x="21408" y="20058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0" name="Google Shape;4265;p16"/>
                <p:cNvSpPr/>
                <p:nvPr/>
              </p:nvSpPr>
              <p:spPr>
                <a:xfrm>
                  <a:off x="5680948" y="5503448"/>
                  <a:ext cx="1142942" cy="6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942" h="65162" extrusionOk="0">
                      <a:moveTo>
                        <a:pt x="16400" y="34140"/>
                      </a:moveTo>
                      <a:cubicBezTo>
                        <a:pt x="207539" y="37915"/>
                        <a:pt x="398679" y="45624"/>
                        <a:pt x="589818" y="49557"/>
                      </a:cubicBezTo>
                      <a:cubicBezTo>
                        <a:pt x="765383" y="53175"/>
                        <a:pt x="959196" y="80548"/>
                        <a:pt x="1132559" y="53018"/>
                      </a:cubicBezTo>
                      <a:cubicBezTo>
                        <a:pt x="1146717" y="50815"/>
                        <a:pt x="1146088" y="27847"/>
                        <a:pt x="1132559" y="25015"/>
                      </a:cubicBezTo>
                      <a:cubicBezTo>
                        <a:pt x="960455" y="-9280"/>
                        <a:pt x="765383" y="10542"/>
                        <a:pt x="589818" y="7239"/>
                      </a:cubicBezTo>
                      <a:cubicBezTo>
                        <a:pt x="398679" y="3620"/>
                        <a:pt x="207539" y="3778"/>
                        <a:pt x="16400" y="2"/>
                      </a:cubicBezTo>
                      <a:cubicBezTo>
                        <a:pt x="-5467" y="-313"/>
                        <a:pt x="-5467" y="33668"/>
                        <a:pt x="16400" y="34140"/>
                      </a:cubicBezTo>
                      <a:lnTo>
                        <a:pt x="16400" y="34140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4266;p16"/>
                <p:cNvSpPr/>
                <p:nvPr/>
              </p:nvSpPr>
              <p:spPr>
                <a:xfrm>
                  <a:off x="5656013" y="6035177"/>
                  <a:ext cx="1191712" cy="9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712" h="90002" extrusionOk="0">
                      <a:moveTo>
                        <a:pt x="22772" y="47039"/>
                      </a:moveTo>
                      <a:cubicBezTo>
                        <a:pt x="219732" y="55691"/>
                        <a:pt x="416534" y="64973"/>
                        <a:pt x="613494" y="71580"/>
                      </a:cubicBezTo>
                      <a:cubicBezTo>
                        <a:pt x="794250" y="77558"/>
                        <a:pt x="993727" y="106033"/>
                        <a:pt x="1172124" y="77558"/>
                      </a:cubicBezTo>
                      <a:cubicBezTo>
                        <a:pt x="1198868" y="73311"/>
                        <a:pt x="1197609" y="30206"/>
                        <a:pt x="1172124" y="24857"/>
                      </a:cubicBezTo>
                      <a:cubicBezTo>
                        <a:pt x="995772" y="-12269"/>
                        <a:pt x="793778" y="6924"/>
                        <a:pt x="613494" y="4092"/>
                      </a:cubicBezTo>
                      <a:cubicBezTo>
                        <a:pt x="416534" y="945"/>
                        <a:pt x="219732" y="788"/>
                        <a:pt x="22772" y="2"/>
                      </a:cubicBezTo>
                      <a:cubicBezTo>
                        <a:pt x="-7748" y="-313"/>
                        <a:pt x="-7433" y="45623"/>
                        <a:pt x="22772" y="47039"/>
                      </a:cubicBezTo>
                      <a:lnTo>
                        <a:pt x="22772" y="4703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2" name="Google Shape;4267;p16"/>
                <p:cNvSpPr/>
                <p:nvPr/>
              </p:nvSpPr>
              <p:spPr>
                <a:xfrm>
                  <a:off x="5666475" y="6620855"/>
                  <a:ext cx="1185070" cy="9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070" h="99611" extrusionOk="0">
                      <a:moveTo>
                        <a:pt x="27727" y="57589"/>
                      </a:moveTo>
                      <a:cubicBezTo>
                        <a:pt x="223428" y="63567"/>
                        <a:pt x="418815" y="75681"/>
                        <a:pt x="614516" y="83546"/>
                      </a:cubicBezTo>
                      <a:cubicBezTo>
                        <a:pt x="705760" y="87165"/>
                        <a:pt x="797003" y="89996"/>
                        <a:pt x="888404" y="92671"/>
                      </a:cubicBezTo>
                      <a:cubicBezTo>
                        <a:pt x="979962" y="95345"/>
                        <a:pt x="1079386" y="110133"/>
                        <a:pt x="1168427" y="86063"/>
                      </a:cubicBezTo>
                      <a:cubicBezTo>
                        <a:pt x="1191552" y="79771"/>
                        <a:pt x="1189664" y="48150"/>
                        <a:pt x="1168427" y="40914"/>
                      </a:cubicBezTo>
                      <a:cubicBezTo>
                        <a:pt x="1080959" y="11338"/>
                        <a:pt x="979962" y="20305"/>
                        <a:pt x="888404" y="17474"/>
                      </a:cubicBezTo>
                      <a:cubicBezTo>
                        <a:pt x="797160" y="14642"/>
                        <a:pt x="705917" y="11810"/>
                        <a:pt x="614516" y="9923"/>
                      </a:cubicBezTo>
                      <a:cubicBezTo>
                        <a:pt x="418972" y="5833"/>
                        <a:pt x="223271" y="5990"/>
                        <a:pt x="27727" y="12"/>
                      </a:cubicBezTo>
                      <a:cubicBezTo>
                        <a:pt x="-9242" y="-932"/>
                        <a:pt x="-9242" y="56488"/>
                        <a:pt x="27727" y="57589"/>
                      </a:cubicBezTo>
                      <a:lnTo>
                        <a:pt x="27727" y="57589"/>
                      </a:lnTo>
                      <a:close/>
                    </a:path>
                  </a:pathLst>
                </a:custGeom>
                <a:solidFill>
                  <a:srgbClr val="A0805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49" name="Google Shape;4268;p16"/>
              <p:cNvGrpSpPr/>
              <p:nvPr/>
            </p:nvGrpSpPr>
            <p:grpSpPr>
              <a:xfrm>
                <a:off x="5853769" y="3691639"/>
                <a:ext cx="852762" cy="1818716"/>
                <a:chOff x="5853769" y="3691639"/>
                <a:chExt cx="852762" cy="1818716"/>
              </a:xfrm>
            </p:grpSpPr>
            <p:grpSp>
              <p:nvGrpSpPr>
                <p:cNvPr id="1298" name="Google Shape;4269;p16"/>
                <p:cNvGrpSpPr/>
                <p:nvPr/>
              </p:nvGrpSpPr>
              <p:grpSpPr>
                <a:xfrm>
                  <a:off x="5855136" y="3691639"/>
                  <a:ext cx="851395" cy="1564824"/>
                  <a:chOff x="5855136" y="3691639"/>
                  <a:chExt cx="851395" cy="1564824"/>
                </a:xfrm>
              </p:grpSpPr>
              <p:sp>
                <p:nvSpPr>
                  <p:cNvPr id="1320" name="Google Shape;4270;p16"/>
                  <p:cNvSpPr/>
                  <p:nvPr/>
                </p:nvSpPr>
                <p:spPr>
                  <a:xfrm>
                    <a:off x="6205165" y="3691639"/>
                    <a:ext cx="501366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366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01367" y="265392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1" name="Google Shape;4271;p16"/>
                  <p:cNvSpPr/>
                  <p:nvPr/>
                </p:nvSpPr>
                <p:spPr>
                  <a:xfrm>
                    <a:off x="6211615" y="5156396"/>
                    <a:ext cx="274202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202" h="28649" extrusionOk="0">
                        <a:moveTo>
                          <a:pt x="2360" y="5048"/>
                        </a:moveTo>
                        <a:cubicBezTo>
                          <a:pt x="92187" y="13386"/>
                          <a:pt x="181543" y="25814"/>
                          <a:pt x="271842" y="28646"/>
                        </a:cubicBezTo>
                        <a:cubicBezTo>
                          <a:pt x="274989" y="28803"/>
                          <a:pt x="274989" y="23769"/>
                          <a:pt x="271842" y="23612"/>
                        </a:cubicBezTo>
                        <a:cubicBezTo>
                          <a:pt x="181543" y="20780"/>
                          <a:pt x="92187" y="8352"/>
                          <a:pt x="2360" y="14"/>
                        </a:cubicBezTo>
                        <a:cubicBezTo>
                          <a:pt x="-787" y="-300"/>
                          <a:pt x="-787" y="4734"/>
                          <a:pt x="2360" y="5048"/>
                        </a:cubicBezTo>
                        <a:lnTo>
                          <a:pt x="2360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4272;p16"/>
                  <p:cNvSpPr/>
                  <p:nvPr/>
                </p:nvSpPr>
                <p:spPr>
                  <a:xfrm>
                    <a:off x="6455399" y="4352118"/>
                    <a:ext cx="163720" cy="831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720" h="831982" extrusionOk="0">
                        <a:moveTo>
                          <a:pt x="4933" y="830092"/>
                        </a:moveTo>
                        <a:cubicBezTo>
                          <a:pt x="57791" y="554474"/>
                          <a:pt x="110806" y="278856"/>
                          <a:pt x="163665" y="3081"/>
                        </a:cubicBezTo>
                        <a:cubicBezTo>
                          <a:pt x="164294" y="-65"/>
                          <a:pt x="159417" y="-1324"/>
                          <a:pt x="158788" y="1822"/>
                        </a:cubicBezTo>
                        <a:cubicBezTo>
                          <a:pt x="105930" y="277440"/>
                          <a:pt x="52914" y="553059"/>
                          <a:pt x="56" y="828834"/>
                        </a:cubicBezTo>
                        <a:cubicBezTo>
                          <a:pt x="-573" y="831980"/>
                          <a:pt x="4303" y="833396"/>
                          <a:pt x="4933" y="830092"/>
                        </a:cubicBezTo>
                        <a:lnTo>
                          <a:pt x="4933" y="830092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4273;p16"/>
                  <p:cNvSpPr/>
                  <p:nvPr/>
                </p:nvSpPr>
                <p:spPr>
                  <a:xfrm>
                    <a:off x="5855136" y="3691639"/>
                    <a:ext cx="577979" cy="1564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979" h="1564824" extrusionOk="0">
                        <a:moveTo>
                          <a:pt x="177453" y="0"/>
                        </a:moveTo>
                        <a:lnTo>
                          <a:pt x="0" y="1550037"/>
                        </a:lnTo>
                        <a:lnTo>
                          <a:pt x="263819" y="1564824"/>
                        </a:lnTo>
                        <a:lnTo>
                          <a:pt x="441901" y="661043"/>
                        </a:lnTo>
                        <a:lnTo>
                          <a:pt x="577980" y="142371"/>
                        </a:lnTo>
                        <a:close/>
                      </a:path>
                    </a:pathLst>
                  </a:custGeom>
                  <a:solidFill>
                    <a:srgbClr val="8FA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4274;p16"/>
                  <p:cNvSpPr/>
                  <p:nvPr/>
                </p:nvSpPr>
                <p:spPr>
                  <a:xfrm>
                    <a:off x="5861626" y="5156396"/>
                    <a:ext cx="274320" cy="28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320" h="28649" extrusionOk="0">
                        <a:moveTo>
                          <a:pt x="2478" y="5048"/>
                        </a:moveTo>
                        <a:cubicBezTo>
                          <a:pt x="92305" y="13386"/>
                          <a:pt x="181661" y="25814"/>
                          <a:pt x="271960" y="28646"/>
                        </a:cubicBezTo>
                        <a:cubicBezTo>
                          <a:pt x="275107" y="28803"/>
                          <a:pt x="275107" y="23769"/>
                          <a:pt x="271960" y="23612"/>
                        </a:cubicBezTo>
                        <a:cubicBezTo>
                          <a:pt x="181661" y="20780"/>
                          <a:pt x="92305" y="8352"/>
                          <a:pt x="2478" y="14"/>
                        </a:cubicBezTo>
                        <a:cubicBezTo>
                          <a:pt x="-826" y="-300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5" name="Google Shape;4275;p16"/>
                  <p:cNvSpPr/>
                  <p:nvPr/>
                </p:nvSpPr>
                <p:spPr>
                  <a:xfrm>
                    <a:off x="6105393" y="4245772"/>
                    <a:ext cx="184148" cy="938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148" h="938328" extrusionOk="0">
                        <a:moveTo>
                          <a:pt x="4910" y="936438"/>
                        </a:moveTo>
                        <a:cubicBezTo>
                          <a:pt x="64690" y="625266"/>
                          <a:pt x="124313" y="314252"/>
                          <a:pt x="184093" y="3081"/>
                        </a:cubicBezTo>
                        <a:cubicBezTo>
                          <a:pt x="184722" y="-65"/>
                          <a:pt x="179846" y="-1324"/>
                          <a:pt x="179216" y="1823"/>
                        </a:cubicBezTo>
                        <a:cubicBezTo>
                          <a:pt x="119436" y="312994"/>
                          <a:pt x="59813" y="624008"/>
                          <a:pt x="33" y="935180"/>
                        </a:cubicBezTo>
                        <a:cubicBezTo>
                          <a:pt x="-439" y="938326"/>
                          <a:pt x="4281" y="939742"/>
                          <a:pt x="4910" y="936438"/>
                        </a:cubicBezTo>
                        <a:lnTo>
                          <a:pt x="4910" y="936438"/>
                        </a:lnTo>
                        <a:close/>
                      </a:path>
                    </a:pathLst>
                  </a:custGeom>
                  <a:solidFill>
                    <a:srgbClr val="616E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4276;p16"/>
                <p:cNvGrpSpPr/>
                <p:nvPr/>
              </p:nvGrpSpPr>
              <p:grpSpPr>
                <a:xfrm>
                  <a:off x="6265776" y="5248898"/>
                  <a:ext cx="228046" cy="261457"/>
                  <a:chOff x="6265776" y="5248898"/>
                  <a:chExt cx="228046" cy="261457"/>
                </a:xfrm>
              </p:grpSpPr>
              <p:sp>
                <p:nvSpPr>
                  <p:cNvPr id="1311" name="Google Shape;4277;p16"/>
                  <p:cNvSpPr/>
                  <p:nvPr/>
                </p:nvSpPr>
                <p:spPr>
                  <a:xfrm>
                    <a:off x="6265776" y="5251115"/>
                    <a:ext cx="182442" cy="259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42" h="259099" extrusionOk="0">
                        <a:moveTo>
                          <a:pt x="32520" y="0"/>
                        </a:moveTo>
                        <a:cubicBezTo>
                          <a:pt x="32520" y="0"/>
                          <a:pt x="38970" y="63398"/>
                          <a:pt x="38026" y="53645"/>
                        </a:cubicBezTo>
                        <a:cubicBezTo>
                          <a:pt x="37082" y="44049"/>
                          <a:pt x="13328" y="43419"/>
                          <a:pt x="1844" y="64028"/>
                        </a:cubicBezTo>
                        <a:cubicBezTo>
                          <a:pt x="-9641" y="84636"/>
                          <a:pt x="35195" y="258943"/>
                          <a:pt x="62568" y="256111"/>
                        </a:cubicBezTo>
                        <a:cubicBezTo>
                          <a:pt x="89941" y="253279"/>
                          <a:pt x="164351" y="259100"/>
                          <a:pt x="164351" y="259100"/>
                        </a:cubicBezTo>
                        <a:lnTo>
                          <a:pt x="182443" y="21080"/>
                        </a:lnTo>
                        <a:lnTo>
                          <a:pt x="32520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2" name="Google Shape;4278;p16"/>
                  <p:cNvSpPr/>
                  <p:nvPr/>
                </p:nvSpPr>
                <p:spPr>
                  <a:xfrm>
                    <a:off x="6271359" y="5301863"/>
                    <a:ext cx="145424" cy="208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424" h="208492" extrusionOk="0">
                        <a:moveTo>
                          <a:pt x="3811" y="13752"/>
                        </a:moveTo>
                        <a:cubicBezTo>
                          <a:pt x="73030" y="-27622"/>
                          <a:pt x="107955" y="62048"/>
                          <a:pt x="116450" y="113647"/>
                        </a:cubicBezTo>
                        <a:cubicBezTo>
                          <a:pt x="121798" y="146212"/>
                          <a:pt x="124630" y="177833"/>
                          <a:pt x="140834" y="207251"/>
                        </a:cubicBezTo>
                        <a:cubicBezTo>
                          <a:pt x="142407" y="210082"/>
                          <a:pt x="146654" y="207565"/>
                          <a:pt x="145081" y="204734"/>
                        </a:cubicBezTo>
                        <a:cubicBezTo>
                          <a:pt x="114719" y="149830"/>
                          <a:pt x="132024" y="76836"/>
                          <a:pt x="89706" y="27281"/>
                        </a:cubicBezTo>
                        <a:cubicBezTo>
                          <a:pt x="66895" y="537"/>
                          <a:pt x="32128" y="-8902"/>
                          <a:pt x="1137" y="9661"/>
                        </a:cubicBezTo>
                        <a:cubicBezTo>
                          <a:pt x="-1537" y="11078"/>
                          <a:pt x="980" y="15482"/>
                          <a:pt x="3811" y="13752"/>
                        </a:cubicBezTo>
                        <a:lnTo>
                          <a:pt x="3811" y="137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3" name="Google Shape;4279;p16"/>
                  <p:cNvSpPr/>
                  <p:nvPr/>
                </p:nvSpPr>
                <p:spPr>
                  <a:xfrm>
                    <a:off x="6414710" y="5400781"/>
                    <a:ext cx="23755" cy="14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55" h="14414" extrusionOk="0">
                        <a:moveTo>
                          <a:pt x="2360" y="14415"/>
                        </a:moveTo>
                        <a:cubicBezTo>
                          <a:pt x="11169" y="14257"/>
                          <a:pt x="18091" y="10639"/>
                          <a:pt x="23283" y="3560"/>
                        </a:cubicBezTo>
                        <a:cubicBezTo>
                          <a:pt x="25171" y="1043"/>
                          <a:pt x="20923" y="-1474"/>
                          <a:pt x="19035" y="1043"/>
                        </a:cubicBezTo>
                        <a:cubicBezTo>
                          <a:pt x="14788" y="6706"/>
                          <a:pt x="9439" y="9380"/>
                          <a:pt x="2360" y="9538"/>
                        </a:cubicBezTo>
                        <a:cubicBezTo>
                          <a:pt x="-787" y="9380"/>
                          <a:pt x="-787" y="14415"/>
                          <a:pt x="2360" y="14415"/>
                        </a:cubicBezTo>
                        <a:lnTo>
                          <a:pt x="2360" y="144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4280;p16"/>
                  <p:cNvSpPr/>
                  <p:nvPr/>
                </p:nvSpPr>
                <p:spPr>
                  <a:xfrm>
                    <a:off x="6415199" y="5369099"/>
                    <a:ext cx="28375" cy="22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75" h="22990" extrusionOk="0">
                        <a:moveTo>
                          <a:pt x="3758" y="22656"/>
                        </a:moveTo>
                        <a:cubicBezTo>
                          <a:pt x="12883" y="17936"/>
                          <a:pt x="20749" y="11801"/>
                          <a:pt x="27670" y="4250"/>
                        </a:cubicBezTo>
                        <a:cubicBezTo>
                          <a:pt x="29873" y="1890"/>
                          <a:pt x="26412" y="-1571"/>
                          <a:pt x="24210" y="789"/>
                        </a:cubicBezTo>
                        <a:cubicBezTo>
                          <a:pt x="17445" y="8026"/>
                          <a:pt x="10051" y="13689"/>
                          <a:pt x="1241" y="18408"/>
                        </a:cubicBezTo>
                        <a:cubicBezTo>
                          <a:pt x="-1590" y="19824"/>
                          <a:pt x="927" y="24229"/>
                          <a:pt x="3758" y="22656"/>
                        </a:cubicBezTo>
                        <a:lnTo>
                          <a:pt x="3758" y="226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5" name="Google Shape;4281;p16"/>
                  <p:cNvSpPr/>
                  <p:nvPr/>
                </p:nvSpPr>
                <p:spPr>
                  <a:xfrm>
                    <a:off x="6295936" y="5298149"/>
                    <a:ext cx="110685" cy="21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685" h="21014" extrusionOk="0">
                        <a:moveTo>
                          <a:pt x="2360" y="5038"/>
                        </a:moveTo>
                        <a:cubicBezTo>
                          <a:pt x="38071" y="6768"/>
                          <a:pt x="72995" y="11960"/>
                          <a:pt x="107604" y="20927"/>
                        </a:cubicBezTo>
                        <a:cubicBezTo>
                          <a:pt x="110751" y="21713"/>
                          <a:pt x="112009" y="16994"/>
                          <a:pt x="108863" y="16050"/>
                        </a:cubicBezTo>
                        <a:cubicBezTo>
                          <a:pt x="73781" y="6926"/>
                          <a:pt x="38542" y="1577"/>
                          <a:pt x="2360" y="4"/>
                        </a:cubicBezTo>
                        <a:cubicBezTo>
                          <a:pt x="-787" y="-154"/>
                          <a:pt x="-787" y="4880"/>
                          <a:pt x="2360" y="5038"/>
                        </a:cubicBezTo>
                        <a:lnTo>
                          <a:pt x="2360" y="50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6" name="Google Shape;4282;p16"/>
                  <p:cNvSpPr/>
                  <p:nvPr/>
                </p:nvSpPr>
                <p:spPr>
                  <a:xfrm>
                    <a:off x="6295090" y="5248898"/>
                    <a:ext cx="152970" cy="21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970" h="21895" extrusionOk="0">
                        <a:moveTo>
                          <a:pt x="2419" y="5048"/>
                        </a:moveTo>
                        <a:cubicBezTo>
                          <a:pt x="51816" y="10712"/>
                          <a:pt x="101214" y="16218"/>
                          <a:pt x="150611" y="21881"/>
                        </a:cubicBezTo>
                        <a:cubicBezTo>
                          <a:pt x="153757" y="22196"/>
                          <a:pt x="153757" y="17319"/>
                          <a:pt x="150611" y="16847"/>
                        </a:cubicBezTo>
                        <a:cubicBezTo>
                          <a:pt x="101214" y="11184"/>
                          <a:pt x="51816" y="5678"/>
                          <a:pt x="2419" y="14"/>
                        </a:cubicBezTo>
                        <a:cubicBezTo>
                          <a:pt x="-885" y="-301"/>
                          <a:pt x="-727" y="4734"/>
                          <a:pt x="2419" y="5048"/>
                        </a:cubicBezTo>
                        <a:lnTo>
                          <a:pt x="2419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4283;p16"/>
                  <p:cNvSpPr/>
                  <p:nvPr/>
                </p:nvSpPr>
                <p:spPr>
                  <a:xfrm>
                    <a:off x="6411983" y="5347265"/>
                    <a:ext cx="34015" cy="18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15" h="18661" extrusionOk="0">
                        <a:moveTo>
                          <a:pt x="3828" y="18376"/>
                        </a:moveTo>
                        <a:cubicBezTo>
                          <a:pt x="13424" y="13814"/>
                          <a:pt x="23021" y="9095"/>
                          <a:pt x="32774" y="4533"/>
                        </a:cubicBezTo>
                        <a:cubicBezTo>
                          <a:pt x="35606" y="3117"/>
                          <a:pt x="33089" y="-1131"/>
                          <a:pt x="30257" y="285"/>
                        </a:cubicBezTo>
                        <a:cubicBezTo>
                          <a:pt x="20661" y="4847"/>
                          <a:pt x="11065" y="9567"/>
                          <a:pt x="1311" y="14129"/>
                        </a:cubicBezTo>
                        <a:cubicBezTo>
                          <a:pt x="-1678" y="15545"/>
                          <a:pt x="996" y="19792"/>
                          <a:pt x="3828" y="18376"/>
                        </a:cubicBezTo>
                        <a:lnTo>
                          <a:pt x="3828" y="183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8" name="Google Shape;4284;p16"/>
                  <p:cNvSpPr/>
                  <p:nvPr/>
                </p:nvSpPr>
                <p:spPr>
                  <a:xfrm>
                    <a:off x="6441362" y="5320397"/>
                    <a:ext cx="52460" cy="32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60" h="32623" extrusionOk="0">
                        <a:moveTo>
                          <a:pt x="5283" y="29355"/>
                        </a:moveTo>
                        <a:cubicBezTo>
                          <a:pt x="8587" y="16612"/>
                          <a:pt x="27780" y="-1794"/>
                          <a:pt x="41938" y="8274"/>
                        </a:cubicBezTo>
                        <a:cubicBezTo>
                          <a:pt x="48860" y="13151"/>
                          <a:pt x="45871" y="22905"/>
                          <a:pt x="38320" y="25107"/>
                        </a:cubicBezTo>
                        <a:cubicBezTo>
                          <a:pt x="34387" y="26366"/>
                          <a:pt x="29825" y="26995"/>
                          <a:pt x="25735" y="27310"/>
                        </a:cubicBezTo>
                        <a:cubicBezTo>
                          <a:pt x="18026" y="27781"/>
                          <a:pt x="10475" y="26680"/>
                          <a:pt x="3081" y="24635"/>
                        </a:cubicBezTo>
                        <a:cubicBezTo>
                          <a:pt x="-65" y="23691"/>
                          <a:pt x="-1324" y="28568"/>
                          <a:pt x="1822" y="29512"/>
                        </a:cubicBezTo>
                        <a:cubicBezTo>
                          <a:pt x="14722" y="33130"/>
                          <a:pt x="30297" y="34389"/>
                          <a:pt x="42882" y="28883"/>
                        </a:cubicBezTo>
                        <a:cubicBezTo>
                          <a:pt x="51062" y="25422"/>
                          <a:pt x="55467" y="16927"/>
                          <a:pt x="50119" y="8589"/>
                        </a:cubicBezTo>
                        <a:cubicBezTo>
                          <a:pt x="36117" y="-12963"/>
                          <a:pt x="5126" y="10791"/>
                          <a:pt x="564" y="27939"/>
                        </a:cubicBezTo>
                        <a:cubicBezTo>
                          <a:pt x="-380" y="31085"/>
                          <a:pt x="4497" y="32501"/>
                          <a:pt x="5283" y="29355"/>
                        </a:cubicBezTo>
                        <a:lnTo>
                          <a:pt x="5283" y="293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9" name="Google Shape;4285;p16"/>
                  <p:cNvSpPr/>
                  <p:nvPr/>
                </p:nvSpPr>
                <p:spPr>
                  <a:xfrm>
                    <a:off x="6438337" y="5299937"/>
                    <a:ext cx="29493" cy="49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93" h="49799" extrusionOk="0">
                        <a:moveTo>
                          <a:pt x="7679" y="49028"/>
                        </a:moveTo>
                        <a:cubicBezTo>
                          <a:pt x="17118" y="38488"/>
                          <a:pt x="35052" y="25431"/>
                          <a:pt x="27815" y="8913"/>
                        </a:cubicBezTo>
                        <a:cubicBezTo>
                          <a:pt x="22309" y="-3515"/>
                          <a:pt x="6106" y="-2414"/>
                          <a:pt x="285" y="8913"/>
                        </a:cubicBezTo>
                        <a:cubicBezTo>
                          <a:pt x="-1131" y="11745"/>
                          <a:pt x="3117" y="14262"/>
                          <a:pt x="4532" y="11430"/>
                        </a:cubicBezTo>
                        <a:cubicBezTo>
                          <a:pt x="6106" y="7340"/>
                          <a:pt x="9252" y="5137"/>
                          <a:pt x="13971" y="4823"/>
                        </a:cubicBezTo>
                        <a:cubicBezTo>
                          <a:pt x="17275" y="7654"/>
                          <a:pt x="20579" y="10486"/>
                          <a:pt x="23882" y="13318"/>
                        </a:cubicBezTo>
                        <a:cubicBezTo>
                          <a:pt x="26399" y="18509"/>
                          <a:pt x="22152" y="25431"/>
                          <a:pt x="19163" y="29521"/>
                        </a:cubicBezTo>
                        <a:cubicBezTo>
                          <a:pt x="14758" y="35499"/>
                          <a:pt x="8937" y="40219"/>
                          <a:pt x="4061" y="45725"/>
                        </a:cubicBezTo>
                        <a:cubicBezTo>
                          <a:pt x="2015" y="47770"/>
                          <a:pt x="5476" y="51388"/>
                          <a:pt x="7679" y="49028"/>
                        </a:cubicBezTo>
                        <a:lnTo>
                          <a:pt x="7679" y="490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0" name="Google Shape;4286;p16"/>
                <p:cNvGrpSpPr/>
                <p:nvPr/>
              </p:nvGrpSpPr>
              <p:grpSpPr>
                <a:xfrm>
                  <a:off x="5853769" y="5246539"/>
                  <a:ext cx="228219" cy="257837"/>
                  <a:chOff x="5853769" y="5246539"/>
                  <a:chExt cx="228219" cy="257837"/>
                </a:xfrm>
              </p:grpSpPr>
              <p:sp>
                <p:nvSpPr>
                  <p:cNvPr id="1302" name="Google Shape;4287;p16"/>
                  <p:cNvSpPr/>
                  <p:nvPr/>
                </p:nvSpPr>
                <p:spPr>
                  <a:xfrm>
                    <a:off x="5853769" y="5248755"/>
                    <a:ext cx="180865" cy="255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865" h="255222" extrusionOk="0">
                        <a:moveTo>
                          <a:pt x="30314" y="0"/>
                        </a:moveTo>
                        <a:cubicBezTo>
                          <a:pt x="30314" y="0"/>
                          <a:pt x="38652" y="63084"/>
                          <a:pt x="37393" y="53487"/>
                        </a:cubicBezTo>
                        <a:cubicBezTo>
                          <a:pt x="36135" y="43891"/>
                          <a:pt x="12380" y="44049"/>
                          <a:pt x="1525" y="64971"/>
                        </a:cubicBezTo>
                        <a:cubicBezTo>
                          <a:pt x="-9330" y="85895"/>
                          <a:pt x="40382" y="258785"/>
                          <a:pt x="67755" y="255167"/>
                        </a:cubicBezTo>
                        <a:cubicBezTo>
                          <a:pt x="94971" y="251548"/>
                          <a:pt x="169539" y="255167"/>
                          <a:pt x="169539" y="255167"/>
                        </a:cubicBezTo>
                        <a:lnTo>
                          <a:pt x="180865" y="16675"/>
                        </a:lnTo>
                        <a:lnTo>
                          <a:pt x="30314" y="0"/>
                        </a:lnTo>
                        <a:close/>
                      </a:path>
                    </a:pathLst>
                  </a:custGeom>
                  <a:solidFill>
                    <a:srgbClr val="C94D1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3" name="Google Shape;4288;p16"/>
                  <p:cNvSpPr/>
                  <p:nvPr/>
                </p:nvSpPr>
                <p:spPr>
                  <a:xfrm>
                    <a:off x="5859029" y="5299026"/>
                    <a:ext cx="150830" cy="20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830" h="205350" extrusionOk="0">
                        <a:moveTo>
                          <a:pt x="3658" y="14858"/>
                        </a:moveTo>
                        <a:cubicBezTo>
                          <a:pt x="71147" y="-28089"/>
                          <a:pt x="109217" y="59693"/>
                          <a:pt x="119128" y="111293"/>
                        </a:cubicBezTo>
                        <a:cubicBezTo>
                          <a:pt x="125421" y="143700"/>
                          <a:pt x="129197" y="175163"/>
                          <a:pt x="146187" y="204109"/>
                        </a:cubicBezTo>
                        <a:cubicBezTo>
                          <a:pt x="147760" y="206941"/>
                          <a:pt x="152165" y="204424"/>
                          <a:pt x="150434" y="201592"/>
                        </a:cubicBezTo>
                        <a:cubicBezTo>
                          <a:pt x="120072" y="150307"/>
                          <a:pt x="132186" y="83763"/>
                          <a:pt x="97104" y="34680"/>
                        </a:cubicBezTo>
                        <a:cubicBezTo>
                          <a:pt x="74451" y="2902"/>
                          <a:pt x="35593" y="-11414"/>
                          <a:pt x="1141" y="10610"/>
                        </a:cubicBezTo>
                        <a:cubicBezTo>
                          <a:pt x="-1533" y="12184"/>
                          <a:pt x="984" y="16588"/>
                          <a:pt x="3658" y="14858"/>
                        </a:cubicBezTo>
                        <a:lnTo>
                          <a:pt x="3658" y="14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4289;p16"/>
                  <p:cNvSpPr/>
                  <p:nvPr/>
                </p:nvSpPr>
                <p:spPr>
                  <a:xfrm>
                    <a:off x="6005059" y="5394075"/>
                    <a:ext cx="23429" cy="15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9" h="15145" extrusionOk="0">
                        <a:moveTo>
                          <a:pt x="2360" y="15142"/>
                        </a:moveTo>
                        <a:cubicBezTo>
                          <a:pt x="11169" y="14670"/>
                          <a:pt x="17934" y="10895"/>
                          <a:pt x="22968" y="3658"/>
                        </a:cubicBezTo>
                        <a:cubicBezTo>
                          <a:pt x="24856" y="984"/>
                          <a:pt x="20451" y="-1533"/>
                          <a:pt x="18721" y="1141"/>
                        </a:cubicBezTo>
                        <a:cubicBezTo>
                          <a:pt x="14630" y="6962"/>
                          <a:pt x="9282" y="9794"/>
                          <a:pt x="2360" y="10108"/>
                        </a:cubicBezTo>
                        <a:cubicBezTo>
                          <a:pt x="-787" y="10266"/>
                          <a:pt x="-787" y="15300"/>
                          <a:pt x="2360" y="15142"/>
                        </a:cubicBezTo>
                        <a:lnTo>
                          <a:pt x="2360" y="15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5" name="Google Shape;4290;p16"/>
                  <p:cNvSpPr/>
                  <p:nvPr/>
                </p:nvSpPr>
                <p:spPr>
                  <a:xfrm>
                    <a:off x="6004969" y="5362427"/>
                    <a:ext cx="27772" cy="23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72" h="23694" extrusionOk="0">
                        <a:moveTo>
                          <a:pt x="3708" y="23350"/>
                        </a:moveTo>
                        <a:cubicBezTo>
                          <a:pt x="12675" y="18316"/>
                          <a:pt x="20383" y="12024"/>
                          <a:pt x="27148" y="4315"/>
                        </a:cubicBezTo>
                        <a:cubicBezTo>
                          <a:pt x="29193" y="1955"/>
                          <a:pt x="25732" y="-1663"/>
                          <a:pt x="23687" y="854"/>
                        </a:cubicBezTo>
                        <a:cubicBezTo>
                          <a:pt x="17237" y="8248"/>
                          <a:pt x="9843" y="14226"/>
                          <a:pt x="1348" y="19103"/>
                        </a:cubicBezTo>
                        <a:cubicBezTo>
                          <a:pt x="-1641" y="20676"/>
                          <a:pt x="876" y="24924"/>
                          <a:pt x="3708" y="23350"/>
                        </a:cubicBezTo>
                        <a:lnTo>
                          <a:pt x="3708" y="2335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6" name="Google Shape;4291;p16"/>
                  <p:cNvSpPr/>
                  <p:nvPr/>
                </p:nvSpPr>
                <p:spPr>
                  <a:xfrm>
                    <a:off x="5883119" y="5295635"/>
                    <a:ext cx="111019" cy="18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19" h="18019" extrusionOk="0">
                        <a:moveTo>
                          <a:pt x="2380" y="5034"/>
                        </a:moveTo>
                        <a:cubicBezTo>
                          <a:pt x="38091" y="5663"/>
                          <a:pt x="73172" y="10068"/>
                          <a:pt x="107939" y="17934"/>
                        </a:cubicBezTo>
                        <a:cubicBezTo>
                          <a:pt x="111085" y="18721"/>
                          <a:pt x="112344" y="13844"/>
                          <a:pt x="109197" y="13057"/>
                        </a:cubicBezTo>
                        <a:cubicBezTo>
                          <a:pt x="73959" y="5034"/>
                          <a:pt x="38405" y="629"/>
                          <a:pt x="2222" y="0"/>
                        </a:cubicBezTo>
                        <a:cubicBezTo>
                          <a:pt x="-767" y="0"/>
                          <a:pt x="-767" y="5034"/>
                          <a:pt x="2380" y="5034"/>
                        </a:cubicBezTo>
                        <a:lnTo>
                          <a:pt x="2380" y="50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7" name="Google Shape;4292;p16"/>
                  <p:cNvSpPr/>
                  <p:nvPr/>
                </p:nvSpPr>
                <p:spPr>
                  <a:xfrm>
                    <a:off x="5880818" y="5246539"/>
                    <a:ext cx="153501" cy="17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01" h="17647" extrusionOk="0">
                        <a:moveTo>
                          <a:pt x="2478" y="5048"/>
                        </a:moveTo>
                        <a:cubicBezTo>
                          <a:pt x="52032" y="9296"/>
                          <a:pt x="101587" y="13386"/>
                          <a:pt x="151142" y="17633"/>
                        </a:cubicBezTo>
                        <a:cubicBezTo>
                          <a:pt x="154288" y="17948"/>
                          <a:pt x="154288" y="12914"/>
                          <a:pt x="151142" y="12599"/>
                        </a:cubicBezTo>
                        <a:cubicBezTo>
                          <a:pt x="101587" y="8352"/>
                          <a:pt x="52032" y="4262"/>
                          <a:pt x="2478" y="14"/>
                        </a:cubicBezTo>
                        <a:cubicBezTo>
                          <a:pt x="-826" y="-301"/>
                          <a:pt x="-826" y="4734"/>
                          <a:pt x="2478" y="5048"/>
                        </a:cubicBezTo>
                        <a:lnTo>
                          <a:pt x="2478" y="50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4293;p16"/>
                  <p:cNvSpPr/>
                  <p:nvPr/>
                </p:nvSpPr>
                <p:spPr>
                  <a:xfrm>
                    <a:off x="6000986" y="5340608"/>
                    <a:ext cx="33474" cy="194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74" h="19497" extrusionOk="0">
                        <a:moveTo>
                          <a:pt x="3758" y="19213"/>
                        </a:moveTo>
                        <a:cubicBezTo>
                          <a:pt x="13197" y="14336"/>
                          <a:pt x="22794" y="9459"/>
                          <a:pt x="32233" y="4582"/>
                        </a:cubicBezTo>
                        <a:cubicBezTo>
                          <a:pt x="35064" y="3166"/>
                          <a:pt x="32547" y="-1238"/>
                          <a:pt x="29716" y="335"/>
                        </a:cubicBezTo>
                        <a:cubicBezTo>
                          <a:pt x="20277" y="5212"/>
                          <a:pt x="10680" y="10088"/>
                          <a:pt x="1241" y="14965"/>
                        </a:cubicBezTo>
                        <a:cubicBezTo>
                          <a:pt x="-1590" y="16381"/>
                          <a:pt x="927" y="20628"/>
                          <a:pt x="3758" y="19213"/>
                        </a:cubicBezTo>
                        <a:lnTo>
                          <a:pt x="3758" y="192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4294;p16"/>
                  <p:cNvSpPr/>
                  <p:nvPr/>
                </p:nvSpPr>
                <p:spPr>
                  <a:xfrm>
                    <a:off x="6029823" y="5312794"/>
                    <a:ext cx="52165" cy="3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65" h="32916" extrusionOk="0">
                        <a:moveTo>
                          <a:pt x="5283" y="30194"/>
                        </a:moveTo>
                        <a:cubicBezTo>
                          <a:pt x="8272" y="17294"/>
                          <a:pt x="26836" y="-1584"/>
                          <a:pt x="41309" y="8012"/>
                        </a:cubicBezTo>
                        <a:cubicBezTo>
                          <a:pt x="48388" y="12731"/>
                          <a:pt x="45714" y="22485"/>
                          <a:pt x="38320" y="25002"/>
                        </a:cubicBezTo>
                        <a:cubicBezTo>
                          <a:pt x="34387" y="26418"/>
                          <a:pt x="29825" y="27205"/>
                          <a:pt x="25735" y="27519"/>
                        </a:cubicBezTo>
                        <a:cubicBezTo>
                          <a:pt x="18026" y="28306"/>
                          <a:pt x="10475" y="27362"/>
                          <a:pt x="3081" y="25474"/>
                        </a:cubicBezTo>
                        <a:cubicBezTo>
                          <a:pt x="-65" y="24688"/>
                          <a:pt x="-1324" y="29564"/>
                          <a:pt x="1822" y="30351"/>
                        </a:cubicBezTo>
                        <a:cubicBezTo>
                          <a:pt x="14722" y="33654"/>
                          <a:pt x="30297" y="34441"/>
                          <a:pt x="42882" y="28620"/>
                        </a:cubicBezTo>
                        <a:cubicBezTo>
                          <a:pt x="51062" y="24845"/>
                          <a:pt x="55153" y="16350"/>
                          <a:pt x="49647" y="8169"/>
                        </a:cubicBezTo>
                        <a:cubicBezTo>
                          <a:pt x="35174" y="-12911"/>
                          <a:pt x="4654" y="11473"/>
                          <a:pt x="721" y="28778"/>
                        </a:cubicBezTo>
                        <a:cubicBezTo>
                          <a:pt x="-223" y="32081"/>
                          <a:pt x="4654" y="33340"/>
                          <a:pt x="5283" y="30194"/>
                        </a:cubicBezTo>
                        <a:lnTo>
                          <a:pt x="5283" y="301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4295;p16"/>
                  <p:cNvSpPr/>
                  <p:nvPr/>
                </p:nvSpPr>
                <p:spPr>
                  <a:xfrm>
                    <a:off x="6025704" y="5293014"/>
                    <a:ext cx="29676" cy="4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76" h="49973" extrusionOk="0">
                        <a:moveTo>
                          <a:pt x="8772" y="49187"/>
                        </a:moveTo>
                        <a:cubicBezTo>
                          <a:pt x="17897" y="38332"/>
                          <a:pt x="35673" y="24645"/>
                          <a:pt x="27650" y="8285"/>
                        </a:cubicBezTo>
                        <a:cubicBezTo>
                          <a:pt x="21830" y="-3671"/>
                          <a:pt x="5626" y="-2098"/>
                          <a:pt x="277" y="9228"/>
                        </a:cubicBezTo>
                        <a:cubicBezTo>
                          <a:pt x="-1139" y="12060"/>
                          <a:pt x="3266" y="14577"/>
                          <a:pt x="4525" y="11746"/>
                        </a:cubicBezTo>
                        <a:cubicBezTo>
                          <a:pt x="7828" y="4824"/>
                          <a:pt x="19470" y="-840"/>
                          <a:pt x="24032" y="12847"/>
                        </a:cubicBezTo>
                        <a:cubicBezTo>
                          <a:pt x="25605" y="17881"/>
                          <a:pt x="23088" y="24173"/>
                          <a:pt x="20414" y="28421"/>
                        </a:cubicBezTo>
                        <a:cubicBezTo>
                          <a:pt x="16481" y="34871"/>
                          <a:pt x="10031" y="39905"/>
                          <a:pt x="5154" y="45568"/>
                        </a:cubicBezTo>
                        <a:cubicBezTo>
                          <a:pt x="3266" y="48086"/>
                          <a:pt x="6727" y="51546"/>
                          <a:pt x="8772" y="49187"/>
                        </a:cubicBezTo>
                        <a:lnTo>
                          <a:pt x="8772" y="4918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01" name="Google Shape;4296;p16"/>
                <p:cNvSpPr/>
                <p:nvPr/>
              </p:nvSpPr>
              <p:spPr>
                <a:xfrm>
                  <a:off x="6120529" y="4242718"/>
                  <a:ext cx="313373" cy="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73" h="8023" extrusionOk="0">
                      <a:moveTo>
                        <a:pt x="2360" y="8023"/>
                      </a:moveTo>
                      <a:cubicBezTo>
                        <a:pt x="105245" y="7079"/>
                        <a:pt x="208129" y="5978"/>
                        <a:pt x="311014" y="5034"/>
                      </a:cubicBezTo>
                      <a:cubicBezTo>
                        <a:pt x="314160" y="5034"/>
                        <a:pt x="314160" y="0"/>
                        <a:pt x="311014" y="0"/>
                      </a:cubicBezTo>
                      <a:cubicBezTo>
                        <a:pt x="208129" y="944"/>
                        <a:pt x="105245" y="2045"/>
                        <a:pt x="2360" y="2989"/>
                      </a:cubicBezTo>
                      <a:cubicBezTo>
                        <a:pt x="-787" y="2989"/>
                        <a:pt x="-787" y="8023"/>
                        <a:pt x="2360" y="8023"/>
                      </a:cubicBezTo>
                      <a:lnTo>
                        <a:pt x="2360" y="8023"/>
                      </a:lnTo>
                      <a:close/>
                    </a:path>
                  </a:pathLst>
                </a:custGeom>
                <a:solidFill>
                  <a:srgbClr val="616E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0" name="Google Shape;4297;p16"/>
              <p:cNvGrpSpPr/>
              <p:nvPr/>
            </p:nvGrpSpPr>
            <p:grpSpPr>
              <a:xfrm>
                <a:off x="5572157" y="1905289"/>
                <a:ext cx="1624946" cy="2104679"/>
                <a:chOff x="5572157" y="1905289"/>
                <a:chExt cx="1624946" cy="2104679"/>
              </a:xfrm>
            </p:grpSpPr>
            <p:sp>
              <p:nvSpPr>
                <p:cNvPr id="1251" name="Google Shape;4298;p16"/>
                <p:cNvSpPr/>
                <p:nvPr/>
              </p:nvSpPr>
              <p:spPr>
                <a:xfrm>
                  <a:off x="7082045" y="2226868"/>
                  <a:ext cx="51770" cy="427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0" h="427792" extrusionOk="0">
                      <a:moveTo>
                        <a:pt x="0" y="3304"/>
                      </a:moveTo>
                      <a:cubicBezTo>
                        <a:pt x="0" y="3304"/>
                        <a:pt x="0" y="5191"/>
                        <a:pt x="0" y="8495"/>
                      </a:cubicBezTo>
                      <a:cubicBezTo>
                        <a:pt x="157" y="57263"/>
                        <a:pt x="2517" y="432777"/>
                        <a:pt x="28474" y="427743"/>
                      </a:cubicBezTo>
                      <a:cubicBezTo>
                        <a:pt x="56319" y="422237"/>
                        <a:pt x="51442" y="0"/>
                        <a:pt x="51442" y="0"/>
                      </a:cubicBezTo>
                      <a:lnTo>
                        <a:pt x="0" y="3304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4299;p16"/>
                <p:cNvSpPr/>
                <p:nvPr/>
              </p:nvSpPr>
              <p:spPr>
                <a:xfrm>
                  <a:off x="7081416" y="2223250"/>
                  <a:ext cx="53015" cy="38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5" h="38542" extrusionOk="0">
                      <a:moveTo>
                        <a:pt x="0" y="1259"/>
                      </a:moveTo>
                      <a:lnTo>
                        <a:pt x="787" y="37284"/>
                      </a:lnTo>
                      <a:lnTo>
                        <a:pt x="52386" y="38542"/>
                      </a:lnTo>
                      <a:lnTo>
                        <a:pt x="53015" y="0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3" name="Google Shape;4300;p16"/>
                <p:cNvGrpSpPr/>
                <p:nvPr/>
              </p:nvGrpSpPr>
              <p:grpSpPr>
                <a:xfrm>
                  <a:off x="7041683" y="2004581"/>
                  <a:ext cx="130334" cy="226272"/>
                  <a:chOff x="7041683" y="2004581"/>
                  <a:chExt cx="130334" cy="226272"/>
                </a:xfrm>
              </p:grpSpPr>
              <p:sp>
                <p:nvSpPr>
                  <p:cNvPr id="1295" name="Google Shape;4301;p16"/>
                  <p:cNvSpPr/>
                  <p:nvPr/>
                </p:nvSpPr>
                <p:spPr>
                  <a:xfrm>
                    <a:off x="7041683" y="2005682"/>
                    <a:ext cx="130334" cy="225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334" h="225171" extrusionOk="0">
                        <a:moveTo>
                          <a:pt x="91961" y="221029"/>
                        </a:moveTo>
                        <a:cubicBezTo>
                          <a:pt x="65847" y="232199"/>
                          <a:pt x="26203" y="219771"/>
                          <a:pt x="10786" y="195859"/>
                        </a:cubicBezTo>
                        <a:cubicBezTo>
                          <a:pt x="-1484" y="176666"/>
                          <a:pt x="-2114" y="152125"/>
                          <a:pt x="3078" y="129943"/>
                        </a:cubicBezTo>
                        <a:cubicBezTo>
                          <a:pt x="8269" y="107762"/>
                          <a:pt x="18652" y="87310"/>
                          <a:pt x="27305" y="66230"/>
                        </a:cubicBezTo>
                        <a:cubicBezTo>
                          <a:pt x="35957" y="45150"/>
                          <a:pt x="43036" y="22654"/>
                          <a:pt x="41148" y="0"/>
                        </a:cubicBezTo>
                        <a:cubicBezTo>
                          <a:pt x="81736" y="19822"/>
                          <a:pt x="115716" y="56005"/>
                          <a:pt x="125785" y="100053"/>
                        </a:cubicBezTo>
                        <a:cubicBezTo>
                          <a:pt x="135853" y="144259"/>
                          <a:pt x="131133" y="198533"/>
                          <a:pt x="91961" y="221029"/>
                        </a:cubicBezTo>
                      </a:path>
                    </a:pathLst>
                  </a:custGeom>
                  <a:solidFill>
                    <a:srgbClr val="E2C6A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6" name="Google Shape;4302;p16"/>
                  <p:cNvSpPr/>
                  <p:nvPr/>
                </p:nvSpPr>
                <p:spPr>
                  <a:xfrm>
                    <a:off x="7064358" y="2004581"/>
                    <a:ext cx="95628" cy="1041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28" h="104141" extrusionOk="0">
                        <a:moveTo>
                          <a:pt x="382" y="77400"/>
                        </a:moveTo>
                        <a:cubicBezTo>
                          <a:pt x="-719" y="85423"/>
                          <a:pt x="382" y="93918"/>
                          <a:pt x="6045" y="99738"/>
                        </a:cubicBezTo>
                        <a:cubicBezTo>
                          <a:pt x="9506" y="103357"/>
                          <a:pt x="14855" y="104615"/>
                          <a:pt x="19889" y="103986"/>
                        </a:cubicBezTo>
                        <a:cubicBezTo>
                          <a:pt x="24923" y="103357"/>
                          <a:pt x="29486" y="101154"/>
                          <a:pt x="33733" y="98637"/>
                        </a:cubicBezTo>
                        <a:cubicBezTo>
                          <a:pt x="40970" y="94232"/>
                          <a:pt x="47420" y="88412"/>
                          <a:pt x="52768" y="81804"/>
                        </a:cubicBezTo>
                        <a:cubicBezTo>
                          <a:pt x="55600" y="78186"/>
                          <a:pt x="58904" y="73939"/>
                          <a:pt x="63466" y="73781"/>
                        </a:cubicBezTo>
                        <a:cubicBezTo>
                          <a:pt x="69601" y="73624"/>
                          <a:pt x="73219" y="80389"/>
                          <a:pt x="78411" y="83378"/>
                        </a:cubicBezTo>
                        <a:cubicBezTo>
                          <a:pt x="82344" y="85580"/>
                          <a:pt x="87693" y="85423"/>
                          <a:pt x="91468" y="82906"/>
                        </a:cubicBezTo>
                        <a:cubicBezTo>
                          <a:pt x="95244" y="80389"/>
                          <a:pt x="95873" y="80389"/>
                          <a:pt x="95558" y="75826"/>
                        </a:cubicBezTo>
                        <a:cubicBezTo>
                          <a:pt x="95558" y="75826"/>
                          <a:pt x="64567" y="17147"/>
                          <a:pt x="16271" y="0"/>
                        </a:cubicBezTo>
                        <a:cubicBezTo>
                          <a:pt x="16271" y="0"/>
                          <a:pt x="21305" y="8810"/>
                          <a:pt x="14855" y="30677"/>
                        </a:cubicBezTo>
                        <a:cubicBezTo>
                          <a:pt x="8405" y="52544"/>
                          <a:pt x="382" y="77400"/>
                          <a:pt x="382" y="77400"/>
                        </a:cubicBezTo>
                        <a:close/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4303;p16"/>
                  <p:cNvSpPr/>
                  <p:nvPr/>
                </p:nvSpPr>
                <p:spPr>
                  <a:xfrm>
                    <a:off x="7114450" y="2100910"/>
                    <a:ext cx="31672" cy="349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72" h="34936" extrusionOk="0">
                        <a:moveTo>
                          <a:pt x="20453" y="1207"/>
                        </a:moveTo>
                        <a:cubicBezTo>
                          <a:pt x="15104" y="-1310"/>
                          <a:pt x="8340" y="263"/>
                          <a:pt x="4250" y="4510"/>
                        </a:cubicBezTo>
                        <a:cubicBezTo>
                          <a:pt x="159" y="8758"/>
                          <a:pt x="-942" y="15365"/>
                          <a:pt x="789" y="21029"/>
                        </a:cubicBezTo>
                        <a:cubicBezTo>
                          <a:pt x="2519" y="26692"/>
                          <a:pt x="7081" y="31254"/>
                          <a:pt x="12430" y="33456"/>
                        </a:cubicBezTo>
                        <a:cubicBezTo>
                          <a:pt x="16363" y="35187"/>
                          <a:pt x="21082" y="35659"/>
                          <a:pt x="24858" y="33456"/>
                        </a:cubicBezTo>
                        <a:cubicBezTo>
                          <a:pt x="27532" y="31883"/>
                          <a:pt x="29263" y="29052"/>
                          <a:pt x="30207" y="26220"/>
                        </a:cubicBezTo>
                        <a:cubicBezTo>
                          <a:pt x="31623" y="21658"/>
                          <a:pt x="32567" y="15994"/>
                          <a:pt x="30364" y="11904"/>
                        </a:cubicBezTo>
                        <a:cubicBezTo>
                          <a:pt x="28319" y="7657"/>
                          <a:pt x="25015" y="2623"/>
                          <a:pt x="20453" y="1207"/>
                        </a:cubicBezTo>
                      </a:path>
                    </a:pathLst>
                  </a:custGeom>
                  <a:solidFill>
                    <a:srgbClr val="EFA35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4" name="Google Shape;4304;p16"/>
                <p:cNvGrpSpPr/>
                <p:nvPr/>
              </p:nvGrpSpPr>
              <p:grpSpPr>
                <a:xfrm>
                  <a:off x="5572157" y="1905289"/>
                  <a:ext cx="1624946" cy="2104679"/>
                  <a:chOff x="5572157" y="1905289"/>
                  <a:chExt cx="1624946" cy="2104679"/>
                </a:xfrm>
              </p:grpSpPr>
              <p:sp>
                <p:nvSpPr>
                  <p:cNvPr id="1255" name="Google Shape;4305;p16"/>
                  <p:cNvSpPr/>
                  <p:nvPr/>
                </p:nvSpPr>
                <p:spPr>
                  <a:xfrm>
                    <a:off x="7016444" y="2281430"/>
                    <a:ext cx="180659" cy="266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659" h="266520" extrusionOk="0">
                        <a:moveTo>
                          <a:pt x="0" y="188334"/>
                        </a:moveTo>
                        <a:cubicBezTo>
                          <a:pt x="0" y="188334"/>
                          <a:pt x="14001" y="80730"/>
                          <a:pt x="18563" y="68931"/>
                        </a:cubicBezTo>
                        <a:cubicBezTo>
                          <a:pt x="22024" y="59807"/>
                          <a:pt x="28632" y="132802"/>
                          <a:pt x="28632" y="132802"/>
                        </a:cubicBezTo>
                        <a:cubicBezTo>
                          <a:pt x="28632" y="132802"/>
                          <a:pt x="104458" y="-20110"/>
                          <a:pt x="106188" y="2229"/>
                        </a:cubicBezTo>
                        <a:cubicBezTo>
                          <a:pt x="107919" y="24568"/>
                          <a:pt x="66859" y="105429"/>
                          <a:pt x="66859" y="105429"/>
                        </a:cubicBezTo>
                        <a:cubicBezTo>
                          <a:pt x="66859" y="105429"/>
                          <a:pt x="166441" y="2229"/>
                          <a:pt x="148978" y="30703"/>
                        </a:cubicBezTo>
                        <a:cubicBezTo>
                          <a:pt x="131516" y="59020"/>
                          <a:pt x="88412" y="128240"/>
                          <a:pt x="88412" y="128240"/>
                        </a:cubicBezTo>
                        <a:cubicBezTo>
                          <a:pt x="88412" y="128240"/>
                          <a:pt x="197589" y="26613"/>
                          <a:pt x="178397" y="61695"/>
                        </a:cubicBezTo>
                        <a:cubicBezTo>
                          <a:pt x="159204" y="96776"/>
                          <a:pt x="111065" y="146803"/>
                          <a:pt x="111065" y="146803"/>
                        </a:cubicBezTo>
                        <a:cubicBezTo>
                          <a:pt x="111065" y="146803"/>
                          <a:pt x="188307" y="97406"/>
                          <a:pt x="162193" y="126981"/>
                        </a:cubicBezTo>
                        <a:cubicBezTo>
                          <a:pt x="136079" y="156714"/>
                          <a:pt x="89828" y="212718"/>
                          <a:pt x="70792" y="266520"/>
                        </a:cubicBezTo>
                        <a:lnTo>
                          <a:pt x="0" y="188334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4306;p16"/>
                  <p:cNvSpPr/>
                  <p:nvPr/>
                </p:nvSpPr>
                <p:spPr>
                  <a:xfrm>
                    <a:off x="5631149" y="2430593"/>
                    <a:ext cx="1522632" cy="157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2632" h="1574420" extrusionOk="0">
                        <a:moveTo>
                          <a:pt x="680991" y="557686"/>
                        </a:moveTo>
                        <a:cubicBezTo>
                          <a:pt x="522416" y="565552"/>
                          <a:pt x="371078" y="626905"/>
                          <a:pt x="252304" y="732150"/>
                        </a:cubicBezTo>
                        <a:cubicBezTo>
                          <a:pt x="146588" y="825753"/>
                          <a:pt x="56603" y="942481"/>
                          <a:pt x="30803" y="1019724"/>
                        </a:cubicBezTo>
                        <a:cubicBezTo>
                          <a:pt x="-20010" y="1172320"/>
                          <a:pt x="7363" y="1403418"/>
                          <a:pt x="7363" y="1403418"/>
                        </a:cubicBezTo>
                        <a:lnTo>
                          <a:pt x="159959" y="1403418"/>
                        </a:lnTo>
                        <a:lnTo>
                          <a:pt x="210773" y="1077931"/>
                        </a:lnTo>
                        <a:lnTo>
                          <a:pt x="316174" y="953021"/>
                        </a:lnTo>
                        <a:lnTo>
                          <a:pt x="305792" y="1574421"/>
                        </a:lnTo>
                        <a:lnTo>
                          <a:pt x="1064999" y="1505044"/>
                        </a:lnTo>
                        <a:lnTo>
                          <a:pt x="1064999" y="803414"/>
                        </a:lnTo>
                        <a:lnTo>
                          <a:pt x="1522632" y="101784"/>
                        </a:lnTo>
                        <a:lnTo>
                          <a:pt x="1339516" y="0"/>
                        </a:lnTo>
                        <a:lnTo>
                          <a:pt x="851364" y="549191"/>
                        </a:lnTo>
                        <a:lnTo>
                          <a:pt x="680991" y="557686"/>
                        </a:lnTo>
                        <a:close/>
                      </a:path>
                    </a:pathLst>
                  </a:custGeom>
                  <a:solidFill>
                    <a:srgbClr val="5F495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7" name="Google Shape;4307;p16"/>
                  <p:cNvSpPr/>
                  <p:nvPr/>
                </p:nvSpPr>
                <p:spPr>
                  <a:xfrm>
                    <a:off x="5946360" y="3577092"/>
                    <a:ext cx="754764" cy="276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764" h="27646" extrusionOk="0">
                        <a:moveTo>
                          <a:pt x="3009" y="7100"/>
                        </a:moveTo>
                        <a:cubicBezTo>
                          <a:pt x="250153" y="35260"/>
                          <a:pt x="500443" y="31484"/>
                          <a:pt x="748216" y="13708"/>
                        </a:cubicBezTo>
                        <a:cubicBezTo>
                          <a:pt x="756868" y="13078"/>
                          <a:pt x="757026" y="-608"/>
                          <a:pt x="748216" y="21"/>
                        </a:cubicBezTo>
                        <a:cubicBezTo>
                          <a:pt x="498712" y="19214"/>
                          <a:pt x="252670" y="13236"/>
                          <a:pt x="3009" y="650"/>
                        </a:cubicBezTo>
                        <a:cubicBezTo>
                          <a:pt x="-1081" y="650"/>
                          <a:pt x="-924" y="6786"/>
                          <a:pt x="3009" y="7100"/>
                        </a:cubicBezTo>
                        <a:lnTo>
                          <a:pt x="3009" y="710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8" name="Google Shape;4308;p16"/>
                  <p:cNvSpPr/>
                  <p:nvPr/>
                </p:nvSpPr>
                <p:spPr>
                  <a:xfrm>
                    <a:off x="5945829" y="3506909"/>
                    <a:ext cx="758539" cy="197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8539" h="19786" extrusionOk="0">
                        <a:moveTo>
                          <a:pt x="3540" y="12154"/>
                        </a:moveTo>
                        <a:cubicBezTo>
                          <a:pt x="252257" y="24582"/>
                          <a:pt x="503490" y="18132"/>
                          <a:pt x="752522" y="17975"/>
                        </a:cubicBezTo>
                        <a:cubicBezTo>
                          <a:pt x="760545" y="17975"/>
                          <a:pt x="760545" y="5704"/>
                          <a:pt x="752522" y="5704"/>
                        </a:cubicBezTo>
                        <a:cubicBezTo>
                          <a:pt x="503490" y="3187"/>
                          <a:pt x="252414" y="-5308"/>
                          <a:pt x="3540" y="4918"/>
                        </a:cubicBezTo>
                        <a:cubicBezTo>
                          <a:pt x="-1180" y="4918"/>
                          <a:pt x="-1180" y="11997"/>
                          <a:pt x="3540" y="12154"/>
                        </a:cubicBezTo>
                        <a:lnTo>
                          <a:pt x="3540" y="121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9" name="Google Shape;4309;p16"/>
                  <p:cNvSpPr/>
                  <p:nvPr/>
                </p:nvSpPr>
                <p:spPr>
                  <a:xfrm>
                    <a:off x="5944885" y="3431275"/>
                    <a:ext cx="750673" cy="28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0673" h="28493" extrusionOk="0">
                        <a:moveTo>
                          <a:pt x="4484" y="21086"/>
                        </a:moveTo>
                        <a:cubicBezTo>
                          <a:pt x="250683" y="35087"/>
                          <a:pt x="498771" y="27536"/>
                          <a:pt x="744656" y="12591"/>
                        </a:cubicBezTo>
                        <a:cubicBezTo>
                          <a:pt x="752679" y="12119"/>
                          <a:pt x="752679" y="-309"/>
                          <a:pt x="744656" y="6"/>
                        </a:cubicBezTo>
                        <a:cubicBezTo>
                          <a:pt x="497670" y="13220"/>
                          <a:pt x="251785" y="12277"/>
                          <a:pt x="4484" y="11647"/>
                        </a:cubicBezTo>
                        <a:cubicBezTo>
                          <a:pt x="-1495" y="11805"/>
                          <a:pt x="-1495" y="20772"/>
                          <a:pt x="4484" y="21086"/>
                        </a:cubicBezTo>
                        <a:lnTo>
                          <a:pt x="4484" y="2108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4310;p16"/>
                  <p:cNvSpPr/>
                  <p:nvPr/>
                </p:nvSpPr>
                <p:spPr>
                  <a:xfrm>
                    <a:off x="5919636" y="3352224"/>
                    <a:ext cx="784535" cy="2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535" h="27149" extrusionOk="0">
                        <a:moveTo>
                          <a:pt x="944" y="7636"/>
                        </a:moveTo>
                        <a:cubicBezTo>
                          <a:pt x="254695" y="40829"/>
                          <a:pt x="523548" y="22895"/>
                          <a:pt x="778872" y="17075"/>
                        </a:cubicBezTo>
                        <a:cubicBezTo>
                          <a:pt x="786424" y="16917"/>
                          <a:pt x="786424" y="5119"/>
                          <a:pt x="778872" y="5276"/>
                        </a:cubicBezTo>
                        <a:cubicBezTo>
                          <a:pt x="520559" y="11569"/>
                          <a:pt x="258313" y="-9826"/>
                          <a:pt x="944" y="5905"/>
                        </a:cubicBezTo>
                        <a:cubicBezTo>
                          <a:pt x="-315" y="5905"/>
                          <a:pt x="-315" y="7478"/>
                          <a:pt x="944" y="7636"/>
                        </a:cubicBezTo>
                        <a:lnTo>
                          <a:pt x="944" y="763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4311;p16"/>
                  <p:cNvSpPr/>
                  <p:nvPr/>
                </p:nvSpPr>
                <p:spPr>
                  <a:xfrm>
                    <a:off x="5935407" y="3253629"/>
                    <a:ext cx="766169" cy="30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6169" h="30101" extrusionOk="0">
                        <a:moveTo>
                          <a:pt x="1534" y="22066"/>
                        </a:moveTo>
                        <a:cubicBezTo>
                          <a:pt x="250251" y="41731"/>
                          <a:pt x="511238" y="20021"/>
                          <a:pt x="760742" y="12785"/>
                        </a:cubicBezTo>
                        <a:cubicBezTo>
                          <a:pt x="767978" y="12627"/>
                          <a:pt x="767978" y="1458"/>
                          <a:pt x="760742" y="1458"/>
                        </a:cubicBezTo>
                        <a:cubicBezTo>
                          <a:pt x="511081" y="2874"/>
                          <a:pt x="249621" y="-9397"/>
                          <a:pt x="1534" y="18920"/>
                        </a:cubicBezTo>
                        <a:cubicBezTo>
                          <a:pt x="-511" y="19077"/>
                          <a:pt x="-511" y="21909"/>
                          <a:pt x="1534" y="22066"/>
                        </a:cubicBezTo>
                        <a:lnTo>
                          <a:pt x="1534" y="2206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4312;p16"/>
                  <p:cNvSpPr/>
                  <p:nvPr/>
                </p:nvSpPr>
                <p:spPr>
                  <a:xfrm>
                    <a:off x="5971033" y="3153581"/>
                    <a:ext cx="692708" cy="42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708" h="42000" extrusionOk="0">
                        <a:moveTo>
                          <a:pt x="1618" y="27725"/>
                        </a:moveTo>
                        <a:cubicBezTo>
                          <a:pt x="222333" y="59345"/>
                          <a:pt x="466488" y="31343"/>
                          <a:pt x="687045" y="11836"/>
                        </a:cubicBezTo>
                        <a:cubicBezTo>
                          <a:pt x="694596" y="11207"/>
                          <a:pt x="694596" y="-749"/>
                          <a:pt x="687045" y="37"/>
                        </a:cubicBezTo>
                        <a:cubicBezTo>
                          <a:pt x="458779" y="20803"/>
                          <a:pt x="229569" y="6015"/>
                          <a:pt x="2248" y="23320"/>
                        </a:cubicBezTo>
                        <a:cubicBezTo>
                          <a:pt x="-112" y="23477"/>
                          <a:pt x="-1056" y="27410"/>
                          <a:pt x="1618" y="27725"/>
                        </a:cubicBezTo>
                        <a:lnTo>
                          <a:pt x="1618" y="2772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4313;p16"/>
                  <p:cNvSpPr/>
                  <p:nvPr/>
                </p:nvSpPr>
                <p:spPr>
                  <a:xfrm>
                    <a:off x="5945652" y="3059046"/>
                    <a:ext cx="620809" cy="55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809" h="55871" extrusionOk="0">
                        <a:moveTo>
                          <a:pt x="3717" y="55872"/>
                        </a:moveTo>
                        <a:cubicBezTo>
                          <a:pt x="207441" y="54771"/>
                          <a:pt x="412896" y="34162"/>
                          <a:pt x="615205" y="11823"/>
                        </a:cubicBezTo>
                        <a:cubicBezTo>
                          <a:pt x="622599" y="11037"/>
                          <a:pt x="622756" y="-605"/>
                          <a:pt x="615205" y="25"/>
                        </a:cubicBezTo>
                        <a:cubicBezTo>
                          <a:pt x="411480" y="19374"/>
                          <a:pt x="207913" y="35421"/>
                          <a:pt x="3717" y="48321"/>
                        </a:cubicBezTo>
                        <a:cubicBezTo>
                          <a:pt x="-1160" y="48478"/>
                          <a:pt x="-1317" y="55872"/>
                          <a:pt x="3717" y="55872"/>
                        </a:cubicBezTo>
                        <a:lnTo>
                          <a:pt x="3717" y="5587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4314;p16"/>
                  <p:cNvSpPr/>
                  <p:nvPr/>
                </p:nvSpPr>
                <p:spPr>
                  <a:xfrm>
                    <a:off x="6493791" y="2969298"/>
                    <a:ext cx="220378" cy="248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0378" h="248044" extrusionOk="0">
                        <a:moveTo>
                          <a:pt x="993" y="6553"/>
                        </a:moveTo>
                        <a:cubicBezTo>
                          <a:pt x="69897" y="86941"/>
                          <a:pt x="139116" y="167015"/>
                          <a:pt x="209751" y="245988"/>
                        </a:cubicBezTo>
                        <a:cubicBezTo>
                          <a:pt x="215257" y="252123"/>
                          <a:pt x="224067" y="243156"/>
                          <a:pt x="218718" y="237021"/>
                        </a:cubicBezTo>
                        <a:cubicBezTo>
                          <a:pt x="148870" y="157576"/>
                          <a:pt x="77763" y="79233"/>
                          <a:pt x="6341" y="1204"/>
                        </a:cubicBezTo>
                        <a:cubicBezTo>
                          <a:pt x="2880" y="-2414"/>
                          <a:pt x="-2154" y="2935"/>
                          <a:pt x="993" y="6553"/>
                        </a:cubicBezTo>
                        <a:lnTo>
                          <a:pt x="993" y="655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4315;p16"/>
                  <p:cNvSpPr/>
                  <p:nvPr/>
                </p:nvSpPr>
                <p:spPr>
                  <a:xfrm>
                    <a:off x="6546372" y="2905818"/>
                    <a:ext cx="226397" cy="228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397" h="228802" extrusionOk="0">
                        <a:moveTo>
                          <a:pt x="483" y="3960"/>
                        </a:moveTo>
                        <a:cubicBezTo>
                          <a:pt x="59949" y="85136"/>
                          <a:pt x="141281" y="160176"/>
                          <a:pt x="216164" y="227192"/>
                        </a:cubicBezTo>
                        <a:cubicBezTo>
                          <a:pt x="221827" y="232226"/>
                          <a:pt x="230008" y="224360"/>
                          <a:pt x="224659" y="218697"/>
                        </a:cubicBezTo>
                        <a:cubicBezTo>
                          <a:pt x="153709" y="146017"/>
                          <a:pt x="82445" y="66100"/>
                          <a:pt x="5046" y="657"/>
                        </a:cubicBezTo>
                        <a:cubicBezTo>
                          <a:pt x="2686" y="-1231"/>
                          <a:pt x="-1404" y="1286"/>
                          <a:pt x="483" y="3960"/>
                        </a:cubicBezTo>
                        <a:lnTo>
                          <a:pt x="483" y="396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4316;p16"/>
                  <p:cNvSpPr/>
                  <p:nvPr/>
                </p:nvSpPr>
                <p:spPr>
                  <a:xfrm>
                    <a:off x="6618600" y="2836016"/>
                    <a:ext cx="195692" cy="204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92" h="204563" extrusionOk="0">
                        <a:moveTo>
                          <a:pt x="1093" y="7375"/>
                        </a:moveTo>
                        <a:cubicBezTo>
                          <a:pt x="57884" y="75493"/>
                          <a:pt x="122384" y="138734"/>
                          <a:pt x="184052" y="202447"/>
                        </a:cubicBezTo>
                        <a:cubicBezTo>
                          <a:pt x="190187" y="208897"/>
                          <a:pt x="199783" y="199143"/>
                          <a:pt x="193805" y="192693"/>
                        </a:cubicBezTo>
                        <a:cubicBezTo>
                          <a:pt x="132924" y="128193"/>
                          <a:pt x="72829" y="61019"/>
                          <a:pt x="7228" y="1239"/>
                        </a:cubicBezTo>
                        <a:cubicBezTo>
                          <a:pt x="3138" y="-2536"/>
                          <a:pt x="-2368" y="3127"/>
                          <a:pt x="1093" y="7375"/>
                        </a:cubicBezTo>
                        <a:lnTo>
                          <a:pt x="1093" y="737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4317;p16"/>
                  <p:cNvSpPr/>
                  <p:nvPr/>
                </p:nvSpPr>
                <p:spPr>
                  <a:xfrm>
                    <a:off x="6674812" y="2762390"/>
                    <a:ext cx="207930" cy="201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930" h="201132" extrusionOk="0">
                        <a:moveTo>
                          <a:pt x="1200" y="6590"/>
                        </a:moveTo>
                        <a:cubicBezTo>
                          <a:pt x="63183" y="72977"/>
                          <a:pt x="131615" y="133544"/>
                          <a:pt x="194856" y="198830"/>
                        </a:cubicBezTo>
                        <a:cubicBezTo>
                          <a:pt x="201778" y="205909"/>
                          <a:pt x="212633" y="195054"/>
                          <a:pt x="205711" y="187975"/>
                        </a:cubicBezTo>
                        <a:cubicBezTo>
                          <a:pt x="142470" y="123633"/>
                          <a:pt x="78442" y="56302"/>
                          <a:pt x="6863" y="926"/>
                        </a:cubicBezTo>
                        <a:cubicBezTo>
                          <a:pt x="2931" y="-2063"/>
                          <a:pt x="-2418" y="2814"/>
                          <a:pt x="1200" y="6590"/>
                        </a:cubicBezTo>
                        <a:lnTo>
                          <a:pt x="1200" y="659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4318;p16"/>
                  <p:cNvSpPr/>
                  <p:nvPr/>
                </p:nvSpPr>
                <p:spPr>
                  <a:xfrm>
                    <a:off x="6731816" y="2692637"/>
                    <a:ext cx="192247" cy="192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47" h="192582" extrusionOk="0">
                        <a:moveTo>
                          <a:pt x="515" y="3034"/>
                        </a:moveTo>
                        <a:cubicBezTo>
                          <a:pt x="57306" y="68005"/>
                          <a:pt x="117558" y="129201"/>
                          <a:pt x="178597" y="190240"/>
                        </a:cubicBezTo>
                        <a:cubicBezTo>
                          <a:pt x="185833" y="197477"/>
                          <a:pt x="197160" y="186307"/>
                          <a:pt x="189924" y="178913"/>
                        </a:cubicBezTo>
                        <a:cubicBezTo>
                          <a:pt x="129042" y="117875"/>
                          <a:pt x="68004" y="57308"/>
                          <a:pt x="3189" y="517"/>
                        </a:cubicBezTo>
                        <a:cubicBezTo>
                          <a:pt x="1302" y="-1056"/>
                          <a:pt x="-1058" y="1303"/>
                          <a:pt x="515" y="3034"/>
                        </a:cubicBezTo>
                        <a:lnTo>
                          <a:pt x="515" y="303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4319;p16"/>
                  <p:cNvSpPr/>
                  <p:nvPr/>
                </p:nvSpPr>
                <p:spPr>
                  <a:xfrm>
                    <a:off x="6809055" y="2619503"/>
                    <a:ext cx="191552" cy="142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552" h="142127" extrusionOk="0">
                        <a:moveTo>
                          <a:pt x="519" y="3173"/>
                        </a:moveTo>
                        <a:cubicBezTo>
                          <a:pt x="49916" y="59334"/>
                          <a:pt x="118034" y="102911"/>
                          <a:pt x="181590" y="141139"/>
                        </a:cubicBezTo>
                        <a:cubicBezTo>
                          <a:pt x="188984" y="145544"/>
                          <a:pt x="195748" y="134060"/>
                          <a:pt x="188354" y="129655"/>
                        </a:cubicBezTo>
                        <a:cubicBezTo>
                          <a:pt x="122911" y="90798"/>
                          <a:pt x="65491" y="42502"/>
                          <a:pt x="2721" y="341"/>
                        </a:cubicBezTo>
                        <a:cubicBezTo>
                          <a:pt x="834" y="-918"/>
                          <a:pt x="-897" y="1599"/>
                          <a:pt x="519" y="3173"/>
                        </a:cubicBezTo>
                        <a:lnTo>
                          <a:pt x="519" y="317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0" name="Google Shape;4320;p16"/>
                  <p:cNvSpPr/>
                  <p:nvPr/>
                </p:nvSpPr>
                <p:spPr>
                  <a:xfrm>
                    <a:off x="6880307" y="2532212"/>
                    <a:ext cx="186821" cy="136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21" h="136649" extrusionOk="0">
                        <a:moveTo>
                          <a:pt x="1318" y="5356"/>
                        </a:moveTo>
                        <a:cubicBezTo>
                          <a:pt x="63930" y="43741"/>
                          <a:pt x="122294" y="82284"/>
                          <a:pt x="174523" y="134513"/>
                        </a:cubicBezTo>
                        <a:cubicBezTo>
                          <a:pt x="181130" y="141120"/>
                          <a:pt x="191198" y="130895"/>
                          <a:pt x="184749" y="124287"/>
                        </a:cubicBezTo>
                        <a:cubicBezTo>
                          <a:pt x="134407" y="72216"/>
                          <a:pt x="72110" y="25021"/>
                          <a:pt x="3520" y="165"/>
                        </a:cubicBezTo>
                        <a:cubicBezTo>
                          <a:pt x="374" y="-936"/>
                          <a:pt x="-1356" y="3783"/>
                          <a:pt x="1318" y="5356"/>
                        </a:cubicBezTo>
                        <a:lnTo>
                          <a:pt x="1318" y="535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1" name="Google Shape;4321;p16"/>
                  <p:cNvSpPr/>
                  <p:nvPr/>
                </p:nvSpPr>
                <p:spPr>
                  <a:xfrm>
                    <a:off x="6965009" y="2436052"/>
                    <a:ext cx="189301" cy="1085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01" h="108577" extrusionOk="0">
                        <a:moveTo>
                          <a:pt x="1251" y="6654"/>
                        </a:moveTo>
                        <a:cubicBezTo>
                          <a:pt x="50019" y="51804"/>
                          <a:pt x="116250" y="81851"/>
                          <a:pt x="176816" y="107651"/>
                        </a:cubicBezTo>
                        <a:cubicBezTo>
                          <a:pt x="188143" y="112528"/>
                          <a:pt x="194750" y="96796"/>
                          <a:pt x="183424" y="92077"/>
                        </a:cubicBezTo>
                        <a:cubicBezTo>
                          <a:pt x="120969" y="66434"/>
                          <a:pt x="66223" y="29937"/>
                          <a:pt x="6128" y="361"/>
                        </a:cubicBezTo>
                        <a:cubicBezTo>
                          <a:pt x="2195" y="-1369"/>
                          <a:pt x="-2209" y="3508"/>
                          <a:pt x="1251" y="6654"/>
                        </a:cubicBezTo>
                        <a:lnTo>
                          <a:pt x="1251" y="6654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2" name="Google Shape;4322;p16"/>
                  <p:cNvSpPr/>
                  <p:nvPr/>
                </p:nvSpPr>
                <p:spPr>
                  <a:xfrm>
                    <a:off x="5930850" y="3106030"/>
                    <a:ext cx="31293" cy="903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93" h="903938" extrusionOk="0">
                        <a:moveTo>
                          <a:pt x="11124" y="898983"/>
                        </a:moveTo>
                        <a:cubicBezTo>
                          <a:pt x="24496" y="604645"/>
                          <a:pt x="41329" y="298979"/>
                          <a:pt x="23710" y="4956"/>
                        </a:cubicBezTo>
                        <a:cubicBezTo>
                          <a:pt x="23238" y="-1652"/>
                          <a:pt x="13799" y="-1652"/>
                          <a:pt x="13484" y="4956"/>
                        </a:cubicBezTo>
                        <a:cubicBezTo>
                          <a:pt x="3731" y="161170"/>
                          <a:pt x="10181" y="318801"/>
                          <a:pt x="6405" y="475331"/>
                        </a:cubicBezTo>
                        <a:cubicBezTo>
                          <a:pt x="2944" y="616286"/>
                          <a:pt x="-2247" y="758028"/>
                          <a:pt x="1056" y="898983"/>
                        </a:cubicBezTo>
                        <a:cubicBezTo>
                          <a:pt x="1056" y="905591"/>
                          <a:pt x="10810" y="905591"/>
                          <a:pt x="11124" y="898983"/>
                        </a:cubicBezTo>
                        <a:lnTo>
                          <a:pt x="11124" y="898983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3" name="Google Shape;4323;p16"/>
                  <p:cNvSpPr/>
                  <p:nvPr/>
                </p:nvSpPr>
                <p:spPr>
                  <a:xfrm>
                    <a:off x="5941660" y="3674014"/>
                    <a:ext cx="753878" cy="303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878" h="30329" extrusionOk="0">
                        <a:moveTo>
                          <a:pt x="1416" y="2995"/>
                        </a:moveTo>
                        <a:cubicBezTo>
                          <a:pt x="249975" y="26121"/>
                          <a:pt x="499479" y="37762"/>
                          <a:pt x="748982" y="25177"/>
                        </a:cubicBezTo>
                        <a:cubicBezTo>
                          <a:pt x="755432" y="24862"/>
                          <a:pt x="755590" y="14951"/>
                          <a:pt x="748982" y="15108"/>
                        </a:cubicBezTo>
                        <a:cubicBezTo>
                          <a:pt x="499164" y="20772"/>
                          <a:pt x="250605" y="19985"/>
                          <a:pt x="1416" y="6"/>
                        </a:cubicBezTo>
                        <a:cubicBezTo>
                          <a:pt x="-472" y="-151"/>
                          <a:pt x="-472" y="2838"/>
                          <a:pt x="1416" y="2995"/>
                        </a:cubicBezTo>
                        <a:lnTo>
                          <a:pt x="1416" y="299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4" name="Google Shape;4324;p16"/>
                  <p:cNvSpPr/>
                  <p:nvPr/>
                </p:nvSpPr>
                <p:spPr>
                  <a:xfrm>
                    <a:off x="5940244" y="3779537"/>
                    <a:ext cx="755550" cy="170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5550" h="17093" extrusionOk="0">
                        <a:moveTo>
                          <a:pt x="2832" y="13257"/>
                        </a:moveTo>
                        <a:cubicBezTo>
                          <a:pt x="251234" y="19707"/>
                          <a:pt x="500895" y="16718"/>
                          <a:pt x="749297" y="13729"/>
                        </a:cubicBezTo>
                        <a:cubicBezTo>
                          <a:pt x="757635" y="13572"/>
                          <a:pt x="757635" y="829"/>
                          <a:pt x="749297" y="672"/>
                        </a:cubicBezTo>
                        <a:cubicBezTo>
                          <a:pt x="500895" y="-429"/>
                          <a:pt x="251234" y="-1216"/>
                          <a:pt x="2832" y="7122"/>
                        </a:cubicBezTo>
                        <a:cubicBezTo>
                          <a:pt x="-944" y="7436"/>
                          <a:pt x="-944" y="13100"/>
                          <a:pt x="2832" y="13257"/>
                        </a:cubicBezTo>
                        <a:lnTo>
                          <a:pt x="2832" y="1325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5" name="Google Shape;4325;p16"/>
                  <p:cNvSpPr/>
                  <p:nvPr/>
                </p:nvSpPr>
                <p:spPr>
                  <a:xfrm>
                    <a:off x="5935505" y="3865900"/>
                    <a:ext cx="772914" cy="3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914" h="36641" extrusionOk="0">
                        <a:moveTo>
                          <a:pt x="3481" y="15148"/>
                        </a:moveTo>
                        <a:cubicBezTo>
                          <a:pt x="257232" y="47240"/>
                          <a:pt x="512399" y="40476"/>
                          <a:pt x="766307" y="14047"/>
                        </a:cubicBezTo>
                        <a:cubicBezTo>
                          <a:pt x="775117" y="13103"/>
                          <a:pt x="775117" y="-898"/>
                          <a:pt x="766307" y="46"/>
                        </a:cubicBezTo>
                        <a:cubicBezTo>
                          <a:pt x="511140" y="29306"/>
                          <a:pt x="259277" y="25531"/>
                          <a:pt x="3481" y="7754"/>
                        </a:cubicBezTo>
                        <a:cubicBezTo>
                          <a:pt x="-1239" y="7440"/>
                          <a:pt x="-1081" y="14519"/>
                          <a:pt x="3481" y="15148"/>
                        </a:cubicBezTo>
                        <a:lnTo>
                          <a:pt x="3481" y="15148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6" name="Google Shape;4326;p16"/>
                  <p:cNvSpPr/>
                  <p:nvPr/>
                </p:nvSpPr>
                <p:spPr>
                  <a:xfrm>
                    <a:off x="5633399" y="3753445"/>
                    <a:ext cx="168151" cy="118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51" h="11818" extrusionOk="0">
                        <a:moveTo>
                          <a:pt x="3068" y="11819"/>
                        </a:moveTo>
                        <a:cubicBezTo>
                          <a:pt x="56555" y="11347"/>
                          <a:pt x="110357" y="12133"/>
                          <a:pt x="163845" y="8987"/>
                        </a:cubicBezTo>
                        <a:cubicBezTo>
                          <a:pt x="169508" y="8672"/>
                          <a:pt x="169666" y="20"/>
                          <a:pt x="163845" y="20"/>
                        </a:cubicBezTo>
                        <a:cubicBezTo>
                          <a:pt x="110357" y="-295"/>
                          <a:pt x="56555" y="3166"/>
                          <a:pt x="3068" y="5526"/>
                        </a:cubicBezTo>
                        <a:cubicBezTo>
                          <a:pt x="-1023" y="5683"/>
                          <a:pt x="-1023" y="11819"/>
                          <a:pt x="3068" y="11819"/>
                        </a:cubicBezTo>
                        <a:lnTo>
                          <a:pt x="3068" y="1181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7" name="Google Shape;4327;p16"/>
                  <p:cNvSpPr/>
                  <p:nvPr/>
                </p:nvSpPr>
                <p:spPr>
                  <a:xfrm>
                    <a:off x="5628227" y="3663636"/>
                    <a:ext cx="197019" cy="15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19" h="15247" extrusionOk="0">
                        <a:moveTo>
                          <a:pt x="4307" y="14789"/>
                        </a:moveTo>
                        <a:cubicBezTo>
                          <a:pt x="66604" y="16362"/>
                          <a:pt x="129058" y="13531"/>
                          <a:pt x="191356" y="11643"/>
                        </a:cubicBezTo>
                        <a:cubicBezTo>
                          <a:pt x="198907" y="11486"/>
                          <a:pt x="198907" y="-156"/>
                          <a:pt x="191356" y="2"/>
                        </a:cubicBezTo>
                        <a:cubicBezTo>
                          <a:pt x="129058" y="1103"/>
                          <a:pt x="66447" y="1260"/>
                          <a:pt x="4307" y="5980"/>
                        </a:cubicBezTo>
                        <a:cubicBezTo>
                          <a:pt x="-1357" y="6294"/>
                          <a:pt x="-1514" y="14632"/>
                          <a:pt x="4307" y="14789"/>
                        </a:cubicBezTo>
                        <a:lnTo>
                          <a:pt x="4307" y="14789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8" name="Google Shape;4328;p16"/>
                  <p:cNvSpPr/>
                  <p:nvPr/>
                </p:nvSpPr>
                <p:spPr>
                  <a:xfrm>
                    <a:off x="5637115" y="3560341"/>
                    <a:ext cx="203499" cy="36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499" h="36630" extrusionOk="0">
                        <a:moveTo>
                          <a:pt x="3127" y="6861"/>
                        </a:moveTo>
                        <a:cubicBezTo>
                          <a:pt x="67784" y="14884"/>
                          <a:pt x="131654" y="22278"/>
                          <a:pt x="195367" y="36436"/>
                        </a:cubicBezTo>
                        <a:cubicBezTo>
                          <a:pt x="203548" y="38324"/>
                          <a:pt x="207009" y="25896"/>
                          <a:pt x="198828" y="23851"/>
                        </a:cubicBezTo>
                        <a:cubicBezTo>
                          <a:pt x="135115" y="8749"/>
                          <a:pt x="68728" y="-1791"/>
                          <a:pt x="3127" y="254"/>
                        </a:cubicBezTo>
                        <a:cubicBezTo>
                          <a:pt x="-1121" y="568"/>
                          <a:pt x="-963" y="6389"/>
                          <a:pt x="3127" y="6861"/>
                        </a:cubicBezTo>
                        <a:lnTo>
                          <a:pt x="3127" y="686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9" name="Google Shape;4329;p16"/>
                  <p:cNvSpPr/>
                  <p:nvPr/>
                </p:nvSpPr>
                <p:spPr>
                  <a:xfrm>
                    <a:off x="5665529" y="3434700"/>
                    <a:ext cx="196546" cy="88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546" h="88645" extrusionOk="0">
                        <a:moveTo>
                          <a:pt x="2243" y="8852"/>
                        </a:moveTo>
                        <a:cubicBezTo>
                          <a:pt x="63911" y="36382"/>
                          <a:pt x="126208" y="62654"/>
                          <a:pt x="188820" y="88139"/>
                        </a:cubicBezTo>
                        <a:cubicBezTo>
                          <a:pt x="196529" y="91286"/>
                          <a:pt x="199832" y="78858"/>
                          <a:pt x="192281" y="75554"/>
                        </a:cubicBezTo>
                        <a:cubicBezTo>
                          <a:pt x="130456" y="49597"/>
                          <a:pt x="68473" y="24269"/>
                          <a:pt x="5862" y="200"/>
                        </a:cubicBezTo>
                        <a:cubicBezTo>
                          <a:pt x="985" y="-1374"/>
                          <a:pt x="-2476" y="6807"/>
                          <a:pt x="2243" y="8852"/>
                        </a:cubicBezTo>
                        <a:lnTo>
                          <a:pt x="2243" y="8852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4330;p16"/>
                  <p:cNvSpPr/>
                  <p:nvPr/>
                </p:nvSpPr>
                <p:spPr>
                  <a:xfrm>
                    <a:off x="5730586" y="3317249"/>
                    <a:ext cx="159529" cy="137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9" h="137591" extrusionOk="0">
                        <a:moveTo>
                          <a:pt x="586" y="4226"/>
                        </a:moveTo>
                        <a:cubicBezTo>
                          <a:pt x="41173" y="57084"/>
                          <a:pt x="93088" y="100031"/>
                          <a:pt x="148777" y="136372"/>
                        </a:cubicBezTo>
                        <a:cubicBezTo>
                          <a:pt x="156643" y="141563"/>
                          <a:pt x="164037" y="128820"/>
                          <a:pt x="156171" y="123786"/>
                        </a:cubicBezTo>
                        <a:cubicBezTo>
                          <a:pt x="100953" y="88390"/>
                          <a:pt x="52657" y="45757"/>
                          <a:pt x="5148" y="765"/>
                        </a:cubicBezTo>
                        <a:cubicBezTo>
                          <a:pt x="2945" y="-1437"/>
                          <a:pt x="-1617" y="1552"/>
                          <a:pt x="586" y="4226"/>
                        </a:cubicBezTo>
                        <a:lnTo>
                          <a:pt x="586" y="422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1" name="Google Shape;4331;p16"/>
                  <p:cNvSpPr/>
                  <p:nvPr/>
                </p:nvSpPr>
                <p:spPr>
                  <a:xfrm>
                    <a:off x="5811386" y="3225429"/>
                    <a:ext cx="100775" cy="135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5" h="135892" extrusionOk="0">
                        <a:moveTo>
                          <a:pt x="1275" y="8106"/>
                        </a:moveTo>
                        <a:cubicBezTo>
                          <a:pt x="33839" y="47592"/>
                          <a:pt x="63730" y="86607"/>
                          <a:pt x="87327" y="132228"/>
                        </a:cubicBezTo>
                        <a:cubicBezTo>
                          <a:pt x="91575" y="140566"/>
                          <a:pt x="104160" y="133172"/>
                          <a:pt x="99912" y="124992"/>
                        </a:cubicBezTo>
                        <a:cubicBezTo>
                          <a:pt x="76629" y="79842"/>
                          <a:pt x="46425" y="35164"/>
                          <a:pt x="8197" y="1341"/>
                        </a:cubicBezTo>
                        <a:cubicBezTo>
                          <a:pt x="3320" y="-2749"/>
                          <a:pt x="-2658" y="3386"/>
                          <a:pt x="1275" y="8106"/>
                        </a:cubicBezTo>
                        <a:lnTo>
                          <a:pt x="1275" y="810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2" name="Google Shape;4332;p16"/>
                  <p:cNvSpPr/>
                  <p:nvPr/>
                </p:nvSpPr>
                <p:spPr>
                  <a:xfrm>
                    <a:off x="5885973" y="3161577"/>
                    <a:ext cx="48247" cy="55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7" h="55594" extrusionOk="0">
                        <a:moveTo>
                          <a:pt x="784" y="7301"/>
                        </a:moveTo>
                        <a:cubicBezTo>
                          <a:pt x="6133" y="15167"/>
                          <a:pt x="12425" y="22560"/>
                          <a:pt x="18246" y="29954"/>
                        </a:cubicBezTo>
                        <a:cubicBezTo>
                          <a:pt x="24539" y="37978"/>
                          <a:pt x="30517" y="47102"/>
                          <a:pt x="38068" y="54024"/>
                        </a:cubicBezTo>
                        <a:cubicBezTo>
                          <a:pt x="42787" y="58429"/>
                          <a:pt x="50968" y="52765"/>
                          <a:pt x="47350" y="46945"/>
                        </a:cubicBezTo>
                        <a:cubicBezTo>
                          <a:pt x="42316" y="38764"/>
                          <a:pt x="35394" y="31842"/>
                          <a:pt x="29101" y="24763"/>
                        </a:cubicBezTo>
                        <a:cubicBezTo>
                          <a:pt x="22336" y="16897"/>
                          <a:pt x="15886" y="8717"/>
                          <a:pt x="8650" y="1480"/>
                        </a:cubicBezTo>
                        <a:cubicBezTo>
                          <a:pt x="4717" y="-2610"/>
                          <a:pt x="-2362" y="2581"/>
                          <a:pt x="784" y="7301"/>
                        </a:cubicBezTo>
                        <a:lnTo>
                          <a:pt x="784" y="7301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4333;p16"/>
                  <p:cNvSpPr/>
                  <p:nvPr/>
                </p:nvSpPr>
                <p:spPr>
                  <a:xfrm>
                    <a:off x="5787962" y="3410850"/>
                    <a:ext cx="134517" cy="427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17" h="427881" extrusionOk="0">
                        <a:moveTo>
                          <a:pt x="8023" y="424105"/>
                        </a:moveTo>
                        <a:cubicBezTo>
                          <a:pt x="23755" y="273711"/>
                          <a:pt x="41374" y="137317"/>
                          <a:pt x="133089" y="12566"/>
                        </a:cubicBezTo>
                        <a:cubicBezTo>
                          <a:pt x="138753" y="4857"/>
                          <a:pt x="126168" y="-4582"/>
                          <a:pt x="119875" y="2497"/>
                        </a:cubicBezTo>
                        <a:cubicBezTo>
                          <a:pt x="18406" y="117024"/>
                          <a:pt x="5191" y="277644"/>
                          <a:pt x="0" y="424105"/>
                        </a:cubicBezTo>
                        <a:cubicBezTo>
                          <a:pt x="0" y="429296"/>
                          <a:pt x="7551" y="428982"/>
                          <a:pt x="8023" y="424105"/>
                        </a:cubicBezTo>
                        <a:lnTo>
                          <a:pt x="8023" y="424105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4334;p16"/>
                  <p:cNvSpPr/>
                  <p:nvPr/>
                </p:nvSpPr>
                <p:spPr>
                  <a:xfrm>
                    <a:off x="6695233" y="2520995"/>
                    <a:ext cx="468106" cy="710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106" h="710723" extrusionOk="0">
                        <a:moveTo>
                          <a:pt x="9411" y="708450"/>
                        </a:moveTo>
                        <a:cubicBezTo>
                          <a:pt x="168930" y="481128"/>
                          <a:pt x="315234" y="243423"/>
                          <a:pt x="466887" y="10752"/>
                        </a:cubicBezTo>
                        <a:cubicBezTo>
                          <a:pt x="472078" y="2887"/>
                          <a:pt x="459335" y="-4507"/>
                          <a:pt x="454301" y="3358"/>
                        </a:cubicBezTo>
                        <a:cubicBezTo>
                          <a:pt x="302648" y="235872"/>
                          <a:pt x="144388" y="465711"/>
                          <a:pt x="759" y="703416"/>
                        </a:cubicBezTo>
                        <a:cubicBezTo>
                          <a:pt x="-2545" y="709079"/>
                          <a:pt x="5793" y="713641"/>
                          <a:pt x="9411" y="708450"/>
                        </a:cubicBezTo>
                        <a:lnTo>
                          <a:pt x="9411" y="708450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4335;p16"/>
                  <p:cNvSpPr/>
                  <p:nvPr/>
                </p:nvSpPr>
                <p:spPr>
                  <a:xfrm>
                    <a:off x="6683717" y="3211117"/>
                    <a:ext cx="27599" cy="733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99" h="733408" extrusionOk="0">
                        <a:moveTo>
                          <a:pt x="24073" y="727037"/>
                        </a:moveTo>
                        <a:cubicBezTo>
                          <a:pt x="31939" y="487916"/>
                          <a:pt x="25175" y="247694"/>
                          <a:pt x="18095" y="8731"/>
                        </a:cubicBezTo>
                        <a:cubicBezTo>
                          <a:pt x="17781" y="-2910"/>
                          <a:pt x="-311" y="-2910"/>
                          <a:pt x="4" y="8731"/>
                        </a:cubicBezTo>
                        <a:cubicBezTo>
                          <a:pt x="7083" y="248166"/>
                          <a:pt x="5982" y="487602"/>
                          <a:pt x="11016" y="727037"/>
                        </a:cubicBezTo>
                        <a:cubicBezTo>
                          <a:pt x="11173" y="735532"/>
                          <a:pt x="23759" y="735532"/>
                          <a:pt x="24073" y="727037"/>
                        </a:cubicBezTo>
                        <a:lnTo>
                          <a:pt x="24073" y="727037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4336;p16"/>
                  <p:cNvSpPr/>
                  <p:nvPr/>
                </p:nvSpPr>
                <p:spPr>
                  <a:xfrm>
                    <a:off x="5935053" y="3937785"/>
                    <a:ext cx="781350" cy="26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350" h="26641" extrusionOk="0">
                        <a:moveTo>
                          <a:pt x="2832" y="6976"/>
                        </a:moveTo>
                        <a:cubicBezTo>
                          <a:pt x="258942" y="18932"/>
                          <a:pt x="515525" y="22236"/>
                          <a:pt x="771793" y="26640"/>
                        </a:cubicBezTo>
                        <a:cubicBezTo>
                          <a:pt x="784536" y="26798"/>
                          <a:pt x="784536" y="6976"/>
                          <a:pt x="771793" y="6818"/>
                        </a:cubicBezTo>
                        <a:cubicBezTo>
                          <a:pt x="515525" y="2728"/>
                          <a:pt x="259100" y="-2306"/>
                          <a:pt x="2832" y="1155"/>
                        </a:cubicBezTo>
                        <a:cubicBezTo>
                          <a:pt x="-944" y="1155"/>
                          <a:pt x="-944" y="6818"/>
                          <a:pt x="2832" y="6976"/>
                        </a:cubicBezTo>
                        <a:lnTo>
                          <a:pt x="2832" y="6976"/>
                        </a:lnTo>
                        <a:close/>
                      </a:path>
                    </a:pathLst>
                  </a:custGeom>
                  <a:solidFill>
                    <a:srgbClr val="9B738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7" name="Google Shape;4337;p16"/>
                  <p:cNvSpPr/>
                  <p:nvPr/>
                </p:nvSpPr>
                <p:spPr>
                  <a:xfrm>
                    <a:off x="5611806" y="3834011"/>
                    <a:ext cx="168133" cy="128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33" h="128907" extrusionOk="0">
                        <a:moveTo>
                          <a:pt x="26706" y="0"/>
                        </a:moveTo>
                        <a:cubicBezTo>
                          <a:pt x="2479" y="28789"/>
                          <a:pt x="-17814" y="95333"/>
                          <a:pt x="24661" y="113897"/>
                        </a:cubicBezTo>
                        <a:cubicBezTo>
                          <a:pt x="67136" y="132460"/>
                          <a:pt x="59900" y="15417"/>
                          <a:pt x="90734" y="38857"/>
                        </a:cubicBezTo>
                        <a:cubicBezTo>
                          <a:pt x="121568" y="62297"/>
                          <a:pt x="66507" y="152597"/>
                          <a:pt x="112129" y="123021"/>
                        </a:cubicBezTo>
                        <a:cubicBezTo>
                          <a:pt x="157750" y="93446"/>
                          <a:pt x="168133" y="4719"/>
                          <a:pt x="168133" y="4719"/>
                        </a:cubicBezTo>
                        <a:lnTo>
                          <a:pt x="26706" y="0"/>
                        </a:lnTo>
                        <a:close/>
                      </a:path>
                    </a:pathLst>
                  </a:custGeom>
                  <a:solidFill>
                    <a:srgbClr val="F4D2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8" name="Google Shape;4338;p16"/>
                  <p:cNvGrpSpPr/>
                  <p:nvPr/>
                </p:nvGrpSpPr>
                <p:grpSpPr>
                  <a:xfrm>
                    <a:off x="5572157" y="1905289"/>
                    <a:ext cx="1051842" cy="1106901"/>
                    <a:chOff x="5572157" y="1905289"/>
                    <a:chExt cx="1051842" cy="1106901"/>
                  </a:xfrm>
                </p:grpSpPr>
                <p:sp>
                  <p:nvSpPr>
                    <p:cNvPr id="1289" name="Google Shape;4339;p16"/>
                    <p:cNvSpPr/>
                    <p:nvPr/>
                  </p:nvSpPr>
                  <p:spPr>
                    <a:xfrm>
                      <a:off x="6148531" y="2141288"/>
                      <a:ext cx="475468" cy="870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5468" h="870902" extrusionOk="0">
                          <a:moveTo>
                            <a:pt x="60095" y="870745"/>
                          </a:moveTo>
                          <a:lnTo>
                            <a:pt x="0" y="560518"/>
                          </a:lnTo>
                          <a:lnTo>
                            <a:pt x="275303" y="0"/>
                          </a:lnTo>
                          <a:cubicBezTo>
                            <a:pt x="275303" y="0"/>
                            <a:pt x="430417" y="110121"/>
                            <a:pt x="425383" y="270269"/>
                          </a:cubicBezTo>
                          <a:cubicBezTo>
                            <a:pt x="420349" y="430417"/>
                            <a:pt x="425540" y="395336"/>
                            <a:pt x="425540" y="395336"/>
                          </a:cubicBezTo>
                          <a:cubicBezTo>
                            <a:pt x="425540" y="395336"/>
                            <a:pt x="477455" y="469589"/>
                            <a:pt x="475410" y="535504"/>
                          </a:cubicBezTo>
                          <a:cubicBezTo>
                            <a:pt x="469274" y="740802"/>
                            <a:pt x="238334" y="730734"/>
                            <a:pt x="238334" y="730734"/>
                          </a:cubicBezTo>
                          <a:lnTo>
                            <a:pt x="238334" y="870902"/>
                          </a:lnTo>
                          <a:lnTo>
                            <a:pt x="60095" y="870902"/>
                          </a:lnTo>
                          <a:close/>
                        </a:path>
                      </a:pathLst>
                    </a:custGeom>
                    <a:solidFill>
                      <a:srgbClr val="F4D2B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290" name="Google Shape;4340;p16"/>
                    <p:cNvSpPr/>
                    <p:nvPr/>
                  </p:nvSpPr>
                  <p:spPr>
                    <a:xfrm>
                      <a:off x="6381284" y="2548102"/>
                      <a:ext cx="56406" cy="810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406" h="81064" extrusionOk="0">
                          <a:moveTo>
                            <a:pt x="3851" y="14951"/>
                          </a:moveTo>
                          <a:cubicBezTo>
                            <a:pt x="20212" y="1108"/>
                            <a:pt x="45540" y="10075"/>
                            <a:pt x="46326" y="32099"/>
                          </a:cubicBezTo>
                          <a:cubicBezTo>
                            <a:pt x="49158" y="30840"/>
                            <a:pt x="52147" y="29739"/>
                            <a:pt x="54979" y="28481"/>
                          </a:cubicBezTo>
                          <a:cubicBezTo>
                            <a:pt x="39090" y="12592"/>
                            <a:pt x="11559" y="15581"/>
                            <a:pt x="2435" y="37290"/>
                          </a:cubicBezTo>
                          <a:cubicBezTo>
                            <a:pt x="-6532" y="58528"/>
                            <a:pt x="10458" y="83541"/>
                            <a:pt x="33898" y="80867"/>
                          </a:cubicBezTo>
                          <a:cubicBezTo>
                            <a:pt x="39876" y="80238"/>
                            <a:pt x="40034" y="71900"/>
                            <a:pt x="33898" y="71428"/>
                          </a:cubicBezTo>
                          <a:cubicBezTo>
                            <a:pt x="17695" y="69855"/>
                            <a:pt x="4323" y="55696"/>
                            <a:pt x="13133" y="39493"/>
                          </a:cubicBezTo>
                          <a:cubicBezTo>
                            <a:pt x="20369" y="26278"/>
                            <a:pt x="37517" y="25964"/>
                            <a:pt x="47742" y="35717"/>
                          </a:cubicBezTo>
                          <a:cubicBezTo>
                            <a:pt x="50731" y="38549"/>
                            <a:pt x="56709" y="36661"/>
                            <a:pt x="56395" y="32099"/>
                          </a:cubicBezTo>
                          <a:cubicBezTo>
                            <a:pt x="54507" y="2681"/>
                            <a:pt x="20526" y="-11950"/>
                            <a:pt x="705" y="11962"/>
                          </a:cubicBezTo>
                          <a:cubicBezTo>
                            <a:pt x="-1026" y="14008"/>
                            <a:pt x="1649" y="16682"/>
                            <a:pt x="3851" y="14951"/>
                          </a:cubicBezTo>
                          <a:lnTo>
                            <a:pt x="3851" y="14951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1291" name="Google Shape;4341;p16"/>
                    <p:cNvGrpSpPr/>
                    <p:nvPr/>
                  </p:nvGrpSpPr>
                  <p:grpSpPr>
                    <a:xfrm>
                      <a:off x="5572157" y="1905289"/>
                      <a:ext cx="1036846" cy="1071543"/>
                      <a:chOff x="5572157" y="1905289"/>
                      <a:chExt cx="1036846" cy="1071543"/>
                    </a:xfrm>
                  </p:grpSpPr>
                  <p:sp>
                    <p:nvSpPr>
                      <p:cNvPr id="1292" name="Google Shape;4342;p16"/>
                      <p:cNvSpPr/>
                      <p:nvPr/>
                    </p:nvSpPr>
                    <p:spPr>
                      <a:xfrm>
                        <a:off x="5650905" y="2031270"/>
                        <a:ext cx="939434" cy="945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39434" h="945562" extrusionOk="0">
                            <a:moveTo>
                              <a:pt x="128248" y="171844"/>
                            </a:moveTo>
                            <a:cubicBezTo>
                              <a:pt x="63119" y="203307"/>
                              <a:pt x="21902" y="271582"/>
                              <a:pt x="5541" y="341903"/>
                            </a:cubicBezTo>
                            <a:cubicBezTo>
                              <a:pt x="-10819" y="412380"/>
                              <a:pt x="13722" y="448563"/>
                              <a:pt x="19228" y="520614"/>
                            </a:cubicBezTo>
                            <a:cubicBezTo>
                              <a:pt x="25521" y="602890"/>
                              <a:pt x="74918" y="703572"/>
                              <a:pt x="129035" y="765712"/>
                            </a:cubicBezTo>
                            <a:cubicBezTo>
                              <a:pt x="206434" y="854281"/>
                              <a:pt x="228144" y="896127"/>
                              <a:pt x="369886" y="924602"/>
                            </a:cubicBezTo>
                            <a:cubicBezTo>
                              <a:pt x="434543" y="937659"/>
                              <a:pt x="525000" y="956380"/>
                              <a:pt x="588241" y="937659"/>
                            </a:cubicBezTo>
                            <a:cubicBezTo>
                              <a:pt x="651482" y="918938"/>
                              <a:pt x="710318" y="873159"/>
                              <a:pt x="727780" y="809604"/>
                            </a:cubicBezTo>
                            <a:cubicBezTo>
                              <a:pt x="752007" y="721349"/>
                              <a:pt x="692699" y="628847"/>
                              <a:pt x="705913" y="538233"/>
                            </a:cubicBezTo>
                            <a:cubicBezTo>
                              <a:pt x="708587" y="520142"/>
                              <a:pt x="714723" y="501421"/>
                              <a:pt x="728095" y="488993"/>
                            </a:cubicBezTo>
                            <a:cubicBezTo>
                              <a:pt x="741624" y="476565"/>
                              <a:pt x="763805" y="472160"/>
                              <a:pt x="778436" y="483330"/>
                            </a:cubicBezTo>
                            <a:cubicBezTo>
                              <a:pt x="797628" y="497803"/>
                              <a:pt x="797314" y="530997"/>
                              <a:pt x="819181" y="541065"/>
                            </a:cubicBezTo>
                            <a:cubicBezTo>
                              <a:pt x="838216" y="549875"/>
                              <a:pt x="860555" y="533356"/>
                              <a:pt x="868106" y="513692"/>
                            </a:cubicBezTo>
                            <a:cubicBezTo>
                              <a:pt x="875657" y="494185"/>
                              <a:pt x="873769" y="472318"/>
                              <a:pt x="877388" y="451709"/>
                            </a:cubicBezTo>
                            <a:cubicBezTo>
                              <a:pt x="885883" y="401840"/>
                              <a:pt x="924740" y="361724"/>
                              <a:pt x="936067" y="312484"/>
                            </a:cubicBezTo>
                            <a:cubicBezTo>
                              <a:pt x="952585" y="240276"/>
                              <a:pt x="905862" y="168068"/>
                              <a:pt x="850172" y="119300"/>
                            </a:cubicBezTo>
                            <a:cubicBezTo>
                              <a:pt x="754838" y="35765"/>
                              <a:pt x="625525" y="-7811"/>
                              <a:pt x="499042" y="1156"/>
                            </a:cubicBezTo>
                            <a:cubicBezTo>
                              <a:pt x="372560" y="9965"/>
                              <a:pt x="250483" y="71004"/>
                              <a:pt x="167734" y="166967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93" name="Google Shape;4343;p16"/>
                      <p:cNvSpPr/>
                      <p:nvPr/>
                    </p:nvSpPr>
                    <p:spPr>
                      <a:xfrm>
                        <a:off x="5572157" y="1905289"/>
                        <a:ext cx="897510" cy="872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97510" h="872500" extrusionOk="0">
                            <a:moveTo>
                              <a:pt x="207782" y="872501"/>
                            </a:moveTo>
                            <a:cubicBezTo>
                              <a:pt x="58961" y="749322"/>
                              <a:pt x="114808" y="651472"/>
                              <a:pt x="54556" y="559442"/>
                            </a:cubicBezTo>
                            <a:cubicBezTo>
                              <a:pt x="29385" y="520899"/>
                              <a:pt x="-2235" y="481413"/>
                              <a:pt x="125" y="435476"/>
                            </a:cubicBezTo>
                            <a:cubicBezTo>
                              <a:pt x="2642" y="387967"/>
                              <a:pt x="48421" y="346907"/>
                              <a:pt x="96088" y="349896"/>
                            </a:cubicBezTo>
                            <a:cubicBezTo>
                              <a:pt x="75007" y="300027"/>
                              <a:pt x="87750" y="237730"/>
                              <a:pt x="126607" y="200131"/>
                            </a:cubicBezTo>
                            <a:cubicBezTo>
                              <a:pt x="165464" y="162375"/>
                              <a:pt x="228076" y="151678"/>
                              <a:pt x="277316" y="174331"/>
                            </a:cubicBezTo>
                            <a:cubicBezTo>
                              <a:pt x="265674" y="130912"/>
                              <a:pt x="288013" y="81043"/>
                              <a:pt x="327972" y="60592"/>
                            </a:cubicBezTo>
                            <a:cubicBezTo>
                              <a:pt x="367930" y="40141"/>
                              <a:pt x="421417" y="51468"/>
                              <a:pt x="449734" y="86392"/>
                            </a:cubicBezTo>
                            <a:cubicBezTo>
                              <a:pt x="485130" y="50524"/>
                              <a:pt x="523358" y="12925"/>
                              <a:pt x="572598" y="2228"/>
                            </a:cubicBezTo>
                            <a:cubicBezTo>
                              <a:pt x="621838" y="-8627"/>
                              <a:pt x="683192" y="21106"/>
                              <a:pt x="686023" y="71447"/>
                            </a:cubicBezTo>
                            <a:cubicBezTo>
                              <a:pt x="724094" y="57760"/>
                              <a:pt x="763580" y="43916"/>
                              <a:pt x="804010" y="47063"/>
                            </a:cubicBezTo>
                            <a:cubicBezTo>
                              <a:pt x="844283" y="50209"/>
                              <a:pt x="885972" y="74908"/>
                              <a:pt x="895411" y="114237"/>
                            </a:cubicBezTo>
                            <a:cubicBezTo>
                              <a:pt x="907682" y="165836"/>
                              <a:pt x="863633" y="211301"/>
                              <a:pt x="828866" y="251416"/>
                            </a:cubicBezTo>
                            <a:cubicBezTo>
                              <a:pt x="773963" y="314658"/>
                              <a:pt x="733847" y="394260"/>
                              <a:pt x="732903" y="478109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294" name="Google Shape;4344;p16"/>
                      <p:cNvSpPr/>
                      <p:nvPr/>
                    </p:nvSpPr>
                    <p:spPr>
                      <a:xfrm>
                        <a:off x="6446645" y="2052409"/>
                        <a:ext cx="162358" cy="2598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2358" h="259881" extrusionOk="0">
                            <a:moveTo>
                              <a:pt x="0" y="54741"/>
                            </a:moveTo>
                            <a:cubicBezTo>
                              <a:pt x="28474" y="24065"/>
                              <a:pt x="68275" y="4400"/>
                              <a:pt x="109964" y="467"/>
                            </a:cubicBezTo>
                            <a:cubicBezTo>
                              <a:pt x="123021" y="-791"/>
                              <a:pt x="137494" y="-5"/>
                              <a:pt x="146776" y="9120"/>
                            </a:cubicBezTo>
                            <a:cubicBezTo>
                              <a:pt x="158417" y="20604"/>
                              <a:pt x="156687" y="39639"/>
                              <a:pt x="152754" y="55528"/>
                            </a:cubicBezTo>
                            <a:cubicBezTo>
                              <a:pt x="145203" y="86677"/>
                              <a:pt x="132617" y="116724"/>
                              <a:pt x="115785" y="144097"/>
                            </a:cubicBezTo>
                            <a:cubicBezTo>
                              <a:pt x="134348" y="137490"/>
                              <a:pt x="155586" y="152120"/>
                              <a:pt x="160777" y="171155"/>
                            </a:cubicBezTo>
                            <a:cubicBezTo>
                              <a:pt x="165969" y="190033"/>
                              <a:pt x="157788" y="210642"/>
                              <a:pt x="144888" y="225429"/>
                            </a:cubicBezTo>
                            <a:cubicBezTo>
                              <a:pt x="131831" y="240217"/>
                              <a:pt x="114526" y="250128"/>
                              <a:pt x="97379" y="259882"/>
                            </a:cubicBezTo>
                          </a:path>
                        </a:pathLst>
                      </a:custGeom>
                      <a:solidFill>
                        <a:srgbClr val="68523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1411" name="Freeform 125"/>
          <p:cNvSpPr>
            <a:spLocks noEditPoints="1"/>
          </p:cNvSpPr>
          <p:nvPr/>
        </p:nvSpPr>
        <p:spPr bwMode="auto">
          <a:xfrm>
            <a:off x="1547558" y="1121138"/>
            <a:ext cx="743885" cy="846674"/>
          </a:xfrm>
          <a:custGeom>
            <a:avLst/>
            <a:gdLst>
              <a:gd name="T0" fmla="*/ 121 w 178"/>
              <a:gd name="T1" fmla="*/ 116 h 222"/>
              <a:gd name="T2" fmla="*/ 128 w 178"/>
              <a:gd name="T3" fmla="*/ 117 h 222"/>
              <a:gd name="T4" fmla="*/ 176 w 178"/>
              <a:gd name="T5" fmla="*/ 31 h 222"/>
              <a:gd name="T6" fmla="*/ 129 w 178"/>
              <a:gd name="T7" fmla="*/ 22 h 222"/>
              <a:gd name="T8" fmla="*/ 105 w 178"/>
              <a:gd name="T9" fmla="*/ 10 h 222"/>
              <a:gd name="T10" fmla="*/ 88 w 178"/>
              <a:gd name="T11" fmla="*/ 77 h 222"/>
              <a:gd name="T12" fmla="*/ 104 w 178"/>
              <a:gd name="T13" fmla="*/ 22 h 222"/>
              <a:gd name="T14" fmla="*/ 130 w 178"/>
              <a:gd name="T15" fmla="*/ 37 h 222"/>
              <a:gd name="T16" fmla="*/ 155 w 178"/>
              <a:gd name="T17" fmla="*/ 17 h 222"/>
              <a:gd name="T18" fmla="*/ 146 w 178"/>
              <a:gd name="T19" fmla="*/ 82 h 222"/>
              <a:gd name="T20" fmla="*/ 95 w 178"/>
              <a:gd name="T21" fmla="*/ 68 h 222"/>
              <a:gd name="T22" fmla="*/ 42 w 178"/>
              <a:gd name="T23" fmla="*/ 145 h 222"/>
              <a:gd name="T24" fmla="*/ 45 w 178"/>
              <a:gd name="T25" fmla="*/ 222 h 222"/>
              <a:gd name="T26" fmla="*/ 32 w 178"/>
              <a:gd name="T27" fmla="*/ 182 h 222"/>
              <a:gd name="T28" fmla="*/ 13 w 178"/>
              <a:gd name="T29" fmla="*/ 167 h 222"/>
              <a:gd name="T30" fmla="*/ 12 w 178"/>
              <a:gd name="T31" fmla="*/ 205 h 222"/>
              <a:gd name="T32" fmla="*/ 0 w 178"/>
              <a:gd name="T33" fmla="*/ 144 h 222"/>
              <a:gd name="T34" fmla="*/ 22 w 178"/>
              <a:gd name="T35" fmla="*/ 160 h 222"/>
              <a:gd name="T36" fmla="*/ 32 w 178"/>
              <a:gd name="T37" fmla="*/ 132 h 222"/>
              <a:gd name="T38" fmla="*/ 18 w 178"/>
              <a:gd name="T39" fmla="*/ 12 h 222"/>
              <a:gd name="T40" fmla="*/ 58 w 178"/>
              <a:gd name="T41" fmla="*/ 8 h 222"/>
              <a:gd name="T42" fmla="*/ 45 w 178"/>
              <a:gd name="T43" fmla="*/ 100 h 222"/>
              <a:gd name="T44" fmla="*/ 57 w 178"/>
              <a:gd name="T45" fmla="*/ 109 h 222"/>
              <a:gd name="T46" fmla="*/ 22 w 178"/>
              <a:gd name="T47" fmla="*/ 103 h 222"/>
              <a:gd name="T48" fmla="*/ 32 w 178"/>
              <a:gd name="T49" fmla="*/ 14 h 222"/>
              <a:gd name="T50" fmla="*/ 18 w 178"/>
              <a:gd name="T51" fmla="*/ 12 h 222"/>
              <a:gd name="T52" fmla="*/ 58 w 178"/>
              <a:gd name="T53" fmla="*/ 140 h 222"/>
              <a:gd name="T54" fmla="*/ 56 w 178"/>
              <a:gd name="T55" fmla="*/ 206 h 222"/>
              <a:gd name="T56" fmla="*/ 78 w 178"/>
              <a:gd name="T57" fmla="*/ 178 h 222"/>
              <a:gd name="T58" fmla="*/ 83 w 178"/>
              <a:gd name="T59" fmla="*/ 205 h 222"/>
              <a:gd name="T60" fmla="*/ 82 w 178"/>
              <a:gd name="T61" fmla="*/ 140 h 222"/>
              <a:gd name="T62" fmla="*/ 70 w 178"/>
              <a:gd name="T63" fmla="*/ 142 h 222"/>
              <a:gd name="T64" fmla="*/ 60 w 178"/>
              <a:gd name="T65" fmla="*/ 168 h 222"/>
              <a:gd name="T66" fmla="*/ 111 w 178"/>
              <a:gd name="T67" fmla="*/ 207 h 222"/>
              <a:gd name="T68" fmla="*/ 92 w 178"/>
              <a:gd name="T69" fmla="*/ 148 h 222"/>
              <a:gd name="T70" fmla="*/ 89 w 178"/>
              <a:gd name="T71" fmla="*/ 137 h 222"/>
              <a:gd name="T72" fmla="*/ 133 w 178"/>
              <a:gd name="T73" fmla="*/ 139 h 222"/>
              <a:gd name="T74" fmla="*/ 116 w 178"/>
              <a:gd name="T75" fmla="*/ 200 h 222"/>
              <a:gd name="T76" fmla="*/ 170 w 178"/>
              <a:gd name="T77" fmla="*/ 216 h 222"/>
              <a:gd name="T78" fmla="*/ 149 w 178"/>
              <a:gd name="T79" fmla="*/ 185 h 222"/>
              <a:gd name="T80" fmla="*/ 133 w 178"/>
              <a:gd name="T81" fmla="*/ 214 h 222"/>
              <a:gd name="T82" fmla="*/ 127 w 178"/>
              <a:gd name="T83" fmla="*/ 151 h 222"/>
              <a:gd name="T84" fmla="*/ 138 w 178"/>
              <a:gd name="T85" fmla="*/ 173 h 222"/>
              <a:gd name="T86" fmla="*/ 172 w 178"/>
              <a:gd name="T87" fmla="*/ 13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8" h="222">
                <a:moveTo>
                  <a:pt x="88" y="77"/>
                </a:moveTo>
                <a:cubicBezTo>
                  <a:pt x="88" y="77"/>
                  <a:pt x="88" y="77"/>
                  <a:pt x="88" y="77"/>
                </a:cubicBezTo>
                <a:cubicBezTo>
                  <a:pt x="100" y="89"/>
                  <a:pt x="111" y="102"/>
                  <a:pt x="121" y="116"/>
                </a:cubicBezTo>
                <a:cubicBezTo>
                  <a:pt x="122" y="117"/>
                  <a:pt x="123" y="118"/>
                  <a:pt x="125" y="118"/>
                </a:cubicBezTo>
                <a:cubicBezTo>
                  <a:pt x="125" y="118"/>
                  <a:pt x="125" y="118"/>
                  <a:pt x="125" y="118"/>
                </a:cubicBezTo>
                <a:cubicBezTo>
                  <a:pt x="126" y="118"/>
                  <a:pt x="127" y="117"/>
                  <a:pt x="128" y="117"/>
                </a:cubicBezTo>
                <a:cubicBezTo>
                  <a:pt x="138" y="108"/>
                  <a:pt x="146" y="99"/>
                  <a:pt x="154" y="90"/>
                </a:cubicBezTo>
                <a:cubicBezTo>
                  <a:pt x="160" y="83"/>
                  <a:pt x="166" y="74"/>
                  <a:pt x="171" y="64"/>
                </a:cubicBezTo>
                <a:cubicBezTo>
                  <a:pt x="176" y="52"/>
                  <a:pt x="178" y="41"/>
                  <a:pt x="176" y="31"/>
                </a:cubicBezTo>
                <a:cubicBezTo>
                  <a:pt x="174" y="20"/>
                  <a:pt x="167" y="7"/>
                  <a:pt x="156" y="6"/>
                </a:cubicBezTo>
                <a:cubicBezTo>
                  <a:pt x="148" y="5"/>
                  <a:pt x="140" y="9"/>
                  <a:pt x="133" y="17"/>
                </a:cubicBezTo>
                <a:cubicBezTo>
                  <a:pt x="132" y="18"/>
                  <a:pt x="131" y="20"/>
                  <a:pt x="129" y="22"/>
                </a:cubicBezTo>
                <a:cubicBezTo>
                  <a:pt x="129" y="23"/>
                  <a:pt x="129" y="23"/>
                  <a:pt x="129" y="24"/>
                </a:cubicBezTo>
                <a:cubicBezTo>
                  <a:pt x="128" y="23"/>
                  <a:pt x="127" y="22"/>
                  <a:pt x="127" y="21"/>
                </a:cubicBezTo>
                <a:cubicBezTo>
                  <a:pt x="121" y="15"/>
                  <a:pt x="113" y="11"/>
                  <a:pt x="105" y="10"/>
                </a:cubicBezTo>
                <a:cubicBezTo>
                  <a:pt x="93" y="10"/>
                  <a:pt x="81" y="16"/>
                  <a:pt x="75" y="28"/>
                </a:cubicBezTo>
                <a:cubicBezTo>
                  <a:pt x="71" y="34"/>
                  <a:pt x="70" y="41"/>
                  <a:pt x="70" y="48"/>
                </a:cubicBezTo>
                <a:cubicBezTo>
                  <a:pt x="72" y="60"/>
                  <a:pt x="80" y="69"/>
                  <a:pt x="88" y="77"/>
                </a:cubicBezTo>
                <a:close/>
                <a:moveTo>
                  <a:pt x="84" y="34"/>
                </a:moveTo>
                <a:cubicBezTo>
                  <a:pt x="88" y="26"/>
                  <a:pt x="95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10" y="22"/>
                  <a:pt x="115" y="25"/>
                  <a:pt x="119" y="29"/>
                </a:cubicBezTo>
                <a:cubicBezTo>
                  <a:pt x="119" y="29"/>
                  <a:pt x="120" y="30"/>
                  <a:pt x="120" y="31"/>
                </a:cubicBezTo>
                <a:cubicBezTo>
                  <a:pt x="122" y="34"/>
                  <a:pt x="125" y="38"/>
                  <a:pt x="130" y="37"/>
                </a:cubicBezTo>
                <a:cubicBezTo>
                  <a:pt x="133" y="37"/>
                  <a:pt x="134" y="35"/>
                  <a:pt x="138" y="29"/>
                </a:cubicBezTo>
                <a:cubicBezTo>
                  <a:pt x="139" y="28"/>
                  <a:pt x="140" y="26"/>
                  <a:pt x="140" y="26"/>
                </a:cubicBezTo>
                <a:cubicBezTo>
                  <a:pt x="146" y="20"/>
                  <a:pt x="150" y="17"/>
                  <a:pt x="155" y="17"/>
                </a:cubicBezTo>
                <a:cubicBezTo>
                  <a:pt x="160" y="18"/>
                  <a:pt x="165" y="26"/>
                  <a:pt x="166" y="32"/>
                </a:cubicBezTo>
                <a:cubicBezTo>
                  <a:pt x="167" y="43"/>
                  <a:pt x="164" y="52"/>
                  <a:pt x="162" y="59"/>
                </a:cubicBezTo>
                <a:cubicBezTo>
                  <a:pt x="158" y="68"/>
                  <a:pt x="152" y="76"/>
                  <a:pt x="146" y="82"/>
                </a:cubicBezTo>
                <a:cubicBezTo>
                  <a:pt x="140" y="90"/>
                  <a:pt x="133" y="97"/>
                  <a:pt x="126" y="104"/>
                </a:cubicBezTo>
                <a:cubicBezTo>
                  <a:pt x="117" y="91"/>
                  <a:pt x="106" y="80"/>
                  <a:pt x="96" y="69"/>
                </a:cubicBezTo>
                <a:cubicBezTo>
                  <a:pt x="95" y="68"/>
                  <a:pt x="95" y="68"/>
                  <a:pt x="95" y="68"/>
                </a:cubicBezTo>
                <a:cubicBezTo>
                  <a:pt x="89" y="61"/>
                  <a:pt x="82" y="55"/>
                  <a:pt x="81" y="46"/>
                </a:cubicBezTo>
                <a:cubicBezTo>
                  <a:pt x="80" y="42"/>
                  <a:pt x="81" y="38"/>
                  <a:pt x="84" y="34"/>
                </a:cubicBezTo>
                <a:close/>
                <a:moveTo>
                  <a:pt x="42" y="145"/>
                </a:moveTo>
                <a:cubicBezTo>
                  <a:pt x="46" y="168"/>
                  <a:pt x="49" y="192"/>
                  <a:pt x="50" y="216"/>
                </a:cubicBezTo>
                <a:cubicBezTo>
                  <a:pt x="50" y="219"/>
                  <a:pt x="48" y="222"/>
                  <a:pt x="45" y="222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2" y="222"/>
                  <a:pt x="40" y="220"/>
                  <a:pt x="40" y="216"/>
                </a:cubicBezTo>
                <a:cubicBezTo>
                  <a:pt x="39" y="198"/>
                  <a:pt x="37" y="179"/>
                  <a:pt x="34" y="161"/>
                </a:cubicBezTo>
                <a:cubicBezTo>
                  <a:pt x="33" y="168"/>
                  <a:pt x="32" y="175"/>
                  <a:pt x="32" y="182"/>
                </a:cubicBezTo>
                <a:cubicBezTo>
                  <a:pt x="32" y="184"/>
                  <a:pt x="31" y="186"/>
                  <a:pt x="29" y="187"/>
                </a:cubicBezTo>
                <a:cubicBezTo>
                  <a:pt x="27" y="188"/>
                  <a:pt x="24" y="188"/>
                  <a:pt x="23" y="186"/>
                </a:cubicBezTo>
                <a:cubicBezTo>
                  <a:pt x="18" y="180"/>
                  <a:pt x="16" y="173"/>
                  <a:pt x="13" y="167"/>
                </a:cubicBezTo>
                <a:cubicBezTo>
                  <a:pt x="12" y="164"/>
                  <a:pt x="12" y="164"/>
                  <a:pt x="12" y="164"/>
                </a:cubicBezTo>
                <a:cubicBezTo>
                  <a:pt x="12" y="162"/>
                  <a:pt x="11" y="161"/>
                  <a:pt x="10" y="159"/>
                </a:cubicBezTo>
                <a:cubicBezTo>
                  <a:pt x="10" y="174"/>
                  <a:pt x="11" y="190"/>
                  <a:pt x="12" y="205"/>
                </a:cubicBezTo>
                <a:cubicBezTo>
                  <a:pt x="12" y="208"/>
                  <a:pt x="10" y="211"/>
                  <a:pt x="7" y="211"/>
                </a:cubicBezTo>
                <a:cubicBezTo>
                  <a:pt x="4" y="211"/>
                  <a:pt x="2" y="209"/>
                  <a:pt x="2" y="206"/>
                </a:cubicBezTo>
                <a:cubicBezTo>
                  <a:pt x="0" y="185"/>
                  <a:pt x="0" y="165"/>
                  <a:pt x="0" y="144"/>
                </a:cubicBezTo>
                <a:cubicBezTo>
                  <a:pt x="0" y="142"/>
                  <a:pt x="1" y="140"/>
                  <a:pt x="3" y="139"/>
                </a:cubicBezTo>
                <a:cubicBezTo>
                  <a:pt x="4" y="138"/>
                  <a:pt x="6" y="138"/>
                  <a:pt x="8" y="139"/>
                </a:cubicBezTo>
                <a:cubicBezTo>
                  <a:pt x="16" y="144"/>
                  <a:pt x="20" y="153"/>
                  <a:pt x="22" y="160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24" y="153"/>
                  <a:pt x="26" y="144"/>
                  <a:pt x="28" y="136"/>
                </a:cubicBezTo>
                <a:cubicBezTo>
                  <a:pt x="29" y="134"/>
                  <a:pt x="30" y="132"/>
                  <a:pt x="32" y="132"/>
                </a:cubicBezTo>
                <a:cubicBezTo>
                  <a:pt x="34" y="131"/>
                  <a:pt x="35" y="132"/>
                  <a:pt x="37" y="133"/>
                </a:cubicBezTo>
                <a:cubicBezTo>
                  <a:pt x="40" y="137"/>
                  <a:pt x="41" y="142"/>
                  <a:pt x="42" y="145"/>
                </a:cubicBezTo>
                <a:close/>
                <a:moveTo>
                  <a:pt x="18" y="12"/>
                </a:moveTo>
                <a:cubicBezTo>
                  <a:pt x="17" y="9"/>
                  <a:pt x="18" y="6"/>
                  <a:pt x="21" y="5"/>
                </a:cubicBezTo>
                <a:cubicBezTo>
                  <a:pt x="31" y="2"/>
                  <a:pt x="43" y="0"/>
                  <a:pt x="53" y="2"/>
                </a:cubicBezTo>
                <a:cubicBezTo>
                  <a:pt x="56" y="2"/>
                  <a:pt x="58" y="5"/>
                  <a:pt x="58" y="8"/>
                </a:cubicBezTo>
                <a:cubicBezTo>
                  <a:pt x="58" y="11"/>
                  <a:pt x="55" y="14"/>
                  <a:pt x="52" y="13"/>
                </a:cubicBezTo>
                <a:cubicBezTo>
                  <a:pt x="49" y="13"/>
                  <a:pt x="46" y="13"/>
                  <a:pt x="43" y="13"/>
                </a:cubicBezTo>
                <a:cubicBezTo>
                  <a:pt x="44" y="42"/>
                  <a:pt x="45" y="71"/>
                  <a:pt x="45" y="100"/>
                </a:cubicBezTo>
                <a:cubicBezTo>
                  <a:pt x="48" y="100"/>
                  <a:pt x="51" y="99"/>
                  <a:pt x="54" y="98"/>
                </a:cubicBezTo>
                <a:cubicBezTo>
                  <a:pt x="57" y="97"/>
                  <a:pt x="60" y="99"/>
                  <a:pt x="60" y="102"/>
                </a:cubicBezTo>
                <a:cubicBezTo>
                  <a:pt x="61" y="105"/>
                  <a:pt x="60" y="108"/>
                  <a:pt x="57" y="109"/>
                </a:cubicBezTo>
                <a:cubicBezTo>
                  <a:pt x="52" y="111"/>
                  <a:pt x="46" y="112"/>
                  <a:pt x="40" y="112"/>
                </a:cubicBezTo>
                <a:cubicBezTo>
                  <a:pt x="35" y="112"/>
                  <a:pt x="30" y="111"/>
                  <a:pt x="25" y="110"/>
                </a:cubicBezTo>
                <a:cubicBezTo>
                  <a:pt x="23" y="109"/>
                  <a:pt x="21" y="106"/>
                  <a:pt x="22" y="103"/>
                </a:cubicBezTo>
                <a:cubicBezTo>
                  <a:pt x="22" y="100"/>
                  <a:pt x="25" y="98"/>
                  <a:pt x="28" y="99"/>
                </a:cubicBezTo>
                <a:cubicBezTo>
                  <a:pt x="30" y="100"/>
                  <a:pt x="32" y="100"/>
                  <a:pt x="34" y="100"/>
                </a:cubicBezTo>
                <a:cubicBezTo>
                  <a:pt x="34" y="72"/>
                  <a:pt x="33" y="43"/>
                  <a:pt x="32" y="14"/>
                </a:cubicBezTo>
                <a:cubicBezTo>
                  <a:pt x="29" y="14"/>
                  <a:pt x="27" y="15"/>
                  <a:pt x="24" y="16"/>
                </a:cubicBezTo>
                <a:cubicBezTo>
                  <a:pt x="24" y="16"/>
                  <a:pt x="23" y="16"/>
                  <a:pt x="23" y="16"/>
                </a:cubicBezTo>
                <a:cubicBezTo>
                  <a:pt x="20" y="16"/>
                  <a:pt x="18" y="15"/>
                  <a:pt x="18" y="12"/>
                </a:cubicBezTo>
                <a:close/>
                <a:moveTo>
                  <a:pt x="82" y="140"/>
                </a:moveTo>
                <a:cubicBezTo>
                  <a:pt x="80" y="137"/>
                  <a:pt x="78" y="133"/>
                  <a:pt x="74" y="131"/>
                </a:cubicBezTo>
                <a:cubicBezTo>
                  <a:pt x="68" y="129"/>
                  <a:pt x="62" y="132"/>
                  <a:pt x="58" y="140"/>
                </a:cubicBezTo>
                <a:cubicBezTo>
                  <a:pt x="48" y="158"/>
                  <a:pt x="48" y="181"/>
                  <a:pt x="50" y="201"/>
                </a:cubicBezTo>
                <a:cubicBezTo>
                  <a:pt x="50" y="204"/>
                  <a:pt x="53" y="206"/>
                  <a:pt x="55" y="206"/>
                </a:cubicBezTo>
                <a:cubicBezTo>
                  <a:pt x="55" y="206"/>
                  <a:pt x="56" y="206"/>
                  <a:pt x="56" y="206"/>
                </a:cubicBezTo>
                <a:cubicBezTo>
                  <a:pt x="59" y="205"/>
                  <a:pt x="61" y="203"/>
                  <a:pt x="60" y="199"/>
                </a:cubicBezTo>
                <a:cubicBezTo>
                  <a:pt x="60" y="193"/>
                  <a:pt x="59" y="186"/>
                  <a:pt x="59" y="179"/>
                </a:cubicBezTo>
                <a:cubicBezTo>
                  <a:pt x="65" y="179"/>
                  <a:pt x="71" y="178"/>
                  <a:pt x="78" y="178"/>
                </a:cubicBezTo>
                <a:cubicBezTo>
                  <a:pt x="78" y="185"/>
                  <a:pt x="78" y="192"/>
                  <a:pt x="78" y="200"/>
                </a:cubicBezTo>
                <a:cubicBezTo>
                  <a:pt x="78" y="203"/>
                  <a:pt x="80" y="205"/>
                  <a:pt x="83" y="205"/>
                </a:cubicBezTo>
                <a:cubicBezTo>
                  <a:pt x="83" y="205"/>
                  <a:pt x="83" y="205"/>
                  <a:pt x="83" y="205"/>
                </a:cubicBezTo>
                <a:cubicBezTo>
                  <a:pt x="86" y="205"/>
                  <a:pt x="89" y="203"/>
                  <a:pt x="89" y="200"/>
                </a:cubicBezTo>
                <a:cubicBezTo>
                  <a:pt x="89" y="192"/>
                  <a:pt x="88" y="183"/>
                  <a:pt x="88" y="175"/>
                </a:cubicBezTo>
                <a:cubicBezTo>
                  <a:pt x="87" y="164"/>
                  <a:pt x="86" y="152"/>
                  <a:pt x="82" y="140"/>
                </a:cubicBezTo>
                <a:close/>
                <a:moveTo>
                  <a:pt x="60" y="168"/>
                </a:moveTo>
                <a:cubicBezTo>
                  <a:pt x="61" y="160"/>
                  <a:pt x="63" y="152"/>
                  <a:pt x="67" y="146"/>
                </a:cubicBezTo>
                <a:cubicBezTo>
                  <a:pt x="68" y="143"/>
                  <a:pt x="70" y="142"/>
                  <a:pt x="70" y="142"/>
                </a:cubicBezTo>
                <a:cubicBezTo>
                  <a:pt x="70" y="142"/>
                  <a:pt x="71" y="142"/>
                  <a:pt x="72" y="145"/>
                </a:cubicBezTo>
                <a:cubicBezTo>
                  <a:pt x="75" y="151"/>
                  <a:pt x="76" y="159"/>
                  <a:pt x="77" y="166"/>
                </a:cubicBezTo>
                <a:cubicBezTo>
                  <a:pt x="71" y="166"/>
                  <a:pt x="66" y="167"/>
                  <a:pt x="60" y="168"/>
                </a:cubicBezTo>
                <a:close/>
                <a:moveTo>
                  <a:pt x="116" y="200"/>
                </a:moveTo>
                <a:cubicBezTo>
                  <a:pt x="116" y="204"/>
                  <a:pt x="114" y="206"/>
                  <a:pt x="111" y="207"/>
                </a:cubicBezTo>
                <a:cubicBezTo>
                  <a:pt x="111" y="207"/>
                  <a:pt x="111" y="207"/>
                  <a:pt x="111" y="207"/>
                </a:cubicBezTo>
                <a:cubicBezTo>
                  <a:pt x="108" y="207"/>
                  <a:pt x="106" y="205"/>
                  <a:pt x="105" y="202"/>
                </a:cubicBezTo>
                <a:cubicBezTo>
                  <a:pt x="103" y="184"/>
                  <a:pt x="103" y="166"/>
                  <a:pt x="104" y="148"/>
                </a:cubicBezTo>
                <a:cubicBezTo>
                  <a:pt x="100" y="148"/>
                  <a:pt x="96" y="148"/>
                  <a:pt x="92" y="148"/>
                </a:cubicBezTo>
                <a:cubicBezTo>
                  <a:pt x="91" y="148"/>
                  <a:pt x="90" y="148"/>
                  <a:pt x="89" y="148"/>
                </a:cubicBezTo>
                <a:cubicBezTo>
                  <a:pt x="86" y="148"/>
                  <a:pt x="84" y="146"/>
                  <a:pt x="84" y="143"/>
                </a:cubicBezTo>
                <a:cubicBezTo>
                  <a:pt x="84" y="139"/>
                  <a:pt x="86" y="137"/>
                  <a:pt x="89" y="137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102" y="137"/>
                  <a:pt x="115" y="136"/>
                  <a:pt x="127" y="134"/>
                </a:cubicBezTo>
                <a:cubicBezTo>
                  <a:pt x="130" y="134"/>
                  <a:pt x="133" y="136"/>
                  <a:pt x="133" y="139"/>
                </a:cubicBezTo>
                <a:cubicBezTo>
                  <a:pt x="134" y="143"/>
                  <a:pt x="132" y="145"/>
                  <a:pt x="129" y="146"/>
                </a:cubicBezTo>
                <a:cubicBezTo>
                  <a:pt x="124" y="147"/>
                  <a:pt x="119" y="147"/>
                  <a:pt x="115" y="147"/>
                </a:cubicBezTo>
                <a:cubicBezTo>
                  <a:pt x="114" y="165"/>
                  <a:pt x="114" y="183"/>
                  <a:pt x="116" y="200"/>
                </a:cubicBezTo>
                <a:close/>
                <a:moveTo>
                  <a:pt x="176" y="210"/>
                </a:moveTo>
                <a:cubicBezTo>
                  <a:pt x="176" y="213"/>
                  <a:pt x="173" y="216"/>
                  <a:pt x="171" y="216"/>
                </a:cubicBezTo>
                <a:cubicBezTo>
                  <a:pt x="170" y="216"/>
                  <a:pt x="170" y="216"/>
                  <a:pt x="170" y="216"/>
                </a:cubicBezTo>
                <a:cubicBezTo>
                  <a:pt x="167" y="215"/>
                  <a:pt x="165" y="213"/>
                  <a:pt x="165" y="209"/>
                </a:cubicBezTo>
                <a:cubicBezTo>
                  <a:pt x="166" y="201"/>
                  <a:pt x="166" y="193"/>
                  <a:pt x="167" y="184"/>
                </a:cubicBezTo>
                <a:cubicBezTo>
                  <a:pt x="161" y="185"/>
                  <a:pt x="155" y="185"/>
                  <a:pt x="149" y="185"/>
                </a:cubicBezTo>
                <a:cubicBezTo>
                  <a:pt x="145" y="185"/>
                  <a:pt x="142" y="185"/>
                  <a:pt x="138" y="185"/>
                </a:cubicBezTo>
                <a:cubicBezTo>
                  <a:pt x="138" y="208"/>
                  <a:pt x="138" y="208"/>
                  <a:pt x="138" y="208"/>
                </a:cubicBezTo>
                <a:cubicBezTo>
                  <a:pt x="138" y="211"/>
                  <a:pt x="136" y="214"/>
                  <a:pt x="133" y="214"/>
                </a:cubicBezTo>
                <a:cubicBezTo>
                  <a:pt x="133" y="214"/>
                  <a:pt x="133" y="214"/>
                  <a:pt x="133" y="214"/>
                </a:cubicBezTo>
                <a:cubicBezTo>
                  <a:pt x="130" y="214"/>
                  <a:pt x="127" y="211"/>
                  <a:pt x="127" y="208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48"/>
                  <a:pt x="129" y="145"/>
                  <a:pt x="132" y="145"/>
                </a:cubicBezTo>
                <a:cubicBezTo>
                  <a:pt x="135" y="145"/>
                  <a:pt x="137" y="148"/>
                  <a:pt x="138" y="151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47" y="174"/>
                  <a:pt x="157" y="174"/>
                  <a:pt x="167" y="173"/>
                </a:cubicBezTo>
                <a:cubicBezTo>
                  <a:pt x="167" y="161"/>
                  <a:pt x="167" y="149"/>
                  <a:pt x="167" y="137"/>
                </a:cubicBezTo>
                <a:cubicBezTo>
                  <a:pt x="166" y="134"/>
                  <a:pt x="169" y="131"/>
                  <a:pt x="172" y="131"/>
                </a:cubicBezTo>
                <a:cubicBezTo>
                  <a:pt x="174" y="131"/>
                  <a:pt x="177" y="133"/>
                  <a:pt x="177" y="137"/>
                </a:cubicBezTo>
                <a:cubicBezTo>
                  <a:pt x="178" y="161"/>
                  <a:pt x="177" y="186"/>
                  <a:pt x="176" y="21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2" name="Freeform 10"/>
          <p:cNvSpPr>
            <a:spLocks noEditPoints="1"/>
          </p:cNvSpPr>
          <p:nvPr/>
        </p:nvSpPr>
        <p:spPr bwMode="auto">
          <a:xfrm>
            <a:off x="9184098" y="747498"/>
            <a:ext cx="675467" cy="755415"/>
          </a:xfrm>
          <a:custGeom>
            <a:avLst/>
            <a:gdLst>
              <a:gd name="T0" fmla="*/ 889 w 889"/>
              <a:gd name="T1" fmla="*/ 664 h 888"/>
              <a:gd name="T2" fmla="*/ 889 w 889"/>
              <a:gd name="T3" fmla="*/ 0 h 888"/>
              <a:gd name="T4" fmla="*/ 224 w 889"/>
              <a:gd name="T5" fmla="*/ 0 h 888"/>
              <a:gd name="T6" fmla="*/ 0 w 889"/>
              <a:gd name="T7" fmla="*/ 224 h 888"/>
              <a:gd name="T8" fmla="*/ 0 w 889"/>
              <a:gd name="T9" fmla="*/ 888 h 888"/>
              <a:gd name="T10" fmla="*/ 664 w 889"/>
              <a:gd name="T11" fmla="*/ 888 h 888"/>
              <a:gd name="T12" fmla="*/ 889 w 889"/>
              <a:gd name="T13" fmla="*/ 664 h 888"/>
              <a:gd name="T14" fmla="*/ 680 w 889"/>
              <a:gd name="T15" fmla="*/ 799 h 888"/>
              <a:gd name="T16" fmla="*/ 680 w 889"/>
              <a:gd name="T17" fmla="*/ 680 h 888"/>
              <a:gd name="T18" fmla="*/ 800 w 889"/>
              <a:gd name="T19" fmla="*/ 680 h 888"/>
              <a:gd name="T20" fmla="*/ 680 w 889"/>
              <a:gd name="T21" fmla="*/ 799 h 888"/>
              <a:gd name="T22" fmla="*/ 837 w 889"/>
              <a:gd name="T23" fmla="*/ 627 h 888"/>
              <a:gd name="T24" fmla="*/ 680 w 889"/>
              <a:gd name="T25" fmla="*/ 627 h 888"/>
              <a:gd name="T26" fmla="*/ 680 w 889"/>
              <a:gd name="T27" fmla="*/ 246 h 888"/>
              <a:gd name="T28" fmla="*/ 837 w 889"/>
              <a:gd name="T29" fmla="*/ 89 h 888"/>
              <a:gd name="T30" fmla="*/ 837 w 889"/>
              <a:gd name="T31" fmla="*/ 627 h 888"/>
              <a:gd name="T32" fmla="*/ 209 w 889"/>
              <a:gd name="T33" fmla="*/ 89 h 888"/>
              <a:gd name="T34" fmla="*/ 209 w 889"/>
              <a:gd name="T35" fmla="*/ 208 h 888"/>
              <a:gd name="T36" fmla="*/ 89 w 889"/>
              <a:gd name="T37" fmla="*/ 208 h 888"/>
              <a:gd name="T38" fmla="*/ 209 w 889"/>
              <a:gd name="T39" fmla="*/ 89 h 888"/>
              <a:gd name="T40" fmla="*/ 52 w 889"/>
              <a:gd name="T41" fmla="*/ 261 h 888"/>
              <a:gd name="T42" fmla="*/ 209 w 889"/>
              <a:gd name="T43" fmla="*/ 261 h 888"/>
              <a:gd name="T44" fmla="*/ 209 w 889"/>
              <a:gd name="T45" fmla="*/ 642 h 888"/>
              <a:gd name="T46" fmla="*/ 52 w 889"/>
              <a:gd name="T47" fmla="*/ 799 h 888"/>
              <a:gd name="T48" fmla="*/ 52 w 889"/>
              <a:gd name="T49" fmla="*/ 261 h 888"/>
              <a:gd name="T50" fmla="*/ 627 w 889"/>
              <a:gd name="T51" fmla="*/ 836 h 888"/>
              <a:gd name="T52" fmla="*/ 89 w 889"/>
              <a:gd name="T53" fmla="*/ 836 h 888"/>
              <a:gd name="T54" fmla="*/ 246 w 889"/>
              <a:gd name="T55" fmla="*/ 680 h 888"/>
              <a:gd name="T56" fmla="*/ 627 w 889"/>
              <a:gd name="T57" fmla="*/ 680 h 888"/>
              <a:gd name="T58" fmla="*/ 627 w 889"/>
              <a:gd name="T59" fmla="*/ 836 h 888"/>
              <a:gd name="T60" fmla="*/ 627 w 889"/>
              <a:gd name="T61" fmla="*/ 627 h 888"/>
              <a:gd name="T62" fmla="*/ 261 w 889"/>
              <a:gd name="T63" fmla="*/ 627 h 888"/>
              <a:gd name="T64" fmla="*/ 261 w 889"/>
              <a:gd name="T65" fmla="*/ 261 h 888"/>
              <a:gd name="T66" fmla="*/ 627 w 889"/>
              <a:gd name="T67" fmla="*/ 261 h 888"/>
              <a:gd name="T68" fmla="*/ 627 w 889"/>
              <a:gd name="T69" fmla="*/ 627 h 888"/>
              <a:gd name="T70" fmla="*/ 261 w 889"/>
              <a:gd name="T71" fmla="*/ 208 h 888"/>
              <a:gd name="T72" fmla="*/ 261 w 889"/>
              <a:gd name="T73" fmla="*/ 52 h 888"/>
              <a:gd name="T74" fmla="*/ 800 w 889"/>
              <a:gd name="T75" fmla="*/ 52 h 888"/>
              <a:gd name="T76" fmla="*/ 643 w 889"/>
              <a:gd name="T77" fmla="*/ 208 h 888"/>
              <a:gd name="T78" fmla="*/ 261 w 889"/>
              <a:gd name="T79" fmla="*/ 20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9" h="888">
                <a:moveTo>
                  <a:pt x="889" y="664"/>
                </a:moveTo>
                <a:lnTo>
                  <a:pt x="889" y="0"/>
                </a:lnTo>
                <a:lnTo>
                  <a:pt x="224" y="0"/>
                </a:lnTo>
                <a:lnTo>
                  <a:pt x="0" y="224"/>
                </a:lnTo>
                <a:lnTo>
                  <a:pt x="0" y="888"/>
                </a:lnTo>
                <a:lnTo>
                  <a:pt x="664" y="888"/>
                </a:lnTo>
                <a:lnTo>
                  <a:pt x="889" y="664"/>
                </a:lnTo>
                <a:close/>
                <a:moveTo>
                  <a:pt x="680" y="799"/>
                </a:moveTo>
                <a:lnTo>
                  <a:pt x="680" y="680"/>
                </a:lnTo>
                <a:lnTo>
                  <a:pt x="800" y="680"/>
                </a:lnTo>
                <a:lnTo>
                  <a:pt x="680" y="799"/>
                </a:lnTo>
                <a:close/>
                <a:moveTo>
                  <a:pt x="837" y="627"/>
                </a:moveTo>
                <a:lnTo>
                  <a:pt x="680" y="627"/>
                </a:lnTo>
                <a:lnTo>
                  <a:pt x="680" y="246"/>
                </a:lnTo>
                <a:lnTo>
                  <a:pt x="837" y="89"/>
                </a:lnTo>
                <a:lnTo>
                  <a:pt x="837" y="627"/>
                </a:lnTo>
                <a:close/>
                <a:moveTo>
                  <a:pt x="209" y="89"/>
                </a:moveTo>
                <a:lnTo>
                  <a:pt x="209" y="208"/>
                </a:lnTo>
                <a:lnTo>
                  <a:pt x="89" y="208"/>
                </a:lnTo>
                <a:lnTo>
                  <a:pt x="209" y="89"/>
                </a:lnTo>
                <a:close/>
                <a:moveTo>
                  <a:pt x="52" y="261"/>
                </a:moveTo>
                <a:lnTo>
                  <a:pt x="209" y="261"/>
                </a:lnTo>
                <a:lnTo>
                  <a:pt x="209" y="642"/>
                </a:lnTo>
                <a:lnTo>
                  <a:pt x="52" y="799"/>
                </a:lnTo>
                <a:lnTo>
                  <a:pt x="52" y="261"/>
                </a:lnTo>
                <a:close/>
                <a:moveTo>
                  <a:pt x="627" y="836"/>
                </a:moveTo>
                <a:lnTo>
                  <a:pt x="89" y="836"/>
                </a:lnTo>
                <a:lnTo>
                  <a:pt x="246" y="680"/>
                </a:lnTo>
                <a:lnTo>
                  <a:pt x="627" y="680"/>
                </a:lnTo>
                <a:lnTo>
                  <a:pt x="627" y="836"/>
                </a:lnTo>
                <a:close/>
                <a:moveTo>
                  <a:pt x="627" y="627"/>
                </a:moveTo>
                <a:lnTo>
                  <a:pt x="261" y="627"/>
                </a:lnTo>
                <a:lnTo>
                  <a:pt x="261" y="261"/>
                </a:lnTo>
                <a:lnTo>
                  <a:pt x="627" y="261"/>
                </a:lnTo>
                <a:lnTo>
                  <a:pt x="627" y="627"/>
                </a:lnTo>
                <a:close/>
                <a:moveTo>
                  <a:pt x="261" y="208"/>
                </a:moveTo>
                <a:lnTo>
                  <a:pt x="261" y="52"/>
                </a:lnTo>
                <a:lnTo>
                  <a:pt x="800" y="52"/>
                </a:lnTo>
                <a:lnTo>
                  <a:pt x="643" y="208"/>
                </a:lnTo>
                <a:lnTo>
                  <a:pt x="261" y="208"/>
                </a:ln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" name="Freeform 20"/>
          <p:cNvSpPr>
            <a:spLocks noEditPoints="1"/>
          </p:cNvSpPr>
          <p:nvPr/>
        </p:nvSpPr>
        <p:spPr bwMode="auto">
          <a:xfrm>
            <a:off x="6563286" y="5620177"/>
            <a:ext cx="665207" cy="601241"/>
          </a:xfrm>
          <a:custGeom>
            <a:avLst/>
            <a:gdLst>
              <a:gd name="T0" fmla="*/ 732 w 732"/>
              <a:gd name="T1" fmla="*/ 163 h 889"/>
              <a:gd name="T2" fmla="*/ 366 w 732"/>
              <a:gd name="T3" fmla="*/ 0 h 889"/>
              <a:gd name="T4" fmla="*/ 0 w 732"/>
              <a:gd name="T5" fmla="*/ 163 h 889"/>
              <a:gd name="T6" fmla="*/ 0 w 732"/>
              <a:gd name="T7" fmla="*/ 720 h 889"/>
              <a:gd name="T8" fmla="*/ 366 w 732"/>
              <a:gd name="T9" fmla="*/ 889 h 889"/>
              <a:gd name="T10" fmla="*/ 732 w 732"/>
              <a:gd name="T11" fmla="*/ 720 h 889"/>
              <a:gd name="T12" fmla="*/ 732 w 732"/>
              <a:gd name="T13" fmla="*/ 163 h 889"/>
              <a:gd name="T14" fmla="*/ 340 w 732"/>
              <a:gd name="T15" fmla="*/ 819 h 889"/>
              <a:gd name="T16" fmla="*/ 89 w 732"/>
              <a:gd name="T17" fmla="*/ 703 h 889"/>
              <a:gd name="T18" fmla="*/ 340 w 732"/>
              <a:gd name="T19" fmla="*/ 587 h 889"/>
              <a:gd name="T20" fmla="*/ 340 w 732"/>
              <a:gd name="T21" fmla="*/ 819 h 889"/>
              <a:gd name="T22" fmla="*/ 340 w 732"/>
              <a:gd name="T23" fmla="*/ 530 h 889"/>
              <a:gd name="T24" fmla="*/ 53 w 732"/>
              <a:gd name="T25" fmla="*/ 663 h 889"/>
              <a:gd name="T26" fmla="*/ 53 w 732"/>
              <a:gd name="T27" fmla="*/ 221 h 889"/>
              <a:gd name="T28" fmla="*/ 340 w 732"/>
              <a:gd name="T29" fmla="*/ 354 h 889"/>
              <a:gd name="T30" fmla="*/ 340 w 732"/>
              <a:gd name="T31" fmla="*/ 530 h 889"/>
              <a:gd name="T32" fmla="*/ 90 w 732"/>
              <a:gd name="T33" fmla="*/ 181 h 889"/>
              <a:gd name="T34" fmla="*/ 366 w 732"/>
              <a:gd name="T35" fmla="*/ 57 h 889"/>
              <a:gd name="T36" fmla="*/ 643 w 732"/>
              <a:gd name="T37" fmla="*/ 181 h 889"/>
              <a:gd name="T38" fmla="*/ 366 w 732"/>
              <a:gd name="T39" fmla="*/ 309 h 889"/>
              <a:gd name="T40" fmla="*/ 90 w 732"/>
              <a:gd name="T41" fmla="*/ 181 h 889"/>
              <a:gd name="T42" fmla="*/ 392 w 732"/>
              <a:gd name="T43" fmla="*/ 819 h 889"/>
              <a:gd name="T44" fmla="*/ 392 w 732"/>
              <a:gd name="T45" fmla="*/ 587 h 889"/>
              <a:gd name="T46" fmla="*/ 644 w 732"/>
              <a:gd name="T47" fmla="*/ 703 h 889"/>
              <a:gd name="T48" fmla="*/ 392 w 732"/>
              <a:gd name="T49" fmla="*/ 819 h 889"/>
              <a:gd name="T50" fmla="*/ 680 w 732"/>
              <a:gd name="T51" fmla="*/ 662 h 889"/>
              <a:gd name="T52" fmla="*/ 392 w 732"/>
              <a:gd name="T53" fmla="*/ 530 h 889"/>
              <a:gd name="T54" fmla="*/ 392 w 732"/>
              <a:gd name="T55" fmla="*/ 354 h 889"/>
              <a:gd name="T56" fmla="*/ 680 w 732"/>
              <a:gd name="T57" fmla="*/ 221 h 889"/>
              <a:gd name="T58" fmla="*/ 680 w 732"/>
              <a:gd name="T59" fmla="*/ 662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2" h="889">
                <a:moveTo>
                  <a:pt x="732" y="163"/>
                </a:moveTo>
                <a:lnTo>
                  <a:pt x="366" y="0"/>
                </a:lnTo>
                <a:lnTo>
                  <a:pt x="0" y="163"/>
                </a:lnTo>
                <a:lnTo>
                  <a:pt x="0" y="720"/>
                </a:lnTo>
                <a:lnTo>
                  <a:pt x="366" y="889"/>
                </a:lnTo>
                <a:lnTo>
                  <a:pt x="732" y="720"/>
                </a:lnTo>
                <a:lnTo>
                  <a:pt x="732" y="163"/>
                </a:lnTo>
                <a:close/>
                <a:moveTo>
                  <a:pt x="340" y="819"/>
                </a:moveTo>
                <a:lnTo>
                  <a:pt x="89" y="703"/>
                </a:lnTo>
                <a:lnTo>
                  <a:pt x="340" y="587"/>
                </a:lnTo>
                <a:lnTo>
                  <a:pt x="340" y="819"/>
                </a:lnTo>
                <a:close/>
                <a:moveTo>
                  <a:pt x="340" y="530"/>
                </a:moveTo>
                <a:lnTo>
                  <a:pt x="53" y="663"/>
                </a:lnTo>
                <a:lnTo>
                  <a:pt x="53" y="221"/>
                </a:lnTo>
                <a:lnTo>
                  <a:pt x="340" y="354"/>
                </a:lnTo>
                <a:lnTo>
                  <a:pt x="340" y="530"/>
                </a:lnTo>
                <a:close/>
                <a:moveTo>
                  <a:pt x="90" y="181"/>
                </a:moveTo>
                <a:lnTo>
                  <a:pt x="366" y="57"/>
                </a:lnTo>
                <a:lnTo>
                  <a:pt x="643" y="181"/>
                </a:lnTo>
                <a:lnTo>
                  <a:pt x="366" y="309"/>
                </a:lnTo>
                <a:lnTo>
                  <a:pt x="90" y="181"/>
                </a:lnTo>
                <a:close/>
                <a:moveTo>
                  <a:pt x="392" y="819"/>
                </a:moveTo>
                <a:lnTo>
                  <a:pt x="392" y="587"/>
                </a:lnTo>
                <a:lnTo>
                  <a:pt x="644" y="703"/>
                </a:lnTo>
                <a:lnTo>
                  <a:pt x="392" y="819"/>
                </a:lnTo>
                <a:close/>
                <a:moveTo>
                  <a:pt x="680" y="662"/>
                </a:moveTo>
                <a:lnTo>
                  <a:pt x="392" y="530"/>
                </a:lnTo>
                <a:lnTo>
                  <a:pt x="392" y="354"/>
                </a:lnTo>
                <a:lnTo>
                  <a:pt x="680" y="221"/>
                </a:lnTo>
                <a:lnTo>
                  <a:pt x="680" y="66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" name="Freeform 22"/>
          <p:cNvSpPr>
            <a:spLocks noEditPoints="1"/>
          </p:cNvSpPr>
          <p:nvPr/>
        </p:nvSpPr>
        <p:spPr bwMode="auto">
          <a:xfrm>
            <a:off x="11429009" y="2270263"/>
            <a:ext cx="413504" cy="413504"/>
          </a:xfrm>
          <a:custGeom>
            <a:avLst/>
            <a:gdLst>
              <a:gd name="T0" fmla="*/ 723 w 1536"/>
              <a:gd name="T1" fmla="*/ 1536 h 1536"/>
              <a:gd name="T2" fmla="*/ 1439 w 1536"/>
              <a:gd name="T3" fmla="*/ 910 h 1536"/>
              <a:gd name="T4" fmla="*/ 1446 w 1536"/>
              <a:gd name="T5" fmla="*/ 859 h 1536"/>
              <a:gd name="T6" fmla="*/ 677 w 1536"/>
              <a:gd name="T7" fmla="*/ 859 h 1536"/>
              <a:gd name="T8" fmla="*/ 677 w 1536"/>
              <a:gd name="T9" fmla="*/ 90 h 1536"/>
              <a:gd name="T10" fmla="*/ 626 w 1536"/>
              <a:gd name="T11" fmla="*/ 97 h 1536"/>
              <a:gd name="T12" fmla="*/ 0 w 1536"/>
              <a:gd name="T13" fmla="*/ 814 h 1536"/>
              <a:gd name="T14" fmla="*/ 723 w 1536"/>
              <a:gd name="T15" fmla="*/ 1536 h 1536"/>
              <a:gd name="T16" fmla="*/ 651 w 1536"/>
              <a:gd name="T17" fmla="*/ 949 h 1536"/>
              <a:gd name="T18" fmla="*/ 1340 w 1536"/>
              <a:gd name="T19" fmla="*/ 949 h 1536"/>
              <a:gd name="T20" fmla="*/ 723 w 1536"/>
              <a:gd name="T21" fmla="*/ 1446 h 1536"/>
              <a:gd name="T22" fmla="*/ 309 w 1536"/>
              <a:gd name="T23" fmla="*/ 1291 h 1536"/>
              <a:gd name="T24" fmla="*/ 651 w 1536"/>
              <a:gd name="T25" fmla="*/ 949 h 1536"/>
              <a:gd name="T26" fmla="*/ 587 w 1536"/>
              <a:gd name="T27" fmla="*/ 196 h 1536"/>
              <a:gd name="T28" fmla="*/ 587 w 1536"/>
              <a:gd name="T29" fmla="*/ 885 h 1536"/>
              <a:gd name="T30" fmla="*/ 245 w 1536"/>
              <a:gd name="T31" fmla="*/ 1228 h 1536"/>
              <a:gd name="T32" fmla="*/ 90 w 1536"/>
              <a:gd name="T33" fmla="*/ 814 h 1536"/>
              <a:gd name="T34" fmla="*/ 587 w 1536"/>
              <a:gd name="T35" fmla="*/ 196 h 1536"/>
              <a:gd name="T36" fmla="*/ 768 w 1536"/>
              <a:gd name="T37" fmla="*/ 0 h 1536"/>
              <a:gd name="T38" fmla="*/ 768 w 1536"/>
              <a:gd name="T39" fmla="*/ 768 h 1536"/>
              <a:gd name="T40" fmla="*/ 1536 w 1536"/>
              <a:gd name="T41" fmla="*/ 768 h 1536"/>
              <a:gd name="T42" fmla="*/ 1536 w 1536"/>
              <a:gd name="T43" fmla="*/ 723 h 1536"/>
              <a:gd name="T44" fmla="*/ 813 w 1536"/>
              <a:gd name="T45" fmla="*/ 0 h 1536"/>
              <a:gd name="T46" fmla="*/ 768 w 1536"/>
              <a:gd name="T47" fmla="*/ 0 h 1536"/>
              <a:gd name="T48" fmla="*/ 1444 w 1536"/>
              <a:gd name="T49" fmla="*/ 678 h 1536"/>
              <a:gd name="T50" fmla="*/ 1305 w 1536"/>
              <a:gd name="T51" fmla="*/ 678 h 1536"/>
              <a:gd name="T52" fmla="*/ 1424 w 1536"/>
              <a:gd name="T53" fmla="*/ 560 h 1536"/>
              <a:gd name="T54" fmla="*/ 1444 w 1536"/>
              <a:gd name="T55" fmla="*/ 678 h 1536"/>
              <a:gd name="T56" fmla="*/ 1345 w 1536"/>
              <a:gd name="T57" fmla="*/ 382 h 1536"/>
              <a:gd name="T58" fmla="*/ 1390 w 1536"/>
              <a:gd name="T59" fmla="*/ 465 h 1536"/>
              <a:gd name="T60" fmla="*/ 1177 w 1536"/>
              <a:gd name="T61" fmla="*/ 678 h 1536"/>
              <a:gd name="T62" fmla="*/ 1050 w 1536"/>
              <a:gd name="T63" fmla="*/ 678 h 1536"/>
              <a:gd name="T64" fmla="*/ 1345 w 1536"/>
              <a:gd name="T65" fmla="*/ 382 h 1536"/>
              <a:gd name="T66" fmla="*/ 858 w 1536"/>
              <a:gd name="T67" fmla="*/ 92 h 1536"/>
              <a:gd name="T68" fmla="*/ 977 w 1536"/>
              <a:gd name="T69" fmla="*/ 112 h 1536"/>
              <a:gd name="T70" fmla="*/ 858 w 1536"/>
              <a:gd name="T71" fmla="*/ 231 h 1536"/>
              <a:gd name="T72" fmla="*/ 858 w 1536"/>
              <a:gd name="T73" fmla="*/ 92 h 1536"/>
              <a:gd name="T74" fmla="*/ 858 w 1536"/>
              <a:gd name="T75" fmla="*/ 359 h 1536"/>
              <a:gd name="T76" fmla="*/ 1071 w 1536"/>
              <a:gd name="T77" fmla="*/ 146 h 1536"/>
              <a:gd name="T78" fmla="*/ 1154 w 1536"/>
              <a:gd name="T79" fmla="*/ 191 h 1536"/>
              <a:gd name="T80" fmla="*/ 858 w 1536"/>
              <a:gd name="T81" fmla="*/ 486 h 1536"/>
              <a:gd name="T82" fmla="*/ 858 w 1536"/>
              <a:gd name="T83" fmla="*/ 359 h 1536"/>
              <a:gd name="T84" fmla="*/ 858 w 1536"/>
              <a:gd name="T85" fmla="*/ 614 h 1536"/>
              <a:gd name="T86" fmla="*/ 1227 w 1536"/>
              <a:gd name="T87" fmla="*/ 245 h 1536"/>
              <a:gd name="T88" fmla="*/ 1291 w 1536"/>
              <a:gd name="T89" fmla="*/ 309 h 1536"/>
              <a:gd name="T90" fmla="*/ 922 w 1536"/>
              <a:gd name="T91" fmla="*/ 678 h 1536"/>
              <a:gd name="T92" fmla="*/ 858 w 1536"/>
              <a:gd name="T93" fmla="*/ 678 h 1536"/>
              <a:gd name="T94" fmla="*/ 858 w 1536"/>
              <a:gd name="T95" fmla="*/ 61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36" h="1536">
                <a:moveTo>
                  <a:pt x="723" y="1536"/>
                </a:moveTo>
                <a:cubicBezTo>
                  <a:pt x="1088" y="1536"/>
                  <a:pt x="1392" y="1265"/>
                  <a:pt x="1439" y="910"/>
                </a:cubicBezTo>
                <a:cubicBezTo>
                  <a:pt x="1446" y="859"/>
                  <a:pt x="1446" y="859"/>
                  <a:pt x="1446" y="859"/>
                </a:cubicBezTo>
                <a:cubicBezTo>
                  <a:pt x="677" y="859"/>
                  <a:pt x="677" y="859"/>
                  <a:pt x="677" y="859"/>
                </a:cubicBezTo>
                <a:cubicBezTo>
                  <a:pt x="677" y="90"/>
                  <a:pt x="677" y="90"/>
                  <a:pt x="677" y="90"/>
                </a:cubicBezTo>
                <a:cubicBezTo>
                  <a:pt x="626" y="97"/>
                  <a:pt x="626" y="97"/>
                  <a:pt x="626" y="97"/>
                </a:cubicBezTo>
                <a:cubicBezTo>
                  <a:pt x="272" y="144"/>
                  <a:pt x="0" y="448"/>
                  <a:pt x="0" y="814"/>
                </a:cubicBezTo>
                <a:cubicBezTo>
                  <a:pt x="0" y="1213"/>
                  <a:pt x="323" y="1536"/>
                  <a:pt x="723" y="1536"/>
                </a:cubicBezTo>
                <a:close/>
                <a:moveTo>
                  <a:pt x="651" y="949"/>
                </a:moveTo>
                <a:cubicBezTo>
                  <a:pt x="1340" y="949"/>
                  <a:pt x="1340" y="949"/>
                  <a:pt x="1340" y="949"/>
                </a:cubicBezTo>
                <a:cubicBezTo>
                  <a:pt x="1278" y="1236"/>
                  <a:pt x="1021" y="1446"/>
                  <a:pt x="723" y="1446"/>
                </a:cubicBezTo>
                <a:cubicBezTo>
                  <a:pt x="564" y="1446"/>
                  <a:pt x="420" y="1388"/>
                  <a:pt x="309" y="1291"/>
                </a:cubicBezTo>
                <a:lnTo>
                  <a:pt x="651" y="949"/>
                </a:lnTo>
                <a:close/>
                <a:moveTo>
                  <a:pt x="587" y="196"/>
                </a:moveTo>
                <a:cubicBezTo>
                  <a:pt x="587" y="885"/>
                  <a:pt x="587" y="885"/>
                  <a:pt x="587" y="885"/>
                </a:cubicBezTo>
                <a:cubicBezTo>
                  <a:pt x="245" y="1228"/>
                  <a:pt x="245" y="1228"/>
                  <a:pt x="245" y="1228"/>
                </a:cubicBezTo>
                <a:cubicBezTo>
                  <a:pt x="148" y="1116"/>
                  <a:pt x="90" y="972"/>
                  <a:pt x="90" y="814"/>
                </a:cubicBezTo>
                <a:cubicBezTo>
                  <a:pt x="90" y="515"/>
                  <a:pt x="300" y="258"/>
                  <a:pt x="587" y="196"/>
                </a:cubicBezTo>
                <a:close/>
                <a:moveTo>
                  <a:pt x="768" y="0"/>
                </a:moveTo>
                <a:cubicBezTo>
                  <a:pt x="768" y="768"/>
                  <a:pt x="768" y="768"/>
                  <a:pt x="768" y="768"/>
                </a:cubicBezTo>
                <a:cubicBezTo>
                  <a:pt x="1536" y="768"/>
                  <a:pt x="1536" y="768"/>
                  <a:pt x="1536" y="768"/>
                </a:cubicBezTo>
                <a:cubicBezTo>
                  <a:pt x="1536" y="723"/>
                  <a:pt x="1536" y="723"/>
                  <a:pt x="1536" y="723"/>
                </a:cubicBezTo>
                <a:cubicBezTo>
                  <a:pt x="1536" y="324"/>
                  <a:pt x="1212" y="0"/>
                  <a:pt x="813" y="0"/>
                </a:cubicBezTo>
                <a:lnTo>
                  <a:pt x="768" y="0"/>
                </a:lnTo>
                <a:close/>
                <a:moveTo>
                  <a:pt x="1444" y="678"/>
                </a:moveTo>
                <a:cubicBezTo>
                  <a:pt x="1305" y="678"/>
                  <a:pt x="1305" y="678"/>
                  <a:pt x="1305" y="678"/>
                </a:cubicBezTo>
                <a:cubicBezTo>
                  <a:pt x="1424" y="560"/>
                  <a:pt x="1424" y="560"/>
                  <a:pt x="1424" y="560"/>
                </a:cubicBezTo>
                <a:cubicBezTo>
                  <a:pt x="1434" y="598"/>
                  <a:pt x="1441" y="637"/>
                  <a:pt x="1444" y="678"/>
                </a:cubicBezTo>
                <a:close/>
                <a:moveTo>
                  <a:pt x="1345" y="382"/>
                </a:moveTo>
                <a:cubicBezTo>
                  <a:pt x="1362" y="409"/>
                  <a:pt x="1377" y="436"/>
                  <a:pt x="1390" y="465"/>
                </a:cubicBezTo>
                <a:cubicBezTo>
                  <a:pt x="1177" y="678"/>
                  <a:pt x="1177" y="678"/>
                  <a:pt x="1177" y="678"/>
                </a:cubicBezTo>
                <a:cubicBezTo>
                  <a:pt x="1050" y="678"/>
                  <a:pt x="1050" y="678"/>
                  <a:pt x="1050" y="678"/>
                </a:cubicBezTo>
                <a:lnTo>
                  <a:pt x="1345" y="382"/>
                </a:lnTo>
                <a:close/>
                <a:moveTo>
                  <a:pt x="858" y="92"/>
                </a:moveTo>
                <a:cubicBezTo>
                  <a:pt x="899" y="95"/>
                  <a:pt x="938" y="102"/>
                  <a:pt x="977" y="112"/>
                </a:cubicBezTo>
                <a:cubicBezTo>
                  <a:pt x="858" y="231"/>
                  <a:pt x="858" y="231"/>
                  <a:pt x="858" y="231"/>
                </a:cubicBezTo>
                <a:lnTo>
                  <a:pt x="858" y="92"/>
                </a:lnTo>
                <a:close/>
                <a:moveTo>
                  <a:pt x="858" y="359"/>
                </a:moveTo>
                <a:cubicBezTo>
                  <a:pt x="1071" y="146"/>
                  <a:pt x="1071" y="146"/>
                  <a:pt x="1071" y="146"/>
                </a:cubicBezTo>
                <a:cubicBezTo>
                  <a:pt x="1100" y="159"/>
                  <a:pt x="1127" y="174"/>
                  <a:pt x="1154" y="191"/>
                </a:cubicBezTo>
                <a:cubicBezTo>
                  <a:pt x="858" y="486"/>
                  <a:pt x="858" y="486"/>
                  <a:pt x="858" y="486"/>
                </a:cubicBezTo>
                <a:lnTo>
                  <a:pt x="858" y="359"/>
                </a:lnTo>
                <a:close/>
                <a:moveTo>
                  <a:pt x="858" y="614"/>
                </a:moveTo>
                <a:cubicBezTo>
                  <a:pt x="1227" y="245"/>
                  <a:pt x="1227" y="245"/>
                  <a:pt x="1227" y="245"/>
                </a:cubicBezTo>
                <a:cubicBezTo>
                  <a:pt x="1250" y="265"/>
                  <a:pt x="1271" y="287"/>
                  <a:pt x="1291" y="309"/>
                </a:cubicBezTo>
                <a:cubicBezTo>
                  <a:pt x="922" y="678"/>
                  <a:pt x="922" y="678"/>
                  <a:pt x="922" y="678"/>
                </a:cubicBezTo>
                <a:cubicBezTo>
                  <a:pt x="858" y="678"/>
                  <a:pt x="858" y="678"/>
                  <a:pt x="858" y="678"/>
                </a:cubicBezTo>
                <a:lnTo>
                  <a:pt x="858" y="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" name="Freeform 52"/>
          <p:cNvSpPr>
            <a:spLocks noEditPoints="1"/>
          </p:cNvSpPr>
          <p:nvPr/>
        </p:nvSpPr>
        <p:spPr bwMode="auto">
          <a:xfrm>
            <a:off x="9384178" y="3907191"/>
            <a:ext cx="782615" cy="753917"/>
          </a:xfrm>
          <a:custGeom>
            <a:avLst/>
            <a:gdLst>
              <a:gd name="T0" fmla="*/ 90 w 1536"/>
              <a:gd name="T1" fmla="*/ 0 h 1175"/>
              <a:gd name="T2" fmla="*/ 0 w 1536"/>
              <a:gd name="T3" fmla="*/ 904 h 1175"/>
              <a:gd name="T4" fmla="*/ 226 w 1536"/>
              <a:gd name="T5" fmla="*/ 1175 h 1175"/>
              <a:gd name="T6" fmla="*/ 1536 w 1536"/>
              <a:gd name="T7" fmla="*/ 949 h 1175"/>
              <a:gd name="T8" fmla="*/ 1445 w 1536"/>
              <a:gd name="T9" fmla="*/ 904 h 1175"/>
              <a:gd name="T10" fmla="*/ 180 w 1536"/>
              <a:gd name="T11" fmla="*/ 91 h 1175"/>
              <a:gd name="T12" fmla="*/ 1355 w 1536"/>
              <a:gd name="T13" fmla="*/ 723 h 1175"/>
              <a:gd name="T14" fmla="*/ 180 w 1536"/>
              <a:gd name="T15" fmla="*/ 91 h 1175"/>
              <a:gd name="T16" fmla="*/ 1355 w 1536"/>
              <a:gd name="T17" fmla="*/ 814 h 1175"/>
              <a:gd name="T18" fmla="*/ 180 w 1536"/>
              <a:gd name="T19" fmla="*/ 904 h 1175"/>
              <a:gd name="T20" fmla="*/ 1310 w 1536"/>
              <a:gd name="T21" fmla="*/ 1085 h 1175"/>
              <a:gd name="T22" fmla="*/ 98 w 1536"/>
              <a:gd name="T23" fmla="*/ 994 h 1175"/>
              <a:gd name="T24" fmla="*/ 1310 w 1536"/>
              <a:gd name="T25" fmla="*/ 1085 h 1175"/>
              <a:gd name="T26" fmla="*/ 903 w 1536"/>
              <a:gd name="T27" fmla="*/ 377 h 1175"/>
              <a:gd name="T28" fmla="*/ 813 w 1536"/>
              <a:gd name="T29" fmla="*/ 467 h 1175"/>
              <a:gd name="T30" fmla="*/ 722 w 1536"/>
              <a:gd name="T31" fmla="*/ 558 h 1175"/>
              <a:gd name="T32" fmla="*/ 632 w 1536"/>
              <a:gd name="T33" fmla="*/ 467 h 1175"/>
              <a:gd name="T34" fmla="*/ 722 w 1536"/>
              <a:gd name="T35" fmla="*/ 377 h 1175"/>
              <a:gd name="T36" fmla="*/ 813 w 1536"/>
              <a:gd name="T37" fmla="*/ 287 h 1175"/>
              <a:gd name="T38" fmla="*/ 994 w 1536"/>
              <a:gd name="T39" fmla="*/ 181 h 1175"/>
              <a:gd name="T40" fmla="*/ 1219 w 1536"/>
              <a:gd name="T41" fmla="*/ 452 h 1175"/>
              <a:gd name="T42" fmla="*/ 1084 w 1536"/>
              <a:gd name="T43" fmla="*/ 543 h 1175"/>
              <a:gd name="T44" fmla="*/ 1219 w 1536"/>
              <a:gd name="T45" fmla="*/ 633 h 1175"/>
              <a:gd name="T46" fmla="*/ 994 w 1536"/>
              <a:gd name="T47" fmla="*/ 362 h 1175"/>
              <a:gd name="T48" fmla="*/ 1129 w 1536"/>
              <a:gd name="T49" fmla="*/ 271 h 1175"/>
              <a:gd name="T50" fmla="*/ 994 w 1536"/>
              <a:gd name="T51" fmla="*/ 181 h 1175"/>
              <a:gd name="T52" fmla="*/ 542 w 1536"/>
              <a:gd name="T53" fmla="*/ 181 h 1175"/>
              <a:gd name="T54" fmla="*/ 406 w 1536"/>
              <a:gd name="T55" fmla="*/ 452 h 1175"/>
              <a:gd name="T56" fmla="*/ 542 w 1536"/>
              <a:gd name="T57" fmla="*/ 543 h 1175"/>
              <a:gd name="T58" fmla="*/ 316 w 1536"/>
              <a:gd name="T59" fmla="*/ 633 h 1175"/>
              <a:gd name="T60" fmla="*/ 451 w 1536"/>
              <a:gd name="T61" fmla="*/ 362 h 1175"/>
              <a:gd name="T62" fmla="*/ 316 w 1536"/>
              <a:gd name="T63" fmla="*/ 271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36" h="1175">
                <a:moveTo>
                  <a:pt x="1445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904"/>
                  <a:pt x="90" y="904"/>
                  <a:pt x="90" y="904"/>
                </a:cubicBezTo>
                <a:cubicBezTo>
                  <a:pt x="0" y="904"/>
                  <a:pt x="0" y="904"/>
                  <a:pt x="0" y="904"/>
                </a:cubicBezTo>
                <a:cubicBezTo>
                  <a:pt x="0" y="949"/>
                  <a:pt x="0" y="949"/>
                  <a:pt x="0" y="949"/>
                </a:cubicBezTo>
                <a:cubicBezTo>
                  <a:pt x="0" y="1074"/>
                  <a:pt x="101" y="1175"/>
                  <a:pt x="226" y="1175"/>
                </a:cubicBezTo>
                <a:cubicBezTo>
                  <a:pt x="1310" y="1175"/>
                  <a:pt x="1310" y="1175"/>
                  <a:pt x="1310" y="1175"/>
                </a:cubicBezTo>
                <a:cubicBezTo>
                  <a:pt x="1434" y="1175"/>
                  <a:pt x="1536" y="1074"/>
                  <a:pt x="1536" y="949"/>
                </a:cubicBezTo>
                <a:cubicBezTo>
                  <a:pt x="1536" y="904"/>
                  <a:pt x="1536" y="904"/>
                  <a:pt x="1536" y="904"/>
                </a:cubicBezTo>
                <a:cubicBezTo>
                  <a:pt x="1445" y="904"/>
                  <a:pt x="1445" y="904"/>
                  <a:pt x="1445" y="904"/>
                </a:cubicBezTo>
                <a:lnTo>
                  <a:pt x="1445" y="0"/>
                </a:lnTo>
                <a:close/>
                <a:moveTo>
                  <a:pt x="180" y="91"/>
                </a:moveTo>
                <a:cubicBezTo>
                  <a:pt x="1355" y="91"/>
                  <a:pt x="1355" y="91"/>
                  <a:pt x="1355" y="91"/>
                </a:cubicBezTo>
                <a:cubicBezTo>
                  <a:pt x="1355" y="723"/>
                  <a:pt x="1355" y="723"/>
                  <a:pt x="1355" y="723"/>
                </a:cubicBezTo>
                <a:cubicBezTo>
                  <a:pt x="180" y="723"/>
                  <a:pt x="180" y="723"/>
                  <a:pt x="180" y="723"/>
                </a:cubicBezTo>
                <a:lnTo>
                  <a:pt x="180" y="91"/>
                </a:lnTo>
                <a:close/>
                <a:moveTo>
                  <a:pt x="180" y="814"/>
                </a:moveTo>
                <a:cubicBezTo>
                  <a:pt x="1355" y="814"/>
                  <a:pt x="1355" y="814"/>
                  <a:pt x="1355" y="814"/>
                </a:cubicBezTo>
                <a:cubicBezTo>
                  <a:pt x="1355" y="904"/>
                  <a:pt x="1355" y="904"/>
                  <a:pt x="1355" y="904"/>
                </a:cubicBezTo>
                <a:cubicBezTo>
                  <a:pt x="180" y="904"/>
                  <a:pt x="180" y="904"/>
                  <a:pt x="180" y="904"/>
                </a:cubicBezTo>
                <a:lnTo>
                  <a:pt x="180" y="814"/>
                </a:lnTo>
                <a:close/>
                <a:moveTo>
                  <a:pt x="1310" y="1085"/>
                </a:moveTo>
                <a:cubicBezTo>
                  <a:pt x="226" y="1085"/>
                  <a:pt x="226" y="1085"/>
                  <a:pt x="226" y="1085"/>
                </a:cubicBezTo>
                <a:cubicBezTo>
                  <a:pt x="167" y="1085"/>
                  <a:pt x="116" y="1047"/>
                  <a:pt x="98" y="994"/>
                </a:cubicBezTo>
                <a:cubicBezTo>
                  <a:pt x="1438" y="994"/>
                  <a:pt x="1438" y="994"/>
                  <a:pt x="1438" y="994"/>
                </a:cubicBezTo>
                <a:cubicBezTo>
                  <a:pt x="1419" y="1047"/>
                  <a:pt x="1369" y="1085"/>
                  <a:pt x="1310" y="1085"/>
                </a:cubicBezTo>
                <a:close/>
                <a:moveTo>
                  <a:pt x="813" y="377"/>
                </a:moveTo>
                <a:cubicBezTo>
                  <a:pt x="903" y="377"/>
                  <a:pt x="903" y="377"/>
                  <a:pt x="903" y="377"/>
                </a:cubicBezTo>
                <a:cubicBezTo>
                  <a:pt x="903" y="467"/>
                  <a:pt x="903" y="467"/>
                  <a:pt x="903" y="467"/>
                </a:cubicBezTo>
                <a:cubicBezTo>
                  <a:pt x="813" y="467"/>
                  <a:pt x="813" y="467"/>
                  <a:pt x="813" y="467"/>
                </a:cubicBezTo>
                <a:cubicBezTo>
                  <a:pt x="813" y="558"/>
                  <a:pt x="813" y="558"/>
                  <a:pt x="813" y="558"/>
                </a:cubicBezTo>
                <a:cubicBezTo>
                  <a:pt x="722" y="558"/>
                  <a:pt x="722" y="558"/>
                  <a:pt x="722" y="558"/>
                </a:cubicBezTo>
                <a:cubicBezTo>
                  <a:pt x="722" y="467"/>
                  <a:pt x="722" y="467"/>
                  <a:pt x="722" y="467"/>
                </a:cubicBezTo>
                <a:cubicBezTo>
                  <a:pt x="632" y="467"/>
                  <a:pt x="632" y="467"/>
                  <a:pt x="632" y="467"/>
                </a:cubicBezTo>
                <a:cubicBezTo>
                  <a:pt x="632" y="377"/>
                  <a:pt x="632" y="377"/>
                  <a:pt x="632" y="377"/>
                </a:cubicBezTo>
                <a:cubicBezTo>
                  <a:pt x="722" y="377"/>
                  <a:pt x="722" y="377"/>
                  <a:pt x="722" y="377"/>
                </a:cubicBezTo>
                <a:cubicBezTo>
                  <a:pt x="722" y="287"/>
                  <a:pt x="722" y="287"/>
                  <a:pt x="722" y="287"/>
                </a:cubicBezTo>
                <a:cubicBezTo>
                  <a:pt x="813" y="287"/>
                  <a:pt x="813" y="287"/>
                  <a:pt x="813" y="287"/>
                </a:cubicBezTo>
                <a:lnTo>
                  <a:pt x="813" y="377"/>
                </a:lnTo>
                <a:close/>
                <a:moveTo>
                  <a:pt x="994" y="181"/>
                </a:moveTo>
                <a:cubicBezTo>
                  <a:pt x="1219" y="181"/>
                  <a:pt x="1219" y="181"/>
                  <a:pt x="1219" y="181"/>
                </a:cubicBezTo>
                <a:cubicBezTo>
                  <a:pt x="1219" y="452"/>
                  <a:pt x="1219" y="452"/>
                  <a:pt x="1219" y="452"/>
                </a:cubicBezTo>
                <a:cubicBezTo>
                  <a:pt x="1084" y="452"/>
                  <a:pt x="1084" y="452"/>
                  <a:pt x="1084" y="452"/>
                </a:cubicBezTo>
                <a:cubicBezTo>
                  <a:pt x="1084" y="543"/>
                  <a:pt x="1084" y="543"/>
                  <a:pt x="1084" y="543"/>
                </a:cubicBezTo>
                <a:cubicBezTo>
                  <a:pt x="1219" y="543"/>
                  <a:pt x="1219" y="543"/>
                  <a:pt x="1219" y="543"/>
                </a:cubicBezTo>
                <a:cubicBezTo>
                  <a:pt x="1219" y="633"/>
                  <a:pt x="1219" y="633"/>
                  <a:pt x="1219" y="633"/>
                </a:cubicBezTo>
                <a:cubicBezTo>
                  <a:pt x="994" y="633"/>
                  <a:pt x="994" y="633"/>
                  <a:pt x="994" y="633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1129" y="362"/>
                  <a:pt x="1129" y="362"/>
                  <a:pt x="1129" y="362"/>
                </a:cubicBezTo>
                <a:cubicBezTo>
                  <a:pt x="1129" y="271"/>
                  <a:pt x="1129" y="271"/>
                  <a:pt x="1129" y="271"/>
                </a:cubicBezTo>
                <a:cubicBezTo>
                  <a:pt x="994" y="271"/>
                  <a:pt x="994" y="271"/>
                  <a:pt x="994" y="271"/>
                </a:cubicBezTo>
                <a:lnTo>
                  <a:pt x="994" y="181"/>
                </a:lnTo>
                <a:close/>
                <a:moveTo>
                  <a:pt x="316" y="181"/>
                </a:moveTo>
                <a:cubicBezTo>
                  <a:pt x="542" y="181"/>
                  <a:pt x="542" y="181"/>
                  <a:pt x="542" y="181"/>
                </a:cubicBezTo>
                <a:cubicBezTo>
                  <a:pt x="542" y="452"/>
                  <a:pt x="542" y="452"/>
                  <a:pt x="542" y="452"/>
                </a:cubicBezTo>
                <a:cubicBezTo>
                  <a:pt x="406" y="452"/>
                  <a:pt x="406" y="452"/>
                  <a:pt x="406" y="452"/>
                </a:cubicBezTo>
                <a:cubicBezTo>
                  <a:pt x="406" y="543"/>
                  <a:pt x="406" y="543"/>
                  <a:pt x="406" y="543"/>
                </a:cubicBezTo>
                <a:cubicBezTo>
                  <a:pt x="542" y="543"/>
                  <a:pt x="542" y="543"/>
                  <a:pt x="542" y="543"/>
                </a:cubicBezTo>
                <a:cubicBezTo>
                  <a:pt x="542" y="633"/>
                  <a:pt x="542" y="633"/>
                  <a:pt x="542" y="633"/>
                </a:cubicBezTo>
                <a:cubicBezTo>
                  <a:pt x="316" y="633"/>
                  <a:pt x="316" y="633"/>
                  <a:pt x="316" y="633"/>
                </a:cubicBezTo>
                <a:cubicBezTo>
                  <a:pt x="316" y="362"/>
                  <a:pt x="316" y="362"/>
                  <a:pt x="316" y="362"/>
                </a:cubicBezTo>
                <a:cubicBezTo>
                  <a:pt x="451" y="362"/>
                  <a:pt x="451" y="362"/>
                  <a:pt x="451" y="362"/>
                </a:cubicBezTo>
                <a:cubicBezTo>
                  <a:pt x="451" y="271"/>
                  <a:pt x="451" y="271"/>
                  <a:pt x="451" y="271"/>
                </a:cubicBezTo>
                <a:cubicBezTo>
                  <a:pt x="316" y="271"/>
                  <a:pt x="316" y="271"/>
                  <a:pt x="316" y="271"/>
                </a:cubicBezTo>
                <a:lnTo>
                  <a:pt x="316" y="181"/>
                </a:lnTo>
                <a:close/>
              </a:path>
            </a:pathLst>
          </a:custGeom>
          <a:solidFill>
            <a:srgbClr val="E968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6" name="Freeform 34"/>
          <p:cNvSpPr>
            <a:spLocks noEditPoints="1"/>
          </p:cNvSpPr>
          <p:nvPr/>
        </p:nvSpPr>
        <p:spPr bwMode="auto">
          <a:xfrm>
            <a:off x="3480232" y="5912277"/>
            <a:ext cx="772861" cy="641254"/>
          </a:xfrm>
          <a:custGeom>
            <a:avLst/>
            <a:gdLst>
              <a:gd name="T0" fmla="*/ 722 w 1536"/>
              <a:gd name="T1" fmla="*/ 1445 h 1528"/>
              <a:gd name="T2" fmla="*/ 813 w 1536"/>
              <a:gd name="T3" fmla="*/ 1355 h 1528"/>
              <a:gd name="T4" fmla="*/ 1221 w 1536"/>
              <a:gd name="T5" fmla="*/ 1528 h 1528"/>
              <a:gd name="T6" fmla="*/ 1191 w 1536"/>
              <a:gd name="T7" fmla="*/ 1129 h 1528"/>
              <a:gd name="T8" fmla="*/ 1536 w 1536"/>
              <a:gd name="T9" fmla="*/ 1039 h 1528"/>
              <a:gd name="T10" fmla="*/ 1445 w 1536"/>
              <a:gd name="T11" fmla="*/ 180 h 1528"/>
              <a:gd name="T12" fmla="*/ 768 w 1536"/>
              <a:gd name="T13" fmla="*/ 0 h 1528"/>
              <a:gd name="T14" fmla="*/ 90 w 1536"/>
              <a:gd name="T15" fmla="*/ 180 h 1528"/>
              <a:gd name="T16" fmla="*/ 0 w 1536"/>
              <a:gd name="T17" fmla="*/ 1039 h 1528"/>
              <a:gd name="T18" fmla="*/ 345 w 1536"/>
              <a:gd name="T19" fmla="*/ 1129 h 1528"/>
              <a:gd name="T20" fmla="*/ 314 w 1536"/>
              <a:gd name="T21" fmla="*/ 1528 h 1528"/>
              <a:gd name="T22" fmla="*/ 722 w 1536"/>
              <a:gd name="T23" fmla="*/ 1355 h 1528"/>
              <a:gd name="T24" fmla="*/ 397 w 1536"/>
              <a:gd name="T25" fmla="*/ 1265 h 1528"/>
              <a:gd name="T26" fmla="*/ 722 w 1536"/>
              <a:gd name="T27" fmla="*/ 1129 h 1528"/>
              <a:gd name="T28" fmla="*/ 813 w 1536"/>
              <a:gd name="T29" fmla="*/ 1265 h 1528"/>
              <a:gd name="T30" fmla="*/ 1096 w 1536"/>
              <a:gd name="T31" fmla="*/ 1129 h 1528"/>
              <a:gd name="T32" fmla="*/ 813 w 1536"/>
              <a:gd name="T33" fmla="*/ 1265 h 1528"/>
              <a:gd name="T34" fmla="*/ 895 w 1536"/>
              <a:gd name="T35" fmla="*/ 180 h 1528"/>
              <a:gd name="T36" fmla="*/ 768 w 1536"/>
              <a:gd name="T37" fmla="*/ 90 h 1528"/>
              <a:gd name="T38" fmla="*/ 180 w 1536"/>
              <a:gd name="T39" fmla="*/ 271 h 1528"/>
              <a:gd name="T40" fmla="*/ 1355 w 1536"/>
              <a:gd name="T41" fmla="*/ 1039 h 1528"/>
              <a:gd name="T42" fmla="*/ 813 w 1536"/>
              <a:gd name="T43" fmla="*/ 647 h 1528"/>
              <a:gd name="T44" fmla="*/ 903 w 1536"/>
              <a:gd name="T45" fmla="*/ 738 h 1528"/>
              <a:gd name="T46" fmla="*/ 813 w 1536"/>
              <a:gd name="T47" fmla="*/ 828 h 1528"/>
              <a:gd name="T48" fmla="*/ 722 w 1536"/>
              <a:gd name="T49" fmla="*/ 738 h 1528"/>
              <a:gd name="T50" fmla="*/ 632 w 1536"/>
              <a:gd name="T51" fmla="*/ 647 h 1528"/>
              <a:gd name="T52" fmla="*/ 722 w 1536"/>
              <a:gd name="T53" fmla="*/ 557 h 1528"/>
              <a:gd name="T54" fmla="*/ 813 w 1536"/>
              <a:gd name="T55" fmla="*/ 647 h 1528"/>
              <a:gd name="T56" fmla="*/ 542 w 1536"/>
              <a:gd name="T57" fmla="*/ 587 h 1528"/>
              <a:gd name="T58" fmla="*/ 451 w 1536"/>
              <a:gd name="T59" fmla="*/ 903 h 1528"/>
              <a:gd name="T60" fmla="*/ 271 w 1536"/>
              <a:gd name="T61" fmla="*/ 768 h 1528"/>
              <a:gd name="T62" fmla="*/ 361 w 1536"/>
              <a:gd name="T63" fmla="*/ 452 h 1528"/>
              <a:gd name="T64" fmla="*/ 451 w 1536"/>
              <a:gd name="T65" fmla="*/ 677 h 1528"/>
              <a:gd name="T66" fmla="*/ 993 w 1536"/>
              <a:gd name="T67" fmla="*/ 452 h 1528"/>
              <a:gd name="T68" fmla="*/ 1265 w 1536"/>
              <a:gd name="T69" fmla="*/ 542 h 1528"/>
              <a:gd name="T70" fmla="*/ 1084 w 1536"/>
              <a:gd name="T71" fmla="*/ 632 h 1528"/>
              <a:gd name="T72" fmla="*/ 1265 w 1536"/>
              <a:gd name="T73" fmla="*/ 903 h 1528"/>
              <a:gd name="T74" fmla="*/ 993 w 1536"/>
              <a:gd name="T75" fmla="*/ 813 h 1528"/>
              <a:gd name="T76" fmla="*/ 1174 w 1536"/>
              <a:gd name="T77" fmla="*/ 723 h 1528"/>
              <a:gd name="T78" fmla="*/ 993 w 1536"/>
              <a:gd name="T79" fmla="*/ 452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36" h="1528">
                <a:moveTo>
                  <a:pt x="722" y="1355"/>
                </a:moveTo>
                <a:cubicBezTo>
                  <a:pt x="722" y="1445"/>
                  <a:pt x="722" y="1445"/>
                  <a:pt x="722" y="1445"/>
                </a:cubicBezTo>
                <a:cubicBezTo>
                  <a:pt x="813" y="1445"/>
                  <a:pt x="813" y="1445"/>
                  <a:pt x="813" y="1445"/>
                </a:cubicBezTo>
                <a:cubicBezTo>
                  <a:pt x="813" y="1355"/>
                  <a:pt x="813" y="1355"/>
                  <a:pt x="813" y="1355"/>
                </a:cubicBezTo>
                <a:cubicBezTo>
                  <a:pt x="1167" y="1355"/>
                  <a:pt x="1167" y="1355"/>
                  <a:pt x="1167" y="1355"/>
                </a:cubicBezTo>
                <a:cubicBezTo>
                  <a:pt x="1221" y="1528"/>
                  <a:pt x="1221" y="1528"/>
                  <a:pt x="1221" y="1528"/>
                </a:cubicBezTo>
                <a:cubicBezTo>
                  <a:pt x="1308" y="1501"/>
                  <a:pt x="1308" y="1501"/>
                  <a:pt x="1308" y="1501"/>
                </a:cubicBezTo>
                <a:cubicBezTo>
                  <a:pt x="1191" y="1129"/>
                  <a:pt x="1191" y="1129"/>
                  <a:pt x="1191" y="1129"/>
                </a:cubicBezTo>
                <a:cubicBezTo>
                  <a:pt x="1536" y="1129"/>
                  <a:pt x="1536" y="1129"/>
                  <a:pt x="1536" y="1129"/>
                </a:cubicBezTo>
                <a:cubicBezTo>
                  <a:pt x="1536" y="1039"/>
                  <a:pt x="1536" y="1039"/>
                  <a:pt x="1536" y="1039"/>
                </a:cubicBezTo>
                <a:cubicBezTo>
                  <a:pt x="1445" y="1039"/>
                  <a:pt x="1445" y="1039"/>
                  <a:pt x="1445" y="1039"/>
                </a:cubicBezTo>
                <a:cubicBezTo>
                  <a:pt x="1445" y="180"/>
                  <a:pt x="1445" y="180"/>
                  <a:pt x="1445" y="180"/>
                </a:cubicBezTo>
                <a:cubicBezTo>
                  <a:pt x="989" y="180"/>
                  <a:pt x="989" y="180"/>
                  <a:pt x="989" y="180"/>
                </a:cubicBezTo>
                <a:cubicBezTo>
                  <a:pt x="968" y="78"/>
                  <a:pt x="877" y="0"/>
                  <a:pt x="768" y="0"/>
                </a:cubicBezTo>
                <a:cubicBezTo>
                  <a:pt x="659" y="0"/>
                  <a:pt x="567" y="78"/>
                  <a:pt x="546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90" y="1039"/>
                  <a:pt x="90" y="1039"/>
                  <a:pt x="90" y="1039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0" y="1129"/>
                  <a:pt x="0" y="1129"/>
                  <a:pt x="0" y="1129"/>
                </a:cubicBezTo>
                <a:cubicBezTo>
                  <a:pt x="345" y="1129"/>
                  <a:pt x="345" y="1129"/>
                  <a:pt x="345" y="1129"/>
                </a:cubicBezTo>
                <a:cubicBezTo>
                  <a:pt x="228" y="1501"/>
                  <a:pt x="228" y="1501"/>
                  <a:pt x="228" y="1501"/>
                </a:cubicBezTo>
                <a:cubicBezTo>
                  <a:pt x="314" y="1528"/>
                  <a:pt x="314" y="1528"/>
                  <a:pt x="314" y="1528"/>
                </a:cubicBezTo>
                <a:cubicBezTo>
                  <a:pt x="368" y="1355"/>
                  <a:pt x="368" y="1355"/>
                  <a:pt x="368" y="1355"/>
                </a:cubicBezTo>
                <a:lnTo>
                  <a:pt x="722" y="1355"/>
                </a:lnTo>
                <a:close/>
                <a:moveTo>
                  <a:pt x="722" y="1265"/>
                </a:moveTo>
                <a:cubicBezTo>
                  <a:pt x="397" y="1265"/>
                  <a:pt x="397" y="1265"/>
                  <a:pt x="397" y="1265"/>
                </a:cubicBezTo>
                <a:cubicBezTo>
                  <a:pt x="439" y="1129"/>
                  <a:pt x="439" y="1129"/>
                  <a:pt x="439" y="1129"/>
                </a:cubicBezTo>
                <a:cubicBezTo>
                  <a:pt x="722" y="1129"/>
                  <a:pt x="722" y="1129"/>
                  <a:pt x="722" y="1129"/>
                </a:cubicBezTo>
                <a:lnTo>
                  <a:pt x="722" y="1265"/>
                </a:lnTo>
                <a:close/>
                <a:moveTo>
                  <a:pt x="813" y="1265"/>
                </a:moveTo>
                <a:cubicBezTo>
                  <a:pt x="813" y="1129"/>
                  <a:pt x="813" y="1129"/>
                  <a:pt x="813" y="1129"/>
                </a:cubicBezTo>
                <a:cubicBezTo>
                  <a:pt x="1096" y="1129"/>
                  <a:pt x="1096" y="1129"/>
                  <a:pt x="1096" y="1129"/>
                </a:cubicBezTo>
                <a:cubicBezTo>
                  <a:pt x="1139" y="1265"/>
                  <a:pt x="1139" y="1265"/>
                  <a:pt x="1139" y="1265"/>
                </a:cubicBezTo>
                <a:lnTo>
                  <a:pt x="813" y="1265"/>
                </a:lnTo>
                <a:close/>
                <a:moveTo>
                  <a:pt x="768" y="90"/>
                </a:moveTo>
                <a:cubicBezTo>
                  <a:pt x="827" y="90"/>
                  <a:pt x="877" y="128"/>
                  <a:pt x="895" y="180"/>
                </a:cubicBezTo>
                <a:cubicBezTo>
                  <a:pt x="640" y="180"/>
                  <a:pt x="640" y="180"/>
                  <a:pt x="640" y="180"/>
                </a:cubicBezTo>
                <a:cubicBezTo>
                  <a:pt x="659" y="128"/>
                  <a:pt x="709" y="90"/>
                  <a:pt x="768" y="90"/>
                </a:cubicBezTo>
                <a:close/>
                <a:moveTo>
                  <a:pt x="180" y="1039"/>
                </a:moveTo>
                <a:cubicBezTo>
                  <a:pt x="180" y="271"/>
                  <a:pt x="180" y="271"/>
                  <a:pt x="180" y="271"/>
                </a:cubicBezTo>
                <a:cubicBezTo>
                  <a:pt x="1355" y="271"/>
                  <a:pt x="1355" y="271"/>
                  <a:pt x="1355" y="271"/>
                </a:cubicBezTo>
                <a:cubicBezTo>
                  <a:pt x="1355" y="1039"/>
                  <a:pt x="1355" y="1039"/>
                  <a:pt x="1355" y="1039"/>
                </a:cubicBezTo>
                <a:lnTo>
                  <a:pt x="180" y="1039"/>
                </a:lnTo>
                <a:close/>
                <a:moveTo>
                  <a:pt x="813" y="647"/>
                </a:moveTo>
                <a:cubicBezTo>
                  <a:pt x="903" y="647"/>
                  <a:pt x="903" y="647"/>
                  <a:pt x="903" y="647"/>
                </a:cubicBezTo>
                <a:cubicBezTo>
                  <a:pt x="903" y="738"/>
                  <a:pt x="903" y="738"/>
                  <a:pt x="903" y="738"/>
                </a:cubicBezTo>
                <a:cubicBezTo>
                  <a:pt x="813" y="738"/>
                  <a:pt x="813" y="738"/>
                  <a:pt x="813" y="738"/>
                </a:cubicBezTo>
                <a:cubicBezTo>
                  <a:pt x="813" y="828"/>
                  <a:pt x="813" y="828"/>
                  <a:pt x="813" y="828"/>
                </a:cubicBezTo>
                <a:cubicBezTo>
                  <a:pt x="722" y="828"/>
                  <a:pt x="722" y="828"/>
                  <a:pt x="722" y="828"/>
                </a:cubicBezTo>
                <a:cubicBezTo>
                  <a:pt x="722" y="738"/>
                  <a:pt x="722" y="738"/>
                  <a:pt x="722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2" y="647"/>
                  <a:pt x="632" y="647"/>
                  <a:pt x="632" y="647"/>
                </a:cubicBezTo>
                <a:cubicBezTo>
                  <a:pt x="722" y="647"/>
                  <a:pt x="722" y="647"/>
                  <a:pt x="722" y="647"/>
                </a:cubicBezTo>
                <a:cubicBezTo>
                  <a:pt x="722" y="557"/>
                  <a:pt x="722" y="557"/>
                  <a:pt x="722" y="557"/>
                </a:cubicBezTo>
                <a:cubicBezTo>
                  <a:pt x="813" y="557"/>
                  <a:pt x="813" y="557"/>
                  <a:pt x="813" y="557"/>
                </a:cubicBezTo>
                <a:lnTo>
                  <a:pt x="813" y="647"/>
                </a:lnTo>
                <a:close/>
                <a:moveTo>
                  <a:pt x="451" y="587"/>
                </a:moveTo>
                <a:cubicBezTo>
                  <a:pt x="542" y="587"/>
                  <a:pt x="542" y="587"/>
                  <a:pt x="542" y="587"/>
                </a:cubicBezTo>
                <a:cubicBezTo>
                  <a:pt x="542" y="903"/>
                  <a:pt x="542" y="903"/>
                  <a:pt x="542" y="903"/>
                </a:cubicBezTo>
                <a:cubicBezTo>
                  <a:pt x="451" y="903"/>
                  <a:pt x="451" y="903"/>
                  <a:pt x="451" y="903"/>
                </a:cubicBezTo>
                <a:cubicBezTo>
                  <a:pt x="451" y="768"/>
                  <a:pt x="451" y="768"/>
                  <a:pt x="451" y="768"/>
                </a:cubicBezTo>
                <a:cubicBezTo>
                  <a:pt x="271" y="768"/>
                  <a:pt x="271" y="768"/>
                  <a:pt x="271" y="768"/>
                </a:cubicBezTo>
                <a:cubicBezTo>
                  <a:pt x="271" y="452"/>
                  <a:pt x="271" y="452"/>
                  <a:pt x="271" y="452"/>
                </a:cubicBezTo>
                <a:cubicBezTo>
                  <a:pt x="361" y="452"/>
                  <a:pt x="361" y="452"/>
                  <a:pt x="361" y="452"/>
                </a:cubicBezTo>
                <a:cubicBezTo>
                  <a:pt x="361" y="677"/>
                  <a:pt x="361" y="677"/>
                  <a:pt x="361" y="677"/>
                </a:cubicBezTo>
                <a:cubicBezTo>
                  <a:pt x="451" y="677"/>
                  <a:pt x="451" y="677"/>
                  <a:pt x="451" y="677"/>
                </a:cubicBezTo>
                <a:lnTo>
                  <a:pt x="451" y="587"/>
                </a:lnTo>
                <a:close/>
                <a:moveTo>
                  <a:pt x="993" y="452"/>
                </a:moveTo>
                <a:cubicBezTo>
                  <a:pt x="1265" y="452"/>
                  <a:pt x="1265" y="452"/>
                  <a:pt x="1265" y="452"/>
                </a:cubicBezTo>
                <a:cubicBezTo>
                  <a:pt x="1265" y="542"/>
                  <a:pt x="1265" y="542"/>
                  <a:pt x="1265" y="542"/>
                </a:cubicBezTo>
                <a:cubicBezTo>
                  <a:pt x="1084" y="542"/>
                  <a:pt x="1084" y="542"/>
                  <a:pt x="1084" y="542"/>
                </a:cubicBezTo>
                <a:cubicBezTo>
                  <a:pt x="1084" y="632"/>
                  <a:pt x="1084" y="632"/>
                  <a:pt x="1084" y="632"/>
                </a:cubicBezTo>
                <a:cubicBezTo>
                  <a:pt x="1265" y="632"/>
                  <a:pt x="1265" y="632"/>
                  <a:pt x="1265" y="632"/>
                </a:cubicBezTo>
                <a:cubicBezTo>
                  <a:pt x="1265" y="903"/>
                  <a:pt x="1265" y="903"/>
                  <a:pt x="1265" y="903"/>
                </a:cubicBezTo>
                <a:cubicBezTo>
                  <a:pt x="993" y="903"/>
                  <a:pt x="993" y="903"/>
                  <a:pt x="993" y="903"/>
                </a:cubicBezTo>
                <a:cubicBezTo>
                  <a:pt x="993" y="813"/>
                  <a:pt x="993" y="813"/>
                  <a:pt x="993" y="813"/>
                </a:cubicBezTo>
                <a:cubicBezTo>
                  <a:pt x="1174" y="813"/>
                  <a:pt x="1174" y="813"/>
                  <a:pt x="1174" y="813"/>
                </a:cubicBezTo>
                <a:cubicBezTo>
                  <a:pt x="1174" y="723"/>
                  <a:pt x="1174" y="723"/>
                  <a:pt x="1174" y="723"/>
                </a:cubicBezTo>
                <a:cubicBezTo>
                  <a:pt x="993" y="723"/>
                  <a:pt x="993" y="723"/>
                  <a:pt x="993" y="723"/>
                </a:cubicBezTo>
                <a:lnTo>
                  <a:pt x="993" y="45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7" name="Freeform 9"/>
          <p:cNvSpPr>
            <a:spLocks noEditPoints="1"/>
          </p:cNvSpPr>
          <p:nvPr/>
        </p:nvSpPr>
        <p:spPr bwMode="auto">
          <a:xfrm>
            <a:off x="2385664" y="328560"/>
            <a:ext cx="773610" cy="584339"/>
          </a:xfrm>
          <a:custGeom>
            <a:avLst/>
            <a:gdLst>
              <a:gd name="T0" fmla="*/ 438 w 889"/>
              <a:gd name="T1" fmla="*/ 251 h 889"/>
              <a:gd name="T2" fmla="*/ 4 w 889"/>
              <a:gd name="T3" fmla="*/ 187 h 889"/>
              <a:gd name="T4" fmla="*/ 0 w 889"/>
              <a:gd name="T5" fmla="*/ 689 h 889"/>
              <a:gd name="T6" fmla="*/ 453 w 889"/>
              <a:gd name="T7" fmla="*/ 636 h 889"/>
              <a:gd name="T8" fmla="*/ 872 w 889"/>
              <a:gd name="T9" fmla="*/ 869 h 889"/>
              <a:gd name="T10" fmla="*/ 639 w 889"/>
              <a:gd name="T11" fmla="*/ 451 h 889"/>
              <a:gd name="T12" fmla="*/ 689 w 889"/>
              <a:gd name="T13" fmla="*/ 0 h 889"/>
              <a:gd name="T14" fmla="*/ 190 w 889"/>
              <a:gd name="T15" fmla="*/ 76 h 889"/>
              <a:gd name="T16" fmla="*/ 139 w 889"/>
              <a:gd name="T17" fmla="*/ 248 h 889"/>
              <a:gd name="T18" fmla="*/ 176 w 889"/>
              <a:gd name="T19" fmla="*/ 285 h 889"/>
              <a:gd name="T20" fmla="*/ 325 w 889"/>
              <a:gd name="T21" fmla="*/ 211 h 889"/>
              <a:gd name="T22" fmla="*/ 176 w 889"/>
              <a:gd name="T23" fmla="*/ 285 h 889"/>
              <a:gd name="T24" fmla="*/ 362 w 889"/>
              <a:gd name="T25" fmla="*/ 248 h 889"/>
              <a:gd name="T26" fmla="*/ 290 w 889"/>
              <a:gd name="T27" fmla="*/ 398 h 889"/>
              <a:gd name="T28" fmla="*/ 778 w 889"/>
              <a:gd name="T29" fmla="*/ 664 h 889"/>
              <a:gd name="T30" fmla="*/ 666 w 889"/>
              <a:gd name="T31" fmla="*/ 775 h 889"/>
              <a:gd name="T32" fmla="*/ 602 w 889"/>
              <a:gd name="T33" fmla="*/ 488 h 889"/>
              <a:gd name="T34" fmla="*/ 602 w 889"/>
              <a:gd name="T35" fmla="*/ 413 h 889"/>
              <a:gd name="T36" fmla="*/ 415 w 889"/>
              <a:gd name="T37" fmla="*/ 599 h 889"/>
              <a:gd name="T38" fmla="*/ 200 w 889"/>
              <a:gd name="T39" fmla="*/ 815 h 889"/>
              <a:gd name="T40" fmla="*/ 118 w 889"/>
              <a:gd name="T41" fmla="*/ 645 h 889"/>
              <a:gd name="T42" fmla="*/ 198 w 889"/>
              <a:gd name="T43" fmla="*/ 651 h 889"/>
              <a:gd name="T44" fmla="*/ 200 w 889"/>
              <a:gd name="T45" fmla="*/ 563 h 889"/>
              <a:gd name="T46" fmla="*/ 320 w 889"/>
              <a:gd name="T47" fmla="*/ 610 h 889"/>
              <a:gd name="T48" fmla="*/ 282 w 889"/>
              <a:gd name="T49" fmla="*/ 482 h 889"/>
              <a:gd name="T50" fmla="*/ 361 w 889"/>
              <a:gd name="T51" fmla="*/ 487 h 889"/>
              <a:gd name="T52" fmla="*/ 363 w 889"/>
              <a:gd name="T53" fmla="*/ 401 h 889"/>
              <a:gd name="T54" fmla="*/ 484 w 889"/>
              <a:gd name="T55" fmla="*/ 447 h 889"/>
              <a:gd name="T56" fmla="*/ 445 w 889"/>
              <a:gd name="T57" fmla="*/ 319 h 889"/>
              <a:gd name="T58" fmla="*/ 524 w 889"/>
              <a:gd name="T59" fmla="*/ 324 h 889"/>
              <a:gd name="T60" fmla="*/ 526 w 889"/>
              <a:gd name="T61" fmla="*/ 237 h 889"/>
              <a:gd name="T62" fmla="*/ 646 w 889"/>
              <a:gd name="T63" fmla="*/ 284 h 889"/>
              <a:gd name="T64" fmla="*/ 607 w 889"/>
              <a:gd name="T65" fmla="*/ 156 h 889"/>
              <a:gd name="T66" fmla="*/ 687 w 889"/>
              <a:gd name="T67" fmla="*/ 162 h 889"/>
              <a:gd name="T68" fmla="*/ 689 w 889"/>
              <a:gd name="T69" fmla="*/ 75 h 889"/>
              <a:gd name="T70" fmla="*/ 602 w 889"/>
              <a:gd name="T71" fmla="*/ 413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9" h="889">
                <a:moveTo>
                  <a:pt x="689" y="0"/>
                </a:moveTo>
                <a:lnTo>
                  <a:pt x="438" y="251"/>
                </a:lnTo>
                <a:lnTo>
                  <a:pt x="190" y="2"/>
                </a:lnTo>
                <a:lnTo>
                  <a:pt x="4" y="187"/>
                </a:lnTo>
                <a:lnTo>
                  <a:pt x="253" y="436"/>
                </a:lnTo>
                <a:lnTo>
                  <a:pt x="0" y="689"/>
                </a:lnTo>
                <a:lnTo>
                  <a:pt x="200" y="889"/>
                </a:lnTo>
                <a:lnTo>
                  <a:pt x="453" y="636"/>
                </a:lnTo>
                <a:lnTo>
                  <a:pt x="640" y="823"/>
                </a:lnTo>
                <a:lnTo>
                  <a:pt x="872" y="869"/>
                </a:lnTo>
                <a:lnTo>
                  <a:pt x="826" y="638"/>
                </a:lnTo>
                <a:lnTo>
                  <a:pt x="639" y="451"/>
                </a:lnTo>
                <a:lnTo>
                  <a:pt x="889" y="200"/>
                </a:lnTo>
                <a:lnTo>
                  <a:pt x="689" y="0"/>
                </a:lnTo>
                <a:close/>
                <a:moveTo>
                  <a:pt x="78" y="187"/>
                </a:moveTo>
                <a:lnTo>
                  <a:pt x="190" y="76"/>
                </a:lnTo>
                <a:lnTo>
                  <a:pt x="251" y="137"/>
                </a:lnTo>
                <a:lnTo>
                  <a:pt x="139" y="248"/>
                </a:lnTo>
                <a:lnTo>
                  <a:pt x="78" y="187"/>
                </a:lnTo>
                <a:close/>
                <a:moveTo>
                  <a:pt x="176" y="285"/>
                </a:moveTo>
                <a:lnTo>
                  <a:pt x="288" y="174"/>
                </a:lnTo>
                <a:lnTo>
                  <a:pt x="325" y="211"/>
                </a:lnTo>
                <a:lnTo>
                  <a:pt x="213" y="323"/>
                </a:lnTo>
                <a:lnTo>
                  <a:pt x="176" y="285"/>
                </a:lnTo>
                <a:close/>
                <a:moveTo>
                  <a:pt x="251" y="360"/>
                </a:moveTo>
                <a:lnTo>
                  <a:pt x="362" y="248"/>
                </a:lnTo>
                <a:lnTo>
                  <a:pt x="401" y="287"/>
                </a:lnTo>
                <a:lnTo>
                  <a:pt x="290" y="398"/>
                </a:lnTo>
                <a:lnTo>
                  <a:pt x="251" y="360"/>
                </a:lnTo>
                <a:close/>
                <a:moveTo>
                  <a:pt x="778" y="664"/>
                </a:moveTo>
                <a:lnTo>
                  <a:pt x="805" y="803"/>
                </a:lnTo>
                <a:lnTo>
                  <a:pt x="666" y="775"/>
                </a:lnTo>
                <a:lnTo>
                  <a:pt x="491" y="599"/>
                </a:lnTo>
                <a:lnTo>
                  <a:pt x="602" y="488"/>
                </a:lnTo>
                <a:lnTo>
                  <a:pt x="778" y="664"/>
                </a:lnTo>
                <a:close/>
                <a:moveTo>
                  <a:pt x="602" y="413"/>
                </a:moveTo>
                <a:lnTo>
                  <a:pt x="601" y="413"/>
                </a:lnTo>
                <a:lnTo>
                  <a:pt x="415" y="599"/>
                </a:lnTo>
                <a:lnTo>
                  <a:pt x="416" y="599"/>
                </a:lnTo>
                <a:lnTo>
                  <a:pt x="200" y="815"/>
                </a:lnTo>
                <a:lnTo>
                  <a:pt x="74" y="689"/>
                </a:lnTo>
                <a:lnTo>
                  <a:pt x="118" y="645"/>
                </a:lnTo>
                <a:lnTo>
                  <a:pt x="161" y="688"/>
                </a:lnTo>
                <a:lnTo>
                  <a:pt x="198" y="651"/>
                </a:lnTo>
                <a:lnTo>
                  <a:pt x="155" y="608"/>
                </a:lnTo>
                <a:lnTo>
                  <a:pt x="200" y="563"/>
                </a:lnTo>
                <a:lnTo>
                  <a:pt x="283" y="647"/>
                </a:lnTo>
                <a:lnTo>
                  <a:pt x="320" y="610"/>
                </a:lnTo>
                <a:lnTo>
                  <a:pt x="237" y="526"/>
                </a:lnTo>
                <a:lnTo>
                  <a:pt x="282" y="482"/>
                </a:lnTo>
                <a:lnTo>
                  <a:pt x="324" y="524"/>
                </a:lnTo>
                <a:lnTo>
                  <a:pt x="361" y="487"/>
                </a:lnTo>
                <a:lnTo>
                  <a:pt x="319" y="445"/>
                </a:lnTo>
                <a:lnTo>
                  <a:pt x="363" y="401"/>
                </a:lnTo>
                <a:lnTo>
                  <a:pt x="447" y="484"/>
                </a:lnTo>
                <a:lnTo>
                  <a:pt x="484" y="447"/>
                </a:lnTo>
                <a:lnTo>
                  <a:pt x="400" y="364"/>
                </a:lnTo>
                <a:lnTo>
                  <a:pt x="445" y="319"/>
                </a:lnTo>
                <a:lnTo>
                  <a:pt x="487" y="361"/>
                </a:lnTo>
                <a:lnTo>
                  <a:pt x="524" y="324"/>
                </a:lnTo>
                <a:lnTo>
                  <a:pt x="482" y="282"/>
                </a:lnTo>
                <a:lnTo>
                  <a:pt x="526" y="237"/>
                </a:lnTo>
                <a:lnTo>
                  <a:pt x="609" y="321"/>
                </a:lnTo>
                <a:lnTo>
                  <a:pt x="646" y="284"/>
                </a:lnTo>
                <a:lnTo>
                  <a:pt x="563" y="200"/>
                </a:lnTo>
                <a:lnTo>
                  <a:pt x="607" y="156"/>
                </a:lnTo>
                <a:lnTo>
                  <a:pt x="650" y="199"/>
                </a:lnTo>
                <a:lnTo>
                  <a:pt x="687" y="162"/>
                </a:lnTo>
                <a:lnTo>
                  <a:pt x="644" y="119"/>
                </a:lnTo>
                <a:lnTo>
                  <a:pt x="689" y="75"/>
                </a:lnTo>
                <a:lnTo>
                  <a:pt x="815" y="200"/>
                </a:lnTo>
                <a:lnTo>
                  <a:pt x="602" y="413"/>
                </a:ln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9" y="1199187"/>
            <a:ext cx="429195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5188978" y="37267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1409574" y="348022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92;p1"/>
          <p:cNvSpPr/>
          <p:nvPr/>
        </p:nvSpPr>
        <p:spPr>
          <a:xfrm>
            <a:off x="11560569" y="334439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2980" y="49691"/>
            <a:ext cx="11701791" cy="3294703"/>
          </a:xfrm>
          <a:prstGeom prst="cloud">
            <a:avLst/>
          </a:prstGeom>
          <a:solidFill>
            <a:srgbClr val="D89F00">
              <a:alpha val="29000"/>
            </a:srgbClr>
          </a:solidFill>
          <a:ln>
            <a:solidFill>
              <a:srgbClr val="9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Từ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số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15, 64, 79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em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hãy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lập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thành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phép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tính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thích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hợp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. </a:t>
            </a:r>
          </a:p>
        </p:txBody>
      </p:sp>
      <p:sp>
        <p:nvSpPr>
          <p:cNvPr id="40" name="Rectangle 660"/>
          <p:cNvSpPr/>
          <p:nvPr/>
        </p:nvSpPr>
        <p:spPr>
          <a:xfrm>
            <a:off x="688990" y="3700654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15 + 64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1" name="Rectangle 660"/>
          <p:cNvSpPr/>
          <p:nvPr/>
        </p:nvSpPr>
        <p:spPr>
          <a:xfrm>
            <a:off x="6216105" y="3714262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64 + 15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2" name="Rectangle 660"/>
          <p:cNvSpPr/>
          <p:nvPr/>
        </p:nvSpPr>
        <p:spPr>
          <a:xfrm>
            <a:off x="688990" y="5031263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79 - 15 = 64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3" name="Rectangle 660"/>
          <p:cNvSpPr/>
          <p:nvPr/>
        </p:nvSpPr>
        <p:spPr>
          <a:xfrm>
            <a:off x="6216105" y="5083567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79 - 64 = 15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6" y="4259672"/>
            <a:ext cx="1422406" cy="1428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76" y="2731844"/>
            <a:ext cx="1354686" cy="14287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8762" y="4193851"/>
            <a:ext cx="1354686" cy="14287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34" y="2880640"/>
            <a:ext cx="1422406" cy="14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304;p2"/>
          <p:cNvSpPr/>
          <p:nvPr/>
        </p:nvSpPr>
        <p:spPr>
          <a:xfrm>
            <a:off x="2670746" y="-1964067"/>
            <a:ext cx="12897395" cy="10044917"/>
          </a:xfrm>
          <a:custGeom>
            <a:avLst/>
            <a:gdLst/>
            <a:ahLst/>
            <a:cxnLst/>
            <a:rect l="l" t="t" r="r" b="b"/>
            <a:pathLst>
              <a:path w="4883034" h="3704049" extrusionOk="0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1454;p6"/>
          <p:cNvSpPr/>
          <p:nvPr/>
        </p:nvSpPr>
        <p:spPr>
          <a:xfrm rot="1975839">
            <a:off x="-432947" y="3238773"/>
            <a:ext cx="5039293" cy="5228396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54;p6"/>
          <p:cNvSpPr/>
          <p:nvPr/>
        </p:nvSpPr>
        <p:spPr>
          <a:xfrm rot="1975839">
            <a:off x="-704195" y="-1801505"/>
            <a:ext cx="5039293" cy="3966245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7646" y="72192"/>
            <a:ext cx="5571055" cy="1201541"/>
            <a:chOff x="397646" y="72192"/>
            <a:chExt cx="5571055" cy="1201541"/>
          </a:xfrm>
        </p:grpSpPr>
        <p:sp>
          <p:nvSpPr>
            <p:cNvPr id="5" name="TextBox 4"/>
            <p:cNvSpPr txBox="1"/>
            <p:nvPr/>
          </p:nvSpPr>
          <p:spPr>
            <a:xfrm>
              <a:off x="442095" y="72192"/>
              <a:ext cx="55266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Chủ</a:t>
              </a:r>
              <a:r>
                <a:rPr lang="en-GB" sz="7200" b="1" dirty="0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 </a:t>
              </a:r>
              <a:r>
                <a:rPr lang="en-GB" sz="7200" b="1" dirty="0" err="1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đề</a:t>
              </a:r>
              <a:r>
                <a:rPr lang="en-GB" sz="7200" b="1" dirty="0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7646" y="73404"/>
              <a:ext cx="55266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7E0000"/>
                  </a:solidFill>
                  <a:latin typeface="UTM Staccato " panose="02040603050506020204" pitchFamily="18" charset="0"/>
                </a:rPr>
                <a:t>Chủ</a:t>
              </a:r>
              <a:r>
                <a:rPr lang="en-GB" sz="7200" b="1" dirty="0">
                  <a:solidFill>
                    <a:srgbClr val="7E0000"/>
                  </a:solidFill>
                  <a:latin typeface="UTM Staccato " panose="02040603050506020204" pitchFamily="18" charset="0"/>
                </a:rPr>
                <a:t> </a:t>
              </a:r>
              <a:r>
                <a:rPr lang="en-GB" sz="7200" b="1" dirty="0" err="1">
                  <a:solidFill>
                    <a:srgbClr val="7E0000"/>
                  </a:solidFill>
                  <a:latin typeface="UTM Staccato " panose="02040603050506020204" pitchFamily="18" charset="0"/>
                </a:rPr>
                <a:t>đề</a:t>
              </a:r>
              <a:r>
                <a:rPr lang="en-GB" sz="7200" b="1" dirty="0">
                  <a:solidFill>
                    <a:srgbClr val="7E0000"/>
                  </a:solidFill>
                  <a:latin typeface="UTM Staccato " panose="02040603050506020204" pitchFamily="18" charset="0"/>
                </a:rPr>
                <a:t> 1</a:t>
              </a:r>
            </a:p>
          </p:txBody>
        </p:sp>
      </p:grpSp>
      <p:grpSp>
        <p:nvGrpSpPr>
          <p:cNvPr id="586" name="Group 585"/>
          <p:cNvGrpSpPr/>
          <p:nvPr/>
        </p:nvGrpSpPr>
        <p:grpSpPr>
          <a:xfrm>
            <a:off x="-1279558" y="3180724"/>
            <a:ext cx="5238358" cy="3051945"/>
            <a:chOff x="6121128" y="4195069"/>
            <a:chExt cx="5238358" cy="3051945"/>
          </a:xfrm>
        </p:grpSpPr>
        <p:grpSp>
          <p:nvGrpSpPr>
            <p:cNvPr id="15" name="Google Shape;2562;p10"/>
            <p:cNvGrpSpPr/>
            <p:nvPr/>
          </p:nvGrpSpPr>
          <p:grpSpPr>
            <a:xfrm>
              <a:off x="6121128" y="5892865"/>
              <a:ext cx="841680" cy="701097"/>
              <a:chOff x="6029366" y="3371852"/>
              <a:chExt cx="130719" cy="112578"/>
            </a:xfrm>
          </p:grpSpPr>
          <p:sp>
            <p:nvSpPr>
              <p:cNvPr id="490" name="Google Shape;2563;p10"/>
              <p:cNvSpPr/>
              <p:nvPr/>
            </p:nvSpPr>
            <p:spPr>
              <a:xfrm>
                <a:off x="6112695" y="3392266"/>
                <a:ext cx="47390" cy="36309"/>
              </a:xfrm>
              <a:custGeom>
                <a:avLst/>
                <a:gdLst/>
                <a:ahLst/>
                <a:cxnLst/>
                <a:rect l="l" t="t" r="r" b="b"/>
                <a:pathLst>
                  <a:path w="47390" h="36309" extrusionOk="0">
                    <a:moveTo>
                      <a:pt x="45789" y="11587"/>
                    </a:moveTo>
                    <a:cubicBezTo>
                      <a:pt x="33502" y="-7463"/>
                      <a:pt x="5117" y="-2700"/>
                      <a:pt x="259" y="23493"/>
                    </a:cubicBezTo>
                    <a:cubicBezTo>
                      <a:pt x="-4503" y="49687"/>
                      <a:pt x="58076" y="30637"/>
                      <a:pt x="45789" y="1158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2564;p10"/>
              <p:cNvSpPr/>
              <p:nvPr/>
            </p:nvSpPr>
            <p:spPr>
              <a:xfrm>
                <a:off x="6029366" y="3371852"/>
                <a:ext cx="49880" cy="40966"/>
              </a:xfrm>
              <a:custGeom>
                <a:avLst/>
                <a:gdLst/>
                <a:ahLst/>
                <a:cxnLst/>
                <a:rect l="l" t="t" r="r" b="b"/>
                <a:pathLst>
                  <a:path w="49880" h="40966" extrusionOk="0">
                    <a:moveTo>
                      <a:pt x="47869" y="10570"/>
                    </a:moveTo>
                    <a:cubicBezTo>
                      <a:pt x="43392" y="-1241"/>
                      <a:pt x="5007" y="-9052"/>
                      <a:pt x="244" y="20381"/>
                    </a:cubicBezTo>
                    <a:cubicBezTo>
                      <a:pt x="-4518" y="49813"/>
                      <a:pt x="62157" y="48670"/>
                      <a:pt x="47869" y="1057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2565;p10"/>
              <p:cNvSpPr/>
              <p:nvPr/>
            </p:nvSpPr>
            <p:spPr>
              <a:xfrm>
                <a:off x="6049377" y="3448519"/>
                <a:ext cx="34625" cy="35911"/>
              </a:xfrm>
              <a:custGeom>
                <a:avLst/>
                <a:gdLst/>
                <a:ahLst/>
                <a:cxnLst/>
                <a:rect l="l" t="t" r="r" b="b"/>
                <a:pathLst>
                  <a:path w="34625" h="35911" extrusionOk="0">
                    <a:moveTo>
                      <a:pt x="24238" y="579"/>
                    </a:moveTo>
                    <a:cubicBezTo>
                      <a:pt x="15856" y="-3993"/>
                      <a:pt x="-10909" y="19629"/>
                      <a:pt x="4903" y="32773"/>
                    </a:cubicBezTo>
                    <a:cubicBezTo>
                      <a:pt x="20714" y="45822"/>
                      <a:pt x="50432" y="14866"/>
                      <a:pt x="24238" y="57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286667" y="4681351"/>
              <a:ext cx="4072819" cy="2565663"/>
              <a:chOff x="296225" y="961000"/>
              <a:chExt cx="7162502" cy="5057559"/>
            </a:xfrm>
          </p:grpSpPr>
          <p:grpSp>
            <p:nvGrpSpPr>
              <p:cNvPr id="332" name="Group 132"/>
              <p:cNvGrpSpPr>
                <a:grpSpLocks noChangeAspect="1"/>
              </p:cNvGrpSpPr>
              <p:nvPr/>
            </p:nvGrpSpPr>
            <p:grpSpPr bwMode="auto">
              <a:xfrm>
                <a:off x="296225" y="1155274"/>
                <a:ext cx="7162502" cy="4164578"/>
                <a:chOff x="2343" y="1290"/>
                <a:chExt cx="2996" cy="1742"/>
              </a:xfrm>
              <a:solidFill>
                <a:schemeClr val="bg1">
                  <a:alpha val="20000"/>
                </a:schemeClr>
              </a:solidFill>
            </p:grpSpPr>
            <p:sp>
              <p:nvSpPr>
                <p:cNvPr id="453" name="Freeform 133"/>
                <p:cNvSpPr>
                  <a:spLocks/>
                </p:cNvSpPr>
                <p:nvPr/>
              </p:nvSpPr>
              <p:spPr bwMode="auto">
                <a:xfrm>
                  <a:off x="2572" y="1501"/>
                  <a:ext cx="2667" cy="1531"/>
                </a:xfrm>
                <a:custGeom>
                  <a:avLst/>
                  <a:gdLst>
                    <a:gd name="T0" fmla="*/ 1541 w 1630"/>
                    <a:gd name="T1" fmla="*/ 601 h 935"/>
                    <a:gd name="T2" fmla="*/ 1507 w 1630"/>
                    <a:gd name="T3" fmla="*/ 645 h 935"/>
                    <a:gd name="T4" fmla="*/ 1507 w 1630"/>
                    <a:gd name="T5" fmla="*/ 647 h 935"/>
                    <a:gd name="T6" fmla="*/ 1536 w 1630"/>
                    <a:gd name="T7" fmla="*/ 687 h 935"/>
                    <a:gd name="T8" fmla="*/ 1587 w 1630"/>
                    <a:gd name="T9" fmla="*/ 750 h 935"/>
                    <a:gd name="T10" fmla="*/ 1517 w 1630"/>
                    <a:gd name="T11" fmla="*/ 819 h 935"/>
                    <a:gd name="T12" fmla="*/ 1502 w 1630"/>
                    <a:gd name="T13" fmla="*/ 819 h 935"/>
                    <a:gd name="T14" fmla="*/ 1462 w 1630"/>
                    <a:gd name="T15" fmla="*/ 857 h 935"/>
                    <a:gd name="T16" fmla="*/ 1462 w 1630"/>
                    <a:gd name="T17" fmla="*/ 858 h 935"/>
                    <a:gd name="T18" fmla="*/ 1377 w 1630"/>
                    <a:gd name="T19" fmla="*/ 935 h 935"/>
                    <a:gd name="T20" fmla="*/ 137 w 1630"/>
                    <a:gd name="T21" fmla="*/ 935 h 935"/>
                    <a:gd name="T22" fmla="*/ 53 w 1630"/>
                    <a:gd name="T23" fmla="*/ 845 h 935"/>
                    <a:gd name="T24" fmla="*/ 109 w 1630"/>
                    <a:gd name="T25" fmla="*/ 773 h 935"/>
                    <a:gd name="T26" fmla="*/ 117 w 1630"/>
                    <a:gd name="T27" fmla="*/ 771 h 935"/>
                    <a:gd name="T28" fmla="*/ 147 w 1630"/>
                    <a:gd name="T29" fmla="*/ 738 h 935"/>
                    <a:gd name="T30" fmla="*/ 147 w 1630"/>
                    <a:gd name="T31" fmla="*/ 738 h 935"/>
                    <a:gd name="T32" fmla="*/ 115 w 1630"/>
                    <a:gd name="T33" fmla="*/ 705 h 935"/>
                    <a:gd name="T34" fmla="*/ 115 w 1630"/>
                    <a:gd name="T35" fmla="*/ 705 h 935"/>
                    <a:gd name="T36" fmla="*/ 7 w 1630"/>
                    <a:gd name="T37" fmla="*/ 598 h 935"/>
                    <a:gd name="T38" fmla="*/ 115 w 1630"/>
                    <a:gd name="T39" fmla="*/ 490 h 935"/>
                    <a:gd name="T40" fmla="*/ 136 w 1630"/>
                    <a:gd name="T41" fmla="*/ 468 h 935"/>
                    <a:gd name="T42" fmla="*/ 136 w 1630"/>
                    <a:gd name="T43" fmla="*/ 456 h 935"/>
                    <a:gd name="T44" fmla="*/ 119 w 1630"/>
                    <a:gd name="T45" fmla="*/ 435 h 935"/>
                    <a:gd name="T46" fmla="*/ 0 w 1630"/>
                    <a:gd name="T47" fmla="*/ 291 h 935"/>
                    <a:gd name="T48" fmla="*/ 146 w 1630"/>
                    <a:gd name="T49" fmla="*/ 144 h 935"/>
                    <a:gd name="T50" fmla="*/ 541 w 1630"/>
                    <a:gd name="T51" fmla="*/ 144 h 935"/>
                    <a:gd name="T52" fmla="*/ 578 w 1630"/>
                    <a:gd name="T53" fmla="*/ 100 h 935"/>
                    <a:gd name="T54" fmla="*/ 540 w 1630"/>
                    <a:gd name="T55" fmla="*/ 69 h 935"/>
                    <a:gd name="T56" fmla="*/ 407 w 1630"/>
                    <a:gd name="T57" fmla="*/ 69 h 935"/>
                    <a:gd name="T58" fmla="*/ 373 w 1630"/>
                    <a:gd name="T59" fmla="*/ 29 h 935"/>
                    <a:gd name="T60" fmla="*/ 408 w 1630"/>
                    <a:gd name="T61" fmla="*/ 0 h 935"/>
                    <a:gd name="T62" fmla="*/ 1186 w 1630"/>
                    <a:gd name="T63" fmla="*/ 0 h 935"/>
                    <a:gd name="T64" fmla="*/ 1220 w 1630"/>
                    <a:gd name="T65" fmla="*/ 40 h 935"/>
                    <a:gd name="T66" fmla="*/ 1186 w 1630"/>
                    <a:gd name="T67" fmla="*/ 69 h 935"/>
                    <a:gd name="T68" fmla="*/ 915 w 1630"/>
                    <a:gd name="T69" fmla="*/ 69 h 935"/>
                    <a:gd name="T70" fmla="*/ 898 w 1630"/>
                    <a:gd name="T71" fmla="*/ 90 h 935"/>
                    <a:gd name="T72" fmla="*/ 915 w 1630"/>
                    <a:gd name="T73" fmla="*/ 104 h 935"/>
                    <a:gd name="T74" fmla="*/ 1304 w 1630"/>
                    <a:gd name="T75" fmla="*/ 104 h 935"/>
                    <a:gd name="T76" fmla="*/ 1370 w 1630"/>
                    <a:gd name="T77" fmla="*/ 169 h 935"/>
                    <a:gd name="T78" fmla="*/ 1373 w 1630"/>
                    <a:gd name="T79" fmla="*/ 173 h 935"/>
                    <a:gd name="T80" fmla="*/ 1481 w 1630"/>
                    <a:gd name="T81" fmla="*/ 173 h 935"/>
                    <a:gd name="T82" fmla="*/ 1508 w 1630"/>
                    <a:gd name="T83" fmla="*/ 204 h 935"/>
                    <a:gd name="T84" fmla="*/ 1480 w 1630"/>
                    <a:gd name="T85" fmla="*/ 228 h 935"/>
                    <a:gd name="T86" fmla="*/ 1435 w 1630"/>
                    <a:gd name="T87" fmla="*/ 228 h 935"/>
                    <a:gd name="T88" fmla="*/ 1370 w 1630"/>
                    <a:gd name="T89" fmla="*/ 292 h 935"/>
                    <a:gd name="T90" fmla="*/ 1435 w 1630"/>
                    <a:gd name="T91" fmla="*/ 357 h 935"/>
                    <a:gd name="T92" fmla="*/ 1506 w 1630"/>
                    <a:gd name="T93" fmla="*/ 357 h 935"/>
                    <a:gd name="T94" fmla="*/ 1630 w 1630"/>
                    <a:gd name="T95" fmla="*/ 482 h 935"/>
                    <a:gd name="T96" fmla="*/ 1541 w 1630"/>
                    <a:gd name="T97" fmla="*/ 601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630" h="935">
                      <a:moveTo>
                        <a:pt x="1541" y="601"/>
                      </a:moveTo>
                      <a:cubicBezTo>
                        <a:pt x="1521" y="607"/>
                        <a:pt x="1507" y="625"/>
                        <a:pt x="1507" y="645"/>
                      </a:cubicBezTo>
                      <a:cubicBezTo>
                        <a:pt x="1507" y="647"/>
                        <a:pt x="1507" y="647"/>
                        <a:pt x="1507" y="647"/>
                      </a:cubicBezTo>
                      <a:cubicBezTo>
                        <a:pt x="1507" y="665"/>
                        <a:pt x="1519" y="681"/>
                        <a:pt x="1536" y="687"/>
                      </a:cubicBezTo>
                      <a:cubicBezTo>
                        <a:pt x="1563" y="697"/>
                        <a:pt x="1587" y="721"/>
                        <a:pt x="1587" y="750"/>
                      </a:cubicBezTo>
                      <a:cubicBezTo>
                        <a:pt x="1587" y="788"/>
                        <a:pt x="1556" y="819"/>
                        <a:pt x="1517" y="819"/>
                      </a:cubicBezTo>
                      <a:cubicBezTo>
                        <a:pt x="1502" y="819"/>
                        <a:pt x="1502" y="819"/>
                        <a:pt x="1502" y="819"/>
                      </a:cubicBezTo>
                      <a:cubicBezTo>
                        <a:pt x="1481" y="819"/>
                        <a:pt x="1463" y="836"/>
                        <a:pt x="1462" y="857"/>
                      </a:cubicBezTo>
                      <a:cubicBezTo>
                        <a:pt x="1462" y="857"/>
                        <a:pt x="1462" y="858"/>
                        <a:pt x="1462" y="858"/>
                      </a:cubicBezTo>
                      <a:cubicBezTo>
                        <a:pt x="1458" y="902"/>
                        <a:pt x="1421" y="935"/>
                        <a:pt x="1377" y="935"/>
                      </a:cubicBezTo>
                      <a:cubicBezTo>
                        <a:pt x="137" y="935"/>
                        <a:pt x="137" y="935"/>
                        <a:pt x="137" y="935"/>
                      </a:cubicBezTo>
                      <a:cubicBezTo>
                        <a:pt x="88" y="935"/>
                        <a:pt x="49" y="894"/>
                        <a:pt x="53" y="845"/>
                      </a:cubicBezTo>
                      <a:cubicBezTo>
                        <a:pt x="55" y="811"/>
                        <a:pt x="78" y="784"/>
                        <a:pt x="109" y="773"/>
                      </a:cubicBezTo>
                      <a:cubicBezTo>
                        <a:pt x="111" y="772"/>
                        <a:pt x="113" y="772"/>
                        <a:pt x="117" y="771"/>
                      </a:cubicBezTo>
                      <a:cubicBezTo>
                        <a:pt x="134" y="770"/>
                        <a:pt x="147" y="755"/>
                        <a:pt x="147" y="738"/>
                      </a:cubicBezTo>
                      <a:cubicBezTo>
                        <a:pt x="147" y="738"/>
                        <a:pt x="147" y="738"/>
                        <a:pt x="147" y="738"/>
                      </a:cubicBezTo>
                      <a:cubicBezTo>
                        <a:pt x="147" y="720"/>
                        <a:pt x="133" y="705"/>
                        <a:pt x="115" y="705"/>
                      </a:cubicBezTo>
                      <a:cubicBezTo>
                        <a:pt x="115" y="705"/>
                        <a:pt x="115" y="705"/>
                        <a:pt x="115" y="705"/>
                      </a:cubicBezTo>
                      <a:cubicBezTo>
                        <a:pt x="55" y="705"/>
                        <a:pt x="7" y="657"/>
                        <a:pt x="7" y="598"/>
                      </a:cubicBezTo>
                      <a:cubicBezTo>
                        <a:pt x="7" y="538"/>
                        <a:pt x="55" y="490"/>
                        <a:pt x="115" y="490"/>
                      </a:cubicBezTo>
                      <a:cubicBezTo>
                        <a:pt x="127" y="490"/>
                        <a:pt x="136" y="480"/>
                        <a:pt x="136" y="468"/>
                      </a:cubicBezTo>
                      <a:cubicBezTo>
                        <a:pt x="136" y="456"/>
                        <a:pt x="136" y="456"/>
                        <a:pt x="136" y="456"/>
                      </a:cubicBezTo>
                      <a:cubicBezTo>
                        <a:pt x="136" y="446"/>
                        <a:pt x="129" y="437"/>
                        <a:pt x="119" y="435"/>
                      </a:cubicBezTo>
                      <a:cubicBezTo>
                        <a:pt x="51" y="422"/>
                        <a:pt x="0" y="362"/>
                        <a:pt x="0" y="291"/>
                      </a:cubicBezTo>
                      <a:cubicBezTo>
                        <a:pt x="0" y="210"/>
                        <a:pt x="65" y="144"/>
                        <a:pt x="146" y="144"/>
                      </a:cubicBezTo>
                      <a:cubicBezTo>
                        <a:pt x="541" y="144"/>
                        <a:pt x="541" y="144"/>
                        <a:pt x="541" y="144"/>
                      </a:cubicBezTo>
                      <a:cubicBezTo>
                        <a:pt x="564" y="144"/>
                        <a:pt x="582" y="124"/>
                        <a:pt x="578" y="100"/>
                      </a:cubicBezTo>
                      <a:cubicBezTo>
                        <a:pt x="575" y="82"/>
                        <a:pt x="559" y="69"/>
                        <a:pt x="540" y="69"/>
                      </a:cubicBezTo>
                      <a:cubicBezTo>
                        <a:pt x="407" y="69"/>
                        <a:pt x="407" y="69"/>
                        <a:pt x="407" y="69"/>
                      </a:cubicBezTo>
                      <a:cubicBezTo>
                        <a:pt x="386" y="69"/>
                        <a:pt x="370" y="51"/>
                        <a:pt x="373" y="29"/>
                      </a:cubicBezTo>
                      <a:cubicBezTo>
                        <a:pt x="376" y="12"/>
                        <a:pt x="391" y="0"/>
                        <a:pt x="408" y="0"/>
                      </a:cubicBezTo>
                      <a:cubicBezTo>
                        <a:pt x="1186" y="0"/>
                        <a:pt x="1186" y="0"/>
                        <a:pt x="1186" y="0"/>
                      </a:cubicBezTo>
                      <a:cubicBezTo>
                        <a:pt x="1207" y="0"/>
                        <a:pt x="1224" y="19"/>
                        <a:pt x="1220" y="40"/>
                      </a:cubicBezTo>
                      <a:cubicBezTo>
                        <a:pt x="1218" y="57"/>
                        <a:pt x="1202" y="69"/>
                        <a:pt x="1186" y="69"/>
                      </a:cubicBezTo>
                      <a:cubicBezTo>
                        <a:pt x="915" y="69"/>
                        <a:pt x="915" y="69"/>
                        <a:pt x="915" y="69"/>
                      </a:cubicBezTo>
                      <a:cubicBezTo>
                        <a:pt x="904" y="69"/>
                        <a:pt x="896" y="79"/>
                        <a:pt x="898" y="90"/>
                      </a:cubicBezTo>
                      <a:cubicBezTo>
                        <a:pt x="900" y="98"/>
                        <a:pt x="907" y="104"/>
                        <a:pt x="915" y="104"/>
                      </a:cubicBezTo>
                      <a:cubicBezTo>
                        <a:pt x="1304" y="104"/>
                        <a:pt x="1304" y="104"/>
                        <a:pt x="1304" y="104"/>
                      </a:cubicBezTo>
                      <a:cubicBezTo>
                        <a:pt x="1340" y="104"/>
                        <a:pt x="1370" y="133"/>
                        <a:pt x="1370" y="169"/>
                      </a:cubicBezTo>
                      <a:cubicBezTo>
                        <a:pt x="1370" y="171"/>
                        <a:pt x="1371" y="173"/>
                        <a:pt x="1373" y="173"/>
                      </a:cubicBezTo>
                      <a:cubicBezTo>
                        <a:pt x="1481" y="173"/>
                        <a:pt x="1481" y="173"/>
                        <a:pt x="1481" y="173"/>
                      </a:cubicBezTo>
                      <a:cubicBezTo>
                        <a:pt x="1497" y="173"/>
                        <a:pt x="1510" y="187"/>
                        <a:pt x="1508" y="204"/>
                      </a:cubicBezTo>
                      <a:cubicBezTo>
                        <a:pt x="1506" y="218"/>
                        <a:pt x="1493" y="228"/>
                        <a:pt x="1480" y="228"/>
                      </a:cubicBezTo>
                      <a:cubicBezTo>
                        <a:pt x="1435" y="228"/>
                        <a:pt x="1435" y="228"/>
                        <a:pt x="1435" y="228"/>
                      </a:cubicBezTo>
                      <a:cubicBezTo>
                        <a:pt x="1399" y="228"/>
                        <a:pt x="1370" y="257"/>
                        <a:pt x="1370" y="292"/>
                      </a:cubicBezTo>
                      <a:cubicBezTo>
                        <a:pt x="1370" y="328"/>
                        <a:pt x="1399" y="357"/>
                        <a:pt x="1435" y="357"/>
                      </a:cubicBezTo>
                      <a:cubicBezTo>
                        <a:pt x="1506" y="357"/>
                        <a:pt x="1506" y="357"/>
                        <a:pt x="1506" y="357"/>
                      </a:cubicBezTo>
                      <a:cubicBezTo>
                        <a:pt x="1575" y="357"/>
                        <a:pt x="1630" y="413"/>
                        <a:pt x="1630" y="482"/>
                      </a:cubicBezTo>
                      <a:cubicBezTo>
                        <a:pt x="1630" y="538"/>
                        <a:pt x="1592" y="586"/>
                        <a:pt x="1541" y="6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4" name="Freeform 134"/>
                <p:cNvSpPr>
                  <a:spLocks/>
                </p:cNvSpPr>
                <p:nvPr/>
              </p:nvSpPr>
              <p:spPr bwMode="auto">
                <a:xfrm>
                  <a:off x="3238" y="1323"/>
                  <a:ext cx="72" cy="117"/>
                </a:xfrm>
                <a:custGeom>
                  <a:avLst/>
                  <a:gdLst>
                    <a:gd name="T0" fmla="*/ 29 w 44"/>
                    <a:gd name="T1" fmla="*/ 37 h 72"/>
                    <a:gd name="T2" fmla="*/ 5 w 44"/>
                    <a:gd name="T3" fmla="*/ 62 h 72"/>
                    <a:gd name="T4" fmla="*/ 5 w 44"/>
                    <a:gd name="T5" fmla="*/ 70 h 72"/>
                    <a:gd name="T6" fmla="*/ 9 w 44"/>
                    <a:gd name="T7" fmla="*/ 72 h 72"/>
                    <a:gd name="T8" fmla="*/ 13 w 44"/>
                    <a:gd name="T9" fmla="*/ 70 h 72"/>
                    <a:gd name="T10" fmla="*/ 42 w 44"/>
                    <a:gd name="T11" fmla="*/ 42 h 72"/>
                    <a:gd name="T12" fmla="*/ 42 w 44"/>
                    <a:gd name="T13" fmla="*/ 33 h 72"/>
                    <a:gd name="T14" fmla="*/ 11 w 44"/>
                    <a:gd name="T15" fmla="*/ 2 h 72"/>
                    <a:gd name="T16" fmla="*/ 2 w 44"/>
                    <a:gd name="T17" fmla="*/ 2 h 72"/>
                    <a:gd name="T18" fmla="*/ 2 w 44"/>
                    <a:gd name="T19" fmla="*/ 11 h 72"/>
                    <a:gd name="T20" fmla="*/ 29 w 44"/>
                    <a:gd name="T21" fmla="*/ 3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72">
                      <a:moveTo>
                        <a:pt x="29" y="37"/>
                      </a:move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2" y="64"/>
                        <a:pt x="2" y="68"/>
                        <a:pt x="5" y="70"/>
                      </a:cubicBezTo>
                      <a:cubicBezTo>
                        <a:pt x="6" y="71"/>
                        <a:pt x="7" y="72"/>
                        <a:pt x="9" y="72"/>
                      </a:cubicBezTo>
                      <a:cubicBezTo>
                        <a:pt x="11" y="72"/>
                        <a:pt x="12" y="71"/>
                        <a:pt x="13" y="70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4" y="39"/>
                        <a:pt x="44" y="35"/>
                        <a:pt x="42" y="3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0"/>
                        <a:pt x="5" y="0"/>
                        <a:pt x="2" y="2"/>
                      </a:cubicBezTo>
                      <a:cubicBezTo>
                        <a:pt x="0" y="4"/>
                        <a:pt x="0" y="8"/>
                        <a:pt x="2" y="11"/>
                      </a:cubicBezTo>
                      <a:lnTo>
                        <a:pt x="29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5" name="Freeform 135"/>
                <p:cNvSpPr>
                  <a:spLocks/>
                </p:cNvSpPr>
                <p:nvPr/>
              </p:nvSpPr>
              <p:spPr bwMode="auto">
                <a:xfrm>
                  <a:off x="3308" y="1323"/>
                  <a:ext cx="72" cy="117"/>
                </a:xfrm>
                <a:custGeom>
                  <a:avLst/>
                  <a:gdLst>
                    <a:gd name="T0" fmla="*/ 29 w 44"/>
                    <a:gd name="T1" fmla="*/ 37 h 72"/>
                    <a:gd name="T2" fmla="*/ 5 w 44"/>
                    <a:gd name="T3" fmla="*/ 62 h 72"/>
                    <a:gd name="T4" fmla="*/ 5 w 44"/>
                    <a:gd name="T5" fmla="*/ 70 h 72"/>
                    <a:gd name="T6" fmla="*/ 9 w 44"/>
                    <a:gd name="T7" fmla="*/ 72 h 72"/>
                    <a:gd name="T8" fmla="*/ 13 w 44"/>
                    <a:gd name="T9" fmla="*/ 70 h 72"/>
                    <a:gd name="T10" fmla="*/ 42 w 44"/>
                    <a:gd name="T11" fmla="*/ 42 h 72"/>
                    <a:gd name="T12" fmla="*/ 42 w 44"/>
                    <a:gd name="T13" fmla="*/ 33 h 72"/>
                    <a:gd name="T14" fmla="*/ 11 w 44"/>
                    <a:gd name="T15" fmla="*/ 2 h 72"/>
                    <a:gd name="T16" fmla="*/ 3 w 44"/>
                    <a:gd name="T17" fmla="*/ 2 h 72"/>
                    <a:gd name="T18" fmla="*/ 3 w 44"/>
                    <a:gd name="T19" fmla="*/ 11 h 72"/>
                    <a:gd name="T20" fmla="*/ 29 w 44"/>
                    <a:gd name="T21" fmla="*/ 3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72">
                      <a:moveTo>
                        <a:pt x="29" y="37"/>
                      </a:move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2" y="64"/>
                        <a:pt x="2" y="68"/>
                        <a:pt x="5" y="70"/>
                      </a:cubicBezTo>
                      <a:cubicBezTo>
                        <a:pt x="6" y="71"/>
                        <a:pt x="8" y="72"/>
                        <a:pt x="9" y="72"/>
                      </a:cubicBezTo>
                      <a:cubicBezTo>
                        <a:pt x="11" y="72"/>
                        <a:pt x="12" y="71"/>
                        <a:pt x="13" y="70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4" y="39"/>
                        <a:pt x="44" y="35"/>
                        <a:pt x="42" y="3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1"/>
                      </a:cubicBezTo>
                      <a:lnTo>
                        <a:pt x="29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6" name="Freeform 136"/>
                <p:cNvSpPr>
                  <a:spLocks/>
                </p:cNvSpPr>
                <p:nvPr/>
              </p:nvSpPr>
              <p:spPr bwMode="auto">
                <a:xfrm>
                  <a:off x="3379" y="1323"/>
                  <a:ext cx="72" cy="117"/>
                </a:xfrm>
                <a:custGeom>
                  <a:avLst/>
                  <a:gdLst>
                    <a:gd name="T0" fmla="*/ 29 w 44"/>
                    <a:gd name="T1" fmla="*/ 37 h 72"/>
                    <a:gd name="T2" fmla="*/ 5 w 44"/>
                    <a:gd name="T3" fmla="*/ 62 h 72"/>
                    <a:gd name="T4" fmla="*/ 5 w 44"/>
                    <a:gd name="T5" fmla="*/ 70 h 72"/>
                    <a:gd name="T6" fmla="*/ 9 w 44"/>
                    <a:gd name="T7" fmla="*/ 72 h 72"/>
                    <a:gd name="T8" fmla="*/ 13 w 44"/>
                    <a:gd name="T9" fmla="*/ 70 h 72"/>
                    <a:gd name="T10" fmla="*/ 42 w 44"/>
                    <a:gd name="T11" fmla="*/ 42 h 72"/>
                    <a:gd name="T12" fmla="*/ 42 w 44"/>
                    <a:gd name="T13" fmla="*/ 33 h 72"/>
                    <a:gd name="T14" fmla="*/ 11 w 44"/>
                    <a:gd name="T15" fmla="*/ 2 h 72"/>
                    <a:gd name="T16" fmla="*/ 3 w 44"/>
                    <a:gd name="T17" fmla="*/ 2 h 72"/>
                    <a:gd name="T18" fmla="*/ 3 w 44"/>
                    <a:gd name="T19" fmla="*/ 11 h 72"/>
                    <a:gd name="T20" fmla="*/ 29 w 44"/>
                    <a:gd name="T21" fmla="*/ 3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4" h="72">
                      <a:moveTo>
                        <a:pt x="29" y="37"/>
                      </a:move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2" y="64"/>
                        <a:pt x="2" y="68"/>
                        <a:pt x="5" y="70"/>
                      </a:cubicBezTo>
                      <a:cubicBezTo>
                        <a:pt x="6" y="71"/>
                        <a:pt x="8" y="72"/>
                        <a:pt x="9" y="72"/>
                      </a:cubicBezTo>
                      <a:cubicBezTo>
                        <a:pt x="11" y="72"/>
                        <a:pt x="12" y="71"/>
                        <a:pt x="13" y="70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4" y="39"/>
                        <a:pt x="44" y="35"/>
                        <a:pt x="42" y="3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1"/>
                      </a:cubicBezTo>
                      <a:lnTo>
                        <a:pt x="29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7" name="Freeform 137"/>
                <p:cNvSpPr>
                  <a:spLocks/>
                </p:cNvSpPr>
                <p:nvPr/>
              </p:nvSpPr>
              <p:spPr bwMode="auto">
                <a:xfrm>
                  <a:off x="3449" y="1323"/>
                  <a:ext cx="74" cy="117"/>
                </a:xfrm>
                <a:custGeom>
                  <a:avLst/>
                  <a:gdLst>
                    <a:gd name="T0" fmla="*/ 29 w 45"/>
                    <a:gd name="T1" fmla="*/ 37 h 72"/>
                    <a:gd name="T2" fmla="*/ 5 w 45"/>
                    <a:gd name="T3" fmla="*/ 62 h 72"/>
                    <a:gd name="T4" fmla="*/ 5 w 45"/>
                    <a:gd name="T5" fmla="*/ 70 h 72"/>
                    <a:gd name="T6" fmla="*/ 9 w 45"/>
                    <a:gd name="T7" fmla="*/ 72 h 72"/>
                    <a:gd name="T8" fmla="*/ 14 w 45"/>
                    <a:gd name="T9" fmla="*/ 70 h 72"/>
                    <a:gd name="T10" fmla="*/ 42 w 45"/>
                    <a:gd name="T11" fmla="*/ 42 h 72"/>
                    <a:gd name="T12" fmla="*/ 42 w 45"/>
                    <a:gd name="T13" fmla="*/ 33 h 72"/>
                    <a:gd name="T14" fmla="*/ 11 w 45"/>
                    <a:gd name="T15" fmla="*/ 2 h 72"/>
                    <a:gd name="T16" fmla="*/ 3 w 45"/>
                    <a:gd name="T17" fmla="*/ 2 h 72"/>
                    <a:gd name="T18" fmla="*/ 3 w 45"/>
                    <a:gd name="T19" fmla="*/ 11 h 72"/>
                    <a:gd name="T20" fmla="*/ 29 w 45"/>
                    <a:gd name="T21" fmla="*/ 3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2">
                      <a:moveTo>
                        <a:pt x="29" y="37"/>
                      </a:move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3" y="64"/>
                        <a:pt x="3" y="68"/>
                        <a:pt x="5" y="70"/>
                      </a:cubicBezTo>
                      <a:cubicBezTo>
                        <a:pt x="6" y="71"/>
                        <a:pt x="8" y="72"/>
                        <a:pt x="9" y="72"/>
                      </a:cubicBezTo>
                      <a:cubicBezTo>
                        <a:pt x="11" y="72"/>
                        <a:pt x="12" y="71"/>
                        <a:pt x="14" y="70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5" y="39"/>
                        <a:pt x="45" y="35"/>
                        <a:pt x="42" y="3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1"/>
                      </a:cubicBezTo>
                      <a:lnTo>
                        <a:pt x="29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8" name="Freeform 138"/>
                <p:cNvSpPr>
                  <a:spLocks/>
                </p:cNvSpPr>
                <p:nvPr/>
              </p:nvSpPr>
              <p:spPr bwMode="auto">
                <a:xfrm>
                  <a:off x="3519" y="1323"/>
                  <a:ext cx="74" cy="117"/>
                </a:xfrm>
                <a:custGeom>
                  <a:avLst/>
                  <a:gdLst>
                    <a:gd name="T0" fmla="*/ 29 w 45"/>
                    <a:gd name="T1" fmla="*/ 37 h 72"/>
                    <a:gd name="T2" fmla="*/ 5 w 45"/>
                    <a:gd name="T3" fmla="*/ 62 h 72"/>
                    <a:gd name="T4" fmla="*/ 5 w 45"/>
                    <a:gd name="T5" fmla="*/ 70 h 72"/>
                    <a:gd name="T6" fmla="*/ 9 w 45"/>
                    <a:gd name="T7" fmla="*/ 72 h 72"/>
                    <a:gd name="T8" fmla="*/ 14 w 45"/>
                    <a:gd name="T9" fmla="*/ 70 h 72"/>
                    <a:gd name="T10" fmla="*/ 42 w 45"/>
                    <a:gd name="T11" fmla="*/ 42 h 72"/>
                    <a:gd name="T12" fmla="*/ 42 w 45"/>
                    <a:gd name="T13" fmla="*/ 33 h 72"/>
                    <a:gd name="T14" fmla="*/ 11 w 45"/>
                    <a:gd name="T15" fmla="*/ 2 h 72"/>
                    <a:gd name="T16" fmla="*/ 3 w 45"/>
                    <a:gd name="T17" fmla="*/ 2 h 72"/>
                    <a:gd name="T18" fmla="*/ 3 w 45"/>
                    <a:gd name="T19" fmla="*/ 11 h 72"/>
                    <a:gd name="T20" fmla="*/ 29 w 45"/>
                    <a:gd name="T21" fmla="*/ 3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2">
                      <a:moveTo>
                        <a:pt x="29" y="37"/>
                      </a:moveTo>
                      <a:cubicBezTo>
                        <a:pt x="5" y="62"/>
                        <a:pt x="5" y="62"/>
                        <a:pt x="5" y="62"/>
                      </a:cubicBezTo>
                      <a:cubicBezTo>
                        <a:pt x="3" y="64"/>
                        <a:pt x="3" y="68"/>
                        <a:pt x="5" y="70"/>
                      </a:cubicBezTo>
                      <a:cubicBezTo>
                        <a:pt x="6" y="71"/>
                        <a:pt x="8" y="72"/>
                        <a:pt x="9" y="72"/>
                      </a:cubicBezTo>
                      <a:cubicBezTo>
                        <a:pt x="11" y="72"/>
                        <a:pt x="12" y="71"/>
                        <a:pt x="14" y="70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5" y="39"/>
                        <a:pt x="45" y="35"/>
                        <a:pt x="42" y="3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1"/>
                      </a:cubicBezTo>
                      <a:lnTo>
                        <a:pt x="29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59" name="Freeform 139"/>
                <p:cNvSpPr>
                  <a:spLocks/>
                </p:cNvSpPr>
                <p:nvPr/>
              </p:nvSpPr>
              <p:spPr bwMode="auto">
                <a:xfrm>
                  <a:off x="4174" y="1393"/>
                  <a:ext cx="44" cy="74"/>
                </a:xfrm>
                <a:custGeom>
                  <a:avLst/>
                  <a:gdLst>
                    <a:gd name="T0" fmla="*/ 18 w 27"/>
                    <a:gd name="T1" fmla="*/ 23 h 45"/>
                    <a:gd name="T2" fmla="*/ 3 w 27"/>
                    <a:gd name="T3" fmla="*/ 38 h 45"/>
                    <a:gd name="T4" fmla="*/ 3 w 27"/>
                    <a:gd name="T5" fmla="*/ 43 h 45"/>
                    <a:gd name="T6" fmla="*/ 6 w 27"/>
                    <a:gd name="T7" fmla="*/ 45 h 45"/>
                    <a:gd name="T8" fmla="*/ 8 w 27"/>
                    <a:gd name="T9" fmla="*/ 43 h 45"/>
                    <a:gd name="T10" fmla="*/ 26 w 27"/>
                    <a:gd name="T11" fmla="*/ 26 h 45"/>
                    <a:gd name="T12" fmla="*/ 26 w 27"/>
                    <a:gd name="T13" fmla="*/ 21 h 45"/>
                    <a:gd name="T14" fmla="*/ 7 w 27"/>
                    <a:gd name="T15" fmla="*/ 1 h 45"/>
                    <a:gd name="T16" fmla="*/ 1 w 27"/>
                    <a:gd name="T17" fmla="*/ 1 h 45"/>
                    <a:gd name="T18" fmla="*/ 1 w 27"/>
                    <a:gd name="T19" fmla="*/ 7 h 45"/>
                    <a:gd name="T20" fmla="*/ 18 w 27"/>
                    <a:gd name="T21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8" y="23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1" y="40"/>
                        <a:pt x="1" y="42"/>
                        <a:pt x="3" y="43"/>
                      </a:cubicBezTo>
                      <a:cubicBezTo>
                        <a:pt x="4" y="44"/>
                        <a:pt x="5" y="45"/>
                        <a:pt x="6" y="45"/>
                      </a:cubicBezTo>
                      <a:cubicBezTo>
                        <a:pt x="7" y="45"/>
                        <a:pt x="7" y="44"/>
                        <a:pt x="8" y="43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4"/>
                        <a:pt x="27" y="22"/>
                        <a:pt x="26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0" name="Freeform 140"/>
                <p:cNvSpPr>
                  <a:spLocks/>
                </p:cNvSpPr>
                <p:nvPr/>
              </p:nvSpPr>
              <p:spPr bwMode="auto">
                <a:xfrm>
                  <a:off x="4218" y="1393"/>
                  <a:ext cx="44" cy="74"/>
                </a:xfrm>
                <a:custGeom>
                  <a:avLst/>
                  <a:gdLst>
                    <a:gd name="T0" fmla="*/ 17 w 27"/>
                    <a:gd name="T1" fmla="*/ 23 h 45"/>
                    <a:gd name="T2" fmla="*/ 2 w 27"/>
                    <a:gd name="T3" fmla="*/ 38 h 45"/>
                    <a:gd name="T4" fmla="*/ 2 w 27"/>
                    <a:gd name="T5" fmla="*/ 43 h 45"/>
                    <a:gd name="T6" fmla="*/ 5 w 27"/>
                    <a:gd name="T7" fmla="*/ 45 h 45"/>
                    <a:gd name="T8" fmla="*/ 8 w 27"/>
                    <a:gd name="T9" fmla="*/ 43 h 45"/>
                    <a:gd name="T10" fmla="*/ 25 w 27"/>
                    <a:gd name="T11" fmla="*/ 26 h 45"/>
                    <a:gd name="T12" fmla="*/ 25 w 27"/>
                    <a:gd name="T13" fmla="*/ 21 h 45"/>
                    <a:gd name="T14" fmla="*/ 6 w 27"/>
                    <a:gd name="T15" fmla="*/ 1 h 45"/>
                    <a:gd name="T16" fmla="*/ 1 w 27"/>
                    <a:gd name="T17" fmla="*/ 1 h 45"/>
                    <a:gd name="T18" fmla="*/ 1 w 27"/>
                    <a:gd name="T19" fmla="*/ 7 h 45"/>
                    <a:gd name="T20" fmla="*/ 17 w 27"/>
                    <a:gd name="T21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7" y="23"/>
                      </a:move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1" y="40"/>
                        <a:pt x="1" y="42"/>
                        <a:pt x="2" y="43"/>
                      </a:cubicBezTo>
                      <a:cubicBezTo>
                        <a:pt x="3" y="44"/>
                        <a:pt x="4" y="45"/>
                        <a:pt x="5" y="45"/>
                      </a:cubicBezTo>
                      <a:cubicBezTo>
                        <a:pt x="6" y="45"/>
                        <a:pt x="7" y="44"/>
                        <a:pt x="8" y="43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7" y="24"/>
                        <a:pt x="27" y="22"/>
                        <a:pt x="25" y="2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1" name="Freeform 141"/>
                <p:cNvSpPr>
                  <a:spLocks/>
                </p:cNvSpPr>
                <p:nvPr/>
              </p:nvSpPr>
              <p:spPr bwMode="auto">
                <a:xfrm>
                  <a:off x="4260" y="1393"/>
                  <a:ext cx="45" cy="74"/>
                </a:xfrm>
                <a:custGeom>
                  <a:avLst/>
                  <a:gdLst>
                    <a:gd name="T0" fmla="*/ 18 w 27"/>
                    <a:gd name="T1" fmla="*/ 23 h 45"/>
                    <a:gd name="T2" fmla="*/ 3 w 27"/>
                    <a:gd name="T3" fmla="*/ 38 h 45"/>
                    <a:gd name="T4" fmla="*/ 3 w 27"/>
                    <a:gd name="T5" fmla="*/ 43 h 45"/>
                    <a:gd name="T6" fmla="*/ 6 w 27"/>
                    <a:gd name="T7" fmla="*/ 45 h 45"/>
                    <a:gd name="T8" fmla="*/ 8 w 27"/>
                    <a:gd name="T9" fmla="*/ 43 h 45"/>
                    <a:gd name="T10" fmla="*/ 26 w 27"/>
                    <a:gd name="T11" fmla="*/ 26 h 45"/>
                    <a:gd name="T12" fmla="*/ 26 w 27"/>
                    <a:gd name="T13" fmla="*/ 21 h 45"/>
                    <a:gd name="T14" fmla="*/ 7 w 27"/>
                    <a:gd name="T15" fmla="*/ 1 h 45"/>
                    <a:gd name="T16" fmla="*/ 2 w 27"/>
                    <a:gd name="T17" fmla="*/ 1 h 45"/>
                    <a:gd name="T18" fmla="*/ 2 w 27"/>
                    <a:gd name="T19" fmla="*/ 7 h 45"/>
                    <a:gd name="T20" fmla="*/ 18 w 27"/>
                    <a:gd name="T21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8" y="23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2" y="40"/>
                        <a:pt x="2" y="42"/>
                        <a:pt x="3" y="43"/>
                      </a:cubicBezTo>
                      <a:cubicBezTo>
                        <a:pt x="4" y="44"/>
                        <a:pt x="5" y="45"/>
                        <a:pt x="6" y="45"/>
                      </a:cubicBezTo>
                      <a:cubicBezTo>
                        <a:pt x="7" y="45"/>
                        <a:pt x="8" y="44"/>
                        <a:pt x="8" y="43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4"/>
                        <a:pt x="27" y="22"/>
                        <a:pt x="26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0" y="3"/>
                        <a:pt x="0" y="5"/>
                        <a:pt x="2" y="7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2" name="Freeform 142"/>
                <p:cNvSpPr>
                  <a:spLocks/>
                </p:cNvSpPr>
                <p:nvPr/>
              </p:nvSpPr>
              <p:spPr bwMode="auto">
                <a:xfrm>
                  <a:off x="4305" y="1393"/>
                  <a:ext cx="44" cy="74"/>
                </a:xfrm>
                <a:custGeom>
                  <a:avLst/>
                  <a:gdLst>
                    <a:gd name="T0" fmla="*/ 18 w 27"/>
                    <a:gd name="T1" fmla="*/ 23 h 45"/>
                    <a:gd name="T2" fmla="*/ 3 w 27"/>
                    <a:gd name="T3" fmla="*/ 38 h 45"/>
                    <a:gd name="T4" fmla="*/ 3 w 27"/>
                    <a:gd name="T5" fmla="*/ 43 h 45"/>
                    <a:gd name="T6" fmla="*/ 5 w 27"/>
                    <a:gd name="T7" fmla="*/ 45 h 45"/>
                    <a:gd name="T8" fmla="*/ 8 w 27"/>
                    <a:gd name="T9" fmla="*/ 43 h 45"/>
                    <a:gd name="T10" fmla="*/ 26 w 27"/>
                    <a:gd name="T11" fmla="*/ 26 h 45"/>
                    <a:gd name="T12" fmla="*/ 26 w 27"/>
                    <a:gd name="T13" fmla="*/ 21 h 45"/>
                    <a:gd name="T14" fmla="*/ 6 w 27"/>
                    <a:gd name="T15" fmla="*/ 1 h 45"/>
                    <a:gd name="T16" fmla="*/ 1 w 27"/>
                    <a:gd name="T17" fmla="*/ 1 h 45"/>
                    <a:gd name="T18" fmla="*/ 1 w 27"/>
                    <a:gd name="T19" fmla="*/ 7 h 45"/>
                    <a:gd name="T20" fmla="*/ 18 w 27"/>
                    <a:gd name="T21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8" y="23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1" y="40"/>
                        <a:pt x="1" y="42"/>
                        <a:pt x="3" y="43"/>
                      </a:cubicBezTo>
                      <a:cubicBezTo>
                        <a:pt x="3" y="44"/>
                        <a:pt x="4" y="45"/>
                        <a:pt x="5" y="45"/>
                      </a:cubicBezTo>
                      <a:cubicBezTo>
                        <a:pt x="6" y="45"/>
                        <a:pt x="7" y="44"/>
                        <a:pt x="8" y="43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4"/>
                        <a:pt x="27" y="22"/>
                        <a:pt x="26" y="2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3" name="Freeform 143"/>
                <p:cNvSpPr>
                  <a:spLocks/>
                </p:cNvSpPr>
                <p:nvPr/>
              </p:nvSpPr>
              <p:spPr bwMode="auto">
                <a:xfrm>
                  <a:off x="4347" y="1393"/>
                  <a:ext cx="46" cy="74"/>
                </a:xfrm>
                <a:custGeom>
                  <a:avLst/>
                  <a:gdLst>
                    <a:gd name="T0" fmla="*/ 18 w 28"/>
                    <a:gd name="T1" fmla="*/ 23 h 45"/>
                    <a:gd name="T2" fmla="*/ 3 w 28"/>
                    <a:gd name="T3" fmla="*/ 38 h 45"/>
                    <a:gd name="T4" fmla="*/ 3 w 28"/>
                    <a:gd name="T5" fmla="*/ 43 h 45"/>
                    <a:gd name="T6" fmla="*/ 6 w 28"/>
                    <a:gd name="T7" fmla="*/ 45 h 45"/>
                    <a:gd name="T8" fmla="*/ 8 w 28"/>
                    <a:gd name="T9" fmla="*/ 43 h 45"/>
                    <a:gd name="T10" fmla="*/ 26 w 28"/>
                    <a:gd name="T11" fmla="*/ 26 h 45"/>
                    <a:gd name="T12" fmla="*/ 26 w 28"/>
                    <a:gd name="T13" fmla="*/ 21 h 45"/>
                    <a:gd name="T14" fmla="*/ 7 w 28"/>
                    <a:gd name="T15" fmla="*/ 1 h 45"/>
                    <a:gd name="T16" fmla="*/ 2 w 28"/>
                    <a:gd name="T17" fmla="*/ 1 h 45"/>
                    <a:gd name="T18" fmla="*/ 2 w 28"/>
                    <a:gd name="T19" fmla="*/ 7 h 45"/>
                    <a:gd name="T20" fmla="*/ 18 w 28"/>
                    <a:gd name="T21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45">
                      <a:moveTo>
                        <a:pt x="18" y="23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2" y="40"/>
                        <a:pt x="2" y="42"/>
                        <a:pt x="3" y="43"/>
                      </a:cubicBezTo>
                      <a:cubicBezTo>
                        <a:pt x="4" y="44"/>
                        <a:pt x="5" y="45"/>
                        <a:pt x="6" y="45"/>
                      </a:cubicBezTo>
                      <a:cubicBezTo>
                        <a:pt x="7" y="45"/>
                        <a:pt x="8" y="44"/>
                        <a:pt x="8" y="43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8" y="24"/>
                        <a:pt x="28" y="22"/>
                        <a:pt x="26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3" y="0"/>
                        <a:pt x="2" y="1"/>
                      </a:cubicBezTo>
                      <a:cubicBezTo>
                        <a:pt x="0" y="3"/>
                        <a:pt x="0" y="5"/>
                        <a:pt x="2" y="7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4" name="Freeform 144"/>
                <p:cNvSpPr>
                  <a:spLocks/>
                </p:cNvSpPr>
                <p:nvPr/>
              </p:nvSpPr>
              <p:spPr bwMode="auto">
                <a:xfrm>
                  <a:off x="2381" y="2213"/>
                  <a:ext cx="44" cy="74"/>
                </a:xfrm>
                <a:custGeom>
                  <a:avLst/>
                  <a:gdLst>
                    <a:gd name="T0" fmla="*/ 17 w 27"/>
                    <a:gd name="T1" fmla="*/ 24 h 45"/>
                    <a:gd name="T2" fmla="*/ 2 w 27"/>
                    <a:gd name="T3" fmla="*/ 39 h 45"/>
                    <a:gd name="T4" fmla="*/ 2 w 27"/>
                    <a:gd name="T5" fmla="*/ 44 h 45"/>
                    <a:gd name="T6" fmla="*/ 5 w 27"/>
                    <a:gd name="T7" fmla="*/ 45 h 45"/>
                    <a:gd name="T8" fmla="*/ 8 w 27"/>
                    <a:gd name="T9" fmla="*/ 44 h 45"/>
                    <a:gd name="T10" fmla="*/ 25 w 27"/>
                    <a:gd name="T11" fmla="*/ 26 h 45"/>
                    <a:gd name="T12" fmla="*/ 25 w 27"/>
                    <a:gd name="T13" fmla="*/ 21 h 45"/>
                    <a:gd name="T14" fmla="*/ 6 w 27"/>
                    <a:gd name="T15" fmla="*/ 2 h 45"/>
                    <a:gd name="T16" fmla="*/ 1 w 27"/>
                    <a:gd name="T17" fmla="*/ 2 h 45"/>
                    <a:gd name="T18" fmla="*/ 1 w 27"/>
                    <a:gd name="T19" fmla="*/ 7 h 45"/>
                    <a:gd name="T20" fmla="*/ 17 w 27"/>
                    <a:gd name="T21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7" y="24"/>
                      </a:move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40"/>
                        <a:pt x="1" y="42"/>
                        <a:pt x="2" y="44"/>
                      </a:cubicBezTo>
                      <a:cubicBezTo>
                        <a:pt x="3" y="45"/>
                        <a:pt x="4" y="45"/>
                        <a:pt x="5" y="45"/>
                      </a:cubicBezTo>
                      <a:cubicBezTo>
                        <a:pt x="6" y="45"/>
                        <a:pt x="7" y="45"/>
                        <a:pt x="8" y="4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7" y="25"/>
                        <a:pt x="27" y="22"/>
                        <a:pt x="25" y="2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3"/>
                        <a:pt x="0" y="6"/>
                        <a:pt x="1" y="7"/>
                      </a:cubicBezTo>
                      <a:lnTo>
                        <a:pt x="17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5" name="Freeform 145"/>
                <p:cNvSpPr>
                  <a:spLocks/>
                </p:cNvSpPr>
                <p:nvPr/>
              </p:nvSpPr>
              <p:spPr bwMode="auto">
                <a:xfrm>
                  <a:off x="2423" y="2213"/>
                  <a:ext cx="44" cy="74"/>
                </a:xfrm>
                <a:custGeom>
                  <a:avLst/>
                  <a:gdLst>
                    <a:gd name="T0" fmla="*/ 18 w 27"/>
                    <a:gd name="T1" fmla="*/ 24 h 45"/>
                    <a:gd name="T2" fmla="*/ 3 w 27"/>
                    <a:gd name="T3" fmla="*/ 39 h 45"/>
                    <a:gd name="T4" fmla="*/ 3 w 27"/>
                    <a:gd name="T5" fmla="*/ 44 h 45"/>
                    <a:gd name="T6" fmla="*/ 6 w 27"/>
                    <a:gd name="T7" fmla="*/ 45 h 45"/>
                    <a:gd name="T8" fmla="*/ 8 w 27"/>
                    <a:gd name="T9" fmla="*/ 44 h 45"/>
                    <a:gd name="T10" fmla="*/ 26 w 27"/>
                    <a:gd name="T11" fmla="*/ 26 h 45"/>
                    <a:gd name="T12" fmla="*/ 26 w 27"/>
                    <a:gd name="T13" fmla="*/ 21 h 45"/>
                    <a:gd name="T14" fmla="*/ 7 w 27"/>
                    <a:gd name="T15" fmla="*/ 2 h 45"/>
                    <a:gd name="T16" fmla="*/ 2 w 27"/>
                    <a:gd name="T17" fmla="*/ 2 h 45"/>
                    <a:gd name="T18" fmla="*/ 2 w 27"/>
                    <a:gd name="T19" fmla="*/ 7 h 45"/>
                    <a:gd name="T20" fmla="*/ 18 w 27"/>
                    <a:gd name="T21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18" y="24"/>
                      </a:move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2" y="40"/>
                        <a:pt x="2" y="42"/>
                        <a:pt x="3" y="44"/>
                      </a:cubicBezTo>
                      <a:cubicBezTo>
                        <a:pt x="4" y="45"/>
                        <a:pt x="5" y="45"/>
                        <a:pt x="6" y="45"/>
                      </a:cubicBezTo>
                      <a:cubicBezTo>
                        <a:pt x="7" y="45"/>
                        <a:pt x="8" y="45"/>
                        <a:pt x="8" y="44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5"/>
                        <a:pt x="27" y="22"/>
                        <a:pt x="26" y="2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lnTo>
                        <a:pt x="1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6" name="Freeform 146"/>
                <p:cNvSpPr>
                  <a:spLocks/>
                </p:cNvSpPr>
                <p:nvPr/>
              </p:nvSpPr>
              <p:spPr bwMode="auto">
                <a:xfrm>
                  <a:off x="2467" y="2213"/>
                  <a:ext cx="44" cy="74"/>
                </a:xfrm>
                <a:custGeom>
                  <a:avLst/>
                  <a:gdLst>
                    <a:gd name="T0" fmla="*/ 6 w 27"/>
                    <a:gd name="T1" fmla="*/ 2 h 45"/>
                    <a:gd name="T2" fmla="*/ 1 w 27"/>
                    <a:gd name="T3" fmla="*/ 2 h 45"/>
                    <a:gd name="T4" fmla="*/ 1 w 27"/>
                    <a:gd name="T5" fmla="*/ 7 h 45"/>
                    <a:gd name="T6" fmla="*/ 18 w 27"/>
                    <a:gd name="T7" fmla="*/ 24 h 45"/>
                    <a:gd name="T8" fmla="*/ 3 w 27"/>
                    <a:gd name="T9" fmla="*/ 39 h 45"/>
                    <a:gd name="T10" fmla="*/ 3 w 27"/>
                    <a:gd name="T11" fmla="*/ 44 h 45"/>
                    <a:gd name="T12" fmla="*/ 5 w 27"/>
                    <a:gd name="T13" fmla="*/ 45 h 45"/>
                    <a:gd name="T14" fmla="*/ 8 w 27"/>
                    <a:gd name="T15" fmla="*/ 44 h 45"/>
                    <a:gd name="T16" fmla="*/ 25 w 27"/>
                    <a:gd name="T17" fmla="*/ 26 h 45"/>
                    <a:gd name="T18" fmla="*/ 25 w 27"/>
                    <a:gd name="T19" fmla="*/ 21 h 45"/>
                    <a:gd name="T20" fmla="*/ 6 w 27"/>
                    <a:gd name="T21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6" y="2"/>
                      </a:moveTo>
                      <a:cubicBezTo>
                        <a:pt x="5" y="0"/>
                        <a:pt x="3" y="0"/>
                        <a:pt x="1" y="2"/>
                      </a:cubicBez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1" y="40"/>
                        <a:pt x="1" y="42"/>
                        <a:pt x="3" y="44"/>
                      </a:cubicBezTo>
                      <a:cubicBezTo>
                        <a:pt x="3" y="45"/>
                        <a:pt x="4" y="45"/>
                        <a:pt x="5" y="45"/>
                      </a:cubicBezTo>
                      <a:cubicBezTo>
                        <a:pt x="6" y="45"/>
                        <a:pt x="7" y="45"/>
                        <a:pt x="8" y="44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7" y="25"/>
                        <a:pt x="27" y="22"/>
                        <a:pt x="25" y="21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7" name="Freeform 147"/>
                <p:cNvSpPr>
                  <a:spLocks/>
                </p:cNvSpPr>
                <p:nvPr/>
              </p:nvSpPr>
              <p:spPr bwMode="auto">
                <a:xfrm>
                  <a:off x="2510" y="2213"/>
                  <a:ext cx="46" cy="74"/>
                </a:xfrm>
                <a:custGeom>
                  <a:avLst/>
                  <a:gdLst>
                    <a:gd name="T0" fmla="*/ 7 w 28"/>
                    <a:gd name="T1" fmla="*/ 2 h 45"/>
                    <a:gd name="T2" fmla="*/ 2 w 28"/>
                    <a:gd name="T3" fmla="*/ 2 h 45"/>
                    <a:gd name="T4" fmla="*/ 2 w 28"/>
                    <a:gd name="T5" fmla="*/ 7 h 45"/>
                    <a:gd name="T6" fmla="*/ 18 w 28"/>
                    <a:gd name="T7" fmla="*/ 24 h 45"/>
                    <a:gd name="T8" fmla="*/ 3 w 28"/>
                    <a:gd name="T9" fmla="*/ 39 h 45"/>
                    <a:gd name="T10" fmla="*/ 3 w 28"/>
                    <a:gd name="T11" fmla="*/ 44 h 45"/>
                    <a:gd name="T12" fmla="*/ 6 w 28"/>
                    <a:gd name="T13" fmla="*/ 45 h 45"/>
                    <a:gd name="T14" fmla="*/ 8 w 28"/>
                    <a:gd name="T15" fmla="*/ 44 h 45"/>
                    <a:gd name="T16" fmla="*/ 26 w 28"/>
                    <a:gd name="T17" fmla="*/ 26 h 45"/>
                    <a:gd name="T18" fmla="*/ 26 w 28"/>
                    <a:gd name="T19" fmla="*/ 21 h 45"/>
                    <a:gd name="T20" fmla="*/ 7 w 28"/>
                    <a:gd name="T21" fmla="*/ 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45">
                      <a:moveTo>
                        <a:pt x="7" y="2"/>
                      </a:moveTo>
                      <a:cubicBezTo>
                        <a:pt x="6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2" y="40"/>
                        <a:pt x="2" y="42"/>
                        <a:pt x="3" y="44"/>
                      </a:cubicBezTo>
                      <a:cubicBezTo>
                        <a:pt x="4" y="45"/>
                        <a:pt x="5" y="45"/>
                        <a:pt x="6" y="45"/>
                      </a:cubicBezTo>
                      <a:cubicBezTo>
                        <a:pt x="7" y="45"/>
                        <a:pt x="8" y="45"/>
                        <a:pt x="8" y="44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8" y="25"/>
                        <a:pt x="28" y="22"/>
                        <a:pt x="26" y="21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8" name="Freeform 148"/>
                <p:cNvSpPr>
                  <a:spLocks/>
                </p:cNvSpPr>
                <p:nvPr/>
              </p:nvSpPr>
              <p:spPr bwMode="auto">
                <a:xfrm>
                  <a:off x="2554" y="2213"/>
                  <a:ext cx="44" cy="74"/>
                </a:xfrm>
                <a:custGeom>
                  <a:avLst/>
                  <a:gdLst>
                    <a:gd name="T0" fmla="*/ 26 w 27"/>
                    <a:gd name="T1" fmla="*/ 21 h 45"/>
                    <a:gd name="T2" fmla="*/ 7 w 27"/>
                    <a:gd name="T3" fmla="*/ 2 h 45"/>
                    <a:gd name="T4" fmla="*/ 1 w 27"/>
                    <a:gd name="T5" fmla="*/ 2 h 45"/>
                    <a:gd name="T6" fmla="*/ 1 w 27"/>
                    <a:gd name="T7" fmla="*/ 7 h 45"/>
                    <a:gd name="T8" fmla="*/ 18 w 27"/>
                    <a:gd name="T9" fmla="*/ 24 h 45"/>
                    <a:gd name="T10" fmla="*/ 3 w 27"/>
                    <a:gd name="T11" fmla="*/ 39 h 45"/>
                    <a:gd name="T12" fmla="*/ 3 w 27"/>
                    <a:gd name="T13" fmla="*/ 44 h 45"/>
                    <a:gd name="T14" fmla="*/ 5 w 27"/>
                    <a:gd name="T15" fmla="*/ 45 h 45"/>
                    <a:gd name="T16" fmla="*/ 8 w 27"/>
                    <a:gd name="T17" fmla="*/ 44 h 45"/>
                    <a:gd name="T18" fmla="*/ 26 w 27"/>
                    <a:gd name="T19" fmla="*/ 26 h 45"/>
                    <a:gd name="T20" fmla="*/ 26 w 27"/>
                    <a:gd name="T21" fmla="*/ 2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7" h="45">
                      <a:moveTo>
                        <a:pt x="26" y="21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1" y="40"/>
                        <a:pt x="1" y="42"/>
                        <a:pt x="3" y="44"/>
                      </a:cubicBezTo>
                      <a:cubicBezTo>
                        <a:pt x="3" y="45"/>
                        <a:pt x="4" y="45"/>
                        <a:pt x="5" y="45"/>
                      </a:cubicBezTo>
                      <a:cubicBezTo>
                        <a:pt x="6" y="45"/>
                        <a:pt x="7" y="45"/>
                        <a:pt x="8" y="44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5"/>
                        <a:pt x="27" y="22"/>
                        <a:pt x="26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69" name="Freeform 149"/>
                <p:cNvSpPr>
                  <a:spLocks/>
                </p:cNvSpPr>
                <p:nvPr/>
              </p:nvSpPr>
              <p:spPr bwMode="auto">
                <a:xfrm>
                  <a:off x="4918" y="1930"/>
                  <a:ext cx="48" cy="77"/>
                </a:xfrm>
                <a:custGeom>
                  <a:avLst/>
                  <a:gdLst>
                    <a:gd name="T0" fmla="*/ 3 w 29"/>
                    <a:gd name="T1" fmla="*/ 45 h 47"/>
                    <a:gd name="T2" fmla="*/ 6 w 29"/>
                    <a:gd name="T3" fmla="*/ 47 h 47"/>
                    <a:gd name="T4" fmla="*/ 9 w 29"/>
                    <a:gd name="T5" fmla="*/ 45 h 47"/>
                    <a:gd name="T6" fmla="*/ 28 w 29"/>
                    <a:gd name="T7" fmla="*/ 27 h 47"/>
                    <a:gd name="T8" fmla="*/ 28 w 29"/>
                    <a:gd name="T9" fmla="*/ 21 h 47"/>
                    <a:gd name="T10" fmla="*/ 8 w 29"/>
                    <a:gd name="T11" fmla="*/ 1 h 47"/>
                    <a:gd name="T12" fmla="*/ 2 w 29"/>
                    <a:gd name="T13" fmla="*/ 1 h 47"/>
                    <a:gd name="T14" fmla="*/ 2 w 29"/>
                    <a:gd name="T15" fmla="*/ 7 h 47"/>
                    <a:gd name="T16" fmla="*/ 19 w 29"/>
                    <a:gd name="T17" fmla="*/ 24 h 47"/>
                    <a:gd name="T18" fmla="*/ 3 w 29"/>
                    <a:gd name="T19" fmla="*/ 40 h 47"/>
                    <a:gd name="T20" fmla="*/ 3 w 29"/>
                    <a:gd name="T21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47">
                      <a:moveTo>
                        <a:pt x="3" y="45"/>
                      </a:moveTo>
                      <a:cubicBezTo>
                        <a:pt x="4" y="46"/>
                        <a:pt x="5" y="47"/>
                        <a:pt x="6" y="47"/>
                      </a:cubicBezTo>
                      <a:cubicBezTo>
                        <a:pt x="7" y="47"/>
                        <a:pt x="8" y="46"/>
                        <a:pt x="9" y="45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9" y="25"/>
                        <a:pt x="29" y="23"/>
                        <a:pt x="28" y="2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0"/>
                        <a:pt x="3" y="0"/>
                        <a:pt x="2" y="1"/>
                      </a:cubicBezTo>
                      <a:cubicBezTo>
                        <a:pt x="0" y="3"/>
                        <a:pt x="0" y="5"/>
                        <a:pt x="2" y="7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1"/>
                        <a:pt x="2" y="44"/>
                        <a:pt x="3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0" name="Freeform 150"/>
                <p:cNvSpPr>
                  <a:spLocks/>
                </p:cNvSpPr>
                <p:nvPr/>
              </p:nvSpPr>
              <p:spPr bwMode="auto">
                <a:xfrm>
                  <a:off x="4964" y="1930"/>
                  <a:ext cx="47" cy="77"/>
                </a:xfrm>
                <a:custGeom>
                  <a:avLst/>
                  <a:gdLst>
                    <a:gd name="T0" fmla="*/ 3 w 29"/>
                    <a:gd name="T1" fmla="*/ 45 h 47"/>
                    <a:gd name="T2" fmla="*/ 6 w 29"/>
                    <a:gd name="T3" fmla="*/ 47 h 47"/>
                    <a:gd name="T4" fmla="*/ 9 w 29"/>
                    <a:gd name="T5" fmla="*/ 45 h 47"/>
                    <a:gd name="T6" fmla="*/ 28 w 29"/>
                    <a:gd name="T7" fmla="*/ 27 h 47"/>
                    <a:gd name="T8" fmla="*/ 28 w 29"/>
                    <a:gd name="T9" fmla="*/ 21 h 47"/>
                    <a:gd name="T10" fmla="*/ 8 w 29"/>
                    <a:gd name="T11" fmla="*/ 1 h 47"/>
                    <a:gd name="T12" fmla="*/ 2 w 29"/>
                    <a:gd name="T13" fmla="*/ 1 h 47"/>
                    <a:gd name="T14" fmla="*/ 2 w 29"/>
                    <a:gd name="T15" fmla="*/ 7 h 47"/>
                    <a:gd name="T16" fmla="*/ 19 w 29"/>
                    <a:gd name="T17" fmla="*/ 24 h 47"/>
                    <a:gd name="T18" fmla="*/ 3 w 29"/>
                    <a:gd name="T19" fmla="*/ 40 h 47"/>
                    <a:gd name="T20" fmla="*/ 3 w 29"/>
                    <a:gd name="T21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47">
                      <a:moveTo>
                        <a:pt x="3" y="45"/>
                      </a:moveTo>
                      <a:cubicBezTo>
                        <a:pt x="4" y="46"/>
                        <a:pt x="5" y="47"/>
                        <a:pt x="6" y="47"/>
                      </a:cubicBezTo>
                      <a:cubicBezTo>
                        <a:pt x="7" y="47"/>
                        <a:pt x="8" y="46"/>
                        <a:pt x="9" y="45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9" y="25"/>
                        <a:pt x="29" y="23"/>
                        <a:pt x="28" y="2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0" y="3"/>
                        <a:pt x="0" y="5"/>
                        <a:pt x="2" y="7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1"/>
                        <a:pt x="2" y="44"/>
                        <a:pt x="3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1" name="Freeform 151"/>
                <p:cNvSpPr>
                  <a:spLocks/>
                </p:cNvSpPr>
                <p:nvPr/>
              </p:nvSpPr>
              <p:spPr bwMode="auto">
                <a:xfrm>
                  <a:off x="5011" y="1930"/>
                  <a:ext cx="46" cy="77"/>
                </a:xfrm>
                <a:custGeom>
                  <a:avLst/>
                  <a:gdLst>
                    <a:gd name="T0" fmla="*/ 1 w 28"/>
                    <a:gd name="T1" fmla="*/ 1 h 47"/>
                    <a:gd name="T2" fmla="*/ 1 w 28"/>
                    <a:gd name="T3" fmla="*/ 7 h 47"/>
                    <a:gd name="T4" fmla="*/ 18 w 28"/>
                    <a:gd name="T5" fmla="*/ 24 h 47"/>
                    <a:gd name="T6" fmla="*/ 3 w 28"/>
                    <a:gd name="T7" fmla="*/ 40 h 47"/>
                    <a:gd name="T8" fmla="*/ 3 w 28"/>
                    <a:gd name="T9" fmla="*/ 45 h 47"/>
                    <a:gd name="T10" fmla="*/ 5 w 28"/>
                    <a:gd name="T11" fmla="*/ 47 h 47"/>
                    <a:gd name="T12" fmla="*/ 8 w 28"/>
                    <a:gd name="T13" fmla="*/ 45 h 47"/>
                    <a:gd name="T14" fmla="*/ 27 w 28"/>
                    <a:gd name="T15" fmla="*/ 27 h 47"/>
                    <a:gd name="T16" fmla="*/ 27 w 28"/>
                    <a:gd name="T17" fmla="*/ 21 h 47"/>
                    <a:gd name="T18" fmla="*/ 7 w 28"/>
                    <a:gd name="T19" fmla="*/ 1 h 47"/>
                    <a:gd name="T20" fmla="*/ 1 w 28"/>
                    <a:gd name="T21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47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1" y="41"/>
                        <a:pt x="1" y="44"/>
                        <a:pt x="3" y="45"/>
                      </a:cubicBezTo>
                      <a:cubicBezTo>
                        <a:pt x="3" y="46"/>
                        <a:pt x="4" y="47"/>
                        <a:pt x="5" y="47"/>
                      </a:cubicBezTo>
                      <a:cubicBezTo>
                        <a:pt x="6" y="47"/>
                        <a:pt x="7" y="46"/>
                        <a:pt x="8" y="45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5"/>
                        <a:pt x="28" y="23"/>
                        <a:pt x="27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2" name="Freeform 152"/>
                <p:cNvSpPr>
                  <a:spLocks/>
                </p:cNvSpPr>
                <p:nvPr/>
              </p:nvSpPr>
              <p:spPr bwMode="auto">
                <a:xfrm>
                  <a:off x="5057" y="1930"/>
                  <a:ext cx="46" cy="77"/>
                </a:xfrm>
                <a:custGeom>
                  <a:avLst/>
                  <a:gdLst>
                    <a:gd name="T0" fmla="*/ 18 w 28"/>
                    <a:gd name="T1" fmla="*/ 24 h 47"/>
                    <a:gd name="T2" fmla="*/ 3 w 28"/>
                    <a:gd name="T3" fmla="*/ 40 h 47"/>
                    <a:gd name="T4" fmla="*/ 3 w 28"/>
                    <a:gd name="T5" fmla="*/ 45 h 47"/>
                    <a:gd name="T6" fmla="*/ 5 w 28"/>
                    <a:gd name="T7" fmla="*/ 47 h 47"/>
                    <a:gd name="T8" fmla="*/ 8 w 28"/>
                    <a:gd name="T9" fmla="*/ 45 h 47"/>
                    <a:gd name="T10" fmla="*/ 27 w 28"/>
                    <a:gd name="T11" fmla="*/ 27 h 47"/>
                    <a:gd name="T12" fmla="*/ 27 w 28"/>
                    <a:gd name="T13" fmla="*/ 21 h 47"/>
                    <a:gd name="T14" fmla="*/ 7 w 28"/>
                    <a:gd name="T15" fmla="*/ 1 h 47"/>
                    <a:gd name="T16" fmla="*/ 1 w 28"/>
                    <a:gd name="T17" fmla="*/ 1 h 47"/>
                    <a:gd name="T18" fmla="*/ 1 w 28"/>
                    <a:gd name="T19" fmla="*/ 7 h 47"/>
                    <a:gd name="T20" fmla="*/ 18 w 28"/>
                    <a:gd name="T21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47">
                      <a:moveTo>
                        <a:pt x="18" y="24"/>
                      </a:move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1" y="41"/>
                        <a:pt x="1" y="44"/>
                        <a:pt x="3" y="45"/>
                      </a:cubicBezTo>
                      <a:cubicBezTo>
                        <a:pt x="3" y="46"/>
                        <a:pt x="4" y="47"/>
                        <a:pt x="5" y="47"/>
                      </a:cubicBezTo>
                      <a:cubicBezTo>
                        <a:pt x="6" y="47"/>
                        <a:pt x="7" y="46"/>
                        <a:pt x="8" y="45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5"/>
                        <a:pt x="28" y="23"/>
                        <a:pt x="27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8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3" name="Freeform 153"/>
                <p:cNvSpPr>
                  <a:spLocks/>
                </p:cNvSpPr>
                <p:nvPr/>
              </p:nvSpPr>
              <p:spPr bwMode="auto">
                <a:xfrm>
                  <a:off x="5103" y="1930"/>
                  <a:ext cx="48" cy="77"/>
                </a:xfrm>
                <a:custGeom>
                  <a:avLst/>
                  <a:gdLst>
                    <a:gd name="T0" fmla="*/ 19 w 29"/>
                    <a:gd name="T1" fmla="*/ 24 h 47"/>
                    <a:gd name="T2" fmla="*/ 3 w 29"/>
                    <a:gd name="T3" fmla="*/ 40 h 47"/>
                    <a:gd name="T4" fmla="*/ 3 w 29"/>
                    <a:gd name="T5" fmla="*/ 45 h 47"/>
                    <a:gd name="T6" fmla="*/ 6 w 29"/>
                    <a:gd name="T7" fmla="*/ 47 h 47"/>
                    <a:gd name="T8" fmla="*/ 8 w 29"/>
                    <a:gd name="T9" fmla="*/ 45 h 47"/>
                    <a:gd name="T10" fmla="*/ 27 w 29"/>
                    <a:gd name="T11" fmla="*/ 27 h 47"/>
                    <a:gd name="T12" fmla="*/ 27 w 29"/>
                    <a:gd name="T13" fmla="*/ 21 h 47"/>
                    <a:gd name="T14" fmla="*/ 7 w 29"/>
                    <a:gd name="T15" fmla="*/ 1 h 47"/>
                    <a:gd name="T16" fmla="*/ 1 w 29"/>
                    <a:gd name="T17" fmla="*/ 1 h 47"/>
                    <a:gd name="T18" fmla="*/ 1 w 29"/>
                    <a:gd name="T19" fmla="*/ 7 h 47"/>
                    <a:gd name="T20" fmla="*/ 19 w 29"/>
                    <a:gd name="T21" fmla="*/ 2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47">
                      <a:moveTo>
                        <a:pt x="19" y="24"/>
                      </a:move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1" y="41"/>
                        <a:pt x="1" y="44"/>
                        <a:pt x="3" y="45"/>
                      </a:cubicBezTo>
                      <a:cubicBezTo>
                        <a:pt x="3" y="46"/>
                        <a:pt x="4" y="47"/>
                        <a:pt x="6" y="47"/>
                      </a:cubicBezTo>
                      <a:cubicBezTo>
                        <a:pt x="7" y="47"/>
                        <a:pt x="8" y="46"/>
                        <a:pt x="8" y="45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9" y="25"/>
                        <a:pt x="29" y="23"/>
                        <a:pt x="27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0" y="3"/>
                        <a:pt x="0" y="5"/>
                        <a:pt x="1" y="7"/>
                      </a:cubicBezTo>
                      <a:lnTo>
                        <a:pt x="19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4" name="Oval 154"/>
                <p:cNvSpPr>
                  <a:spLocks noChangeArrowheads="1"/>
                </p:cNvSpPr>
                <p:nvPr/>
              </p:nvSpPr>
              <p:spPr bwMode="auto">
                <a:xfrm>
                  <a:off x="2999" y="1498"/>
                  <a:ext cx="118" cy="11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5" name="Oval 155"/>
                <p:cNvSpPr>
                  <a:spLocks noChangeArrowheads="1"/>
                </p:cNvSpPr>
                <p:nvPr/>
              </p:nvSpPr>
              <p:spPr bwMode="auto">
                <a:xfrm>
                  <a:off x="2343" y="2618"/>
                  <a:ext cx="118" cy="11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6" name="Oval 156"/>
                <p:cNvSpPr>
                  <a:spLocks noChangeArrowheads="1"/>
                </p:cNvSpPr>
                <p:nvPr/>
              </p:nvSpPr>
              <p:spPr bwMode="auto">
                <a:xfrm>
                  <a:off x="4069" y="1416"/>
                  <a:ext cx="29" cy="2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7" name="Oval 157"/>
                <p:cNvSpPr>
                  <a:spLocks noChangeArrowheads="1"/>
                </p:cNvSpPr>
                <p:nvPr/>
              </p:nvSpPr>
              <p:spPr bwMode="auto">
                <a:xfrm>
                  <a:off x="3845" y="1290"/>
                  <a:ext cx="33" cy="3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8" name="Oval 158"/>
                <p:cNvSpPr>
                  <a:spLocks noChangeArrowheads="1"/>
                </p:cNvSpPr>
                <p:nvPr/>
              </p:nvSpPr>
              <p:spPr bwMode="auto">
                <a:xfrm>
                  <a:off x="2497" y="2058"/>
                  <a:ext cx="28" cy="2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79" name="Oval 159"/>
                <p:cNvSpPr>
                  <a:spLocks noChangeArrowheads="1"/>
                </p:cNvSpPr>
                <p:nvPr/>
              </p:nvSpPr>
              <p:spPr bwMode="auto">
                <a:xfrm>
                  <a:off x="2441" y="2505"/>
                  <a:ext cx="33" cy="3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80" name="Oval 160"/>
                <p:cNvSpPr>
                  <a:spLocks noChangeArrowheads="1"/>
                </p:cNvSpPr>
                <p:nvPr/>
              </p:nvSpPr>
              <p:spPr bwMode="auto">
                <a:xfrm>
                  <a:off x="2572" y="2934"/>
                  <a:ext cx="33" cy="3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81" name="Oval 161"/>
                <p:cNvSpPr>
                  <a:spLocks noChangeArrowheads="1"/>
                </p:cNvSpPr>
                <p:nvPr/>
              </p:nvSpPr>
              <p:spPr bwMode="auto">
                <a:xfrm>
                  <a:off x="5110" y="2516"/>
                  <a:ext cx="32" cy="3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82" name="Oval 162"/>
                <p:cNvSpPr>
                  <a:spLocks noChangeArrowheads="1"/>
                </p:cNvSpPr>
                <p:nvPr/>
              </p:nvSpPr>
              <p:spPr bwMode="auto">
                <a:xfrm>
                  <a:off x="5108" y="1763"/>
                  <a:ext cx="101" cy="10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83" name="Oval 163"/>
                <p:cNvSpPr>
                  <a:spLocks noChangeArrowheads="1"/>
                </p:cNvSpPr>
                <p:nvPr/>
              </p:nvSpPr>
              <p:spPr bwMode="auto">
                <a:xfrm>
                  <a:off x="5237" y="2695"/>
                  <a:ext cx="102" cy="10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812614" y="961000"/>
                <a:ext cx="6175147" cy="5057559"/>
                <a:chOff x="802502" y="1088335"/>
                <a:chExt cx="6020302" cy="4930738"/>
              </a:xfrm>
            </p:grpSpPr>
            <p:grpSp>
              <p:nvGrpSpPr>
                <p:cNvPr id="334" name="Group 333"/>
                <p:cNvGrpSpPr/>
                <p:nvPr/>
              </p:nvGrpSpPr>
              <p:grpSpPr>
                <a:xfrm>
                  <a:off x="1536573" y="1756231"/>
                  <a:ext cx="583255" cy="2640807"/>
                  <a:chOff x="1536573" y="1756231"/>
                  <a:chExt cx="583255" cy="2640807"/>
                </a:xfrm>
              </p:grpSpPr>
              <p:sp>
                <p:nvSpPr>
                  <p:cNvPr id="447" name="Freeform 5"/>
                  <p:cNvSpPr>
                    <a:spLocks/>
                  </p:cNvSpPr>
                  <p:nvPr/>
                </p:nvSpPr>
                <p:spPr bwMode="auto">
                  <a:xfrm>
                    <a:off x="1858209" y="1899352"/>
                    <a:ext cx="118498" cy="100031"/>
                  </a:xfrm>
                  <a:custGeom>
                    <a:avLst/>
                    <a:gdLst>
                      <a:gd name="T0" fmla="*/ 31 w 31"/>
                      <a:gd name="T1" fmla="*/ 10 h 26"/>
                      <a:gd name="T2" fmla="*/ 14 w 31"/>
                      <a:gd name="T3" fmla="*/ 25 h 26"/>
                      <a:gd name="T4" fmla="*/ 2 w 31"/>
                      <a:gd name="T5" fmla="*/ 4 h 26"/>
                      <a:gd name="T6" fmla="*/ 3 w 31"/>
                      <a:gd name="T7" fmla="*/ 0 h 26"/>
                      <a:gd name="T8" fmla="*/ 15 w 31"/>
                      <a:gd name="T9" fmla="*/ 16 h 26"/>
                      <a:gd name="T10" fmla="*/ 31 w 31"/>
                      <a:gd name="T11" fmla="*/ 6 h 26"/>
                      <a:gd name="T12" fmla="*/ 31 w 31"/>
                      <a:gd name="T13" fmla="*/ 1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" h="26">
                        <a:moveTo>
                          <a:pt x="31" y="10"/>
                        </a:moveTo>
                        <a:cubicBezTo>
                          <a:pt x="30" y="20"/>
                          <a:pt x="22" y="26"/>
                          <a:pt x="14" y="25"/>
                        </a:cubicBezTo>
                        <a:cubicBezTo>
                          <a:pt x="6" y="23"/>
                          <a:pt x="0" y="14"/>
                          <a:pt x="2" y="4"/>
                        </a:cubicBezTo>
                        <a:cubicBezTo>
                          <a:pt x="2" y="3"/>
                          <a:pt x="3" y="1"/>
                          <a:pt x="3" y="0"/>
                        </a:cubicBezTo>
                        <a:cubicBezTo>
                          <a:pt x="3" y="8"/>
                          <a:pt x="8" y="15"/>
                          <a:pt x="15" y="16"/>
                        </a:cubicBezTo>
                        <a:cubicBezTo>
                          <a:pt x="22" y="17"/>
                          <a:pt x="28" y="13"/>
                          <a:pt x="31" y="6"/>
                        </a:cubicBezTo>
                        <a:cubicBezTo>
                          <a:pt x="31" y="7"/>
                          <a:pt x="31" y="9"/>
                          <a:pt x="31" y="10"/>
                        </a:cubicBezTo>
                        <a:close/>
                      </a:path>
                    </a:pathLst>
                  </a:custGeom>
                  <a:solidFill>
                    <a:srgbClr val="05A7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  <p:sp>
                <p:nvSpPr>
                  <p:cNvPr id="448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1575046" y="1756231"/>
                    <a:ext cx="544782" cy="2582328"/>
                  </a:xfrm>
                  <a:custGeom>
                    <a:avLst/>
                    <a:gdLst>
                      <a:gd name="T0" fmla="*/ 141 w 141"/>
                      <a:gd name="T1" fmla="*/ 2 h 668"/>
                      <a:gd name="T2" fmla="*/ 0 w 141"/>
                      <a:gd name="T3" fmla="*/ 0 h 668"/>
                      <a:gd name="T4" fmla="*/ 45 w 141"/>
                      <a:gd name="T5" fmla="*/ 668 h 668"/>
                      <a:gd name="T6" fmla="*/ 131 w 141"/>
                      <a:gd name="T7" fmla="*/ 668 h 668"/>
                      <a:gd name="T8" fmla="*/ 141 w 141"/>
                      <a:gd name="T9" fmla="*/ 2 h 668"/>
                      <a:gd name="T10" fmla="*/ 104 w 141"/>
                      <a:gd name="T11" fmla="*/ 43 h 668"/>
                      <a:gd name="T12" fmla="*/ 88 w 141"/>
                      <a:gd name="T13" fmla="*/ 53 h 668"/>
                      <a:gd name="T14" fmla="*/ 76 w 141"/>
                      <a:gd name="T15" fmla="*/ 37 h 668"/>
                      <a:gd name="T16" fmla="*/ 77 w 141"/>
                      <a:gd name="T17" fmla="*/ 33 h 668"/>
                      <a:gd name="T18" fmla="*/ 94 w 141"/>
                      <a:gd name="T19" fmla="*/ 18 h 668"/>
                      <a:gd name="T20" fmla="*/ 106 w 141"/>
                      <a:gd name="T21" fmla="*/ 38 h 668"/>
                      <a:gd name="T22" fmla="*/ 104 w 141"/>
                      <a:gd name="T23" fmla="*/ 43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1" h="668">
                        <a:moveTo>
                          <a:pt x="141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45" y="668"/>
                          <a:pt x="45" y="668"/>
                          <a:pt x="45" y="668"/>
                        </a:cubicBezTo>
                        <a:cubicBezTo>
                          <a:pt x="131" y="668"/>
                          <a:pt x="131" y="668"/>
                          <a:pt x="131" y="668"/>
                        </a:cubicBezTo>
                        <a:lnTo>
                          <a:pt x="141" y="2"/>
                        </a:lnTo>
                        <a:close/>
                        <a:moveTo>
                          <a:pt x="104" y="43"/>
                        </a:moveTo>
                        <a:cubicBezTo>
                          <a:pt x="101" y="50"/>
                          <a:pt x="95" y="54"/>
                          <a:pt x="88" y="53"/>
                        </a:cubicBezTo>
                        <a:cubicBezTo>
                          <a:pt x="81" y="52"/>
                          <a:pt x="76" y="45"/>
                          <a:pt x="76" y="37"/>
                        </a:cubicBezTo>
                        <a:cubicBezTo>
                          <a:pt x="76" y="35"/>
                          <a:pt x="76" y="34"/>
                          <a:pt x="77" y="33"/>
                        </a:cubicBezTo>
                        <a:cubicBezTo>
                          <a:pt x="78" y="23"/>
                          <a:pt x="86" y="17"/>
                          <a:pt x="94" y="18"/>
                        </a:cubicBezTo>
                        <a:cubicBezTo>
                          <a:pt x="102" y="20"/>
                          <a:pt x="107" y="29"/>
                          <a:pt x="106" y="38"/>
                        </a:cubicBezTo>
                        <a:cubicBezTo>
                          <a:pt x="105" y="40"/>
                          <a:pt x="105" y="42"/>
                          <a:pt x="104" y="4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  <p:sp>
                <p:nvSpPr>
                  <p:cNvPr id="449" name="Freeform 7"/>
                  <p:cNvSpPr>
                    <a:spLocks/>
                  </p:cNvSpPr>
                  <p:nvPr/>
                </p:nvSpPr>
                <p:spPr bwMode="auto">
                  <a:xfrm>
                    <a:off x="1868982" y="1822406"/>
                    <a:ext cx="120037" cy="100031"/>
                  </a:xfrm>
                  <a:custGeom>
                    <a:avLst/>
                    <a:gdLst>
                      <a:gd name="T0" fmla="*/ 30 w 31"/>
                      <a:gd name="T1" fmla="*/ 21 h 26"/>
                      <a:gd name="T2" fmla="*/ 28 w 31"/>
                      <a:gd name="T3" fmla="*/ 26 h 26"/>
                      <a:gd name="T4" fmla="*/ 16 w 31"/>
                      <a:gd name="T5" fmla="*/ 10 h 26"/>
                      <a:gd name="T6" fmla="*/ 0 w 31"/>
                      <a:gd name="T7" fmla="*/ 20 h 26"/>
                      <a:gd name="T8" fmla="*/ 1 w 31"/>
                      <a:gd name="T9" fmla="*/ 16 h 26"/>
                      <a:gd name="T10" fmla="*/ 18 w 31"/>
                      <a:gd name="T11" fmla="*/ 1 h 26"/>
                      <a:gd name="T12" fmla="*/ 30 w 31"/>
                      <a:gd name="T13" fmla="*/ 2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1" h="26">
                        <a:moveTo>
                          <a:pt x="30" y="21"/>
                        </a:moveTo>
                        <a:cubicBezTo>
                          <a:pt x="29" y="23"/>
                          <a:pt x="29" y="25"/>
                          <a:pt x="28" y="26"/>
                        </a:cubicBezTo>
                        <a:cubicBezTo>
                          <a:pt x="28" y="18"/>
                          <a:pt x="23" y="11"/>
                          <a:pt x="16" y="10"/>
                        </a:cubicBezTo>
                        <a:cubicBezTo>
                          <a:pt x="10" y="8"/>
                          <a:pt x="3" y="13"/>
                          <a:pt x="0" y="20"/>
                        </a:cubicBezTo>
                        <a:cubicBezTo>
                          <a:pt x="0" y="18"/>
                          <a:pt x="0" y="17"/>
                          <a:pt x="1" y="16"/>
                        </a:cubicBezTo>
                        <a:cubicBezTo>
                          <a:pt x="2" y="6"/>
                          <a:pt x="10" y="0"/>
                          <a:pt x="18" y="1"/>
                        </a:cubicBezTo>
                        <a:cubicBezTo>
                          <a:pt x="26" y="3"/>
                          <a:pt x="31" y="12"/>
                          <a:pt x="3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  <p:sp>
                <p:nvSpPr>
                  <p:cNvPr id="450" name="Freeform 8"/>
                  <p:cNvSpPr>
                    <a:spLocks/>
                  </p:cNvSpPr>
                  <p:nvPr/>
                </p:nvSpPr>
                <p:spPr bwMode="auto">
                  <a:xfrm>
                    <a:off x="1536573" y="1756231"/>
                    <a:ext cx="212373" cy="2640807"/>
                  </a:xfrm>
                  <a:custGeom>
                    <a:avLst/>
                    <a:gdLst>
                      <a:gd name="T0" fmla="*/ 25 w 138"/>
                      <a:gd name="T1" fmla="*/ 0 h 1716"/>
                      <a:gd name="T2" fmla="*/ 0 w 138"/>
                      <a:gd name="T3" fmla="*/ 45 h 1716"/>
                      <a:gd name="T4" fmla="*/ 111 w 138"/>
                      <a:gd name="T5" fmla="*/ 1716 h 1716"/>
                      <a:gd name="T6" fmla="*/ 138 w 138"/>
                      <a:gd name="T7" fmla="*/ 1678 h 1716"/>
                      <a:gd name="T8" fmla="*/ 25 w 138"/>
                      <a:gd name="T9" fmla="*/ 0 h 17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1716">
                        <a:moveTo>
                          <a:pt x="25" y="0"/>
                        </a:moveTo>
                        <a:lnTo>
                          <a:pt x="0" y="45"/>
                        </a:lnTo>
                        <a:lnTo>
                          <a:pt x="111" y="1716"/>
                        </a:lnTo>
                        <a:lnTo>
                          <a:pt x="138" y="167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  <p:sp>
                <p:nvSpPr>
                  <p:cNvPr id="451" name="Freeform 9"/>
                  <p:cNvSpPr>
                    <a:spLocks/>
                  </p:cNvSpPr>
                  <p:nvPr/>
                </p:nvSpPr>
                <p:spPr bwMode="auto">
                  <a:xfrm>
                    <a:off x="1707394" y="4338559"/>
                    <a:ext cx="373960" cy="58479"/>
                  </a:xfrm>
                  <a:custGeom>
                    <a:avLst/>
                    <a:gdLst>
                      <a:gd name="T0" fmla="*/ 27 w 243"/>
                      <a:gd name="T1" fmla="*/ 0 h 38"/>
                      <a:gd name="T2" fmla="*/ 243 w 243"/>
                      <a:gd name="T3" fmla="*/ 0 h 38"/>
                      <a:gd name="T4" fmla="*/ 218 w 243"/>
                      <a:gd name="T5" fmla="*/ 30 h 38"/>
                      <a:gd name="T6" fmla="*/ 0 w 243"/>
                      <a:gd name="T7" fmla="*/ 38 h 38"/>
                      <a:gd name="T8" fmla="*/ 27 w 243"/>
                      <a:gd name="T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3" h="38">
                        <a:moveTo>
                          <a:pt x="27" y="0"/>
                        </a:moveTo>
                        <a:lnTo>
                          <a:pt x="243" y="0"/>
                        </a:lnTo>
                        <a:lnTo>
                          <a:pt x="218" y="30"/>
                        </a:lnTo>
                        <a:lnTo>
                          <a:pt x="0" y="38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0686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  <p:sp>
                <p:nvSpPr>
                  <p:cNvPr id="452" name="Freeform 10"/>
                  <p:cNvSpPr>
                    <a:spLocks noEditPoints="1"/>
                  </p:cNvSpPr>
                  <p:nvPr/>
                </p:nvSpPr>
                <p:spPr bwMode="auto">
                  <a:xfrm>
                    <a:off x="1613519" y="1863957"/>
                    <a:ext cx="236996" cy="2382267"/>
                  </a:xfrm>
                  <a:custGeom>
                    <a:avLst/>
                    <a:gdLst>
                      <a:gd name="T0" fmla="*/ 0 w 154"/>
                      <a:gd name="T1" fmla="*/ 3 h 1548"/>
                      <a:gd name="T2" fmla="*/ 63 w 154"/>
                      <a:gd name="T3" fmla="*/ 63 h 1548"/>
                      <a:gd name="T4" fmla="*/ 63 w 154"/>
                      <a:gd name="T5" fmla="*/ 71 h 1548"/>
                      <a:gd name="T6" fmla="*/ 8 w 154"/>
                      <a:gd name="T7" fmla="*/ 126 h 1548"/>
                      <a:gd name="T8" fmla="*/ 66 w 154"/>
                      <a:gd name="T9" fmla="*/ 123 h 1548"/>
                      <a:gd name="T10" fmla="*/ 13 w 154"/>
                      <a:gd name="T11" fmla="*/ 196 h 1548"/>
                      <a:gd name="T12" fmla="*/ 73 w 154"/>
                      <a:gd name="T13" fmla="*/ 247 h 1548"/>
                      <a:gd name="T14" fmla="*/ 73 w 154"/>
                      <a:gd name="T15" fmla="*/ 254 h 1548"/>
                      <a:gd name="T16" fmla="*/ 21 w 154"/>
                      <a:gd name="T17" fmla="*/ 312 h 1548"/>
                      <a:gd name="T18" fmla="*/ 78 w 154"/>
                      <a:gd name="T19" fmla="*/ 307 h 1548"/>
                      <a:gd name="T20" fmla="*/ 23 w 154"/>
                      <a:gd name="T21" fmla="*/ 380 h 1548"/>
                      <a:gd name="T22" fmla="*/ 86 w 154"/>
                      <a:gd name="T23" fmla="*/ 430 h 1548"/>
                      <a:gd name="T24" fmla="*/ 86 w 154"/>
                      <a:gd name="T25" fmla="*/ 440 h 1548"/>
                      <a:gd name="T26" fmla="*/ 31 w 154"/>
                      <a:gd name="T27" fmla="*/ 495 h 1548"/>
                      <a:gd name="T28" fmla="*/ 88 w 154"/>
                      <a:gd name="T29" fmla="*/ 493 h 1548"/>
                      <a:gd name="T30" fmla="*/ 36 w 154"/>
                      <a:gd name="T31" fmla="*/ 566 h 1548"/>
                      <a:gd name="T32" fmla="*/ 96 w 154"/>
                      <a:gd name="T33" fmla="*/ 616 h 1548"/>
                      <a:gd name="T34" fmla="*/ 96 w 154"/>
                      <a:gd name="T35" fmla="*/ 623 h 1548"/>
                      <a:gd name="T36" fmla="*/ 43 w 154"/>
                      <a:gd name="T37" fmla="*/ 679 h 1548"/>
                      <a:gd name="T38" fmla="*/ 101 w 154"/>
                      <a:gd name="T39" fmla="*/ 676 h 1548"/>
                      <a:gd name="T40" fmla="*/ 46 w 154"/>
                      <a:gd name="T41" fmla="*/ 749 h 1548"/>
                      <a:gd name="T42" fmla="*/ 108 w 154"/>
                      <a:gd name="T43" fmla="*/ 799 h 1548"/>
                      <a:gd name="T44" fmla="*/ 108 w 154"/>
                      <a:gd name="T45" fmla="*/ 809 h 1548"/>
                      <a:gd name="T46" fmla="*/ 53 w 154"/>
                      <a:gd name="T47" fmla="*/ 864 h 1548"/>
                      <a:gd name="T48" fmla="*/ 111 w 154"/>
                      <a:gd name="T49" fmla="*/ 862 h 1548"/>
                      <a:gd name="T50" fmla="*/ 58 w 154"/>
                      <a:gd name="T51" fmla="*/ 932 h 1548"/>
                      <a:gd name="T52" fmla="*/ 118 w 154"/>
                      <a:gd name="T53" fmla="*/ 985 h 1548"/>
                      <a:gd name="T54" fmla="*/ 118 w 154"/>
                      <a:gd name="T55" fmla="*/ 993 h 1548"/>
                      <a:gd name="T56" fmla="*/ 66 w 154"/>
                      <a:gd name="T57" fmla="*/ 1048 h 1548"/>
                      <a:gd name="T58" fmla="*/ 123 w 154"/>
                      <a:gd name="T59" fmla="*/ 1045 h 1548"/>
                      <a:gd name="T60" fmla="*/ 68 w 154"/>
                      <a:gd name="T61" fmla="*/ 1118 h 1548"/>
                      <a:gd name="T62" fmla="*/ 131 w 154"/>
                      <a:gd name="T63" fmla="*/ 1168 h 1548"/>
                      <a:gd name="T64" fmla="*/ 131 w 154"/>
                      <a:gd name="T65" fmla="*/ 1176 h 1548"/>
                      <a:gd name="T66" fmla="*/ 76 w 154"/>
                      <a:gd name="T67" fmla="*/ 1231 h 1548"/>
                      <a:gd name="T68" fmla="*/ 134 w 154"/>
                      <a:gd name="T69" fmla="*/ 1229 h 1548"/>
                      <a:gd name="T70" fmla="*/ 81 w 154"/>
                      <a:gd name="T71" fmla="*/ 1301 h 1548"/>
                      <a:gd name="T72" fmla="*/ 141 w 154"/>
                      <a:gd name="T73" fmla="*/ 1352 h 1548"/>
                      <a:gd name="T74" fmla="*/ 141 w 154"/>
                      <a:gd name="T75" fmla="*/ 1362 h 1548"/>
                      <a:gd name="T76" fmla="*/ 88 w 154"/>
                      <a:gd name="T77" fmla="*/ 1417 h 1548"/>
                      <a:gd name="T78" fmla="*/ 146 w 154"/>
                      <a:gd name="T79" fmla="*/ 1414 h 1548"/>
                      <a:gd name="T80" fmla="*/ 91 w 154"/>
                      <a:gd name="T81" fmla="*/ 1487 h 1548"/>
                      <a:gd name="T82" fmla="*/ 154 w 154"/>
                      <a:gd name="T83" fmla="*/ 1538 h 1548"/>
                      <a:gd name="T84" fmla="*/ 154 w 154"/>
                      <a:gd name="T85" fmla="*/ 1545 h 15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54" h="1548">
                        <a:moveTo>
                          <a:pt x="58" y="8"/>
                        </a:moveTo>
                        <a:lnTo>
                          <a:pt x="0" y="13"/>
                        </a:lnTo>
                        <a:lnTo>
                          <a:pt x="0" y="3"/>
                        </a:lnTo>
                        <a:lnTo>
                          <a:pt x="58" y="0"/>
                        </a:lnTo>
                        <a:lnTo>
                          <a:pt x="58" y="8"/>
                        </a:lnTo>
                        <a:close/>
                        <a:moveTo>
                          <a:pt x="63" y="63"/>
                        </a:moveTo>
                        <a:lnTo>
                          <a:pt x="5" y="66"/>
                        </a:lnTo>
                        <a:lnTo>
                          <a:pt x="5" y="73"/>
                        </a:lnTo>
                        <a:lnTo>
                          <a:pt x="63" y="71"/>
                        </a:lnTo>
                        <a:lnTo>
                          <a:pt x="63" y="63"/>
                        </a:lnTo>
                        <a:close/>
                        <a:moveTo>
                          <a:pt x="66" y="123"/>
                        </a:moveTo>
                        <a:lnTo>
                          <a:pt x="8" y="126"/>
                        </a:lnTo>
                        <a:lnTo>
                          <a:pt x="8" y="134"/>
                        </a:lnTo>
                        <a:lnTo>
                          <a:pt x="66" y="131"/>
                        </a:lnTo>
                        <a:lnTo>
                          <a:pt x="66" y="123"/>
                        </a:lnTo>
                        <a:close/>
                        <a:moveTo>
                          <a:pt x="71" y="186"/>
                        </a:moveTo>
                        <a:lnTo>
                          <a:pt x="13" y="189"/>
                        </a:lnTo>
                        <a:lnTo>
                          <a:pt x="13" y="196"/>
                        </a:lnTo>
                        <a:lnTo>
                          <a:pt x="71" y="194"/>
                        </a:lnTo>
                        <a:lnTo>
                          <a:pt x="71" y="186"/>
                        </a:lnTo>
                        <a:close/>
                        <a:moveTo>
                          <a:pt x="73" y="247"/>
                        </a:moveTo>
                        <a:lnTo>
                          <a:pt x="15" y="249"/>
                        </a:lnTo>
                        <a:lnTo>
                          <a:pt x="15" y="257"/>
                        </a:lnTo>
                        <a:lnTo>
                          <a:pt x="73" y="254"/>
                        </a:lnTo>
                        <a:lnTo>
                          <a:pt x="73" y="247"/>
                        </a:lnTo>
                        <a:close/>
                        <a:moveTo>
                          <a:pt x="78" y="307"/>
                        </a:moveTo>
                        <a:lnTo>
                          <a:pt x="21" y="312"/>
                        </a:lnTo>
                        <a:lnTo>
                          <a:pt x="21" y="319"/>
                        </a:lnTo>
                        <a:lnTo>
                          <a:pt x="78" y="317"/>
                        </a:lnTo>
                        <a:lnTo>
                          <a:pt x="78" y="307"/>
                        </a:lnTo>
                        <a:close/>
                        <a:moveTo>
                          <a:pt x="81" y="370"/>
                        </a:moveTo>
                        <a:lnTo>
                          <a:pt x="23" y="372"/>
                        </a:lnTo>
                        <a:lnTo>
                          <a:pt x="23" y="380"/>
                        </a:lnTo>
                        <a:lnTo>
                          <a:pt x="81" y="377"/>
                        </a:lnTo>
                        <a:lnTo>
                          <a:pt x="81" y="370"/>
                        </a:lnTo>
                        <a:close/>
                        <a:moveTo>
                          <a:pt x="86" y="430"/>
                        </a:moveTo>
                        <a:lnTo>
                          <a:pt x="28" y="432"/>
                        </a:lnTo>
                        <a:lnTo>
                          <a:pt x="28" y="442"/>
                        </a:lnTo>
                        <a:lnTo>
                          <a:pt x="86" y="440"/>
                        </a:lnTo>
                        <a:lnTo>
                          <a:pt x="86" y="430"/>
                        </a:lnTo>
                        <a:close/>
                        <a:moveTo>
                          <a:pt x="88" y="493"/>
                        </a:moveTo>
                        <a:lnTo>
                          <a:pt x="31" y="495"/>
                        </a:lnTo>
                        <a:lnTo>
                          <a:pt x="31" y="503"/>
                        </a:lnTo>
                        <a:lnTo>
                          <a:pt x="88" y="500"/>
                        </a:lnTo>
                        <a:lnTo>
                          <a:pt x="88" y="493"/>
                        </a:lnTo>
                        <a:close/>
                        <a:moveTo>
                          <a:pt x="93" y="553"/>
                        </a:moveTo>
                        <a:lnTo>
                          <a:pt x="36" y="555"/>
                        </a:lnTo>
                        <a:lnTo>
                          <a:pt x="36" y="566"/>
                        </a:lnTo>
                        <a:lnTo>
                          <a:pt x="93" y="563"/>
                        </a:lnTo>
                        <a:lnTo>
                          <a:pt x="93" y="553"/>
                        </a:lnTo>
                        <a:close/>
                        <a:moveTo>
                          <a:pt x="96" y="616"/>
                        </a:moveTo>
                        <a:lnTo>
                          <a:pt x="38" y="618"/>
                        </a:lnTo>
                        <a:lnTo>
                          <a:pt x="38" y="626"/>
                        </a:lnTo>
                        <a:lnTo>
                          <a:pt x="96" y="623"/>
                        </a:lnTo>
                        <a:lnTo>
                          <a:pt x="96" y="616"/>
                        </a:lnTo>
                        <a:close/>
                        <a:moveTo>
                          <a:pt x="101" y="676"/>
                        </a:moveTo>
                        <a:lnTo>
                          <a:pt x="43" y="679"/>
                        </a:lnTo>
                        <a:lnTo>
                          <a:pt x="43" y="689"/>
                        </a:lnTo>
                        <a:lnTo>
                          <a:pt x="101" y="686"/>
                        </a:lnTo>
                        <a:lnTo>
                          <a:pt x="101" y="676"/>
                        </a:lnTo>
                        <a:close/>
                        <a:moveTo>
                          <a:pt x="103" y="739"/>
                        </a:moveTo>
                        <a:lnTo>
                          <a:pt x="46" y="741"/>
                        </a:lnTo>
                        <a:lnTo>
                          <a:pt x="46" y="749"/>
                        </a:lnTo>
                        <a:lnTo>
                          <a:pt x="103" y="746"/>
                        </a:lnTo>
                        <a:lnTo>
                          <a:pt x="103" y="739"/>
                        </a:lnTo>
                        <a:close/>
                        <a:moveTo>
                          <a:pt x="108" y="799"/>
                        </a:moveTo>
                        <a:lnTo>
                          <a:pt x="51" y="802"/>
                        </a:lnTo>
                        <a:lnTo>
                          <a:pt x="51" y="812"/>
                        </a:lnTo>
                        <a:lnTo>
                          <a:pt x="108" y="809"/>
                        </a:lnTo>
                        <a:lnTo>
                          <a:pt x="108" y="799"/>
                        </a:lnTo>
                        <a:close/>
                        <a:moveTo>
                          <a:pt x="111" y="862"/>
                        </a:moveTo>
                        <a:lnTo>
                          <a:pt x="53" y="864"/>
                        </a:lnTo>
                        <a:lnTo>
                          <a:pt x="53" y="872"/>
                        </a:lnTo>
                        <a:lnTo>
                          <a:pt x="111" y="869"/>
                        </a:lnTo>
                        <a:lnTo>
                          <a:pt x="111" y="862"/>
                        </a:lnTo>
                        <a:close/>
                        <a:moveTo>
                          <a:pt x="116" y="922"/>
                        </a:moveTo>
                        <a:lnTo>
                          <a:pt x="58" y="925"/>
                        </a:lnTo>
                        <a:lnTo>
                          <a:pt x="58" y="932"/>
                        </a:lnTo>
                        <a:lnTo>
                          <a:pt x="116" y="930"/>
                        </a:lnTo>
                        <a:lnTo>
                          <a:pt x="116" y="922"/>
                        </a:lnTo>
                        <a:close/>
                        <a:moveTo>
                          <a:pt x="118" y="985"/>
                        </a:moveTo>
                        <a:lnTo>
                          <a:pt x="61" y="987"/>
                        </a:lnTo>
                        <a:lnTo>
                          <a:pt x="61" y="995"/>
                        </a:lnTo>
                        <a:lnTo>
                          <a:pt x="118" y="993"/>
                        </a:lnTo>
                        <a:lnTo>
                          <a:pt x="118" y="985"/>
                        </a:lnTo>
                        <a:close/>
                        <a:moveTo>
                          <a:pt x="123" y="1045"/>
                        </a:moveTo>
                        <a:lnTo>
                          <a:pt x="66" y="1048"/>
                        </a:lnTo>
                        <a:lnTo>
                          <a:pt x="66" y="1055"/>
                        </a:lnTo>
                        <a:lnTo>
                          <a:pt x="123" y="1053"/>
                        </a:lnTo>
                        <a:lnTo>
                          <a:pt x="123" y="1045"/>
                        </a:lnTo>
                        <a:close/>
                        <a:moveTo>
                          <a:pt x="126" y="1106"/>
                        </a:moveTo>
                        <a:lnTo>
                          <a:pt x="68" y="1111"/>
                        </a:lnTo>
                        <a:lnTo>
                          <a:pt x="68" y="1118"/>
                        </a:lnTo>
                        <a:lnTo>
                          <a:pt x="126" y="1116"/>
                        </a:lnTo>
                        <a:lnTo>
                          <a:pt x="126" y="1106"/>
                        </a:lnTo>
                        <a:close/>
                        <a:moveTo>
                          <a:pt x="131" y="1168"/>
                        </a:moveTo>
                        <a:lnTo>
                          <a:pt x="73" y="1171"/>
                        </a:lnTo>
                        <a:lnTo>
                          <a:pt x="73" y="1178"/>
                        </a:lnTo>
                        <a:lnTo>
                          <a:pt x="131" y="1176"/>
                        </a:lnTo>
                        <a:lnTo>
                          <a:pt x="131" y="1168"/>
                        </a:lnTo>
                        <a:close/>
                        <a:moveTo>
                          <a:pt x="134" y="1229"/>
                        </a:moveTo>
                        <a:lnTo>
                          <a:pt x="76" y="1231"/>
                        </a:lnTo>
                        <a:lnTo>
                          <a:pt x="76" y="1241"/>
                        </a:lnTo>
                        <a:lnTo>
                          <a:pt x="134" y="1239"/>
                        </a:lnTo>
                        <a:lnTo>
                          <a:pt x="134" y="1229"/>
                        </a:lnTo>
                        <a:close/>
                        <a:moveTo>
                          <a:pt x="139" y="1291"/>
                        </a:moveTo>
                        <a:lnTo>
                          <a:pt x="81" y="1294"/>
                        </a:lnTo>
                        <a:lnTo>
                          <a:pt x="81" y="1301"/>
                        </a:lnTo>
                        <a:lnTo>
                          <a:pt x="139" y="1299"/>
                        </a:lnTo>
                        <a:lnTo>
                          <a:pt x="139" y="1291"/>
                        </a:lnTo>
                        <a:close/>
                        <a:moveTo>
                          <a:pt x="141" y="1352"/>
                        </a:moveTo>
                        <a:lnTo>
                          <a:pt x="83" y="1354"/>
                        </a:lnTo>
                        <a:lnTo>
                          <a:pt x="83" y="1364"/>
                        </a:lnTo>
                        <a:lnTo>
                          <a:pt x="141" y="1362"/>
                        </a:lnTo>
                        <a:lnTo>
                          <a:pt x="141" y="1352"/>
                        </a:lnTo>
                        <a:close/>
                        <a:moveTo>
                          <a:pt x="146" y="1414"/>
                        </a:moveTo>
                        <a:lnTo>
                          <a:pt x="88" y="1417"/>
                        </a:lnTo>
                        <a:lnTo>
                          <a:pt x="88" y="1425"/>
                        </a:lnTo>
                        <a:lnTo>
                          <a:pt x="146" y="1422"/>
                        </a:lnTo>
                        <a:lnTo>
                          <a:pt x="146" y="1414"/>
                        </a:lnTo>
                        <a:close/>
                        <a:moveTo>
                          <a:pt x="149" y="1475"/>
                        </a:moveTo>
                        <a:lnTo>
                          <a:pt x="91" y="1477"/>
                        </a:lnTo>
                        <a:lnTo>
                          <a:pt x="91" y="1487"/>
                        </a:lnTo>
                        <a:lnTo>
                          <a:pt x="149" y="1485"/>
                        </a:lnTo>
                        <a:lnTo>
                          <a:pt x="149" y="1475"/>
                        </a:lnTo>
                        <a:close/>
                        <a:moveTo>
                          <a:pt x="154" y="1538"/>
                        </a:moveTo>
                        <a:lnTo>
                          <a:pt x="96" y="1540"/>
                        </a:lnTo>
                        <a:lnTo>
                          <a:pt x="96" y="1548"/>
                        </a:lnTo>
                        <a:lnTo>
                          <a:pt x="154" y="1545"/>
                        </a:lnTo>
                        <a:lnTo>
                          <a:pt x="154" y="15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000">
                      <a:latin typeface="#9Slide07 Koni" pitchFamily="2" charset="0"/>
                    </a:endParaRPr>
                  </a:p>
                </p:txBody>
              </p:sp>
            </p:grpSp>
            <p:sp>
              <p:nvSpPr>
                <p:cNvPr id="335" name="Freeform 11"/>
                <p:cNvSpPr>
                  <a:spLocks/>
                </p:cNvSpPr>
                <p:nvPr/>
              </p:nvSpPr>
              <p:spPr bwMode="auto">
                <a:xfrm>
                  <a:off x="1219553" y="3078174"/>
                  <a:ext cx="1017234" cy="598645"/>
                </a:xfrm>
                <a:custGeom>
                  <a:avLst/>
                  <a:gdLst>
                    <a:gd name="T0" fmla="*/ 5 w 661"/>
                    <a:gd name="T1" fmla="*/ 0 h 389"/>
                    <a:gd name="T2" fmla="*/ 661 w 661"/>
                    <a:gd name="T3" fmla="*/ 362 h 389"/>
                    <a:gd name="T4" fmla="*/ 626 w 661"/>
                    <a:gd name="T5" fmla="*/ 389 h 389"/>
                    <a:gd name="T6" fmla="*/ 0 w 661"/>
                    <a:gd name="T7" fmla="*/ 48 h 389"/>
                    <a:gd name="T8" fmla="*/ 5 w 661"/>
                    <a:gd name="T9" fmla="*/ 0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1" h="389">
                      <a:moveTo>
                        <a:pt x="5" y="0"/>
                      </a:moveTo>
                      <a:lnTo>
                        <a:pt x="661" y="362"/>
                      </a:lnTo>
                      <a:lnTo>
                        <a:pt x="626" y="389"/>
                      </a:lnTo>
                      <a:lnTo>
                        <a:pt x="0" y="4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36" name="Freeform 12"/>
                <p:cNvSpPr>
                  <a:spLocks noEditPoints="1"/>
                </p:cNvSpPr>
                <p:nvPr/>
              </p:nvSpPr>
              <p:spPr bwMode="auto">
                <a:xfrm>
                  <a:off x="822508" y="2587255"/>
                  <a:ext cx="1969833" cy="1766694"/>
                </a:xfrm>
                <a:custGeom>
                  <a:avLst/>
                  <a:gdLst>
                    <a:gd name="T0" fmla="*/ 301 w 510"/>
                    <a:gd name="T1" fmla="*/ 164 h 457"/>
                    <a:gd name="T2" fmla="*/ 273 w 510"/>
                    <a:gd name="T3" fmla="*/ 149 h 457"/>
                    <a:gd name="T4" fmla="*/ 187 w 510"/>
                    <a:gd name="T5" fmla="*/ 102 h 457"/>
                    <a:gd name="T6" fmla="*/ 159 w 510"/>
                    <a:gd name="T7" fmla="*/ 86 h 457"/>
                    <a:gd name="T8" fmla="*/ 84 w 510"/>
                    <a:gd name="T9" fmla="*/ 46 h 457"/>
                    <a:gd name="T10" fmla="*/ 54 w 510"/>
                    <a:gd name="T11" fmla="*/ 29 h 457"/>
                    <a:gd name="T12" fmla="*/ 0 w 510"/>
                    <a:gd name="T13" fmla="*/ 0 h 457"/>
                    <a:gd name="T14" fmla="*/ 47 w 510"/>
                    <a:gd name="T15" fmla="*/ 142 h 457"/>
                    <a:gd name="T16" fmla="*/ 72 w 510"/>
                    <a:gd name="T17" fmla="*/ 219 h 457"/>
                    <a:gd name="T18" fmla="*/ 146 w 510"/>
                    <a:gd name="T19" fmla="*/ 440 h 457"/>
                    <a:gd name="T20" fmla="*/ 146 w 510"/>
                    <a:gd name="T21" fmla="*/ 440 h 457"/>
                    <a:gd name="T22" fmla="*/ 151 w 510"/>
                    <a:gd name="T23" fmla="*/ 457 h 457"/>
                    <a:gd name="T24" fmla="*/ 173 w 510"/>
                    <a:gd name="T25" fmla="*/ 446 h 457"/>
                    <a:gd name="T26" fmla="*/ 264 w 510"/>
                    <a:gd name="T27" fmla="*/ 401 h 457"/>
                    <a:gd name="T28" fmla="*/ 292 w 510"/>
                    <a:gd name="T29" fmla="*/ 386 h 457"/>
                    <a:gd name="T30" fmla="*/ 510 w 510"/>
                    <a:gd name="T31" fmla="*/ 277 h 457"/>
                    <a:gd name="T32" fmla="*/ 301 w 510"/>
                    <a:gd name="T33" fmla="*/ 164 h 457"/>
                    <a:gd name="T34" fmla="*/ 267 w 510"/>
                    <a:gd name="T35" fmla="*/ 321 h 457"/>
                    <a:gd name="T36" fmla="*/ 203 w 510"/>
                    <a:gd name="T37" fmla="*/ 356 h 457"/>
                    <a:gd name="T38" fmla="*/ 179 w 510"/>
                    <a:gd name="T39" fmla="*/ 299 h 457"/>
                    <a:gd name="T40" fmla="*/ 153 w 510"/>
                    <a:gd name="T41" fmla="*/ 239 h 457"/>
                    <a:gd name="T42" fmla="*/ 153 w 510"/>
                    <a:gd name="T43" fmla="*/ 239 h 457"/>
                    <a:gd name="T44" fmla="*/ 110 w 510"/>
                    <a:gd name="T45" fmla="*/ 138 h 457"/>
                    <a:gd name="T46" fmla="*/ 156 w 510"/>
                    <a:gd name="T47" fmla="*/ 163 h 457"/>
                    <a:gd name="T48" fmla="*/ 184 w 510"/>
                    <a:gd name="T49" fmla="*/ 178 h 457"/>
                    <a:gd name="T50" fmla="*/ 270 w 510"/>
                    <a:gd name="T51" fmla="*/ 226 h 457"/>
                    <a:gd name="T52" fmla="*/ 298 w 510"/>
                    <a:gd name="T53" fmla="*/ 241 h 457"/>
                    <a:gd name="T54" fmla="*/ 355 w 510"/>
                    <a:gd name="T55" fmla="*/ 273 h 457"/>
                    <a:gd name="T56" fmla="*/ 295 w 510"/>
                    <a:gd name="T57" fmla="*/ 305 h 457"/>
                    <a:gd name="T58" fmla="*/ 267 w 510"/>
                    <a:gd name="T59" fmla="*/ 32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10" h="457">
                      <a:moveTo>
                        <a:pt x="301" y="164"/>
                      </a:moveTo>
                      <a:cubicBezTo>
                        <a:pt x="273" y="149"/>
                        <a:pt x="273" y="149"/>
                        <a:pt x="273" y="149"/>
                      </a:cubicBezTo>
                      <a:cubicBezTo>
                        <a:pt x="187" y="102"/>
                        <a:pt x="187" y="102"/>
                        <a:pt x="187" y="102"/>
                      </a:cubicBezTo>
                      <a:cubicBezTo>
                        <a:pt x="159" y="86"/>
                        <a:pt x="159" y="86"/>
                        <a:pt x="159" y="86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7" y="142"/>
                        <a:pt x="47" y="142"/>
                        <a:pt x="47" y="142"/>
                      </a:cubicBezTo>
                      <a:cubicBezTo>
                        <a:pt x="72" y="219"/>
                        <a:pt x="72" y="219"/>
                        <a:pt x="72" y="219"/>
                      </a:cubicBezTo>
                      <a:cubicBezTo>
                        <a:pt x="146" y="440"/>
                        <a:pt x="146" y="440"/>
                        <a:pt x="146" y="440"/>
                      </a:cubicBezTo>
                      <a:cubicBezTo>
                        <a:pt x="146" y="440"/>
                        <a:pt x="146" y="440"/>
                        <a:pt x="146" y="440"/>
                      </a:cubicBezTo>
                      <a:cubicBezTo>
                        <a:pt x="151" y="457"/>
                        <a:pt x="151" y="457"/>
                        <a:pt x="151" y="457"/>
                      </a:cubicBezTo>
                      <a:cubicBezTo>
                        <a:pt x="173" y="446"/>
                        <a:pt x="173" y="446"/>
                        <a:pt x="173" y="446"/>
                      </a:cubicBezTo>
                      <a:cubicBezTo>
                        <a:pt x="264" y="401"/>
                        <a:pt x="264" y="401"/>
                        <a:pt x="264" y="401"/>
                      </a:cubicBezTo>
                      <a:cubicBezTo>
                        <a:pt x="292" y="386"/>
                        <a:pt x="292" y="386"/>
                        <a:pt x="292" y="386"/>
                      </a:cubicBezTo>
                      <a:cubicBezTo>
                        <a:pt x="510" y="277"/>
                        <a:pt x="510" y="277"/>
                        <a:pt x="510" y="277"/>
                      </a:cubicBezTo>
                      <a:lnTo>
                        <a:pt x="301" y="164"/>
                      </a:lnTo>
                      <a:close/>
                      <a:moveTo>
                        <a:pt x="267" y="321"/>
                      </a:moveTo>
                      <a:cubicBezTo>
                        <a:pt x="203" y="356"/>
                        <a:pt x="203" y="356"/>
                        <a:pt x="203" y="356"/>
                      </a:cubicBezTo>
                      <a:cubicBezTo>
                        <a:pt x="179" y="299"/>
                        <a:pt x="179" y="299"/>
                        <a:pt x="179" y="299"/>
                      </a:cubicBezTo>
                      <a:cubicBezTo>
                        <a:pt x="153" y="239"/>
                        <a:pt x="153" y="239"/>
                        <a:pt x="153" y="239"/>
                      </a:cubicBezTo>
                      <a:cubicBezTo>
                        <a:pt x="153" y="239"/>
                        <a:pt x="153" y="239"/>
                        <a:pt x="153" y="239"/>
                      </a:cubicBezTo>
                      <a:cubicBezTo>
                        <a:pt x="110" y="138"/>
                        <a:pt x="110" y="138"/>
                        <a:pt x="110" y="138"/>
                      </a:cubicBezTo>
                      <a:cubicBezTo>
                        <a:pt x="156" y="163"/>
                        <a:pt x="156" y="163"/>
                        <a:pt x="156" y="163"/>
                      </a:cubicBezTo>
                      <a:cubicBezTo>
                        <a:pt x="184" y="178"/>
                        <a:pt x="184" y="178"/>
                        <a:pt x="184" y="178"/>
                      </a:cubicBezTo>
                      <a:cubicBezTo>
                        <a:pt x="270" y="226"/>
                        <a:pt x="270" y="226"/>
                        <a:pt x="270" y="226"/>
                      </a:cubicBezTo>
                      <a:cubicBezTo>
                        <a:pt x="298" y="241"/>
                        <a:pt x="298" y="241"/>
                        <a:pt x="298" y="241"/>
                      </a:cubicBezTo>
                      <a:cubicBezTo>
                        <a:pt x="355" y="273"/>
                        <a:pt x="355" y="273"/>
                        <a:pt x="355" y="273"/>
                      </a:cubicBezTo>
                      <a:cubicBezTo>
                        <a:pt x="295" y="305"/>
                        <a:pt x="295" y="305"/>
                        <a:pt x="295" y="305"/>
                      </a:cubicBezTo>
                      <a:lnTo>
                        <a:pt x="267" y="3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37" name="Freeform 13"/>
                <p:cNvSpPr>
                  <a:spLocks/>
                </p:cNvSpPr>
                <p:nvPr/>
              </p:nvSpPr>
              <p:spPr bwMode="auto">
                <a:xfrm>
                  <a:off x="802502" y="2587255"/>
                  <a:ext cx="1989839" cy="1843640"/>
                </a:xfrm>
                <a:custGeom>
                  <a:avLst/>
                  <a:gdLst>
                    <a:gd name="T0" fmla="*/ 1293 w 1293"/>
                    <a:gd name="T1" fmla="*/ 696 h 1198"/>
                    <a:gd name="T2" fmla="*/ 1286 w 1293"/>
                    <a:gd name="T3" fmla="*/ 736 h 1198"/>
                    <a:gd name="T4" fmla="*/ 392 w 1293"/>
                    <a:gd name="T5" fmla="*/ 1198 h 1198"/>
                    <a:gd name="T6" fmla="*/ 0 w 1293"/>
                    <a:gd name="T7" fmla="*/ 23 h 1198"/>
                    <a:gd name="T8" fmla="*/ 13 w 1293"/>
                    <a:gd name="T9" fmla="*/ 0 h 1198"/>
                    <a:gd name="T10" fmla="*/ 392 w 1293"/>
                    <a:gd name="T11" fmla="*/ 1148 h 1198"/>
                    <a:gd name="T12" fmla="*/ 1293 w 1293"/>
                    <a:gd name="T13" fmla="*/ 696 h 1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93" h="1198">
                      <a:moveTo>
                        <a:pt x="1293" y="696"/>
                      </a:moveTo>
                      <a:lnTo>
                        <a:pt x="1286" y="736"/>
                      </a:lnTo>
                      <a:lnTo>
                        <a:pt x="392" y="1198"/>
                      </a:lnTo>
                      <a:lnTo>
                        <a:pt x="0" y="23"/>
                      </a:lnTo>
                      <a:lnTo>
                        <a:pt x="13" y="0"/>
                      </a:lnTo>
                      <a:lnTo>
                        <a:pt x="392" y="1148"/>
                      </a:lnTo>
                      <a:lnTo>
                        <a:pt x="1293" y="69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38" name="Freeform 14"/>
                <p:cNvSpPr>
                  <a:spLocks noEditPoints="1"/>
                </p:cNvSpPr>
                <p:nvPr/>
              </p:nvSpPr>
              <p:spPr bwMode="auto">
                <a:xfrm>
                  <a:off x="942545" y="2819633"/>
                  <a:ext cx="540165" cy="1368111"/>
                </a:xfrm>
                <a:custGeom>
                  <a:avLst/>
                  <a:gdLst>
                    <a:gd name="T0" fmla="*/ 2 w 351"/>
                    <a:gd name="T1" fmla="*/ 30 h 889"/>
                    <a:gd name="T2" fmla="*/ 50 w 351"/>
                    <a:gd name="T3" fmla="*/ 0 h 889"/>
                    <a:gd name="T4" fmla="*/ 75 w 351"/>
                    <a:gd name="T5" fmla="*/ 70 h 889"/>
                    <a:gd name="T6" fmla="*/ 27 w 351"/>
                    <a:gd name="T7" fmla="*/ 103 h 889"/>
                    <a:gd name="T8" fmla="*/ 75 w 351"/>
                    <a:gd name="T9" fmla="*/ 70 h 889"/>
                    <a:gd name="T10" fmla="*/ 50 w 351"/>
                    <a:gd name="T11" fmla="*/ 166 h 889"/>
                    <a:gd name="T12" fmla="*/ 102 w 351"/>
                    <a:gd name="T13" fmla="*/ 150 h 889"/>
                    <a:gd name="T14" fmla="*/ 123 w 351"/>
                    <a:gd name="T15" fmla="*/ 213 h 889"/>
                    <a:gd name="T16" fmla="*/ 77 w 351"/>
                    <a:gd name="T17" fmla="*/ 246 h 889"/>
                    <a:gd name="T18" fmla="*/ 123 w 351"/>
                    <a:gd name="T19" fmla="*/ 213 h 889"/>
                    <a:gd name="T20" fmla="*/ 100 w 351"/>
                    <a:gd name="T21" fmla="*/ 309 h 889"/>
                    <a:gd name="T22" fmla="*/ 153 w 351"/>
                    <a:gd name="T23" fmla="*/ 294 h 889"/>
                    <a:gd name="T24" fmla="*/ 173 w 351"/>
                    <a:gd name="T25" fmla="*/ 356 h 889"/>
                    <a:gd name="T26" fmla="*/ 128 w 351"/>
                    <a:gd name="T27" fmla="*/ 389 h 889"/>
                    <a:gd name="T28" fmla="*/ 173 w 351"/>
                    <a:gd name="T29" fmla="*/ 356 h 889"/>
                    <a:gd name="T30" fmla="*/ 150 w 351"/>
                    <a:gd name="T31" fmla="*/ 452 h 889"/>
                    <a:gd name="T32" fmla="*/ 203 w 351"/>
                    <a:gd name="T33" fmla="*/ 437 h 889"/>
                    <a:gd name="T34" fmla="*/ 223 w 351"/>
                    <a:gd name="T35" fmla="*/ 500 h 889"/>
                    <a:gd name="T36" fmla="*/ 178 w 351"/>
                    <a:gd name="T37" fmla="*/ 532 h 889"/>
                    <a:gd name="T38" fmla="*/ 223 w 351"/>
                    <a:gd name="T39" fmla="*/ 500 h 889"/>
                    <a:gd name="T40" fmla="*/ 200 w 351"/>
                    <a:gd name="T41" fmla="*/ 595 h 889"/>
                    <a:gd name="T42" fmla="*/ 253 w 351"/>
                    <a:gd name="T43" fmla="*/ 580 h 889"/>
                    <a:gd name="T44" fmla="*/ 273 w 351"/>
                    <a:gd name="T45" fmla="*/ 643 h 889"/>
                    <a:gd name="T46" fmla="*/ 228 w 351"/>
                    <a:gd name="T47" fmla="*/ 675 h 889"/>
                    <a:gd name="T48" fmla="*/ 273 w 351"/>
                    <a:gd name="T49" fmla="*/ 643 h 889"/>
                    <a:gd name="T50" fmla="*/ 248 w 351"/>
                    <a:gd name="T51" fmla="*/ 736 h 889"/>
                    <a:gd name="T52" fmla="*/ 301 w 351"/>
                    <a:gd name="T53" fmla="*/ 723 h 889"/>
                    <a:gd name="T54" fmla="*/ 323 w 351"/>
                    <a:gd name="T55" fmla="*/ 786 h 889"/>
                    <a:gd name="T56" fmla="*/ 278 w 351"/>
                    <a:gd name="T57" fmla="*/ 816 h 889"/>
                    <a:gd name="T58" fmla="*/ 323 w 351"/>
                    <a:gd name="T59" fmla="*/ 786 h 889"/>
                    <a:gd name="T60" fmla="*/ 298 w 351"/>
                    <a:gd name="T61" fmla="*/ 879 h 889"/>
                    <a:gd name="T62" fmla="*/ 351 w 351"/>
                    <a:gd name="T63" fmla="*/ 866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51" h="889">
                      <a:moveTo>
                        <a:pt x="52" y="7"/>
                      </a:move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50" y="0"/>
                      </a:lnTo>
                      <a:lnTo>
                        <a:pt x="52" y="7"/>
                      </a:lnTo>
                      <a:close/>
                      <a:moveTo>
                        <a:pt x="75" y="70"/>
                      </a:moveTo>
                      <a:lnTo>
                        <a:pt x="25" y="93"/>
                      </a:lnTo>
                      <a:lnTo>
                        <a:pt x="27" y="103"/>
                      </a:lnTo>
                      <a:lnTo>
                        <a:pt x="77" y="80"/>
                      </a:lnTo>
                      <a:lnTo>
                        <a:pt x="75" y="70"/>
                      </a:lnTo>
                      <a:close/>
                      <a:moveTo>
                        <a:pt x="100" y="143"/>
                      </a:moveTo>
                      <a:lnTo>
                        <a:pt x="50" y="166"/>
                      </a:lnTo>
                      <a:lnTo>
                        <a:pt x="52" y="173"/>
                      </a:lnTo>
                      <a:lnTo>
                        <a:pt x="102" y="150"/>
                      </a:lnTo>
                      <a:lnTo>
                        <a:pt x="100" y="143"/>
                      </a:lnTo>
                      <a:close/>
                      <a:moveTo>
                        <a:pt x="123" y="213"/>
                      </a:moveTo>
                      <a:lnTo>
                        <a:pt x="75" y="236"/>
                      </a:lnTo>
                      <a:lnTo>
                        <a:pt x="77" y="246"/>
                      </a:lnTo>
                      <a:lnTo>
                        <a:pt x="128" y="223"/>
                      </a:lnTo>
                      <a:lnTo>
                        <a:pt x="123" y="213"/>
                      </a:lnTo>
                      <a:close/>
                      <a:moveTo>
                        <a:pt x="148" y="286"/>
                      </a:moveTo>
                      <a:lnTo>
                        <a:pt x="100" y="309"/>
                      </a:lnTo>
                      <a:lnTo>
                        <a:pt x="102" y="316"/>
                      </a:lnTo>
                      <a:lnTo>
                        <a:pt x="153" y="294"/>
                      </a:lnTo>
                      <a:lnTo>
                        <a:pt x="148" y="286"/>
                      </a:lnTo>
                      <a:close/>
                      <a:moveTo>
                        <a:pt x="173" y="356"/>
                      </a:moveTo>
                      <a:lnTo>
                        <a:pt x="125" y="379"/>
                      </a:lnTo>
                      <a:lnTo>
                        <a:pt x="128" y="389"/>
                      </a:lnTo>
                      <a:lnTo>
                        <a:pt x="178" y="366"/>
                      </a:lnTo>
                      <a:lnTo>
                        <a:pt x="173" y="356"/>
                      </a:lnTo>
                      <a:close/>
                      <a:moveTo>
                        <a:pt x="198" y="429"/>
                      </a:moveTo>
                      <a:lnTo>
                        <a:pt x="150" y="452"/>
                      </a:lnTo>
                      <a:lnTo>
                        <a:pt x="153" y="459"/>
                      </a:lnTo>
                      <a:lnTo>
                        <a:pt x="203" y="437"/>
                      </a:lnTo>
                      <a:lnTo>
                        <a:pt x="198" y="429"/>
                      </a:lnTo>
                      <a:close/>
                      <a:moveTo>
                        <a:pt x="223" y="500"/>
                      </a:moveTo>
                      <a:lnTo>
                        <a:pt x="175" y="522"/>
                      </a:lnTo>
                      <a:lnTo>
                        <a:pt x="178" y="532"/>
                      </a:lnTo>
                      <a:lnTo>
                        <a:pt x="228" y="510"/>
                      </a:lnTo>
                      <a:lnTo>
                        <a:pt x="223" y="500"/>
                      </a:lnTo>
                      <a:close/>
                      <a:moveTo>
                        <a:pt x="248" y="572"/>
                      </a:moveTo>
                      <a:lnTo>
                        <a:pt x="200" y="595"/>
                      </a:lnTo>
                      <a:lnTo>
                        <a:pt x="203" y="603"/>
                      </a:lnTo>
                      <a:lnTo>
                        <a:pt x="253" y="580"/>
                      </a:lnTo>
                      <a:lnTo>
                        <a:pt x="248" y="572"/>
                      </a:lnTo>
                      <a:close/>
                      <a:moveTo>
                        <a:pt x="273" y="643"/>
                      </a:moveTo>
                      <a:lnTo>
                        <a:pt x="226" y="665"/>
                      </a:lnTo>
                      <a:lnTo>
                        <a:pt x="228" y="675"/>
                      </a:lnTo>
                      <a:lnTo>
                        <a:pt x="276" y="653"/>
                      </a:lnTo>
                      <a:lnTo>
                        <a:pt x="273" y="643"/>
                      </a:lnTo>
                      <a:close/>
                      <a:moveTo>
                        <a:pt x="298" y="716"/>
                      </a:moveTo>
                      <a:lnTo>
                        <a:pt x="248" y="736"/>
                      </a:lnTo>
                      <a:lnTo>
                        <a:pt x="253" y="746"/>
                      </a:lnTo>
                      <a:lnTo>
                        <a:pt x="301" y="723"/>
                      </a:lnTo>
                      <a:lnTo>
                        <a:pt x="298" y="716"/>
                      </a:lnTo>
                      <a:close/>
                      <a:moveTo>
                        <a:pt x="323" y="786"/>
                      </a:moveTo>
                      <a:lnTo>
                        <a:pt x="273" y="809"/>
                      </a:lnTo>
                      <a:lnTo>
                        <a:pt x="278" y="816"/>
                      </a:lnTo>
                      <a:lnTo>
                        <a:pt x="326" y="796"/>
                      </a:lnTo>
                      <a:lnTo>
                        <a:pt x="323" y="786"/>
                      </a:lnTo>
                      <a:close/>
                      <a:moveTo>
                        <a:pt x="349" y="856"/>
                      </a:moveTo>
                      <a:lnTo>
                        <a:pt x="298" y="879"/>
                      </a:lnTo>
                      <a:lnTo>
                        <a:pt x="303" y="889"/>
                      </a:lnTo>
                      <a:lnTo>
                        <a:pt x="351" y="866"/>
                      </a:lnTo>
                      <a:lnTo>
                        <a:pt x="349" y="8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39" name="Freeform 15"/>
                <p:cNvSpPr>
                  <a:spLocks/>
                </p:cNvSpPr>
                <p:nvPr/>
              </p:nvSpPr>
              <p:spPr bwMode="auto">
                <a:xfrm>
                  <a:off x="2244481" y="1393044"/>
                  <a:ext cx="3087098" cy="3810396"/>
                </a:xfrm>
                <a:custGeom>
                  <a:avLst/>
                  <a:gdLst>
                    <a:gd name="T0" fmla="*/ 1700 w 2006"/>
                    <a:gd name="T1" fmla="*/ 0 h 2476"/>
                    <a:gd name="T2" fmla="*/ 0 w 2006"/>
                    <a:gd name="T3" fmla="*/ 191 h 2476"/>
                    <a:gd name="T4" fmla="*/ 356 w 2006"/>
                    <a:gd name="T5" fmla="*/ 2476 h 2476"/>
                    <a:gd name="T6" fmla="*/ 2006 w 2006"/>
                    <a:gd name="T7" fmla="*/ 2281 h 2476"/>
                    <a:gd name="T8" fmla="*/ 1700 w 2006"/>
                    <a:gd name="T9" fmla="*/ 0 h 2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6" h="2476">
                      <a:moveTo>
                        <a:pt x="1700" y="0"/>
                      </a:moveTo>
                      <a:lnTo>
                        <a:pt x="0" y="191"/>
                      </a:lnTo>
                      <a:lnTo>
                        <a:pt x="356" y="2476"/>
                      </a:lnTo>
                      <a:lnTo>
                        <a:pt x="2006" y="2281"/>
                      </a:lnTo>
                      <a:lnTo>
                        <a:pt x="1700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0" name="Freeform 16"/>
                <p:cNvSpPr>
                  <a:spLocks/>
                </p:cNvSpPr>
                <p:nvPr/>
              </p:nvSpPr>
              <p:spPr bwMode="auto">
                <a:xfrm>
                  <a:off x="2278338" y="1349953"/>
                  <a:ext cx="3087098" cy="3811934"/>
                </a:xfrm>
                <a:custGeom>
                  <a:avLst/>
                  <a:gdLst>
                    <a:gd name="T0" fmla="*/ 1700 w 2006"/>
                    <a:gd name="T1" fmla="*/ 0 h 2477"/>
                    <a:gd name="T2" fmla="*/ 0 w 2006"/>
                    <a:gd name="T3" fmla="*/ 191 h 2477"/>
                    <a:gd name="T4" fmla="*/ 359 w 2006"/>
                    <a:gd name="T5" fmla="*/ 2477 h 2477"/>
                    <a:gd name="T6" fmla="*/ 2006 w 2006"/>
                    <a:gd name="T7" fmla="*/ 2281 h 2477"/>
                    <a:gd name="T8" fmla="*/ 1700 w 2006"/>
                    <a:gd name="T9" fmla="*/ 0 h 2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6" h="2477">
                      <a:moveTo>
                        <a:pt x="1700" y="0"/>
                      </a:moveTo>
                      <a:lnTo>
                        <a:pt x="0" y="191"/>
                      </a:lnTo>
                      <a:lnTo>
                        <a:pt x="359" y="2477"/>
                      </a:lnTo>
                      <a:lnTo>
                        <a:pt x="2006" y="2281"/>
                      </a:lnTo>
                      <a:lnTo>
                        <a:pt x="1700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1" name="Freeform 17"/>
                <p:cNvSpPr>
                  <a:spLocks/>
                </p:cNvSpPr>
                <p:nvPr/>
              </p:nvSpPr>
              <p:spPr bwMode="auto">
                <a:xfrm>
                  <a:off x="2313733" y="1308402"/>
                  <a:ext cx="3087097" cy="3810397"/>
                </a:xfrm>
                <a:custGeom>
                  <a:avLst/>
                  <a:gdLst>
                    <a:gd name="T0" fmla="*/ 1700 w 2006"/>
                    <a:gd name="T1" fmla="*/ 0 h 2476"/>
                    <a:gd name="T2" fmla="*/ 0 w 2006"/>
                    <a:gd name="T3" fmla="*/ 191 h 2476"/>
                    <a:gd name="T4" fmla="*/ 359 w 2006"/>
                    <a:gd name="T5" fmla="*/ 2476 h 2476"/>
                    <a:gd name="T6" fmla="*/ 2006 w 2006"/>
                    <a:gd name="T7" fmla="*/ 2280 h 2476"/>
                    <a:gd name="T8" fmla="*/ 1700 w 2006"/>
                    <a:gd name="T9" fmla="*/ 0 h 24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6" h="2476">
                      <a:moveTo>
                        <a:pt x="1700" y="0"/>
                      </a:moveTo>
                      <a:lnTo>
                        <a:pt x="0" y="191"/>
                      </a:lnTo>
                      <a:lnTo>
                        <a:pt x="359" y="2476"/>
                      </a:lnTo>
                      <a:lnTo>
                        <a:pt x="2006" y="2280"/>
                      </a:lnTo>
                      <a:lnTo>
                        <a:pt x="1700" y="0"/>
                      </a:lnTo>
                      <a:close/>
                    </a:path>
                  </a:pathLst>
                </a:custGeom>
                <a:solidFill>
                  <a:srgbClr val="FBDB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2" name="Freeform 18"/>
                <p:cNvSpPr>
                  <a:spLocks/>
                </p:cNvSpPr>
                <p:nvPr/>
              </p:nvSpPr>
              <p:spPr bwMode="auto">
                <a:xfrm>
                  <a:off x="2347590" y="1226839"/>
                  <a:ext cx="3053241" cy="3850408"/>
                </a:xfrm>
                <a:custGeom>
                  <a:avLst/>
                  <a:gdLst>
                    <a:gd name="T0" fmla="*/ 0 w 1984"/>
                    <a:gd name="T1" fmla="*/ 133 h 2502"/>
                    <a:gd name="T2" fmla="*/ 360 w 1984"/>
                    <a:gd name="T3" fmla="*/ 2502 h 2502"/>
                    <a:gd name="T4" fmla="*/ 1869 w 1984"/>
                    <a:gd name="T5" fmla="*/ 2321 h 2502"/>
                    <a:gd name="T6" fmla="*/ 1984 w 1984"/>
                    <a:gd name="T7" fmla="*/ 2132 h 2502"/>
                    <a:gd name="T8" fmla="*/ 1700 w 1984"/>
                    <a:gd name="T9" fmla="*/ 0 h 2502"/>
                    <a:gd name="T10" fmla="*/ 0 w 1984"/>
                    <a:gd name="T11" fmla="*/ 133 h 2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4" h="2502">
                      <a:moveTo>
                        <a:pt x="0" y="133"/>
                      </a:moveTo>
                      <a:lnTo>
                        <a:pt x="360" y="2502"/>
                      </a:lnTo>
                      <a:lnTo>
                        <a:pt x="1869" y="2321"/>
                      </a:lnTo>
                      <a:lnTo>
                        <a:pt x="1984" y="2132"/>
                      </a:lnTo>
                      <a:lnTo>
                        <a:pt x="1700" y="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3" name="Freeform 19"/>
                <p:cNvSpPr>
                  <a:spLocks/>
                </p:cNvSpPr>
                <p:nvPr/>
              </p:nvSpPr>
              <p:spPr bwMode="auto">
                <a:xfrm>
                  <a:off x="2244480" y="1226839"/>
                  <a:ext cx="2762383" cy="726376"/>
                </a:xfrm>
                <a:custGeom>
                  <a:avLst/>
                  <a:gdLst>
                    <a:gd name="T0" fmla="*/ 1767 w 1795"/>
                    <a:gd name="T1" fmla="*/ 0 h 472"/>
                    <a:gd name="T2" fmla="*/ 67 w 1795"/>
                    <a:gd name="T3" fmla="*/ 133 h 472"/>
                    <a:gd name="T4" fmla="*/ 0 w 1795"/>
                    <a:gd name="T5" fmla="*/ 299 h 472"/>
                    <a:gd name="T6" fmla="*/ 22 w 1795"/>
                    <a:gd name="T7" fmla="*/ 472 h 472"/>
                    <a:gd name="T8" fmla="*/ 98 w 1795"/>
                    <a:gd name="T9" fmla="*/ 397 h 472"/>
                    <a:gd name="T10" fmla="*/ 1795 w 1795"/>
                    <a:gd name="T11" fmla="*/ 218 h 472"/>
                    <a:gd name="T12" fmla="*/ 1767 w 1795"/>
                    <a:gd name="T13" fmla="*/ 0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95" h="472">
                      <a:moveTo>
                        <a:pt x="1767" y="0"/>
                      </a:moveTo>
                      <a:lnTo>
                        <a:pt x="67" y="133"/>
                      </a:lnTo>
                      <a:lnTo>
                        <a:pt x="0" y="299"/>
                      </a:lnTo>
                      <a:lnTo>
                        <a:pt x="22" y="472"/>
                      </a:lnTo>
                      <a:lnTo>
                        <a:pt x="98" y="397"/>
                      </a:lnTo>
                      <a:lnTo>
                        <a:pt x="1795" y="218"/>
                      </a:lnTo>
                      <a:lnTo>
                        <a:pt x="176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4" name="Freeform 20"/>
                <p:cNvSpPr>
                  <a:spLocks/>
                </p:cNvSpPr>
                <p:nvPr/>
              </p:nvSpPr>
              <p:spPr bwMode="auto">
                <a:xfrm>
                  <a:off x="2244481" y="1431517"/>
                  <a:ext cx="150815" cy="521698"/>
                </a:xfrm>
                <a:custGeom>
                  <a:avLst/>
                  <a:gdLst>
                    <a:gd name="T0" fmla="*/ 67 w 98"/>
                    <a:gd name="T1" fmla="*/ 0 h 339"/>
                    <a:gd name="T2" fmla="*/ 98 w 98"/>
                    <a:gd name="T3" fmla="*/ 264 h 339"/>
                    <a:gd name="T4" fmla="*/ 22 w 98"/>
                    <a:gd name="T5" fmla="*/ 339 h 339"/>
                    <a:gd name="T6" fmla="*/ 0 w 98"/>
                    <a:gd name="T7" fmla="*/ 166 h 339"/>
                    <a:gd name="T8" fmla="*/ 67 w 98"/>
                    <a:gd name="T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339">
                      <a:moveTo>
                        <a:pt x="67" y="0"/>
                      </a:moveTo>
                      <a:lnTo>
                        <a:pt x="98" y="264"/>
                      </a:lnTo>
                      <a:lnTo>
                        <a:pt x="22" y="339"/>
                      </a:lnTo>
                      <a:lnTo>
                        <a:pt x="0" y="166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5" name="Freeform 21"/>
                <p:cNvSpPr>
                  <a:spLocks/>
                </p:cNvSpPr>
                <p:nvPr/>
              </p:nvSpPr>
              <p:spPr bwMode="auto">
                <a:xfrm>
                  <a:off x="2395297" y="1562326"/>
                  <a:ext cx="2614645" cy="321637"/>
                </a:xfrm>
                <a:custGeom>
                  <a:avLst/>
                  <a:gdLst>
                    <a:gd name="T0" fmla="*/ 1697 w 1699"/>
                    <a:gd name="T1" fmla="*/ 0 h 209"/>
                    <a:gd name="T2" fmla="*/ 1699 w 1699"/>
                    <a:gd name="T3" fmla="*/ 18 h 209"/>
                    <a:gd name="T4" fmla="*/ 15 w 1699"/>
                    <a:gd name="T5" fmla="*/ 209 h 209"/>
                    <a:gd name="T6" fmla="*/ 0 w 1699"/>
                    <a:gd name="T7" fmla="*/ 179 h 209"/>
                    <a:gd name="T8" fmla="*/ 1697 w 1699"/>
                    <a:gd name="T9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9" h="209">
                      <a:moveTo>
                        <a:pt x="1697" y="0"/>
                      </a:moveTo>
                      <a:lnTo>
                        <a:pt x="1699" y="18"/>
                      </a:lnTo>
                      <a:lnTo>
                        <a:pt x="15" y="209"/>
                      </a:lnTo>
                      <a:lnTo>
                        <a:pt x="0" y="179"/>
                      </a:lnTo>
                      <a:lnTo>
                        <a:pt x="1697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6" name="Freeform 22"/>
                <p:cNvSpPr>
                  <a:spLocks/>
                </p:cNvSpPr>
                <p:nvPr/>
              </p:nvSpPr>
              <p:spPr bwMode="auto">
                <a:xfrm>
                  <a:off x="2278338" y="1837795"/>
                  <a:ext cx="140043" cy="146199"/>
                </a:xfrm>
                <a:custGeom>
                  <a:avLst/>
                  <a:gdLst>
                    <a:gd name="T0" fmla="*/ 76 w 91"/>
                    <a:gd name="T1" fmla="*/ 0 h 95"/>
                    <a:gd name="T2" fmla="*/ 0 w 91"/>
                    <a:gd name="T3" fmla="*/ 75 h 95"/>
                    <a:gd name="T4" fmla="*/ 8 w 91"/>
                    <a:gd name="T5" fmla="*/ 95 h 95"/>
                    <a:gd name="T6" fmla="*/ 91 w 91"/>
                    <a:gd name="T7" fmla="*/ 30 h 95"/>
                    <a:gd name="T8" fmla="*/ 76 w 91"/>
                    <a:gd name="T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95">
                      <a:moveTo>
                        <a:pt x="76" y="0"/>
                      </a:moveTo>
                      <a:lnTo>
                        <a:pt x="0" y="75"/>
                      </a:lnTo>
                      <a:lnTo>
                        <a:pt x="8" y="95"/>
                      </a:lnTo>
                      <a:lnTo>
                        <a:pt x="91" y="3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7" name="Freeform 23"/>
                <p:cNvSpPr>
                  <a:spLocks/>
                </p:cNvSpPr>
                <p:nvPr/>
              </p:nvSpPr>
              <p:spPr bwMode="auto">
                <a:xfrm>
                  <a:off x="2838509" y="3901503"/>
                  <a:ext cx="2373033" cy="281625"/>
                </a:xfrm>
                <a:custGeom>
                  <a:avLst/>
                  <a:gdLst>
                    <a:gd name="T0" fmla="*/ 1542 w 1542"/>
                    <a:gd name="T1" fmla="*/ 8 h 183"/>
                    <a:gd name="T2" fmla="*/ 0 w 1542"/>
                    <a:gd name="T3" fmla="*/ 183 h 183"/>
                    <a:gd name="T4" fmla="*/ 0 w 1542"/>
                    <a:gd name="T5" fmla="*/ 176 h 183"/>
                    <a:gd name="T6" fmla="*/ 1542 w 1542"/>
                    <a:gd name="T7" fmla="*/ 0 h 183"/>
                    <a:gd name="T8" fmla="*/ 1542 w 1542"/>
                    <a:gd name="T9" fmla="*/ 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2" h="183">
                      <a:moveTo>
                        <a:pt x="1542" y="8"/>
                      </a:moveTo>
                      <a:lnTo>
                        <a:pt x="0" y="183"/>
                      </a:lnTo>
                      <a:lnTo>
                        <a:pt x="0" y="176"/>
                      </a:lnTo>
                      <a:lnTo>
                        <a:pt x="1542" y="0"/>
                      </a:lnTo>
                      <a:lnTo>
                        <a:pt x="1542" y="8"/>
                      </a:lnTo>
                      <a:close/>
                    </a:path>
                  </a:pathLst>
                </a:custGeom>
                <a:solidFill>
                  <a:srgbClr val="E88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8" name="Freeform 24"/>
                <p:cNvSpPr>
                  <a:spLocks noEditPoints="1"/>
                </p:cNvSpPr>
                <p:nvPr/>
              </p:nvSpPr>
              <p:spPr bwMode="auto">
                <a:xfrm>
                  <a:off x="2576891" y="1753154"/>
                  <a:ext cx="2723910" cy="3145577"/>
                </a:xfrm>
                <a:custGeom>
                  <a:avLst/>
                  <a:gdLst>
                    <a:gd name="T0" fmla="*/ 0 w 1770"/>
                    <a:gd name="T1" fmla="*/ 185 h 2044"/>
                    <a:gd name="T2" fmla="*/ 1539 w 1770"/>
                    <a:gd name="T3" fmla="*/ 0 h 2044"/>
                    <a:gd name="T4" fmla="*/ 1551 w 1770"/>
                    <a:gd name="T5" fmla="*/ 92 h 2044"/>
                    <a:gd name="T6" fmla="*/ 12 w 1770"/>
                    <a:gd name="T7" fmla="*/ 278 h 2044"/>
                    <a:gd name="T8" fmla="*/ 1551 w 1770"/>
                    <a:gd name="T9" fmla="*/ 92 h 2044"/>
                    <a:gd name="T10" fmla="*/ 22 w 1770"/>
                    <a:gd name="T11" fmla="*/ 361 h 2044"/>
                    <a:gd name="T12" fmla="*/ 1564 w 1770"/>
                    <a:gd name="T13" fmla="*/ 195 h 2044"/>
                    <a:gd name="T14" fmla="*/ 1574 w 1770"/>
                    <a:gd name="T15" fmla="*/ 278 h 2044"/>
                    <a:gd name="T16" fmla="*/ 35 w 1770"/>
                    <a:gd name="T17" fmla="*/ 464 h 2044"/>
                    <a:gd name="T18" fmla="*/ 1574 w 1770"/>
                    <a:gd name="T19" fmla="*/ 278 h 2044"/>
                    <a:gd name="T20" fmla="*/ 45 w 1770"/>
                    <a:gd name="T21" fmla="*/ 547 h 2044"/>
                    <a:gd name="T22" fmla="*/ 1586 w 1770"/>
                    <a:gd name="T23" fmla="*/ 381 h 2044"/>
                    <a:gd name="T24" fmla="*/ 1597 w 1770"/>
                    <a:gd name="T25" fmla="*/ 464 h 2044"/>
                    <a:gd name="T26" fmla="*/ 57 w 1770"/>
                    <a:gd name="T27" fmla="*/ 650 h 2044"/>
                    <a:gd name="T28" fmla="*/ 1597 w 1770"/>
                    <a:gd name="T29" fmla="*/ 464 h 2044"/>
                    <a:gd name="T30" fmla="*/ 67 w 1770"/>
                    <a:gd name="T31" fmla="*/ 733 h 2044"/>
                    <a:gd name="T32" fmla="*/ 1609 w 1770"/>
                    <a:gd name="T33" fmla="*/ 567 h 2044"/>
                    <a:gd name="T34" fmla="*/ 1619 w 1770"/>
                    <a:gd name="T35" fmla="*/ 650 h 2044"/>
                    <a:gd name="T36" fmla="*/ 80 w 1770"/>
                    <a:gd name="T37" fmla="*/ 836 h 2044"/>
                    <a:gd name="T38" fmla="*/ 1619 w 1770"/>
                    <a:gd name="T39" fmla="*/ 650 h 2044"/>
                    <a:gd name="T40" fmla="*/ 90 w 1770"/>
                    <a:gd name="T41" fmla="*/ 919 h 2044"/>
                    <a:gd name="T42" fmla="*/ 1632 w 1770"/>
                    <a:gd name="T43" fmla="*/ 753 h 2044"/>
                    <a:gd name="T44" fmla="*/ 1642 w 1770"/>
                    <a:gd name="T45" fmla="*/ 836 h 2044"/>
                    <a:gd name="T46" fmla="*/ 103 w 1770"/>
                    <a:gd name="T47" fmla="*/ 1022 h 2044"/>
                    <a:gd name="T48" fmla="*/ 1642 w 1770"/>
                    <a:gd name="T49" fmla="*/ 836 h 2044"/>
                    <a:gd name="T50" fmla="*/ 113 w 1770"/>
                    <a:gd name="T51" fmla="*/ 1105 h 2044"/>
                    <a:gd name="T52" fmla="*/ 1654 w 1770"/>
                    <a:gd name="T53" fmla="*/ 939 h 2044"/>
                    <a:gd name="T54" fmla="*/ 1667 w 1770"/>
                    <a:gd name="T55" fmla="*/ 1022 h 2044"/>
                    <a:gd name="T56" fmla="*/ 125 w 1770"/>
                    <a:gd name="T57" fmla="*/ 1208 h 2044"/>
                    <a:gd name="T58" fmla="*/ 1667 w 1770"/>
                    <a:gd name="T59" fmla="*/ 1022 h 2044"/>
                    <a:gd name="T60" fmla="*/ 135 w 1770"/>
                    <a:gd name="T61" fmla="*/ 1291 h 2044"/>
                    <a:gd name="T62" fmla="*/ 1677 w 1770"/>
                    <a:gd name="T63" fmla="*/ 1125 h 2044"/>
                    <a:gd name="T64" fmla="*/ 1689 w 1770"/>
                    <a:gd name="T65" fmla="*/ 1210 h 2044"/>
                    <a:gd name="T66" fmla="*/ 148 w 1770"/>
                    <a:gd name="T67" fmla="*/ 1394 h 2044"/>
                    <a:gd name="T68" fmla="*/ 1689 w 1770"/>
                    <a:gd name="T69" fmla="*/ 1210 h 2044"/>
                    <a:gd name="T70" fmla="*/ 160 w 1770"/>
                    <a:gd name="T71" fmla="*/ 1479 h 2044"/>
                    <a:gd name="T72" fmla="*/ 1702 w 1770"/>
                    <a:gd name="T73" fmla="*/ 1311 h 2044"/>
                    <a:gd name="T74" fmla="*/ 1722 w 1770"/>
                    <a:gd name="T75" fmla="*/ 1489 h 2044"/>
                    <a:gd name="T76" fmla="*/ 183 w 1770"/>
                    <a:gd name="T77" fmla="*/ 1672 h 2044"/>
                    <a:gd name="T78" fmla="*/ 1722 w 1770"/>
                    <a:gd name="T79" fmla="*/ 1489 h 2044"/>
                    <a:gd name="T80" fmla="*/ 193 w 1770"/>
                    <a:gd name="T81" fmla="*/ 1758 h 2044"/>
                    <a:gd name="T82" fmla="*/ 1735 w 1770"/>
                    <a:gd name="T83" fmla="*/ 1589 h 2044"/>
                    <a:gd name="T84" fmla="*/ 1747 w 1770"/>
                    <a:gd name="T85" fmla="*/ 1675 h 2044"/>
                    <a:gd name="T86" fmla="*/ 206 w 1770"/>
                    <a:gd name="T87" fmla="*/ 1858 h 2044"/>
                    <a:gd name="T88" fmla="*/ 1747 w 1770"/>
                    <a:gd name="T89" fmla="*/ 1675 h 2044"/>
                    <a:gd name="T90" fmla="*/ 216 w 1770"/>
                    <a:gd name="T91" fmla="*/ 1944 h 2044"/>
                    <a:gd name="T92" fmla="*/ 1757 w 1770"/>
                    <a:gd name="T93" fmla="*/ 1775 h 2044"/>
                    <a:gd name="T94" fmla="*/ 1770 w 1770"/>
                    <a:gd name="T95" fmla="*/ 1861 h 2044"/>
                    <a:gd name="T96" fmla="*/ 228 w 1770"/>
                    <a:gd name="T97" fmla="*/ 2044 h 2044"/>
                    <a:gd name="T98" fmla="*/ 1770 w 1770"/>
                    <a:gd name="T99" fmla="*/ 1861 h 2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70" h="2044">
                      <a:moveTo>
                        <a:pt x="1541" y="10"/>
                      </a:moveTo>
                      <a:lnTo>
                        <a:pt x="0" y="185"/>
                      </a:lnTo>
                      <a:lnTo>
                        <a:pt x="0" y="175"/>
                      </a:lnTo>
                      <a:lnTo>
                        <a:pt x="1539" y="0"/>
                      </a:lnTo>
                      <a:lnTo>
                        <a:pt x="1541" y="10"/>
                      </a:lnTo>
                      <a:close/>
                      <a:moveTo>
                        <a:pt x="1551" y="92"/>
                      </a:moveTo>
                      <a:lnTo>
                        <a:pt x="10" y="268"/>
                      </a:lnTo>
                      <a:lnTo>
                        <a:pt x="12" y="278"/>
                      </a:lnTo>
                      <a:lnTo>
                        <a:pt x="1551" y="103"/>
                      </a:lnTo>
                      <a:lnTo>
                        <a:pt x="1551" y="92"/>
                      </a:lnTo>
                      <a:close/>
                      <a:moveTo>
                        <a:pt x="1564" y="185"/>
                      </a:moveTo>
                      <a:lnTo>
                        <a:pt x="22" y="361"/>
                      </a:lnTo>
                      <a:lnTo>
                        <a:pt x="22" y="371"/>
                      </a:lnTo>
                      <a:lnTo>
                        <a:pt x="1564" y="195"/>
                      </a:lnTo>
                      <a:lnTo>
                        <a:pt x="1564" y="185"/>
                      </a:lnTo>
                      <a:close/>
                      <a:moveTo>
                        <a:pt x="1574" y="278"/>
                      </a:moveTo>
                      <a:lnTo>
                        <a:pt x="32" y="454"/>
                      </a:lnTo>
                      <a:lnTo>
                        <a:pt x="35" y="464"/>
                      </a:lnTo>
                      <a:lnTo>
                        <a:pt x="1574" y="288"/>
                      </a:lnTo>
                      <a:lnTo>
                        <a:pt x="1574" y="278"/>
                      </a:lnTo>
                      <a:close/>
                      <a:moveTo>
                        <a:pt x="1586" y="371"/>
                      </a:moveTo>
                      <a:lnTo>
                        <a:pt x="45" y="547"/>
                      </a:lnTo>
                      <a:lnTo>
                        <a:pt x="45" y="557"/>
                      </a:lnTo>
                      <a:lnTo>
                        <a:pt x="1586" y="381"/>
                      </a:lnTo>
                      <a:lnTo>
                        <a:pt x="1586" y="371"/>
                      </a:lnTo>
                      <a:close/>
                      <a:moveTo>
                        <a:pt x="1597" y="464"/>
                      </a:moveTo>
                      <a:lnTo>
                        <a:pt x="57" y="640"/>
                      </a:lnTo>
                      <a:lnTo>
                        <a:pt x="57" y="650"/>
                      </a:lnTo>
                      <a:lnTo>
                        <a:pt x="1599" y="474"/>
                      </a:lnTo>
                      <a:lnTo>
                        <a:pt x="1597" y="464"/>
                      </a:lnTo>
                      <a:close/>
                      <a:moveTo>
                        <a:pt x="1609" y="557"/>
                      </a:moveTo>
                      <a:lnTo>
                        <a:pt x="67" y="733"/>
                      </a:lnTo>
                      <a:lnTo>
                        <a:pt x="67" y="743"/>
                      </a:lnTo>
                      <a:lnTo>
                        <a:pt x="1609" y="567"/>
                      </a:lnTo>
                      <a:lnTo>
                        <a:pt x="1609" y="557"/>
                      </a:lnTo>
                      <a:close/>
                      <a:moveTo>
                        <a:pt x="1619" y="650"/>
                      </a:moveTo>
                      <a:lnTo>
                        <a:pt x="80" y="826"/>
                      </a:lnTo>
                      <a:lnTo>
                        <a:pt x="80" y="836"/>
                      </a:lnTo>
                      <a:lnTo>
                        <a:pt x="1622" y="660"/>
                      </a:lnTo>
                      <a:lnTo>
                        <a:pt x="1619" y="650"/>
                      </a:lnTo>
                      <a:close/>
                      <a:moveTo>
                        <a:pt x="1632" y="743"/>
                      </a:moveTo>
                      <a:lnTo>
                        <a:pt x="90" y="919"/>
                      </a:lnTo>
                      <a:lnTo>
                        <a:pt x="93" y="929"/>
                      </a:lnTo>
                      <a:lnTo>
                        <a:pt x="1632" y="753"/>
                      </a:lnTo>
                      <a:lnTo>
                        <a:pt x="1632" y="743"/>
                      </a:lnTo>
                      <a:close/>
                      <a:moveTo>
                        <a:pt x="1642" y="836"/>
                      </a:moveTo>
                      <a:lnTo>
                        <a:pt x="103" y="1012"/>
                      </a:lnTo>
                      <a:lnTo>
                        <a:pt x="103" y="1022"/>
                      </a:lnTo>
                      <a:lnTo>
                        <a:pt x="1644" y="846"/>
                      </a:lnTo>
                      <a:lnTo>
                        <a:pt x="1642" y="836"/>
                      </a:lnTo>
                      <a:close/>
                      <a:moveTo>
                        <a:pt x="1654" y="929"/>
                      </a:moveTo>
                      <a:lnTo>
                        <a:pt x="113" y="1105"/>
                      </a:lnTo>
                      <a:lnTo>
                        <a:pt x="115" y="1115"/>
                      </a:lnTo>
                      <a:lnTo>
                        <a:pt x="1654" y="939"/>
                      </a:lnTo>
                      <a:lnTo>
                        <a:pt x="1654" y="929"/>
                      </a:lnTo>
                      <a:close/>
                      <a:moveTo>
                        <a:pt x="1667" y="1022"/>
                      </a:moveTo>
                      <a:lnTo>
                        <a:pt x="125" y="1198"/>
                      </a:lnTo>
                      <a:lnTo>
                        <a:pt x="125" y="1208"/>
                      </a:lnTo>
                      <a:lnTo>
                        <a:pt x="1667" y="1032"/>
                      </a:lnTo>
                      <a:lnTo>
                        <a:pt x="1667" y="1022"/>
                      </a:lnTo>
                      <a:close/>
                      <a:moveTo>
                        <a:pt x="1677" y="1117"/>
                      </a:moveTo>
                      <a:lnTo>
                        <a:pt x="135" y="1291"/>
                      </a:lnTo>
                      <a:lnTo>
                        <a:pt x="138" y="1301"/>
                      </a:lnTo>
                      <a:lnTo>
                        <a:pt x="1677" y="1125"/>
                      </a:lnTo>
                      <a:lnTo>
                        <a:pt x="1677" y="1117"/>
                      </a:lnTo>
                      <a:close/>
                      <a:moveTo>
                        <a:pt x="1689" y="1210"/>
                      </a:moveTo>
                      <a:lnTo>
                        <a:pt x="148" y="1386"/>
                      </a:lnTo>
                      <a:lnTo>
                        <a:pt x="148" y="1394"/>
                      </a:lnTo>
                      <a:lnTo>
                        <a:pt x="1689" y="1218"/>
                      </a:lnTo>
                      <a:lnTo>
                        <a:pt x="1689" y="1210"/>
                      </a:lnTo>
                      <a:close/>
                      <a:moveTo>
                        <a:pt x="1699" y="1303"/>
                      </a:moveTo>
                      <a:lnTo>
                        <a:pt x="160" y="1479"/>
                      </a:lnTo>
                      <a:lnTo>
                        <a:pt x="160" y="1486"/>
                      </a:lnTo>
                      <a:lnTo>
                        <a:pt x="1702" y="1311"/>
                      </a:lnTo>
                      <a:lnTo>
                        <a:pt x="1699" y="1303"/>
                      </a:lnTo>
                      <a:close/>
                      <a:moveTo>
                        <a:pt x="1722" y="1489"/>
                      </a:moveTo>
                      <a:lnTo>
                        <a:pt x="183" y="1665"/>
                      </a:lnTo>
                      <a:lnTo>
                        <a:pt x="183" y="1672"/>
                      </a:lnTo>
                      <a:lnTo>
                        <a:pt x="1725" y="1497"/>
                      </a:lnTo>
                      <a:lnTo>
                        <a:pt x="1722" y="1489"/>
                      </a:lnTo>
                      <a:close/>
                      <a:moveTo>
                        <a:pt x="1735" y="1582"/>
                      </a:moveTo>
                      <a:lnTo>
                        <a:pt x="193" y="1758"/>
                      </a:lnTo>
                      <a:lnTo>
                        <a:pt x="195" y="1765"/>
                      </a:lnTo>
                      <a:lnTo>
                        <a:pt x="1735" y="1589"/>
                      </a:lnTo>
                      <a:lnTo>
                        <a:pt x="1735" y="1582"/>
                      </a:lnTo>
                      <a:close/>
                      <a:moveTo>
                        <a:pt x="1747" y="1675"/>
                      </a:moveTo>
                      <a:lnTo>
                        <a:pt x="206" y="1851"/>
                      </a:lnTo>
                      <a:lnTo>
                        <a:pt x="206" y="1858"/>
                      </a:lnTo>
                      <a:lnTo>
                        <a:pt x="1747" y="1682"/>
                      </a:lnTo>
                      <a:lnTo>
                        <a:pt x="1747" y="1675"/>
                      </a:lnTo>
                      <a:close/>
                      <a:moveTo>
                        <a:pt x="1757" y="1768"/>
                      </a:moveTo>
                      <a:lnTo>
                        <a:pt x="216" y="1944"/>
                      </a:lnTo>
                      <a:lnTo>
                        <a:pt x="218" y="1951"/>
                      </a:lnTo>
                      <a:lnTo>
                        <a:pt x="1757" y="1775"/>
                      </a:lnTo>
                      <a:lnTo>
                        <a:pt x="1757" y="1768"/>
                      </a:lnTo>
                      <a:close/>
                      <a:moveTo>
                        <a:pt x="1770" y="1861"/>
                      </a:moveTo>
                      <a:lnTo>
                        <a:pt x="228" y="2037"/>
                      </a:lnTo>
                      <a:lnTo>
                        <a:pt x="228" y="2044"/>
                      </a:lnTo>
                      <a:lnTo>
                        <a:pt x="1770" y="1868"/>
                      </a:lnTo>
                      <a:lnTo>
                        <a:pt x="1770" y="1861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49" name="Freeform 25"/>
                <p:cNvSpPr>
                  <a:spLocks/>
                </p:cNvSpPr>
                <p:nvPr/>
              </p:nvSpPr>
              <p:spPr bwMode="auto">
                <a:xfrm>
                  <a:off x="5149985" y="4507842"/>
                  <a:ext cx="250846" cy="290858"/>
                </a:xfrm>
                <a:custGeom>
                  <a:avLst/>
                  <a:gdLst>
                    <a:gd name="T0" fmla="*/ 0 w 163"/>
                    <a:gd name="T1" fmla="*/ 28 h 189"/>
                    <a:gd name="T2" fmla="*/ 48 w 163"/>
                    <a:gd name="T3" fmla="*/ 189 h 189"/>
                    <a:gd name="T4" fmla="*/ 163 w 163"/>
                    <a:gd name="T5" fmla="*/ 0 h 189"/>
                    <a:gd name="T6" fmla="*/ 0 w 163"/>
                    <a:gd name="T7" fmla="*/ 2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3" h="189">
                      <a:moveTo>
                        <a:pt x="0" y="28"/>
                      </a:moveTo>
                      <a:lnTo>
                        <a:pt x="48" y="189"/>
                      </a:lnTo>
                      <a:lnTo>
                        <a:pt x="163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E8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0" name="Freeform 27"/>
                <p:cNvSpPr>
                  <a:spLocks/>
                </p:cNvSpPr>
                <p:nvPr/>
              </p:nvSpPr>
              <p:spPr bwMode="auto">
                <a:xfrm>
                  <a:off x="4674455" y="1088335"/>
                  <a:ext cx="1882114" cy="2303781"/>
                </a:xfrm>
                <a:custGeom>
                  <a:avLst/>
                  <a:gdLst>
                    <a:gd name="T0" fmla="*/ 1223 w 1223"/>
                    <a:gd name="T1" fmla="*/ 1077 h 1497"/>
                    <a:gd name="T2" fmla="*/ 1170 w 1223"/>
                    <a:gd name="T3" fmla="*/ 1170 h 1497"/>
                    <a:gd name="T4" fmla="*/ 412 w 1223"/>
                    <a:gd name="T5" fmla="*/ 1497 h 1497"/>
                    <a:gd name="T6" fmla="*/ 0 w 1223"/>
                    <a:gd name="T7" fmla="*/ 519 h 1497"/>
                    <a:gd name="T8" fmla="*/ 18 w 1223"/>
                    <a:gd name="T9" fmla="*/ 409 h 1497"/>
                    <a:gd name="T10" fmla="*/ 35 w 1223"/>
                    <a:gd name="T11" fmla="*/ 319 h 1497"/>
                    <a:gd name="T12" fmla="*/ 791 w 1223"/>
                    <a:gd name="T13" fmla="*/ 0 h 1497"/>
                    <a:gd name="T14" fmla="*/ 1223 w 1223"/>
                    <a:gd name="T15" fmla="*/ 1077 h 1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3" h="1497">
                      <a:moveTo>
                        <a:pt x="1223" y="1077"/>
                      </a:moveTo>
                      <a:lnTo>
                        <a:pt x="1170" y="1170"/>
                      </a:lnTo>
                      <a:lnTo>
                        <a:pt x="412" y="1497"/>
                      </a:lnTo>
                      <a:lnTo>
                        <a:pt x="0" y="519"/>
                      </a:lnTo>
                      <a:lnTo>
                        <a:pt x="18" y="409"/>
                      </a:lnTo>
                      <a:lnTo>
                        <a:pt x="35" y="319"/>
                      </a:lnTo>
                      <a:lnTo>
                        <a:pt x="791" y="0"/>
                      </a:lnTo>
                      <a:lnTo>
                        <a:pt x="1223" y="1077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1" name="Freeform 28"/>
                <p:cNvSpPr>
                  <a:spLocks/>
                </p:cNvSpPr>
                <p:nvPr/>
              </p:nvSpPr>
              <p:spPr bwMode="auto">
                <a:xfrm>
                  <a:off x="4674455" y="1579254"/>
                  <a:ext cx="1882114" cy="1812862"/>
                </a:xfrm>
                <a:custGeom>
                  <a:avLst/>
                  <a:gdLst>
                    <a:gd name="T0" fmla="*/ 1223 w 1223"/>
                    <a:gd name="T1" fmla="*/ 758 h 1178"/>
                    <a:gd name="T2" fmla="*/ 1170 w 1223"/>
                    <a:gd name="T3" fmla="*/ 851 h 1178"/>
                    <a:gd name="T4" fmla="*/ 412 w 1223"/>
                    <a:gd name="T5" fmla="*/ 1178 h 1178"/>
                    <a:gd name="T6" fmla="*/ 0 w 1223"/>
                    <a:gd name="T7" fmla="*/ 200 h 1178"/>
                    <a:gd name="T8" fmla="*/ 18 w 1223"/>
                    <a:gd name="T9" fmla="*/ 90 h 1178"/>
                    <a:gd name="T10" fmla="*/ 35 w 1223"/>
                    <a:gd name="T11" fmla="*/ 0 h 1178"/>
                    <a:gd name="T12" fmla="*/ 439 w 1223"/>
                    <a:gd name="T13" fmla="*/ 1102 h 1178"/>
                    <a:gd name="T14" fmla="*/ 1223 w 1223"/>
                    <a:gd name="T15" fmla="*/ 758 h 1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3" h="1178">
                      <a:moveTo>
                        <a:pt x="1223" y="758"/>
                      </a:moveTo>
                      <a:lnTo>
                        <a:pt x="1170" y="851"/>
                      </a:lnTo>
                      <a:lnTo>
                        <a:pt x="412" y="1178"/>
                      </a:lnTo>
                      <a:lnTo>
                        <a:pt x="0" y="200"/>
                      </a:lnTo>
                      <a:lnTo>
                        <a:pt x="18" y="90"/>
                      </a:lnTo>
                      <a:lnTo>
                        <a:pt x="35" y="0"/>
                      </a:lnTo>
                      <a:lnTo>
                        <a:pt x="439" y="1102"/>
                      </a:lnTo>
                      <a:lnTo>
                        <a:pt x="1223" y="75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2" name="Freeform 29"/>
                <p:cNvSpPr>
                  <a:spLocks/>
                </p:cNvSpPr>
                <p:nvPr/>
              </p:nvSpPr>
              <p:spPr bwMode="auto">
                <a:xfrm>
                  <a:off x="4674455" y="1579254"/>
                  <a:ext cx="675591" cy="1812862"/>
                </a:xfrm>
                <a:custGeom>
                  <a:avLst/>
                  <a:gdLst>
                    <a:gd name="T0" fmla="*/ 439 w 439"/>
                    <a:gd name="T1" fmla="*/ 1102 h 1178"/>
                    <a:gd name="T2" fmla="*/ 427 w 439"/>
                    <a:gd name="T3" fmla="*/ 1140 h 1178"/>
                    <a:gd name="T4" fmla="*/ 412 w 439"/>
                    <a:gd name="T5" fmla="*/ 1178 h 1178"/>
                    <a:gd name="T6" fmla="*/ 0 w 439"/>
                    <a:gd name="T7" fmla="*/ 200 h 1178"/>
                    <a:gd name="T8" fmla="*/ 18 w 439"/>
                    <a:gd name="T9" fmla="*/ 90 h 1178"/>
                    <a:gd name="T10" fmla="*/ 35 w 439"/>
                    <a:gd name="T11" fmla="*/ 0 h 1178"/>
                    <a:gd name="T12" fmla="*/ 439 w 439"/>
                    <a:gd name="T13" fmla="*/ 1102 h 1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9" h="1178">
                      <a:moveTo>
                        <a:pt x="439" y="1102"/>
                      </a:moveTo>
                      <a:lnTo>
                        <a:pt x="427" y="1140"/>
                      </a:lnTo>
                      <a:lnTo>
                        <a:pt x="412" y="1178"/>
                      </a:lnTo>
                      <a:lnTo>
                        <a:pt x="0" y="200"/>
                      </a:lnTo>
                      <a:lnTo>
                        <a:pt x="18" y="90"/>
                      </a:lnTo>
                      <a:lnTo>
                        <a:pt x="35" y="0"/>
                      </a:lnTo>
                      <a:lnTo>
                        <a:pt x="439" y="110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3" name="Freeform 30"/>
                <p:cNvSpPr>
                  <a:spLocks/>
                </p:cNvSpPr>
                <p:nvPr/>
              </p:nvSpPr>
              <p:spPr bwMode="auto">
                <a:xfrm>
                  <a:off x="4902217" y="1222222"/>
                  <a:ext cx="1071097" cy="526315"/>
                </a:xfrm>
                <a:custGeom>
                  <a:avLst/>
                  <a:gdLst>
                    <a:gd name="T0" fmla="*/ 696 w 696"/>
                    <a:gd name="T1" fmla="*/ 239 h 342"/>
                    <a:gd name="T2" fmla="*/ 676 w 696"/>
                    <a:gd name="T3" fmla="*/ 244 h 342"/>
                    <a:gd name="T4" fmla="*/ 598 w 696"/>
                    <a:gd name="T5" fmla="*/ 31 h 342"/>
                    <a:gd name="T6" fmla="*/ 10 w 696"/>
                    <a:gd name="T7" fmla="*/ 342 h 342"/>
                    <a:gd name="T8" fmla="*/ 0 w 696"/>
                    <a:gd name="T9" fmla="*/ 319 h 342"/>
                    <a:gd name="T10" fmla="*/ 608 w 696"/>
                    <a:gd name="T11" fmla="*/ 0 h 342"/>
                    <a:gd name="T12" fmla="*/ 696 w 696"/>
                    <a:gd name="T13" fmla="*/ 239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6" h="342">
                      <a:moveTo>
                        <a:pt x="696" y="239"/>
                      </a:moveTo>
                      <a:lnTo>
                        <a:pt x="676" y="244"/>
                      </a:lnTo>
                      <a:lnTo>
                        <a:pt x="598" y="31"/>
                      </a:lnTo>
                      <a:lnTo>
                        <a:pt x="10" y="342"/>
                      </a:lnTo>
                      <a:lnTo>
                        <a:pt x="0" y="319"/>
                      </a:lnTo>
                      <a:lnTo>
                        <a:pt x="608" y="0"/>
                      </a:lnTo>
                      <a:lnTo>
                        <a:pt x="696" y="23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4" name="Freeform 31"/>
                <p:cNvSpPr>
                  <a:spLocks/>
                </p:cNvSpPr>
                <p:nvPr/>
              </p:nvSpPr>
              <p:spPr bwMode="auto">
                <a:xfrm>
                  <a:off x="4917606" y="1269929"/>
                  <a:ext cx="1024929" cy="609417"/>
                </a:xfrm>
                <a:custGeom>
                  <a:avLst/>
                  <a:gdLst>
                    <a:gd name="T0" fmla="*/ 666 w 666"/>
                    <a:gd name="T1" fmla="*/ 213 h 396"/>
                    <a:gd name="T2" fmla="*/ 38 w 666"/>
                    <a:gd name="T3" fmla="*/ 396 h 396"/>
                    <a:gd name="T4" fmla="*/ 0 w 666"/>
                    <a:gd name="T5" fmla="*/ 311 h 396"/>
                    <a:gd name="T6" fmla="*/ 588 w 666"/>
                    <a:gd name="T7" fmla="*/ 0 h 396"/>
                    <a:gd name="T8" fmla="*/ 666 w 666"/>
                    <a:gd name="T9" fmla="*/ 213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6" h="396">
                      <a:moveTo>
                        <a:pt x="666" y="213"/>
                      </a:moveTo>
                      <a:lnTo>
                        <a:pt x="38" y="396"/>
                      </a:lnTo>
                      <a:lnTo>
                        <a:pt x="0" y="311"/>
                      </a:lnTo>
                      <a:lnTo>
                        <a:pt x="588" y="0"/>
                      </a:lnTo>
                      <a:lnTo>
                        <a:pt x="666" y="21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5" name="Freeform 32"/>
                <p:cNvSpPr>
                  <a:spLocks/>
                </p:cNvSpPr>
                <p:nvPr/>
              </p:nvSpPr>
              <p:spPr bwMode="auto">
                <a:xfrm>
                  <a:off x="5822498" y="1222222"/>
                  <a:ext cx="150815" cy="375499"/>
                </a:xfrm>
                <a:custGeom>
                  <a:avLst/>
                  <a:gdLst>
                    <a:gd name="T0" fmla="*/ 0 w 98"/>
                    <a:gd name="T1" fmla="*/ 31 h 244"/>
                    <a:gd name="T2" fmla="*/ 10 w 98"/>
                    <a:gd name="T3" fmla="*/ 0 h 244"/>
                    <a:gd name="T4" fmla="*/ 98 w 98"/>
                    <a:gd name="T5" fmla="*/ 239 h 244"/>
                    <a:gd name="T6" fmla="*/ 78 w 98"/>
                    <a:gd name="T7" fmla="*/ 244 h 244"/>
                    <a:gd name="T8" fmla="*/ 0 w 98"/>
                    <a:gd name="T9" fmla="*/ 31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244">
                      <a:moveTo>
                        <a:pt x="0" y="31"/>
                      </a:moveTo>
                      <a:lnTo>
                        <a:pt x="10" y="0"/>
                      </a:lnTo>
                      <a:lnTo>
                        <a:pt x="98" y="239"/>
                      </a:lnTo>
                      <a:lnTo>
                        <a:pt x="78" y="24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6" name="Freeform 33"/>
                <p:cNvSpPr>
                  <a:spLocks/>
                </p:cNvSpPr>
                <p:nvPr/>
              </p:nvSpPr>
              <p:spPr bwMode="auto">
                <a:xfrm>
                  <a:off x="4674455" y="1717758"/>
                  <a:ext cx="657124" cy="1674358"/>
                </a:xfrm>
                <a:custGeom>
                  <a:avLst/>
                  <a:gdLst>
                    <a:gd name="T0" fmla="*/ 427 w 427"/>
                    <a:gd name="T1" fmla="*/ 1050 h 1088"/>
                    <a:gd name="T2" fmla="*/ 412 w 427"/>
                    <a:gd name="T3" fmla="*/ 1088 h 1088"/>
                    <a:gd name="T4" fmla="*/ 0 w 427"/>
                    <a:gd name="T5" fmla="*/ 110 h 1088"/>
                    <a:gd name="T6" fmla="*/ 18 w 427"/>
                    <a:gd name="T7" fmla="*/ 0 h 1088"/>
                    <a:gd name="T8" fmla="*/ 427 w 427"/>
                    <a:gd name="T9" fmla="*/ 1050 h 1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7" h="1088">
                      <a:moveTo>
                        <a:pt x="427" y="1050"/>
                      </a:moveTo>
                      <a:lnTo>
                        <a:pt x="412" y="1088"/>
                      </a:lnTo>
                      <a:lnTo>
                        <a:pt x="0" y="110"/>
                      </a:lnTo>
                      <a:lnTo>
                        <a:pt x="18" y="0"/>
                      </a:lnTo>
                      <a:lnTo>
                        <a:pt x="427" y="105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7" name="Freeform 34"/>
                <p:cNvSpPr>
                  <a:spLocks/>
                </p:cNvSpPr>
                <p:nvPr/>
              </p:nvSpPr>
              <p:spPr bwMode="auto">
                <a:xfrm>
                  <a:off x="4863744" y="1459218"/>
                  <a:ext cx="360110" cy="207756"/>
                </a:xfrm>
                <a:custGeom>
                  <a:avLst/>
                  <a:gdLst>
                    <a:gd name="T0" fmla="*/ 234 w 234"/>
                    <a:gd name="T1" fmla="*/ 27 h 135"/>
                    <a:gd name="T2" fmla="*/ 183 w 234"/>
                    <a:gd name="T3" fmla="*/ 52 h 135"/>
                    <a:gd name="T4" fmla="*/ 176 w 234"/>
                    <a:gd name="T5" fmla="*/ 57 h 135"/>
                    <a:gd name="T6" fmla="*/ 123 w 234"/>
                    <a:gd name="T7" fmla="*/ 83 h 135"/>
                    <a:gd name="T8" fmla="*/ 116 w 234"/>
                    <a:gd name="T9" fmla="*/ 88 h 135"/>
                    <a:gd name="T10" fmla="*/ 70 w 234"/>
                    <a:gd name="T11" fmla="*/ 110 h 135"/>
                    <a:gd name="T12" fmla="*/ 60 w 234"/>
                    <a:gd name="T13" fmla="*/ 115 h 135"/>
                    <a:gd name="T14" fmla="*/ 23 w 234"/>
                    <a:gd name="T15" fmla="*/ 135 h 135"/>
                    <a:gd name="T16" fmla="*/ 0 w 234"/>
                    <a:gd name="T17" fmla="*/ 85 h 135"/>
                    <a:gd name="T18" fmla="*/ 40 w 234"/>
                    <a:gd name="T19" fmla="*/ 70 h 135"/>
                    <a:gd name="T20" fmla="*/ 48 w 234"/>
                    <a:gd name="T21" fmla="*/ 67 h 135"/>
                    <a:gd name="T22" fmla="*/ 90 w 234"/>
                    <a:gd name="T23" fmla="*/ 50 h 135"/>
                    <a:gd name="T24" fmla="*/ 100 w 234"/>
                    <a:gd name="T25" fmla="*/ 47 h 135"/>
                    <a:gd name="T26" fmla="*/ 156 w 234"/>
                    <a:gd name="T27" fmla="*/ 25 h 135"/>
                    <a:gd name="T28" fmla="*/ 166 w 234"/>
                    <a:gd name="T29" fmla="*/ 22 h 135"/>
                    <a:gd name="T30" fmla="*/ 224 w 234"/>
                    <a:gd name="T31" fmla="*/ 0 h 135"/>
                    <a:gd name="T32" fmla="*/ 234 w 234"/>
                    <a:gd name="T33" fmla="*/ 2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" h="135">
                      <a:moveTo>
                        <a:pt x="234" y="27"/>
                      </a:moveTo>
                      <a:lnTo>
                        <a:pt x="183" y="52"/>
                      </a:lnTo>
                      <a:lnTo>
                        <a:pt x="176" y="57"/>
                      </a:lnTo>
                      <a:lnTo>
                        <a:pt x="123" y="83"/>
                      </a:lnTo>
                      <a:lnTo>
                        <a:pt x="116" y="88"/>
                      </a:lnTo>
                      <a:lnTo>
                        <a:pt x="70" y="110"/>
                      </a:lnTo>
                      <a:lnTo>
                        <a:pt x="60" y="115"/>
                      </a:lnTo>
                      <a:lnTo>
                        <a:pt x="23" y="135"/>
                      </a:lnTo>
                      <a:lnTo>
                        <a:pt x="0" y="85"/>
                      </a:lnTo>
                      <a:lnTo>
                        <a:pt x="40" y="70"/>
                      </a:lnTo>
                      <a:lnTo>
                        <a:pt x="48" y="67"/>
                      </a:lnTo>
                      <a:lnTo>
                        <a:pt x="90" y="50"/>
                      </a:lnTo>
                      <a:lnTo>
                        <a:pt x="100" y="47"/>
                      </a:lnTo>
                      <a:lnTo>
                        <a:pt x="156" y="25"/>
                      </a:lnTo>
                      <a:lnTo>
                        <a:pt x="166" y="22"/>
                      </a:lnTo>
                      <a:lnTo>
                        <a:pt x="224" y="0"/>
                      </a:lnTo>
                      <a:lnTo>
                        <a:pt x="234" y="2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8" name="Freeform 35"/>
                <p:cNvSpPr>
                  <a:spLocks/>
                </p:cNvSpPr>
                <p:nvPr/>
              </p:nvSpPr>
              <p:spPr bwMode="auto">
                <a:xfrm>
                  <a:off x="4925301" y="1562326"/>
                  <a:ext cx="46168" cy="73869"/>
                </a:xfrm>
                <a:custGeom>
                  <a:avLst/>
                  <a:gdLst>
                    <a:gd name="T0" fmla="*/ 30 w 30"/>
                    <a:gd name="T1" fmla="*/ 43 h 48"/>
                    <a:gd name="T2" fmla="*/ 20 w 30"/>
                    <a:gd name="T3" fmla="*/ 48 h 48"/>
                    <a:gd name="T4" fmla="*/ 0 w 30"/>
                    <a:gd name="T5" fmla="*/ 3 h 48"/>
                    <a:gd name="T6" fmla="*/ 8 w 30"/>
                    <a:gd name="T7" fmla="*/ 0 h 48"/>
                    <a:gd name="T8" fmla="*/ 30 w 30"/>
                    <a:gd name="T9" fmla="*/ 4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8">
                      <a:moveTo>
                        <a:pt x="30" y="43"/>
                      </a:moveTo>
                      <a:lnTo>
                        <a:pt x="20" y="48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30" y="4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59" name="Freeform 36"/>
                <p:cNvSpPr>
                  <a:spLocks/>
                </p:cNvSpPr>
                <p:nvPr/>
              </p:nvSpPr>
              <p:spPr bwMode="auto">
                <a:xfrm>
                  <a:off x="5002247" y="1531547"/>
                  <a:ext cx="50785" cy="63096"/>
                </a:xfrm>
                <a:custGeom>
                  <a:avLst/>
                  <a:gdLst>
                    <a:gd name="T0" fmla="*/ 33 w 33"/>
                    <a:gd name="T1" fmla="*/ 36 h 41"/>
                    <a:gd name="T2" fmla="*/ 26 w 33"/>
                    <a:gd name="T3" fmla="*/ 41 h 41"/>
                    <a:gd name="T4" fmla="*/ 0 w 33"/>
                    <a:gd name="T5" fmla="*/ 3 h 41"/>
                    <a:gd name="T6" fmla="*/ 10 w 33"/>
                    <a:gd name="T7" fmla="*/ 0 h 41"/>
                    <a:gd name="T8" fmla="*/ 33 w 33"/>
                    <a:gd name="T9" fmla="*/ 3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1">
                      <a:moveTo>
                        <a:pt x="33" y="36"/>
                      </a:moveTo>
                      <a:lnTo>
                        <a:pt x="26" y="41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33" y="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0" name="Freeform 37"/>
                <p:cNvSpPr>
                  <a:spLocks/>
                </p:cNvSpPr>
                <p:nvPr/>
              </p:nvSpPr>
              <p:spPr bwMode="auto">
                <a:xfrm>
                  <a:off x="5103817" y="1493074"/>
                  <a:ext cx="41551" cy="53863"/>
                </a:xfrm>
                <a:custGeom>
                  <a:avLst/>
                  <a:gdLst>
                    <a:gd name="T0" fmla="*/ 27 w 27"/>
                    <a:gd name="T1" fmla="*/ 30 h 35"/>
                    <a:gd name="T2" fmla="*/ 20 w 27"/>
                    <a:gd name="T3" fmla="*/ 35 h 35"/>
                    <a:gd name="T4" fmla="*/ 0 w 27"/>
                    <a:gd name="T5" fmla="*/ 3 h 35"/>
                    <a:gd name="T6" fmla="*/ 10 w 27"/>
                    <a:gd name="T7" fmla="*/ 0 h 35"/>
                    <a:gd name="T8" fmla="*/ 27 w 27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35">
                      <a:moveTo>
                        <a:pt x="27" y="30"/>
                      </a:moveTo>
                      <a:lnTo>
                        <a:pt x="20" y="3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7" y="3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1" name="Freeform 38"/>
                <p:cNvSpPr>
                  <a:spLocks/>
                </p:cNvSpPr>
                <p:nvPr/>
              </p:nvSpPr>
              <p:spPr bwMode="auto">
                <a:xfrm>
                  <a:off x="5884055" y="2985838"/>
                  <a:ext cx="212373" cy="127731"/>
                </a:xfrm>
                <a:custGeom>
                  <a:avLst/>
                  <a:gdLst>
                    <a:gd name="T0" fmla="*/ 0 w 55"/>
                    <a:gd name="T1" fmla="*/ 24 h 33"/>
                    <a:gd name="T2" fmla="*/ 55 w 55"/>
                    <a:gd name="T3" fmla="*/ 0 h 33"/>
                    <a:gd name="T4" fmla="*/ 52 w 55"/>
                    <a:gd name="T5" fmla="*/ 12 h 33"/>
                    <a:gd name="T6" fmla="*/ 1 w 55"/>
                    <a:gd name="T7" fmla="*/ 33 h 33"/>
                    <a:gd name="T8" fmla="*/ 0 w 55"/>
                    <a:gd name="T9" fmla="*/ 2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33">
                      <a:moveTo>
                        <a:pt x="0" y="24"/>
                      </a:moveTo>
                      <a:cubicBezTo>
                        <a:pt x="2" y="24"/>
                        <a:pt x="55" y="0"/>
                        <a:pt x="55" y="0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1" y="33"/>
                        <a:pt x="1" y="33"/>
                        <a:pt x="1" y="33"/>
                      </a:cubicBez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2" name="Freeform 41"/>
                <p:cNvSpPr>
                  <a:spLocks noEditPoints="1"/>
                </p:cNvSpPr>
                <p:nvPr/>
              </p:nvSpPr>
              <p:spPr bwMode="auto">
                <a:xfrm>
                  <a:off x="5045338" y="1763926"/>
                  <a:ext cx="1181900" cy="1303475"/>
                </a:xfrm>
                <a:custGeom>
                  <a:avLst/>
                  <a:gdLst>
                    <a:gd name="T0" fmla="*/ 40 w 768"/>
                    <a:gd name="T1" fmla="*/ 339 h 847"/>
                    <a:gd name="T2" fmla="*/ 116 w 768"/>
                    <a:gd name="T3" fmla="*/ 188 h 847"/>
                    <a:gd name="T4" fmla="*/ 294 w 768"/>
                    <a:gd name="T5" fmla="*/ 239 h 847"/>
                    <a:gd name="T6" fmla="*/ 141 w 768"/>
                    <a:gd name="T7" fmla="*/ 178 h 847"/>
                    <a:gd name="T8" fmla="*/ 294 w 768"/>
                    <a:gd name="T9" fmla="*/ 239 h 847"/>
                    <a:gd name="T10" fmla="*/ 399 w 768"/>
                    <a:gd name="T11" fmla="*/ 83 h 847"/>
                    <a:gd name="T12" fmla="*/ 319 w 768"/>
                    <a:gd name="T13" fmla="*/ 229 h 847"/>
                    <a:gd name="T14" fmla="*/ 557 w 768"/>
                    <a:gd name="T15" fmla="*/ 131 h 847"/>
                    <a:gd name="T16" fmla="*/ 419 w 768"/>
                    <a:gd name="T17" fmla="*/ 75 h 847"/>
                    <a:gd name="T18" fmla="*/ 557 w 768"/>
                    <a:gd name="T19" fmla="*/ 131 h 847"/>
                    <a:gd name="T20" fmla="*/ 625 w 768"/>
                    <a:gd name="T21" fmla="*/ 0 h 847"/>
                    <a:gd name="T22" fmla="*/ 575 w 768"/>
                    <a:gd name="T23" fmla="*/ 123 h 847"/>
                    <a:gd name="T24" fmla="*/ 633 w 768"/>
                    <a:gd name="T25" fmla="*/ 261 h 847"/>
                    <a:gd name="T26" fmla="*/ 673 w 768"/>
                    <a:gd name="T27" fmla="*/ 116 h 847"/>
                    <a:gd name="T28" fmla="*/ 633 w 768"/>
                    <a:gd name="T29" fmla="*/ 261 h 847"/>
                    <a:gd name="T30" fmla="*/ 640 w 768"/>
                    <a:gd name="T31" fmla="*/ 279 h 847"/>
                    <a:gd name="T32" fmla="*/ 768 w 768"/>
                    <a:gd name="T33" fmla="*/ 344 h 847"/>
                    <a:gd name="T34" fmla="*/ 163 w 768"/>
                    <a:gd name="T35" fmla="*/ 322 h 847"/>
                    <a:gd name="T36" fmla="*/ 90 w 768"/>
                    <a:gd name="T37" fmla="*/ 480 h 847"/>
                    <a:gd name="T38" fmla="*/ 163 w 768"/>
                    <a:gd name="T39" fmla="*/ 322 h 847"/>
                    <a:gd name="T40" fmla="*/ 229 w 768"/>
                    <a:gd name="T41" fmla="*/ 425 h 847"/>
                    <a:gd name="T42" fmla="*/ 304 w 768"/>
                    <a:gd name="T43" fmla="*/ 264 h 847"/>
                    <a:gd name="T44" fmla="*/ 497 w 768"/>
                    <a:gd name="T45" fmla="*/ 314 h 847"/>
                    <a:gd name="T46" fmla="*/ 329 w 768"/>
                    <a:gd name="T47" fmla="*/ 254 h 847"/>
                    <a:gd name="T48" fmla="*/ 497 w 768"/>
                    <a:gd name="T49" fmla="*/ 314 h 847"/>
                    <a:gd name="T50" fmla="*/ 472 w 768"/>
                    <a:gd name="T51" fmla="*/ 196 h 847"/>
                    <a:gd name="T52" fmla="*/ 613 w 768"/>
                    <a:gd name="T53" fmla="*/ 269 h 847"/>
                    <a:gd name="T54" fmla="*/ 211 w 768"/>
                    <a:gd name="T55" fmla="*/ 457 h 847"/>
                    <a:gd name="T56" fmla="*/ 136 w 768"/>
                    <a:gd name="T57" fmla="*/ 610 h 847"/>
                    <a:gd name="T58" fmla="*/ 211 w 768"/>
                    <a:gd name="T59" fmla="*/ 457 h 847"/>
                    <a:gd name="T60" fmla="*/ 143 w 768"/>
                    <a:gd name="T61" fmla="*/ 631 h 847"/>
                    <a:gd name="T62" fmla="*/ 291 w 768"/>
                    <a:gd name="T63" fmla="*/ 683 h 847"/>
                    <a:gd name="T64" fmla="*/ 188 w 768"/>
                    <a:gd name="T65" fmla="*/ 756 h 847"/>
                    <a:gd name="T66" fmla="*/ 329 w 768"/>
                    <a:gd name="T67" fmla="*/ 796 h 847"/>
                    <a:gd name="T68" fmla="*/ 188 w 768"/>
                    <a:gd name="T69" fmla="*/ 756 h 847"/>
                    <a:gd name="T70" fmla="*/ 352 w 768"/>
                    <a:gd name="T71" fmla="*/ 399 h 847"/>
                    <a:gd name="T72" fmla="*/ 276 w 768"/>
                    <a:gd name="T73" fmla="*/ 550 h 847"/>
                    <a:gd name="T74" fmla="*/ 427 w 768"/>
                    <a:gd name="T75" fmla="*/ 615 h 847"/>
                    <a:gd name="T76" fmla="*/ 281 w 768"/>
                    <a:gd name="T77" fmla="*/ 570 h 847"/>
                    <a:gd name="T78" fmla="*/ 427 w 768"/>
                    <a:gd name="T79" fmla="*/ 615 h 847"/>
                    <a:gd name="T80" fmla="*/ 417 w 768"/>
                    <a:gd name="T81" fmla="*/ 490 h 847"/>
                    <a:gd name="T82" fmla="*/ 507 w 768"/>
                    <a:gd name="T83" fmla="*/ 334 h 847"/>
                    <a:gd name="T84" fmla="*/ 593 w 768"/>
                    <a:gd name="T85" fmla="*/ 535 h 847"/>
                    <a:gd name="T86" fmla="*/ 424 w 768"/>
                    <a:gd name="T87" fmla="*/ 510 h 847"/>
                    <a:gd name="T88" fmla="*/ 593 w 768"/>
                    <a:gd name="T89" fmla="*/ 535 h 847"/>
                    <a:gd name="T90" fmla="*/ 359 w 768"/>
                    <a:gd name="T91" fmla="*/ 781 h 847"/>
                    <a:gd name="T92" fmla="*/ 437 w 768"/>
                    <a:gd name="T93" fmla="*/ 641 h 847"/>
                    <a:gd name="T94" fmla="*/ 467 w 768"/>
                    <a:gd name="T95" fmla="*/ 626 h 847"/>
                    <a:gd name="T96" fmla="*/ 640 w 768"/>
                    <a:gd name="T97" fmla="*/ 653 h 847"/>
                    <a:gd name="T98" fmla="*/ 467 w 768"/>
                    <a:gd name="T99" fmla="*/ 626 h 847"/>
                    <a:gd name="T100" fmla="*/ 575 w 768"/>
                    <a:gd name="T101" fmla="*/ 425 h 847"/>
                    <a:gd name="T102" fmla="*/ 623 w 768"/>
                    <a:gd name="T103" fmla="*/ 286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8" h="847">
                      <a:moveTo>
                        <a:pt x="153" y="294"/>
                      </a:moveTo>
                      <a:lnTo>
                        <a:pt x="40" y="339"/>
                      </a:lnTo>
                      <a:lnTo>
                        <a:pt x="0" y="229"/>
                      </a:lnTo>
                      <a:lnTo>
                        <a:pt x="116" y="188"/>
                      </a:lnTo>
                      <a:lnTo>
                        <a:pt x="153" y="294"/>
                      </a:lnTo>
                      <a:close/>
                      <a:moveTo>
                        <a:pt x="294" y="239"/>
                      </a:moveTo>
                      <a:lnTo>
                        <a:pt x="256" y="136"/>
                      </a:lnTo>
                      <a:lnTo>
                        <a:pt x="141" y="178"/>
                      </a:lnTo>
                      <a:lnTo>
                        <a:pt x="178" y="284"/>
                      </a:lnTo>
                      <a:lnTo>
                        <a:pt x="294" y="239"/>
                      </a:lnTo>
                      <a:close/>
                      <a:moveTo>
                        <a:pt x="439" y="178"/>
                      </a:moveTo>
                      <a:lnTo>
                        <a:pt x="399" y="83"/>
                      </a:lnTo>
                      <a:lnTo>
                        <a:pt x="281" y="126"/>
                      </a:lnTo>
                      <a:lnTo>
                        <a:pt x="319" y="229"/>
                      </a:lnTo>
                      <a:lnTo>
                        <a:pt x="439" y="178"/>
                      </a:lnTo>
                      <a:close/>
                      <a:moveTo>
                        <a:pt x="557" y="131"/>
                      </a:moveTo>
                      <a:lnTo>
                        <a:pt x="517" y="40"/>
                      </a:lnTo>
                      <a:lnTo>
                        <a:pt x="419" y="75"/>
                      </a:lnTo>
                      <a:lnTo>
                        <a:pt x="462" y="171"/>
                      </a:lnTo>
                      <a:lnTo>
                        <a:pt x="557" y="131"/>
                      </a:lnTo>
                      <a:close/>
                      <a:moveTo>
                        <a:pt x="660" y="91"/>
                      </a:moveTo>
                      <a:lnTo>
                        <a:pt x="625" y="0"/>
                      </a:lnTo>
                      <a:lnTo>
                        <a:pt x="537" y="33"/>
                      </a:lnTo>
                      <a:lnTo>
                        <a:pt x="575" y="123"/>
                      </a:lnTo>
                      <a:lnTo>
                        <a:pt x="660" y="91"/>
                      </a:lnTo>
                      <a:close/>
                      <a:moveTo>
                        <a:pt x="633" y="261"/>
                      </a:moveTo>
                      <a:lnTo>
                        <a:pt x="718" y="226"/>
                      </a:lnTo>
                      <a:lnTo>
                        <a:pt x="673" y="116"/>
                      </a:lnTo>
                      <a:lnTo>
                        <a:pt x="585" y="151"/>
                      </a:lnTo>
                      <a:lnTo>
                        <a:pt x="633" y="261"/>
                      </a:lnTo>
                      <a:close/>
                      <a:moveTo>
                        <a:pt x="726" y="244"/>
                      </a:moveTo>
                      <a:lnTo>
                        <a:pt x="640" y="279"/>
                      </a:lnTo>
                      <a:lnTo>
                        <a:pt x="681" y="379"/>
                      </a:lnTo>
                      <a:lnTo>
                        <a:pt x="768" y="344"/>
                      </a:lnTo>
                      <a:lnTo>
                        <a:pt x="726" y="244"/>
                      </a:lnTo>
                      <a:close/>
                      <a:moveTo>
                        <a:pt x="163" y="322"/>
                      </a:moveTo>
                      <a:lnTo>
                        <a:pt x="50" y="367"/>
                      </a:lnTo>
                      <a:lnTo>
                        <a:pt x="90" y="480"/>
                      </a:lnTo>
                      <a:lnTo>
                        <a:pt x="203" y="435"/>
                      </a:lnTo>
                      <a:lnTo>
                        <a:pt x="163" y="322"/>
                      </a:lnTo>
                      <a:close/>
                      <a:moveTo>
                        <a:pt x="188" y="312"/>
                      </a:moveTo>
                      <a:lnTo>
                        <a:pt x="229" y="425"/>
                      </a:lnTo>
                      <a:lnTo>
                        <a:pt x="344" y="377"/>
                      </a:lnTo>
                      <a:lnTo>
                        <a:pt x="304" y="264"/>
                      </a:lnTo>
                      <a:lnTo>
                        <a:pt x="188" y="312"/>
                      </a:lnTo>
                      <a:close/>
                      <a:moveTo>
                        <a:pt x="497" y="314"/>
                      </a:moveTo>
                      <a:lnTo>
                        <a:pt x="452" y="204"/>
                      </a:lnTo>
                      <a:lnTo>
                        <a:pt x="329" y="254"/>
                      </a:lnTo>
                      <a:lnTo>
                        <a:pt x="372" y="367"/>
                      </a:lnTo>
                      <a:lnTo>
                        <a:pt x="497" y="314"/>
                      </a:lnTo>
                      <a:close/>
                      <a:moveTo>
                        <a:pt x="568" y="158"/>
                      </a:moveTo>
                      <a:lnTo>
                        <a:pt x="472" y="196"/>
                      </a:lnTo>
                      <a:lnTo>
                        <a:pt x="522" y="304"/>
                      </a:lnTo>
                      <a:lnTo>
                        <a:pt x="613" y="269"/>
                      </a:lnTo>
                      <a:lnTo>
                        <a:pt x="568" y="158"/>
                      </a:lnTo>
                      <a:close/>
                      <a:moveTo>
                        <a:pt x="211" y="457"/>
                      </a:moveTo>
                      <a:lnTo>
                        <a:pt x="98" y="505"/>
                      </a:lnTo>
                      <a:lnTo>
                        <a:pt x="136" y="610"/>
                      </a:lnTo>
                      <a:lnTo>
                        <a:pt x="249" y="563"/>
                      </a:lnTo>
                      <a:lnTo>
                        <a:pt x="211" y="457"/>
                      </a:lnTo>
                      <a:close/>
                      <a:moveTo>
                        <a:pt x="256" y="583"/>
                      </a:moveTo>
                      <a:lnTo>
                        <a:pt x="143" y="631"/>
                      </a:lnTo>
                      <a:lnTo>
                        <a:pt x="181" y="736"/>
                      </a:lnTo>
                      <a:lnTo>
                        <a:pt x="291" y="683"/>
                      </a:lnTo>
                      <a:lnTo>
                        <a:pt x="256" y="583"/>
                      </a:lnTo>
                      <a:close/>
                      <a:moveTo>
                        <a:pt x="188" y="756"/>
                      </a:moveTo>
                      <a:lnTo>
                        <a:pt x="221" y="847"/>
                      </a:lnTo>
                      <a:lnTo>
                        <a:pt x="329" y="796"/>
                      </a:lnTo>
                      <a:lnTo>
                        <a:pt x="299" y="706"/>
                      </a:lnTo>
                      <a:lnTo>
                        <a:pt x="188" y="756"/>
                      </a:lnTo>
                      <a:close/>
                      <a:moveTo>
                        <a:pt x="387" y="502"/>
                      </a:moveTo>
                      <a:lnTo>
                        <a:pt x="352" y="399"/>
                      </a:lnTo>
                      <a:lnTo>
                        <a:pt x="236" y="447"/>
                      </a:lnTo>
                      <a:lnTo>
                        <a:pt x="276" y="550"/>
                      </a:lnTo>
                      <a:lnTo>
                        <a:pt x="387" y="502"/>
                      </a:lnTo>
                      <a:close/>
                      <a:moveTo>
                        <a:pt x="427" y="615"/>
                      </a:moveTo>
                      <a:lnTo>
                        <a:pt x="394" y="523"/>
                      </a:lnTo>
                      <a:lnTo>
                        <a:pt x="281" y="570"/>
                      </a:lnTo>
                      <a:lnTo>
                        <a:pt x="319" y="671"/>
                      </a:lnTo>
                      <a:lnTo>
                        <a:pt x="427" y="615"/>
                      </a:lnTo>
                      <a:close/>
                      <a:moveTo>
                        <a:pt x="379" y="387"/>
                      </a:moveTo>
                      <a:lnTo>
                        <a:pt x="417" y="490"/>
                      </a:lnTo>
                      <a:lnTo>
                        <a:pt x="550" y="435"/>
                      </a:lnTo>
                      <a:lnTo>
                        <a:pt x="507" y="334"/>
                      </a:lnTo>
                      <a:lnTo>
                        <a:pt x="379" y="387"/>
                      </a:lnTo>
                      <a:close/>
                      <a:moveTo>
                        <a:pt x="593" y="535"/>
                      </a:moveTo>
                      <a:lnTo>
                        <a:pt x="557" y="455"/>
                      </a:lnTo>
                      <a:lnTo>
                        <a:pt x="424" y="510"/>
                      </a:lnTo>
                      <a:lnTo>
                        <a:pt x="460" y="600"/>
                      </a:lnTo>
                      <a:lnTo>
                        <a:pt x="593" y="535"/>
                      </a:lnTo>
                      <a:close/>
                      <a:moveTo>
                        <a:pt x="326" y="691"/>
                      </a:moveTo>
                      <a:lnTo>
                        <a:pt x="359" y="781"/>
                      </a:lnTo>
                      <a:lnTo>
                        <a:pt x="470" y="731"/>
                      </a:lnTo>
                      <a:lnTo>
                        <a:pt x="437" y="641"/>
                      </a:lnTo>
                      <a:lnTo>
                        <a:pt x="326" y="691"/>
                      </a:lnTo>
                      <a:close/>
                      <a:moveTo>
                        <a:pt x="467" y="626"/>
                      </a:moveTo>
                      <a:lnTo>
                        <a:pt x="502" y="716"/>
                      </a:lnTo>
                      <a:lnTo>
                        <a:pt x="640" y="653"/>
                      </a:lnTo>
                      <a:lnTo>
                        <a:pt x="603" y="560"/>
                      </a:lnTo>
                      <a:lnTo>
                        <a:pt x="467" y="626"/>
                      </a:lnTo>
                      <a:close/>
                      <a:moveTo>
                        <a:pt x="530" y="324"/>
                      </a:moveTo>
                      <a:lnTo>
                        <a:pt x="575" y="425"/>
                      </a:lnTo>
                      <a:lnTo>
                        <a:pt x="663" y="387"/>
                      </a:lnTo>
                      <a:lnTo>
                        <a:pt x="623" y="286"/>
                      </a:lnTo>
                      <a:lnTo>
                        <a:pt x="530" y="32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3" name="Freeform 42"/>
                <p:cNvSpPr>
                  <a:spLocks noEditPoints="1"/>
                </p:cNvSpPr>
                <p:nvPr/>
              </p:nvSpPr>
              <p:spPr bwMode="auto">
                <a:xfrm>
                  <a:off x="5057649" y="1740842"/>
                  <a:ext cx="1177283" cy="1301936"/>
                </a:xfrm>
                <a:custGeom>
                  <a:avLst/>
                  <a:gdLst>
                    <a:gd name="T0" fmla="*/ 150 w 765"/>
                    <a:gd name="T1" fmla="*/ 294 h 846"/>
                    <a:gd name="T2" fmla="*/ 0 w 765"/>
                    <a:gd name="T3" fmla="*/ 229 h 846"/>
                    <a:gd name="T4" fmla="*/ 138 w 765"/>
                    <a:gd name="T5" fmla="*/ 178 h 846"/>
                    <a:gd name="T6" fmla="*/ 291 w 765"/>
                    <a:gd name="T7" fmla="*/ 236 h 846"/>
                    <a:gd name="T8" fmla="*/ 138 w 765"/>
                    <a:gd name="T9" fmla="*/ 178 h 846"/>
                    <a:gd name="T10" fmla="*/ 278 w 765"/>
                    <a:gd name="T11" fmla="*/ 126 h 846"/>
                    <a:gd name="T12" fmla="*/ 436 w 765"/>
                    <a:gd name="T13" fmla="*/ 178 h 846"/>
                    <a:gd name="T14" fmla="*/ 517 w 765"/>
                    <a:gd name="T15" fmla="*/ 38 h 846"/>
                    <a:gd name="T16" fmla="*/ 459 w 765"/>
                    <a:gd name="T17" fmla="*/ 168 h 846"/>
                    <a:gd name="T18" fmla="*/ 517 w 765"/>
                    <a:gd name="T19" fmla="*/ 38 h 846"/>
                    <a:gd name="T20" fmla="*/ 534 w 765"/>
                    <a:gd name="T21" fmla="*/ 33 h 846"/>
                    <a:gd name="T22" fmla="*/ 660 w 765"/>
                    <a:gd name="T23" fmla="*/ 88 h 846"/>
                    <a:gd name="T24" fmla="*/ 670 w 765"/>
                    <a:gd name="T25" fmla="*/ 116 h 846"/>
                    <a:gd name="T26" fmla="*/ 630 w 765"/>
                    <a:gd name="T27" fmla="*/ 259 h 846"/>
                    <a:gd name="T28" fmla="*/ 670 w 765"/>
                    <a:gd name="T29" fmla="*/ 116 h 846"/>
                    <a:gd name="T30" fmla="*/ 637 w 765"/>
                    <a:gd name="T31" fmla="*/ 279 h 846"/>
                    <a:gd name="T32" fmla="*/ 765 w 765"/>
                    <a:gd name="T33" fmla="*/ 344 h 846"/>
                    <a:gd name="T34" fmla="*/ 47 w 765"/>
                    <a:gd name="T35" fmla="*/ 367 h 846"/>
                    <a:gd name="T36" fmla="*/ 200 w 765"/>
                    <a:gd name="T37" fmla="*/ 435 h 846"/>
                    <a:gd name="T38" fmla="*/ 47 w 765"/>
                    <a:gd name="T39" fmla="*/ 367 h 846"/>
                    <a:gd name="T40" fmla="*/ 226 w 765"/>
                    <a:gd name="T41" fmla="*/ 422 h 846"/>
                    <a:gd name="T42" fmla="*/ 301 w 765"/>
                    <a:gd name="T43" fmla="*/ 264 h 846"/>
                    <a:gd name="T44" fmla="*/ 449 w 765"/>
                    <a:gd name="T45" fmla="*/ 203 h 846"/>
                    <a:gd name="T46" fmla="*/ 369 w 765"/>
                    <a:gd name="T47" fmla="*/ 364 h 846"/>
                    <a:gd name="T48" fmla="*/ 449 w 765"/>
                    <a:gd name="T49" fmla="*/ 203 h 846"/>
                    <a:gd name="T50" fmla="*/ 472 w 765"/>
                    <a:gd name="T51" fmla="*/ 196 h 846"/>
                    <a:gd name="T52" fmla="*/ 612 w 765"/>
                    <a:gd name="T53" fmla="*/ 266 h 846"/>
                    <a:gd name="T54" fmla="*/ 208 w 765"/>
                    <a:gd name="T55" fmla="*/ 457 h 846"/>
                    <a:gd name="T56" fmla="*/ 133 w 765"/>
                    <a:gd name="T57" fmla="*/ 608 h 846"/>
                    <a:gd name="T58" fmla="*/ 208 w 765"/>
                    <a:gd name="T59" fmla="*/ 457 h 846"/>
                    <a:gd name="T60" fmla="*/ 140 w 765"/>
                    <a:gd name="T61" fmla="*/ 630 h 846"/>
                    <a:gd name="T62" fmla="*/ 288 w 765"/>
                    <a:gd name="T63" fmla="*/ 683 h 846"/>
                    <a:gd name="T64" fmla="*/ 296 w 765"/>
                    <a:gd name="T65" fmla="*/ 703 h 846"/>
                    <a:gd name="T66" fmla="*/ 218 w 765"/>
                    <a:gd name="T67" fmla="*/ 846 h 846"/>
                    <a:gd name="T68" fmla="*/ 296 w 765"/>
                    <a:gd name="T69" fmla="*/ 703 h 846"/>
                    <a:gd name="T70" fmla="*/ 236 w 765"/>
                    <a:gd name="T71" fmla="*/ 445 h 846"/>
                    <a:gd name="T72" fmla="*/ 386 w 765"/>
                    <a:gd name="T73" fmla="*/ 502 h 846"/>
                    <a:gd name="T74" fmla="*/ 391 w 765"/>
                    <a:gd name="T75" fmla="*/ 522 h 846"/>
                    <a:gd name="T76" fmla="*/ 316 w 765"/>
                    <a:gd name="T77" fmla="*/ 668 h 846"/>
                    <a:gd name="T78" fmla="*/ 391 w 765"/>
                    <a:gd name="T79" fmla="*/ 522 h 846"/>
                    <a:gd name="T80" fmla="*/ 376 w 765"/>
                    <a:gd name="T81" fmla="*/ 387 h 846"/>
                    <a:gd name="T82" fmla="*/ 547 w 765"/>
                    <a:gd name="T83" fmla="*/ 435 h 846"/>
                    <a:gd name="T84" fmla="*/ 555 w 765"/>
                    <a:gd name="T85" fmla="*/ 452 h 846"/>
                    <a:gd name="T86" fmla="*/ 457 w 765"/>
                    <a:gd name="T87" fmla="*/ 600 h 846"/>
                    <a:gd name="T88" fmla="*/ 555 w 765"/>
                    <a:gd name="T89" fmla="*/ 452 h 846"/>
                    <a:gd name="T90" fmla="*/ 356 w 765"/>
                    <a:gd name="T91" fmla="*/ 781 h 846"/>
                    <a:gd name="T92" fmla="*/ 434 w 765"/>
                    <a:gd name="T93" fmla="*/ 638 h 846"/>
                    <a:gd name="T94" fmla="*/ 600 w 765"/>
                    <a:gd name="T95" fmla="*/ 560 h 846"/>
                    <a:gd name="T96" fmla="*/ 499 w 765"/>
                    <a:gd name="T97" fmla="*/ 716 h 846"/>
                    <a:gd name="T98" fmla="*/ 600 w 765"/>
                    <a:gd name="T99" fmla="*/ 560 h 846"/>
                    <a:gd name="T100" fmla="*/ 620 w 765"/>
                    <a:gd name="T101" fmla="*/ 286 h 846"/>
                    <a:gd name="T102" fmla="*/ 572 w 765"/>
                    <a:gd name="T103" fmla="*/ 425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5" h="846">
                      <a:moveTo>
                        <a:pt x="113" y="186"/>
                      </a:moveTo>
                      <a:lnTo>
                        <a:pt x="150" y="294"/>
                      </a:lnTo>
                      <a:lnTo>
                        <a:pt x="37" y="339"/>
                      </a:lnTo>
                      <a:lnTo>
                        <a:pt x="0" y="229"/>
                      </a:lnTo>
                      <a:lnTo>
                        <a:pt x="113" y="186"/>
                      </a:lnTo>
                      <a:close/>
                      <a:moveTo>
                        <a:pt x="138" y="178"/>
                      </a:moveTo>
                      <a:lnTo>
                        <a:pt x="175" y="284"/>
                      </a:lnTo>
                      <a:lnTo>
                        <a:pt x="291" y="236"/>
                      </a:lnTo>
                      <a:lnTo>
                        <a:pt x="256" y="136"/>
                      </a:lnTo>
                      <a:lnTo>
                        <a:pt x="138" y="178"/>
                      </a:lnTo>
                      <a:close/>
                      <a:moveTo>
                        <a:pt x="396" y="83"/>
                      </a:moveTo>
                      <a:lnTo>
                        <a:pt x="278" y="126"/>
                      </a:lnTo>
                      <a:lnTo>
                        <a:pt x="316" y="226"/>
                      </a:lnTo>
                      <a:lnTo>
                        <a:pt x="436" y="178"/>
                      </a:lnTo>
                      <a:lnTo>
                        <a:pt x="396" y="83"/>
                      </a:lnTo>
                      <a:close/>
                      <a:moveTo>
                        <a:pt x="517" y="38"/>
                      </a:moveTo>
                      <a:lnTo>
                        <a:pt x="419" y="75"/>
                      </a:lnTo>
                      <a:lnTo>
                        <a:pt x="459" y="168"/>
                      </a:lnTo>
                      <a:lnTo>
                        <a:pt x="555" y="131"/>
                      </a:lnTo>
                      <a:lnTo>
                        <a:pt x="517" y="38"/>
                      </a:lnTo>
                      <a:close/>
                      <a:moveTo>
                        <a:pt x="622" y="0"/>
                      </a:moveTo>
                      <a:lnTo>
                        <a:pt x="534" y="33"/>
                      </a:lnTo>
                      <a:lnTo>
                        <a:pt x="572" y="123"/>
                      </a:lnTo>
                      <a:lnTo>
                        <a:pt x="660" y="88"/>
                      </a:lnTo>
                      <a:lnTo>
                        <a:pt x="622" y="0"/>
                      </a:lnTo>
                      <a:close/>
                      <a:moveTo>
                        <a:pt x="670" y="116"/>
                      </a:moveTo>
                      <a:lnTo>
                        <a:pt x="585" y="148"/>
                      </a:lnTo>
                      <a:lnTo>
                        <a:pt x="630" y="259"/>
                      </a:lnTo>
                      <a:lnTo>
                        <a:pt x="715" y="224"/>
                      </a:lnTo>
                      <a:lnTo>
                        <a:pt x="670" y="116"/>
                      </a:lnTo>
                      <a:close/>
                      <a:moveTo>
                        <a:pt x="723" y="244"/>
                      </a:moveTo>
                      <a:lnTo>
                        <a:pt x="637" y="279"/>
                      </a:lnTo>
                      <a:lnTo>
                        <a:pt x="680" y="379"/>
                      </a:lnTo>
                      <a:lnTo>
                        <a:pt x="765" y="344"/>
                      </a:lnTo>
                      <a:lnTo>
                        <a:pt x="723" y="244"/>
                      </a:lnTo>
                      <a:close/>
                      <a:moveTo>
                        <a:pt x="47" y="367"/>
                      </a:moveTo>
                      <a:lnTo>
                        <a:pt x="87" y="480"/>
                      </a:lnTo>
                      <a:lnTo>
                        <a:pt x="200" y="435"/>
                      </a:lnTo>
                      <a:lnTo>
                        <a:pt x="160" y="319"/>
                      </a:lnTo>
                      <a:lnTo>
                        <a:pt x="47" y="367"/>
                      </a:lnTo>
                      <a:close/>
                      <a:moveTo>
                        <a:pt x="185" y="309"/>
                      </a:moveTo>
                      <a:lnTo>
                        <a:pt x="226" y="422"/>
                      </a:lnTo>
                      <a:lnTo>
                        <a:pt x="341" y="377"/>
                      </a:lnTo>
                      <a:lnTo>
                        <a:pt x="301" y="264"/>
                      </a:lnTo>
                      <a:lnTo>
                        <a:pt x="185" y="309"/>
                      </a:lnTo>
                      <a:close/>
                      <a:moveTo>
                        <a:pt x="449" y="203"/>
                      </a:moveTo>
                      <a:lnTo>
                        <a:pt x="326" y="254"/>
                      </a:lnTo>
                      <a:lnTo>
                        <a:pt x="369" y="364"/>
                      </a:lnTo>
                      <a:lnTo>
                        <a:pt x="494" y="314"/>
                      </a:lnTo>
                      <a:lnTo>
                        <a:pt x="449" y="203"/>
                      </a:lnTo>
                      <a:close/>
                      <a:moveTo>
                        <a:pt x="565" y="156"/>
                      </a:moveTo>
                      <a:lnTo>
                        <a:pt x="472" y="196"/>
                      </a:lnTo>
                      <a:lnTo>
                        <a:pt x="519" y="304"/>
                      </a:lnTo>
                      <a:lnTo>
                        <a:pt x="612" y="266"/>
                      </a:lnTo>
                      <a:lnTo>
                        <a:pt x="565" y="156"/>
                      </a:lnTo>
                      <a:close/>
                      <a:moveTo>
                        <a:pt x="208" y="457"/>
                      </a:moveTo>
                      <a:lnTo>
                        <a:pt x="95" y="502"/>
                      </a:lnTo>
                      <a:lnTo>
                        <a:pt x="133" y="608"/>
                      </a:lnTo>
                      <a:lnTo>
                        <a:pt x="246" y="563"/>
                      </a:lnTo>
                      <a:lnTo>
                        <a:pt x="208" y="457"/>
                      </a:lnTo>
                      <a:close/>
                      <a:moveTo>
                        <a:pt x="253" y="583"/>
                      </a:moveTo>
                      <a:lnTo>
                        <a:pt x="140" y="630"/>
                      </a:lnTo>
                      <a:lnTo>
                        <a:pt x="180" y="736"/>
                      </a:lnTo>
                      <a:lnTo>
                        <a:pt x="288" y="683"/>
                      </a:lnTo>
                      <a:lnTo>
                        <a:pt x="253" y="583"/>
                      </a:lnTo>
                      <a:close/>
                      <a:moveTo>
                        <a:pt x="296" y="703"/>
                      </a:moveTo>
                      <a:lnTo>
                        <a:pt x="185" y="756"/>
                      </a:lnTo>
                      <a:lnTo>
                        <a:pt x="218" y="846"/>
                      </a:lnTo>
                      <a:lnTo>
                        <a:pt x="329" y="794"/>
                      </a:lnTo>
                      <a:lnTo>
                        <a:pt x="296" y="703"/>
                      </a:lnTo>
                      <a:close/>
                      <a:moveTo>
                        <a:pt x="349" y="399"/>
                      </a:moveTo>
                      <a:lnTo>
                        <a:pt x="236" y="445"/>
                      </a:lnTo>
                      <a:lnTo>
                        <a:pt x="273" y="550"/>
                      </a:lnTo>
                      <a:lnTo>
                        <a:pt x="386" y="502"/>
                      </a:lnTo>
                      <a:lnTo>
                        <a:pt x="349" y="399"/>
                      </a:lnTo>
                      <a:close/>
                      <a:moveTo>
                        <a:pt x="391" y="522"/>
                      </a:moveTo>
                      <a:lnTo>
                        <a:pt x="281" y="570"/>
                      </a:lnTo>
                      <a:lnTo>
                        <a:pt x="316" y="668"/>
                      </a:lnTo>
                      <a:lnTo>
                        <a:pt x="424" y="615"/>
                      </a:lnTo>
                      <a:lnTo>
                        <a:pt x="391" y="522"/>
                      </a:lnTo>
                      <a:close/>
                      <a:moveTo>
                        <a:pt x="504" y="334"/>
                      </a:moveTo>
                      <a:lnTo>
                        <a:pt x="376" y="387"/>
                      </a:lnTo>
                      <a:lnTo>
                        <a:pt x="416" y="490"/>
                      </a:lnTo>
                      <a:lnTo>
                        <a:pt x="547" y="435"/>
                      </a:lnTo>
                      <a:lnTo>
                        <a:pt x="504" y="334"/>
                      </a:lnTo>
                      <a:close/>
                      <a:moveTo>
                        <a:pt x="555" y="452"/>
                      </a:moveTo>
                      <a:lnTo>
                        <a:pt x="421" y="510"/>
                      </a:lnTo>
                      <a:lnTo>
                        <a:pt x="457" y="600"/>
                      </a:lnTo>
                      <a:lnTo>
                        <a:pt x="590" y="535"/>
                      </a:lnTo>
                      <a:lnTo>
                        <a:pt x="555" y="452"/>
                      </a:lnTo>
                      <a:close/>
                      <a:moveTo>
                        <a:pt x="324" y="691"/>
                      </a:moveTo>
                      <a:lnTo>
                        <a:pt x="356" y="781"/>
                      </a:lnTo>
                      <a:lnTo>
                        <a:pt x="467" y="731"/>
                      </a:lnTo>
                      <a:lnTo>
                        <a:pt x="434" y="638"/>
                      </a:lnTo>
                      <a:lnTo>
                        <a:pt x="324" y="691"/>
                      </a:lnTo>
                      <a:close/>
                      <a:moveTo>
                        <a:pt x="600" y="560"/>
                      </a:moveTo>
                      <a:lnTo>
                        <a:pt x="464" y="623"/>
                      </a:lnTo>
                      <a:lnTo>
                        <a:pt x="499" y="716"/>
                      </a:lnTo>
                      <a:lnTo>
                        <a:pt x="640" y="651"/>
                      </a:lnTo>
                      <a:lnTo>
                        <a:pt x="600" y="560"/>
                      </a:lnTo>
                      <a:close/>
                      <a:moveTo>
                        <a:pt x="662" y="387"/>
                      </a:moveTo>
                      <a:lnTo>
                        <a:pt x="620" y="286"/>
                      </a:lnTo>
                      <a:lnTo>
                        <a:pt x="527" y="324"/>
                      </a:lnTo>
                      <a:lnTo>
                        <a:pt x="572" y="425"/>
                      </a:lnTo>
                      <a:lnTo>
                        <a:pt x="662" y="38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4" name="Freeform 43"/>
                <p:cNvSpPr>
                  <a:spLocks/>
                </p:cNvSpPr>
                <p:nvPr/>
              </p:nvSpPr>
              <p:spPr bwMode="auto">
                <a:xfrm>
                  <a:off x="5942535" y="2321020"/>
                  <a:ext cx="417051" cy="429362"/>
                </a:xfrm>
                <a:custGeom>
                  <a:avLst/>
                  <a:gdLst>
                    <a:gd name="T0" fmla="*/ 271 w 271"/>
                    <a:gd name="T1" fmla="*/ 191 h 279"/>
                    <a:gd name="T2" fmla="*/ 85 w 271"/>
                    <a:gd name="T3" fmla="*/ 279 h 279"/>
                    <a:gd name="T4" fmla="*/ 0 w 271"/>
                    <a:gd name="T5" fmla="*/ 80 h 279"/>
                    <a:gd name="T6" fmla="*/ 190 w 271"/>
                    <a:gd name="T7" fmla="*/ 0 h 279"/>
                    <a:gd name="T8" fmla="*/ 271 w 271"/>
                    <a:gd name="T9" fmla="*/ 191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79">
                      <a:moveTo>
                        <a:pt x="271" y="191"/>
                      </a:moveTo>
                      <a:lnTo>
                        <a:pt x="85" y="279"/>
                      </a:lnTo>
                      <a:lnTo>
                        <a:pt x="0" y="80"/>
                      </a:lnTo>
                      <a:lnTo>
                        <a:pt x="190" y="0"/>
                      </a:lnTo>
                      <a:lnTo>
                        <a:pt x="271" y="19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5" name="Freeform 44"/>
                <p:cNvSpPr>
                  <a:spLocks/>
                </p:cNvSpPr>
                <p:nvPr/>
              </p:nvSpPr>
              <p:spPr bwMode="auto">
                <a:xfrm>
                  <a:off x="5950230" y="2293319"/>
                  <a:ext cx="420128" cy="429362"/>
                </a:xfrm>
                <a:custGeom>
                  <a:avLst/>
                  <a:gdLst>
                    <a:gd name="T0" fmla="*/ 273 w 273"/>
                    <a:gd name="T1" fmla="*/ 194 h 279"/>
                    <a:gd name="T2" fmla="*/ 87 w 273"/>
                    <a:gd name="T3" fmla="*/ 279 h 279"/>
                    <a:gd name="T4" fmla="*/ 0 w 273"/>
                    <a:gd name="T5" fmla="*/ 83 h 279"/>
                    <a:gd name="T6" fmla="*/ 193 w 273"/>
                    <a:gd name="T7" fmla="*/ 0 h 279"/>
                    <a:gd name="T8" fmla="*/ 273 w 273"/>
                    <a:gd name="T9" fmla="*/ 194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3" h="279">
                      <a:moveTo>
                        <a:pt x="273" y="194"/>
                      </a:moveTo>
                      <a:lnTo>
                        <a:pt x="87" y="279"/>
                      </a:lnTo>
                      <a:lnTo>
                        <a:pt x="0" y="83"/>
                      </a:lnTo>
                      <a:lnTo>
                        <a:pt x="193" y="0"/>
                      </a:lnTo>
                      <a:lnTo>
                        <a:pt x="273" y="19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6" name="Freeform 45"/>
                <p:cNvSpPr>
                  <a:spLocks/>
                </p:cNvSpPr>
                <p:nvPr/>
              </p:nvSpPr>
              <p:spPr bwMode="auto">
                <a:xfrm>
                  <a:off x="6073344" y="2464140"/>
                  <a:ext cx="169283" cy="96953"/>
                </a:xfrm>
                <a:custGeom>
                  <a:avLst/>
                  <a:gdLst>
                    <a:gd name="T0" fmla="*/ 0 w 110"/>
                    <a:gd name="T1" fmla="*/ 45 h 63"/>
                    <a:gd name="T2" fmla="*/ 95 w 110"/>
                    <a:gd name="T3" fmla="*/ 0 h 63"/>
                    <a:gd name="T4" fmla="*/ 110 w 110"/>
                    <a:gd name="T5" fmla="*/ 20 h 63"/>
                    <a:gd name="T6" fmla="*/ 2 w 110"/>
                    <a:gd name="T7" fmla="*/ 63 h 63"/>
                    <a:gd name="T8" fmla="*/ 0 w 110"/>
                    <a:gd name="T9" fmla="*/ 45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63">
                      <a:moveTo>
                        <a:pt x="0" y="45"/>
                      </a:moveTo>
                      <a:lnTo>
                        <a:pt x="95" y="0"/>
                      </a:lnTo>
                      <a:lnTo>
                        <a:pt x="110" y="20"/>
                      </a:lnTo>
                      <a:lnTo>
                        <a:pt x="2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7" name="Freeform 46"/>
                <p:cNvSpPr>
                  <a:spLocks/>
                </p:cNvSpPr>
                <p:nvPr/>
              </p:nvSpPr>
              <p:spPr bwMode="auto">
                <a:xfrm>
                  <a:off x="6104123" y="2433362"/>
                  <a:ext cx="100031" cy="166205"/>
                </a:xfrm>
                <a:custGeom>
                  <a:avLst/>
                  <a:gdLst>
                    <a:gd name="T0" fmla="*/ 0 w 65"/>
                    <a:gd name="T1" fmla="*/ 5 h 108"/>
                    <a:gd name="T2" fmla="*/ 53 w 65"/>
                    <a:gd name="T3" fmla="*/ 108 h 108"/>
                    <a:gd name="T4" fmla="*/ 65 w 65"/>
                    <a:gd name="T5" fmla="*/ 95 h 108"/>
                    <a:gd name="T6" fmla="*/ 15 w 65"/>
                    <a:gd name="T7" fmla="*/ 0 h 108"/>
                    <a:gd name="T8" fmla="*/ 0 w 65"/>
                    <a:gd name="T9" fmla="*/ 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08">
                      <a:moveTo>
                        <a:pt x="0" y="5"/>
                      </a:moveTo>
                      <a:lnTo>
                        <a:pt x="53" y="108"/>
                      </a:lnTo>
                      <a:lnTo>
                        <a:pt x="65" y="95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8" name="Freeform 47"/>
                <p:cNvSpPr>
                  <a:spLocks/>
                </p:cNvSpPr>
                <p:nvPr/>
              </p:nvSpPr>
              <p:spPr bwMode="auto">
                <a:xfrm>
                  <a:off x="5285411" y="1566943"/>
                  <a:ext cx="80024" cy="170821"/>
                </a:xfrm>
                <a:custGeom>
                  <a:avLst/>
                  <a:gdLst>
                    <a:gd name="T0" fmla="*/ 0 w 52"/>
                    <a:gd name="T1" fmla="*/ 5 h 111"/>
                    <a:gd name="T2" fmla="*/ 40 w 52"/>
                    <a:gd name="T3" fmla="*/ 111 h 111"/>
                    <a:gd name="T4" fmla="*/ 52 w 52"/>
                    <a:gd name="T5" fmla="*/ 105 h 111"/>
                    <a:gd name="T6" fmla="*/ 12 w 52"/>
                    <a:gd name="T7" fmla="*/ 0 h 111"/>
                    <a:gd name="T8" fmla="*/ 0 w 52"/>
                    <a:gd name="T9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111">
                      <a:moveTo>
                        <a:pt x="0" y="5"/>
                      </a:moveTo>
                      <a:lnTo>
                        <a:pt x="40" y="111"/>
                      </a:lnTo>
                      <a:lnTo>
                        <a:pt x="52" y="105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69" name="Freeform 48"/>
                <p:cNvSpPr>
                  <a:spLocks/>
                </p:cNvSpPr>
                <p:nvPr/>
              </p:nvSpPr>
              <p:spPr bwMode="auto">
                <a:xfrm>
                  <a:off x="5334657" y="1493074"/>
                  <a:ext cx="158510" cy="227762"/>
                </a:xfrm>
                <a:custGeom>
                  <a:avLst/>
                  <a:gdLst>
                    <a:gd name="T0" fmla="*/ 0 w 103"/>
                    <a:gd name="T1" fmla="*/ 28 h 148"/>
                    <a:gd name="T2" fmla="*/ 5 w 103"/>
                    <a:gd name="T3" fmla="*/ 40 h 148"/>
                    <a:gd name="T4" fmla="*/ 53 w 103"/>
                    <a:gd name="T5" fmla="*/ 20 h 148"/>
                    <a:gd name="T6" fmla="*/ 66 w 103"/>
                    <a:gd name="T7" fmla="*/ 58 h 148"/>
                    <a:gd name="T8" fmla="*/ 25 w 103"/>
                    <a:gd name="T9" fmla="*/ 78 h 148"/>
                    <a:gd name="T10" fmla="*/ 31 w 103"/>
                    <a:gd name="T11" fmla="*/ 91 h 148"/>
                    <a:gd name="T12" fmla="*/ 71 w 103"/>
                    <a:gd name="T13" fmla="*/ 71 h 148"/>
                    <a:gd name="T14" fmla="*/ 86 w 103"/>
                    <a:gd name="T15" fmla="*/ 113 h 148"/>
                    <a:gd name="T16" fmla="*/ 41 w 103"/>
                    <a:gd name="T17" fmla="*/ 133 h 148"/>
                    <a:gd name="T18" fmla="*/ 46 w 103"/>
                    <a:gd name="T19" fmla="*/ 148 h 148"/>
                    <a:gd name="T20" fmla="*/ 103 w 103"/>
                    <a:gd name="T21" fmla="*/ 123 h 148"/>
                    <a:gd name="T22" fmla="*/ 61 w 103"/>
                    <a:gd name="T23" fmla="*/ 0 h 148"/>
                    <a:gd name="T24" fmla="*/ 0 w 103"/>
                    <a:gd name="T25" fmla="*/ 2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3" h="148">
                      <a:moveTo>
                        <a:pt x="0" y="28"/>
                      </a:moveTo>
                      <a:lnTo>
                        <a:pt x="5" y="40"/>
                      </a:lnTo>
                      <a:lnTo>
                        <a:pt x="53" y="20"/>
                      </a:lnTo>
                      <a:lnTo>
                        <a:pt x="66" y="58"/>
                      </a:lnTo>
                      <a:lnTo>
                        <a:pt x="25" y="78"/>
                      </a:lnTo>
                      <a:lnTo>
                        <a:pt x="31" y="91"/>
                      </a:lnTo>
                      <a:lnTo>
                        <a:pt x="71" y="71"/>
                      </a:lnTo>
                      <a:lnTo>
                        <a:pt x="86" y="113"/>
                      </a:lnTo>
                      <a:lnTo>
                        <a:pt x="41" y="133"/>
                      </a:lnTo>
                      <a:lnTo>
                        <a:pt x="46" y="148"/>
                      </a:lnTo>
                      <a:lnTo>
                        <a:pt x="103" y="123"/>
                      </a:lnTo>
                      <a:lnTo>
                        <a:pt x="61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0" name="Freeform 49"/>
                <p:cNvSpPr>
                  <a:spLocks/>
                </p:cNvSpPr>
                <p:nvPr/>
              </p:nvSpPr>
              <p:spPr bwMode="auto">
                <a:xfrm>
                  <a:off x="5523945" y="1640812"/>
                  <a:ext cx="32318" cy="30779"/>
                </a:xfrm>
                <a:custGeom>
                  <a:avLst/>
                  <a:gdLst>
                    <a:gd name="T0" fmla="*/ 0 w 21"/>
                    <a:gd name="T1" fmla="*/ 7 h 20"/>
                    <a:gd name="T2" fmla="*/ 8 w 21"/>
                    <a:gd name="T3" fmla="*/ 20 h 20"/>
                    <a:gd name="T4" fmla="*/ 21 w 21"/>
                    <a:gd name="T5" fmla="*/ 15 h 20"/>
                    <a:gd name="T6" fmla="*/ 13 w 21"/>
                    <a:gd name="T7" fmla="*/ 0 h 20"/>
                    <a:gd name="T8" fmla="*/ 0 w 21"/>
                    <a:gd name="T9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0">
                      <a:moveTo>
                        <a:pt x="0" y="7"/>
                      </a:moveTo>
                      <a:lnTo>
                        <a:pt x="8" y="20"/>
                      </a:lnTo>
                      <a:lnTo>
                        <a:pt x="21" y="15"/>
                      </a:lnTo>
                      <a:lnTo>
                        <a:pt x="1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1" name="Freeform 50"/>
                <p:cNvSpPr>
                  <a:spLocks/>
                </p:cNvSpPr>
                <p:nvPr/>
              </p:nvSpPr>
              <p:spPr bwMode="auto">
                <a:xfrm>
                  <a:off x="5482394" y="1416128"/>
                  <a:ext cx="176977" cy="247768"/>
                </a:xfrm>
                <a:custGeom>
                  <a:avLst/>
                  <a:gdLst>
                    <a:gd name="T0" fmla="*/ 35 w 115"/>
                    <a:gd name="T1" fmla="*/ 80 h 161"/>
                    <a:gd name="T2" fmla="*/ 17 w 115"/>
                    <a:gd name="T3" fmla="*/ 35 h 161"/>
                    <a:gd name="T4" fmla="*/ 63 w 115"/>
                    <a:gd name="T5" fmla="*/ 15 h 161"/>
                    <a:gd name="T6" fmla="*/ 55 w 115"/>
                    <a:gd name="T7" fmla="*/ 0 h 161"/>
                    <a:gd name="T8" fmla="*/ 0 w 115"/>
                    <a:gd name="T9" fmla="*/ 28 h 161"/>
                    <a:gd name="T10" fmla="*/ 27 w 115"/>
                    <a:gd name="T11" fmla="*/ 101 h 161"/>
                    <a:gd name="T12" fmla="*/ 85 w 115"/>
                    <a:gd name="T13" fmla="*/ 75 h 161"/>
                    <a:gd name="T14" fmla="*/ 100 w 115"/>
                    <a:gd name="T15" fmla="*/ 133 h 161"/>
                    <a:gd name="T16" fmla="*/ 60 w 115"/>
                    <a:gd name="T17" fmla="*/ 148 h 161"/>
                    <a:gd name="T18" fmla="*/ 65 w 115"/>
                    <a:gd name="T19" fmla="*/ 161 h 161"/>
                    <a:gd name="T20" fmla="*/ 115 w 115"/>
                    <a:gd name="T21" fmla="*/ 143 h 161"/>
                    <a:gd name="T22" fmla="*/ 93 w 115"/>
                    <a:gd name="T23" fmla="*/ 53 h 161"/>
                    <a:gd name="T24" fmla="*/ 35 w 115"/>
                    <a:gd name="T25" fmla="*/ 8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5" h="161">
                      <a:moveTo>
                        <a:pt x="35" y="80"/>
                      </a:moveTo>
                      <a:lnTo>
                        <a:pt x="17" y="35"/>
                      </a:lnTo>
                      <a:lnTo>
                        <a:pt x="63" y="15"/>
                      </a:lnTo>
                      <a:lnTo>
                        <a:pt x="55" y="0"/>
                      </a:lnTo>
                      <a:lnTo>
                        <a:pt x="0" y="28"/>
                      </a:lnTo>
                      <a:lnTo>
                        <a:pt x="27" y="101"/>
                      </a:lnTo>
                      <a:lnTo>
                        <a:pt x="85" y="75"/>
                      </a:lnTo>
                      <a:lnTo>
                        <a:pt x="100" y="133"/>
                      </a:lnTo>
                      <a:lnTo>
                        <a:pt x="60" y="148"/>
                      </a:lnTo>
                      <a:lnTo>
                        <a:pt x="65" y="161"/>
                      </a:lnTo>
                      <a:lnTo>
                        <a:pt x="115" y="143"/>
                      </a:lnTo>
                      <a:lnTo>
                        <a:pt x="93" y="53"/>
                      </a:lnTo>
                      <a:lnTo>
                        <a:pt x="35" y="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2" name="Freeform 51"/>
                <p:cNvSpPr>
                  <a:spLocks noEditPoints="1"/>
                </p:cNvSpPr>
                <p:nvPr/>
              </p:nvSpPr>
              <p:spPr bwMode="auto">
                <a:xfrm>
                  <a:off x="5620898" y="1331486"/>
                  <a:ext cx="178516" cy="297014"/>
                </a:xfrm>
                <a:custGeom>
                  <a:avLst/>
                  <a:gdLst>
                    <a:gd name="T0" fmla="*/ 73 w 116"/>
                    <a:gd name="T1" fmla="*/ 0 h 193"/>
                    <a:gd name="T2" fmla="*/ 0 w 116"/>
                    <a:gd name="T3" fmla="*/ 40 h 193"/>
                    <a:gd name="T4" fmla="*/ 45 w 116"/>
                    <a:gd name="T5" fmla="*/ 193 h 193"/>
                    <a:gd name="T6" fmla="*/ 116 w 116"/>
                    <a:gd name="T7" fmla="*/ 176 h 193"/>
                    <a:gd name="T8" fmla="*/ 73 w 116"/>
                    <a:gd name="T9" fmla="*/ 0 h 193"/>
                    <a:gd name="T10" fmla="*/ 63 w 116"/>
                    <a:gd name="T11" fmla="*/ 20 h 193"/>
                    <a:gd name="T12" fmla="*/ 78 w 116"/>
                    <a:gd name="T13" fmla="*/ 80 h 193"/>
                    <a:gd name="T14" fmla="*/ 33 w 116"/>
                    <a:gd name="T15" fmla="*/ 103 h 193"/>
                    <a:gd name="T16" fmla="*/ 18 w 116"/>
                    <a:gd name="T17" fmla="*/ 48 h 193"/>
                    <a:gd name="T18" fmla="*/ 63 w 116"/>
                    <a:gd name="T19" fmla="*/ 20 h 193"/>
                    <a:gd name="T20" fmla="*/ 38 w 116"/>
                    <a:gd name="T21" fmla="*/ 115 h 193"/>
                    <a:gd name="T22" fmla="*/ 83 w 116"/>
                    <a:gd name="T23" fmla="*/ 95 h 193"/>
                    <a:gd name="T24" fmla="*/ 101 w 116"/>
                    <a:gd name="T25" fmla="*/ 166 h 193"/>
                    <a:gd name="T26" fmla="*/ 55 w 116"/>
                    <a:gd name="T27" fmla="*/ 176 h 193"/>
                    <a:gd name="T28" fmla="*/ 38 w 116"/>
                    <a:gd name="T29" fmla="*/ 11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6" h="193">
                      <a:moveTo>
                        <a:pt x="73" y="0"/>
                      </a:moveTo>
                      <a:lnTo>
                        <a:pt x="0" y="40"/>
                      </a:lnTo>
                      <a:lnTo>
                        <a:pt x="45" y="193"/>
                      </a:lnTo>
                      <a:lnTo>
                        <a:pt x="116" y="176"/>
                      </a:lnTo>
                      <a:lnTo>
                        <a:pt x="73" y="0"/>
                      </a:lnTo>
                      <a:close/>
                      <a:moveTo>
                        <a:pt x="63" y="20"/>
                      </a:moveTo>
                      <a:lnTo>
                        <a:pt x="78" y="80"/>
                      </a:lnTo>
                      <a:lnTo>
                        <a:pt x="33" y="103"/>
                      </a:lnTo>
                      <a:lnTo>
                        <a:pt x="18" y="48"/>
                      </a:lnTo>
                      <a:lnTo>
                        <a:pt x="63" y="20"/>
                      </a:lnTo>
                      <a:close/>
                      <a:moveTo>
                        <a:pt x="38" y="115"/>
                      </a:moveTo>
                      <a:lnTo>
                        <a:pt x="83" y="95"/>
                      </a:lnTo>
                      <a:lnTo>
                        <a:pt x="101" y="166"/>
                      </a:lnTo>
                      <a:lnTo>
                        <a:pt x="55" y="176"/>
                      </a:lnTo>
                      <a:lnTo>
                        <a:pt x="38" y="1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3" name="Freeform 52"/>
                <p:cNvSpPr>
                  <a:spLocks/>
                </p:cNvSpPr>
                <p:nvPr/>
              </p:nvSpPr>
              <p:spPr bwMode="auto">
                <a:xfrm>
                  <a:off x="2649220" y="3936898"/>
                  <a:ext cx="846413" cy="1383500"/>
                </a:xfrm>
                <a:custGeom>
                  <a:avLst/>
                  <a:gdLst>
                    <a:gd name="T0" fmla="*/ 550 w 550"/>
                    <a:gd name="T1" fmla="*/ 758 h 899"/>
                    <a:gd name="T2" fmla="*/ 73 w 550"/>
                    <a:gd name="T3" fmla="*/ 0 h 899"/>
                    <a:gd name="T4" fmla="*/ 25 w 550"/>
                    <a:gd name="T5" fmla="*/ 22 h 899"/>
                    <a:gd name="T6" fmla="*/ 0 w 550"/>
                    <a:gd name="T7" fmla="*/ 128 h 899"/>
                    <a:gd name="T8" fmla="*/ 405 w 550"/>
                    <a:gd name="T9" fmla="*/ 899 h 899"/>
                    <a:gd name="T10" fmla="*/ 462 w 550"/>
                    <a:gd name="T11" fmla="*/ 891 h 899"/>
                    <a:gd name="T12" fmla="*/ 550 w 550"/>
                    <a:gd name="T13" fmla="*/ 758 h 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0" h="899">
                      <a:moveTo>
                        <a:pt x="550" y="758"/>
                      </a:moveTo>
                      <a:lnTo>
                        <a:pt x="73" y="0"/>
                      </a:lnTo>
                      <a:lnTo>
                        <a:pt x="25" y="22"/>
                      </a:lnTo>
                      <a:lnTo>
                        <a:pt x="0" y="128"/>
                      </a:lnTo>
                      <a:lnTo>
                        <a:pt x="405" y="899"/>
                      </a:lnTo>
                      <a:lnTo>
                        <a:pt x="462" y="891"/>
                      </a:lnTo>
                      <a:lnTo>
                        <a:pt x="550" y="7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4" name="Freeform 53"/>
                <p:cNvSpPr>
                  <a:spLocks/>
                </p:cNvSpPr>
                <p:nvPr/>
              </p:nvSpPr>
              <p:spPr bwMode="auto">
                <a:xfrm>
                  <a:off x="2649220" y="3970755"/>
                  <a:ext cx="846413" cy="1349643"/>
                </a:xfrm>
                <a:custGeom>
                  <a:avLst/>
                  <a:gdLst>
                    <a:gd name="T0" fmla="*/ 25 w 550"/>
                    <a:gd name="T1" fmla="*/ 0 h 877"/>
                    <a:gd name="T2" fmla="*/ 442 w 550"/>
                    <a:gd name="T3" fmla="*/ 751 h 877"/>
                    <a:gd name="T4" fmla="*/ 550 w 550"/>
                    <a:gd name="T5" fmla="*/ 736 h 877"/>
                    <a:gd name="T6" fmla="*/ 462 w 550"/>
                    <a:gd name="T7" fmla="*/ 869 h 877"/>
                    <a:gd name="T8" fmla="*/ 405 w 550"/>
                    <a:gd name="T9" fmla="*/ 877 h 877"/>
                    <a:gd name="T10" fmla="*/ 0 w 550"/>
                    <a:gd name="T11" fmla="*/ 106 h 877"/>
                    <a:gd name="T12" fmla="*/ 25 w 550"/>
                    <a:gd name="T13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0" h="877">
                      <a:moveTo>
                        <a:pt x="25" y="0"/>
                      </a:moveTo>
                      <a:lnTo>
                        <a:pt x="442" y="751"/>
                      </a:lnTo>
                      <a:lnTo>
                        <a:pt x="550" y="736"/>
                      </a:lnTo>
                      <a:lnTo>
                        <a:pt x="462" y="869"/>
                      </a:lnTo>
                      <a:lnTo>
                        <a:pt x="405" y="877"/>
                      </a:lnTo>
                      <a:lnTo>
                        <a:pt x="0" y="10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5" name="Freeform 54"/>
                <p:cNvSpPr>
                  <a:spLocks/>
                </p:cNvSpPr>
                <p:nvPr/>
              </p:nvSpPr>
              <p:spPr bwMode="auto">
                <a:xfrm>
                  <a:off x="2649220" y="3970755"/>
                  <a:ext cx="680208" cy="1349643"/>
                </a:xfrm>
                <a:custGeom>
                  <a:avLst/>
                  <a:gdLst>
                    <a:gd name="T0" fmla="*/ 25 w 442"/>
                    <a:gd name="T1" fmla="*/ 0 h 877"/>
                    <a:gd name="T2" fmla="*/ 442 w 442"/>
                    <a:gd name="T3" fmla="*/ 751 h 877"/>
                    <a:gd name="T4" fmla="*/ 405 w 442"/>
                    <a:gd name="T5" fmla="*/ 877 h 877"/>
                    <a:gd name="T6" fmla="*/ 0 w 442"/>
                    <a:gd name="T7" fmla="*/ 106 h 877"/>
                    <a:gd name="T8" fmla="*/ 25 w 442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2" h="877">
                      <a:moveTo>
                        <a:pt x="25" y="0"/>
                      </a:moveTo>
                      <a:lnTo>
                        <a:pt x="442" y="751"/>
                      </a:lnTo>
                      <a:lnTo>
                        <a:pt x="405" y="877"/>
                      </a:lnTo>
                      <a:lnTo>
                        <a:pt x="0" y="10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6" name="Freeform 55"/>
                <p:cNvSpPr>
                  <a:spLocks/>
                </p:cNvSpPr>
                <p:nvPr/>
              </p:nvSpPr>
              <p:spPr bwMode="auto">
                <a:xfrm>
                  <a:off x="1676615" y="4183127"/>
                  <a:ext cx="1115726" cy="684825"/>
                </a:xfrm>
                <a:custGeom>
                  <a:avLst/>
                  <a:gdLst>
                    <a:gd name="T0" fmla="*/ 0 w 725"/>
                    <a:gd name="T1" fmla="*/ 402 h 445"/>
                    <a:gd name="T2" fmla="*/ 12 w 725"/>
                    <a:gd name="T3" fmla="*/ 422 h 445"/>
                    <a:gd name="T4" fmla="*/ 25 w 725"/>
                    <a:gd name="T5" fmla="*/ 445 h 445"/>
                    <a:gd name="T6" fmla="*/ 725 w 725"/>
                    <a:gd name="T7" fmla="*/ 26 h 445"/>
                    <a:gd name="T8" fmla="*/ 713 w 725"/>
                    <a:gd name="T9" fmla="*/ 0 h 445"/>
                    <a:gd name="T10" fmla="*/ 0 w 725"/>
                    <a:gd name="T11" fmla="*/ 40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5" h="445">
                      <a:moveTo>
                        <a:pt x="0" y="402"/>
                      </a:moveTo>
                      <a:lnTo>
                        <a:pt x="12" y="422"/>
                      </a:lnTo>
                      <a:lnTo>
                        <a:pt x="25" y="445"/>
                      </a:lnTo>
                      <a:lnTo>
                        <a:pt x="725" y="26"/>
                      </a:lnTo>
                      <a:lnTo>
                        <a:pt x="713" y="0"/>
                      </a:lnTo>
                      <a:lnTo>
                        <a:pt x="0" y="402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7" name="Freeform 56"/>
                <p:cNvSpPr>
                  <a:spLocks/>
                </p:cNvSpPr>
                <p:nvPr/>
              </p:nvSpPr>
              <p:spPr bwMode="auto">
                <a:xfrm>
                  <a:off x="1695083" y="4203133"/>
                  <a:ext cx="1097259" cy="664819"/>
                </a:xfrm>
                <a:custGeom>
                  <a:avLst/>
                  <a:gdLst>
                    <a:gd name="T0" fmla="*/ 0 w 713"/>
                    <a:gd name="T1" fmla="*/ 409 h 432"/>
                    <a:gd name="T2" fmla="*/ 13 w 713"/>
                    <a:gd name="T3" fmla="*/ 432 h 432"/>
                    <a:gd name="T4" fmla="*/ 713 w 713"/>
                    <a:gd name="T5" fmla="*/ 13 h 432"/>
                    <a:gd name="T6" fmla="*/ 708 w 713"/>
                    <a:gd name="T7" fmla="*/ 0 h 432"/>
                    <a:gd name="T8" fmla="*/ 0 w 713"/>
                    <a:gd name="T9" fmla="*/ 409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3" h="432">
                      <a:moveTo>
                        <a:pt x="0" y="409"/>
                      </a:moveTo>
                      <a:lnTo>
                        <a:pt x="13" y="432"/>
                      </a:lnTo>
                      <a:lnTo>
                        <a:pt x="713" y="13"/>
                      </a:lnTo>
                      <a:lnTo>
                        <a:pt x="708" y="0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8" name="Freeform 57"/>
                <p:cNvSpPr>
                  <a:spLocks/>
                </p:cNvSpPr>
                <p:nvPr/>
              </p:nvSpPr>
              <p:spPr bwMode="auto">
                <a:xfrm>
                  <a:off x="1819736" y="4435512"/>
                  <a:ext cx="1115726" cy="680208"/>
                </a:xfrm>
                <a:custGeom>
                  <a:avLst/>
                  <a:gdLst>
                    <a:gd name="T0" fmla="*/ 725 w 725"/>
                    <a:gd name="T1" fmla="*/ 42 h 442"/>
                    <a:gd name="T2" fmla="*/ 715 w 725"/>
                    <a:gd name="T3" fmla="*/ 22 h 442"/>
                    <a:gd name="T4" fmla="*/ 703 w 725"/>
                    <a:gd name="T5" fmla="*/ 0 h 442"/>
                    <a:gd name="T6" fmla="*/ 0 w 725"/>
                    <a:gd name="T7" fmla="*/ 419 h 442"/>
                    <a:gd name="T8" fmla="*/ 12 w 725"/>
                    <a:gd name="T9" fmla="*/ 442 h 442"/>
                    <a:gd name="T10" fmla="*/ 725 w 725"/>
                    <a:gd name="T11" fmla="*/ 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5" h="442">
                      <a:moveTo>
                        <a:pt x="725" y="42"/>
                      </a:moveTo>
                      <a:lnTo>
                        <a:pt x="715" y="22"/>
                      </a:lnTo>
                      <a:lnTo>
                        <a:pt x="703" y="0"/>
                      </a:lnTo>
                      <a:lnTo>
                        <a:pt x="0" y="419"/>
                      </a:lnTo>
                      <a:lnTo>
                        <a:pt x="12" y="442"/>
                      </a:lnTo>
                      <a:lnTo>
                        <a:pt x="725" y="42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79" name="Freeform 58"/>
                <p:cNvSpPr>
                  <a:spLocks/>
                </p:cNvSpPr>
                <p:nvPr/>
              </p:nvSpPr>
              <p:spPr bwMode="auto">
                <a:xfrm>
                  <a:off x="1819736" y="4435512"/>
                  <a:ext cx="1100336" cy="664819"/>
                </a:xfrm>
                <a:custGeom>
                  <a:avLst/>
                  <a:gdLst>
                    <a:gd name="T0" fmla="*/ 715 w 715"/>
                    <a:gd name="T1" fmla="*/ 22 h 432"/>
                    <a:gd name="T2" fmla="*/ 703 w 715"/>
                    <a:gd name="T3" fmla="*/ 0 h 432"/>
                    <a:gd name="T4" fmla="*/ 0 w 715"/>
                    <a:gd name="T5" fmla="*/ 419 h 432"/>
                    <a:gd name="T6" fmla="*/ 7 w 715"/>
                    <a:gd name="T7" fmla="*/ 432 h 432"/>
                    <a:gd name="T8" fmla="*/ 715 w 715"/>
                    <a:gd name="T9" fmla="*/ 2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5" h="432">
                      <a:moveTo>
                        <a:pt x="715" y="22"/>
                      </a:moveTo>
                      <a:lnTo>
                        <a:pt x="703" y="0"/>
                      </a:lnTo>
                      <a:lnTo>
                        <a:pt x="0" y="419"/>
                      </a:lnTo>
                      <a:lnTo>
                        <a:pt x="7" y="432"/>
                      </a:lnTo>
                      <a:lnTo>
                        <a:pt x="715" y="22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0" name="Freeform 59"/>
                <p:cNvSpPr>
                  <a:spLocks/>
                </p:cNvSpPr>
                <p:nvPr/>
              </p:nvSpPr>
              <p:spPr bwMode="auto">
                <a:xfrm>
                  <a:off x="1930539" y="4686358"/>
                  <a:ext cx="1117265" cy="680208"/>
                </a:xfrm>
                <a:custGeom>
                  <a:avLst/>
                  <a:gdLst>
                    <a:gd name="T0" fmla="*/ 0 w 726"/>
                    <a:gd name="T1" fmla="*/ 399 h 442"/>
                    <a:gd name="T2" fmla="*/ 13 w 726"/>
                    <a:gd name="T3" fmla="*/ 419 h 442"/>
                    <a:gd name="T4" fmla="*/ 25 w 726"/>
                    <a:gd name="T5" fmla="*/ 442 h 442"/>
                    <a:gd name="T6" fmla="*/ 726 w 726"/>
                    <a:gd name="T7" fmla="*/ 23 h 442"/>
                    <a:gd name="T8" fmla="*/ 713 w 726"/>
                    <a:gd name="T9" fmla="*/ 0 h 442"/>
                    <a:gd name="T10" fmla="*/ 0 w 726"/>
                    <a:gd name="T11" fmla="*/ 399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6" h="442">
                      <a:moveTo>
                        <a:pt x="0" y="399"/>
                      </a:moveTo>
                      <a:lnTo>
                        <a:pt x="13" y="419"/>
                      </a:lnTo>
                      <a:lnTo>
                        <a:pt x="25" y="442"/>
                      </a:lnTo>
                      <a:lnTo>
                        <a:pt x="726" y="23"/>
                      </a:lnTo>
                      <a:lnTo>
                        <a:pt x="713" y="0"/>
                      </a:lnTo>
                      <a:lnTo>
                        <a:pt x="0" y="399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1" name="Freeform 60"/>
                <p:cNvSpPr>
                  <a:spLocks/>
                </p:cNvSpPr>
                <p:nvPr/>
              </p:nvSpPr>
              <p:spPr bwMode="auto">
                <a:xfrm>
                  <a:off x="1950545" y="4701747"/>
                  <a:ext cx="1097259" cy="664819"/>
                </a:xfrm>
                <a:custGeom>
                  <a:avLst/>
                  <a:gdLst>
                    <a:gd name="T0" fmla="*/ 0 w 713"/>
                    <a:gd name="T1" fmla="*/ 409 h 432"/>
                    <a:gd name="T2" fmla="*/ 12 w 713"/>
                    <a:gd name="T3" fmla="*/ 432 h 432"/>
                    <a:gd name="T4" fmla="*/ 713 w 713"/>
                    <a:gd name="T5" fmla="*/ 13 h 432"/>
                    <a:gd name="T6" fmla="*/ 708 w 713"/>
                    <a:gd name="T7" fmla="*/ 0 h 432"/>
                    <a:gd name="T8" fmla="*/ 0 w 713"/>
                    <a:gd name="T9" fmla="*/ 409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3" h="432">
                      <a:moveTo>
                        <a:pt x="0" y="409"/>
                      </a:moveTo>
                      <a:lnTo>
                        <a:pt x="12" y="432"/>
                      </a:lnTo>
                      <a:lnTo>
                        <a:pt x="713" y="13"/>
                      </a:lnTo>
                      <a:lnTo>
                        <a:pt x="708" y="0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2" name="Freeform 61"/>
                <p:cNvSpPr>
                  <a:spLocks/>
                </p:cNvSpPr>
                <p:nvPr/>
              </p:nvSpPr>
              <p:spPr bwMode="auto">
                <a:xfrm>
                  <a:off x="2058271" y="4898731"/>
                  <a:ext cx="1117265" cy="684825"/>
                </a:xfrm>
                <a:custGeom>
                  <a:avLst/>
                  <a:gdLst>
                    <a:gd name="T0" fmla="*/ 726 w 726"/>
                    <a:gd name="T1" fmla="*/ 45 h 445"/>
                    <a:gd name="T2" fmla="*/ 713 w 726"/>
                    <a:gd name="T3" fmla="*/ 25 h 445"/>
                    <a:gd name="T4" fmla="*/ 701 w 726"/>
                    <a:gd name="T5" fmla="*/ 0 h 445"/>
                    <a:gd name="T6" fmla="*/ 0 w 726"/>
                    <a:gd name="T7" fmla="*/ 419 h 445"/>
                    <a:gd name="T8" fmla="*/ 13 w 726"/>
                    <a:gd name="T9" fmla="*/ 445 h 445"/>
                    <a:gd name="T10" fmla="*/ 726 w 726"/>
                    <a:gd name="T11" fmla="*/ 45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26" h="445">
                      <a:moveTo>
                        <a:pt x="726" y="45"/>
                      </a:moveTo>
                      <a:lnTo>
                        <a:pt x="713" y="25"/>
                      </a:lnTo>
                      <a:lnTo>
                        <a:pt x="701" y="0"/>
                      </a:lnTo>
                      <a:lnTo>
                        <a:pt x="0" y="419"/>
                      </a:lnTo>
                      <a:lnTo>
                        <a:pt x="13" y="445"/>
                      </a:lnTo>
                      <a:lnTo>
                        <a:pt x="726" y="45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3" name="Freeform 62"/>
                <p:cNvSpPr>
                  <a:spLocks/>
                </p:cNvSpPr>
                <p:nvPr/>
              </p:nvSpPr>
              <p:spPr bwMode="auto">
                <a:xfrm>
                  <a:off x="2058271" y="4898731"/>
                  <a:ext cx="1097259" cy="669435"/>
                </a:xfrm>
                <a:custGeom>
                  <a:avLst/>
                  <a:gdLst>
                    <a:gd name="T0" fmla="*/ 713 w 713"/>
                    <a:gd name="T1" fmla="*/ 25 h 435"/>
                    <a:gd name="T2" fmla="*/ 701 w 713"/>
                    <a:gd name="T3" fmla="*/ 0 h 435"/>
                    <a:gd name="T4" fmla="*/ 0 w 713"/>
                    <a:gd name="T5" fmla="*/ 419 h 435"/>
                    <a:gd name="T6" fmla="*/ 5 w 713"/>
                    <a:gd name="T7" fmla="*/ 435 h 435"/>
                    <a:gd name="T8" fmla="*/ 713 w 713"/>
                    <a:gd name="T9" fmla="*/ 25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3" h="435">
                      <a:moveTo>
                        <a:pt x="713" y="25"/>
                      </a:moveTo>
                      <a:lnTo>
                        <a:pt x="701" y="0"/>
                      </a:lnTo>
                      <a:lnTo>
                        <a:pt x="0" y="419"/>
                      </a:lnTo>
                      <a:lnTo>
                        <a:pt x="5" y="435"/>
                      </a:lnTo>
                      <a:lnTo>
                        <a:pt x="713" y="25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4" name="Freeform 63"/>
                <p:cNvSpPr>
                  <a:spLocks/>
                </p:cNvSpPr>
                <p:nvPr/>
              </p:nvSpPr>
              <p:spPr bwMode="auto">
                <a:xfrm>
                  <a:off x="2402991" y="4280080"/>
                  <a:ext cx="153893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3" y="8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8" y="38"/>
                        <a:pt x="29" y="45"/>
                      </a:cubicBezTo>
                      <a:cubicBezTo>
                        <a:pt x="21" y="43"/>
                        <a:pt x="13" y="37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5" name="Freeform 64"/>
                <p:cNvSpPr>
                  <a:spLocks/>
                </p:cNvSpPr>
                <p:nvPr/>
              </p:nvSpPr>
              <p:spPr bwMode="auto">
                <a:xfrm>
                  <a:off x="2375291" y="4318553"/>
                  <a:ext cx="138504" cy="166205"/>
                </a:xfrm>
                <a:custGeom>
                  <a:avLst/>
                  <a:gdLst>
                    <a:gd name="T0" fmla="*/ 8 w 36"/>
                    <a:gd name="T1" fmla="*/ 0 h 43"/>
                    <a:gd name="T2" fmla="*/ 13 w 36"/>
                    <a:gd name="T3" fmla="*/ 21 h 43"/>
                    <a:gd name="T4" fmla="*/ 36 w 36"/>
                    <a:gd name="T5" fmla="*/ 35 h 43"/>
                    <a:gd name="T6" fmla="*/ 34 w 36"/>
                    <a:gd name="T7" fmla="*/ 37 h 43"/>
                    <a:gd name="T8" fmla="*/ 5 w 36"/>
                    <a:gd name="T9" fmla="*/ 28 h 43"/>
                    <a:gd name="T10" fmla="*/ 8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20" y="27"/>
                        <a:pt x="28" y="33"/>
                        <a:pt x="36" y="35"/>
                      </a:cubicBezTo>
                      <a:cubicBezTo>
                        <a:pt x="36" y="36"/>
                        <a:pt x="35" y="36"/>
                        <a:pt x="34" y="37"/>
                      </a:cubicBezTo>
                      <a:cubicBezTo>
                        <a:pt x="23" y="43"/>
                        <a:pt x="11" y="39"/>
                        <a:pt x="5" y="28"/>
                      </a:cubicBezTo>
                      <a:cubicBezTo>
                        <a:pt x="0" y="19"/>
                        <a:pt x="2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6" name="Freeform 65"/>
                <p:cNvSpPr>
                  <a:spLocks/>
                </p:cNvSpPr>
                <p:nvPr/>
              </p:nvSpPr>
              <p:spPr bwMode="auto">
                <a:xfrm>
                  <a:off x="2236787" y="4389344"/>
                  <a:ext cx="153893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3" y="8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8" y="38"/>
                        <a:pt x="29" y="45"/>
                      </a:cubicBezTo>
                      <a:cubicBezTo>
                        <a:pt x="21" y="43"/>
                        <a:pt x="13" y="37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7" name="Freeform 66"/>
                <p:cNvSpPr>
                  <a:spLocks/>
                </p:cNvSpPr>
                <p:nvPr/>
              </p:nvSpPr>
              <p:spPr bwMode="auto">
                <a:xfrm>
                  <a:off x="2209086" y="4427817"/>
                  <a:ext cx="138504" cy="166205"/>
                </a:xfrm>
                <a:custGeom>
                  <a:avLst/>
                  <a:gdLst>
                    <a:gd name="T0" fmla="*/ 8 w 36"/>
                    <a:gd name="T1" fmla="*/ 0 h 43"/>
                    <a:gd name="T2" fmla="*/ 13 w 36"/>
                    <a:gd name="T3" fmla="*/ 21 h 43"/>
                    <a:gd name="T4" fmla="*/ 36 w 36"/>
                    <a:gd name="T5" fmla="*/ 35 h 43"/>
                    <a:gd name="T6" fmla="*/ 34 w 36"/>
                    <a:gd name="T7" fmla="*/ 37 h 43"/>
                    <a:gd name="T8" fmla="*/ 5 w 36"/>
                    <a:gd name="T9" fmla="*/ 28 h 43"/>
                    <a:gd name="T10" fmla="*/ 8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20" y="27"/>
                        <a:pt x="28" y="33"/>
                        <a:pt x="36" y="35"/>
                      </a:cubicBezTo>
                      <a:cubicBezTo>
                        <a:pt x="35" y="35"/>
                        <a:pt x="35" y="36"/>
                        <a:pt x="34" y="37"/>
                      </a:cubicBezTo>
                      <a:cubicBezTo>
                        <a:pt x="23" y="43"/>
                        <a:pt x="10" y="39"/>
                        <a:pt x="5" y="28"/>
                      </a:cubicBezTo>
                      <a:cubicBezTo>
                        <a:pt x="0" y="18"/>
                        <a:pt x="2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8" name="Freeform 67"/>
                <p:cNvSpPr>
                  <a:spLocks/>
                </p:cNvSpPr>
                <p:nvPr/>
              </p:nvSpPr>
              <p:spPr bwMode="auto">
                <a:xfrm>
                  <a:off x="1795113" y="4635573"/>
                  <a:ext cx="155432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2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30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2" y="25"/>
                        <a:pt x="0" y="17"/>
                        <a:pt x="2" y="10"/>
                      </a:cubicBezTo>
                      <a:cubicBezTo>
                        <a:pt x="3" y="8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8" y="38"/>
                        <a:pt x="30" y="45"/>
                      </a:cubicBezTo>
                      <a:cubicBezTo>
                        <a:pt x="21" y="43"/>
                        <a:pt x="13" y="37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89" name="Freeform 68"/>
                <p:cNvSpPr>
                  <a:spLocks/>
                </p:cNvSpPr>
                <p:nvPr/>
              </p:nvSpPr>
              <p:spPr bwMode="auto">
                <a:xfrm>
                  <a:off x="1768951" y="4674046"/>
                  <a:ext cx="143121" cy="166205"/>
                </a:xfrm>
                <a:custGeom>
                  <a:avLst/>
                  <a:gdLst>
                    <a:gd name="T0" fmla="*/ 9 w 37"/>
                    <a:gd name="T1" fmla="*/ 0 h 43"/>
                    <a:gd name="T2" fmla="*/ 13 w 37"/>
                    <a:gd name="T3" fmla="*/ 21 h 43"/>
                    <a:gd name="T4" fmla="*/ 37 w 37"/>
                    <a:gd name="T5" fmla="*/ 35 h 43"/>
                    <a:gd name="T6" fmla="*/ 34 w 37"/>
                    <a:gd name="T7" fmla="*/ 37 h 43"/>
                    <a:gd name="T8" fmla="*/ 5 w 37"/>
                    <a:gd name="T9" fmla="*/ 28 h 43"/>
                    <a:gd name="T10" fmla="*/ 9 w 37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3">
                      <a:moveTo>
                        <a:pt x="9" y="0"/>
                      </a:moveTo>
                      <a:cubicBezTo>
                        <a:pt x="7" y="7"/>
                        <a:pt x="9" y="15"/>
                        <a:pt x="13" y="21"/>
                      </a:cubicBezTo>
                      <a:cubicBezTo>
                        <a:pt x="20" y="27"/>
                        <a:pt x="28" y="33"/>
                        <a:pt x="37" y="35"/>
                      </a:cubicBezTo>
                      <a:cubicBezTo>
                        <a:pt x="36" y="35"/>
                        <a:pt x="35" y="36"/>
                        <a:pt x="34" y="37"/>
                      </a:cubicBezTo>
                      <a:cubicBezTo>
                        <a:pt x="24" y="43"/>
                        <a:pt x="11" y="39"/>
                        <a:pt x="5" y="28"/>
                      </a:cubicBezTo>
                      <a:cubicBezTo>
                        <a:pt x="0" y="18"/>
                        <a:pt x="2" y="7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0" name="Freeform 69"/>
                <p:cNvSpPr>
                  <a:spLocks/>
                </p:cNvSpPr>
                <p:nvPr/>
              </p:nvSpPr>
              <p:spPr bwMode="auto">
                <a:xfrm>
                  <a:off x="2572274" y="4512459"/>
                  <a:ext cx="158510" cy="173899"/>
                </a:xfrm>
                <a:custGeom>
                  <a:avLst/>
                  <a:gdLst>
                    <a:gd name="T0" fmla="*/ 7 w 41"/>
                    <a:gd name="T1" fmla="*/ 31 h 45"/>
                    <a:gd name="T2" fmla="*/ 2 w 41"/>
                    <a:gd name="T3" fmla="*/ 10 h 45"/>
                    <a:gd name="T4" fmla="*/ 6 w 41"/>
                    <a:gd name="T5" fmla="*/ 6 h 45"/>
                    <a:gd name="T6" fmla="*/ 35 w 41"/>
                    <a:gd name="T7" fmla="*/ 15 h 45"/>
                    <a:gd name="T8" fmla="*/ 30 w 41"/>
                    <a:gd name="T9" fmla="*/ 45 h 45"/>
                    <a:gd name="T10" fmla="*/ 7 w 41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7" y="31"/>
                      </a:moveTo>
                      <a:cubicBezTo>
                        <a:pt x="2" y="25"/>
                        <a:pt x="0" y="17"/>
                        <a:pt x="2" y="10"/>
                      </a:cubicBezTo>
                      <a:cubicBezTo>
                        <a:pt x="3" y="9"/>
                        <a:pt x="5" y="8"/>
                        <a:pt x="6" y="6"/>
                      </a:cubicBezTo>
                      <a:cubicBezTo>
                        <a:pt x="17" y="0"/>
                        <a:pt x="30" y="4"/>
                        <a:pt x="35" y="15"/>
                      </a:cubicBezTo>
                      <a:cubicBezTo>
                        <a:pt x="41" y="26"/>
                        <a:pt x="38" y="38"/>
                        <a:pt x="30" y="45"/>
                      </a:cubicBezTo>
                      <a:cubicBezTo>
                        <a:pt x="21" y="43"/>
                        <a:pt x="13" y="38"/>
                        <a:pt x="7" y="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1" name="Freeform 70"/>
                <p:cNvSpPr>
                  <a:spLocks/>
                </p:cNvSpPr>
                <p:nvPr/>
              </p:nvSpPr>
              <p:spPr bwMode="auto">
                <a:xfrm>
                  <a:off x="2546112" y="4550932"/>
                  <a:ext cx="141582" cy="170821"/>
                </a:xfrm>
                <a:custGeom>
                  <a:avLst/>
                  <a:gdLst>
                    <a:gd name="T0" fmla="*/ 9 w 37"/>
                    <a:gd name="T1" fmla="*/ 0 h 44"/>
                    <a:gd name="T2" fmla="*/ 14 w 37"/>
                    <a:gd name="T3" fmla="*/ 21 h 44"/>
                    <a:gd name="T4" fmla="*/ 37 w 37"/>
                    <a:gd name="T5" fmla="*/ 35 h 44"/>
                    <a:gd name="T6" fmla="*/ 34 w 37"/>
                    <a:gd name="T7" fmla="*/ 37 h 44"/>
                    <a:gd name="T8" fmla="*/ 5 w 37"/>
                    <a:gd name="T9" fmla="*/ 28 h 44"/>
                    <a:gd name="T10" fmla="*/ 9 w 37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4">
                      <a:moveTo>
                        <a:pt x="9" y="0"/>
                      </a:moveTo>
                      <a:cubicBezTo>
                        <a:pt x="7" y="7"/>
                        <a:pt x="9" y="15"/>
                        <a:pt x="14" y="21"/>
                      </a:cubicBezTo>
                      <a:cubicBezTo>
                        <a:pt x="20" y="28"/>
                        <a:pt x="28" y="33"/>
                        <a:pt x="37" y="35"/>
                      </a:cubicBezTo>
                      <a:cubicBezTo>
                        <a:pt x="36" y="36"/>
                        <a:pt x="35" y="37"/>
                        <a:pt x="34" y="37"/>
                      </a:cubicBezTo>
                      <a:cubicBezTo>
                        <a:pt x="24" y="44"/>
                        <a:pt x="11" y="40"/>
                        <a:pt x="5" y="28"/>
                      </a:cubicBezTo>
                      <a:cubicBezTo>
                        <a:pt x="0" y="19"/>
                        <a:pt x="2" y="7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2" name="Freeform 71"/>
                <p:cNvSpPr>
                  <a:spLocks/>
                </p:cNvSpPr>
                <p:nvPr/>
              </p:nvSpPr>
              <p:spPr bwMode="auto">
                <a:xfrm>
                  <a:off x="2410686" y="4612489"/>
                  <a:ext cx="153893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7 h 45"/>
                    <a:gd name="T6" fmla="*/ 35 w 40"/>
                    <a:gd name="T7" fmla="*/ 16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2" y="9"/>
                        <a:pt x="4" y="8"/>
                        <a:pt x="6" y="7"/>
                      </a:cubicBezTo>
                      <a:cubicBezTo>
                        <a:pt x="16" y="0"/>
                        <a:pt x="29" y="4"/>
                        <a:pt x="35" y="16"/>
                      </a:cubicBezTo>
                      <a:cubicBezTo>
                        <a:pt x="40" y="26"/>
                        <a:pt x="37" y="38"/>
                        <a:pt x="29" y="45"/>
                      </a:cubicBezTo>
                      <a:cubicBezTo>
                        <a:pt x="20" y="44"/>
                        <a:pt x="12" y="38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3" name="Freeform 72"/>
                <p:cNvSpPr>
                  <a:spLocks/>
                </p:cNvSpPr>
                <p:nvPr/>
              </p:nvSpPr>
              <p:spPr bwMode="auto">
                <a:xfrm>
                  <a:off x="2382985" y="4650962"/>
                  <a:ext cx="138504" cy="170821"/>
                </a:xfrm>
                <a:custGeom>
                  <a:avLst/>
                  <a:gdLst>
                    <a:gd name="T0" fmla="*/ 8 w 36"/>
                    <a:gd name="T1" fmla="*/ 0 h 44"/>
                    <a:gd name="T2" fmla="*/ 13 w 36"/>
                    <a:gd name="T3" fmla="*/ 21 h 44"/>
                    <a:gd name="T4" fmla="*/ 36 w 36"/>
                    <a:gd name="T5" fmla="*/ 35 h 44"/>
                    <a:gd name="T6" fmla="*/ 34 w 36"/>
                    <a:gd name="T7" fmla="*/ 37 h 44"/>
                    <a:gd name="T8" fmla="*/ 4 w 36"/>
                    <a:gd name="T9" fmla="*/ 28 h 44"/>
                    <a:gd name="T10" fmla="*/ 8 w 36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4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19" y="28"/>
                        <a:pt x="27" y="34"/>
                        <a:pt x="36" y="35"/>
                      </a:cubicBezTo>
                      <a:cubicBezTo>
                        <a:pt x="35" y="36"/>
                        <a:pt x="34" y="37"/>
                        <a:pt x="34" y="37"/>
                      </a:cubicBezTo>
                      <a:cubicBezTo>
                        <a:pt x="23" y="44"/>
                        <a:pt x="10" y="40"/>
                        <a:pt x="4" y="28"/>
                      </a:cubicBezTo>
                      <a:cubicBezTo>
                        <a:pt x="0" y="19"/>
                        <a:pt x="1" y="8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4" name="Freeform 73"/>
                <p:cNvSpPr>
                  <a:spLocks/>
                </p:cNvSpPr>
                <p:nvPr/>
              </p:nvSpPr>
              <p:spPr bwMode="auto">
                <a:xfrm>
                  <a:off x="1945928" y="4898731"/>
                  <a:ext cx="155432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7" y="38"/>
                        <a:pt x="29" y="45"/>
                      </a:cubicBezTo>
                      <a:cubicBezTo>
                        <a:pt x="20" y="43"/>
                        <a:pt x="12" y="37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5" name="Freeform 74"/>
                <p:cNvSpPr>
                  <a:spLocks/>
                </p:cNvSpPr>
                <p:nvPr/>
              </p:nvSpPr>
              <p:spPr bwMode="auto">
                <a:xfrm>
                  <a:off x="1919767" y="4937204"/>
                  <a:ext cx="138504" cy="166205"/>
                </a:xfrm>
                <a:custGeom>
                  <a:avLst/>
                  <a:gdLst>
                    <a:gd name="T0" fmla="*/ 8 w 36"/>
                    <a:gd name="T1" fmla="*/ 0 h 43"/>
                    <a:gd name="T2" fmla="*/ 13 w 36"/>
                    <a:gd name="T3" fmla="*/ 21 h 43"/>
                    <a:gd name="T4" fmla="*/ 36 w 36"/>
                    <a:gd name="T5" fmla="*/ 35 h 43"/>
                    <a:gd name="T6" fmla="*/ 34 w 36"/>
                    <a:gd name="T7" fmla="*/ 37 h 43"/>
                    <a:gd name="T8" fmla="*/ 4 w 36"/>
                    <a:gd name="T9" fmla="*/ 28 h 43"/>
                    <a:gd name="T10" fmla="*/ 8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19" y="27"/>
                        <a:pt x="27" y="33"/>
                        <a:pt x="36" y="35"/>
                      </a:cubicBezTo>
                      <a:cubicBezTo>
                        <a:pt x="35" y="36"/>
                        <a:pt x="34" y="36"/>
                        <a:pt x="34" y="37"/>
                      </a:cubicBezTo>
                      <a:cubicBezTo>
                        <a:pt x="23" y="43"/>
                        <a:pt x="10" y="39"/>
                        <a:pt x="4" y="28"/>
                      </a:cubicBezTo>
                      <a:cubicBezTo>
                        <a:pt x="0" y="19"/>
                        <a:pt x="1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6" name="Freeform 75"/>
                <p:cNvSpPr>
                  <a:spLocks/>
                </p:cNvSpPr>
                <p:nvPr/>
              </p:nvSpPr>
              <p:spPr bwMode="auto">
                <a:xfrm>
                  <a:off x="2800036" y="4704825"/>
                  <a:ext cx="158510" cy="173899"/>
                </a:xfrm>
                <a:custGeom>
                  <a:avLst/>
                  <a:gdLst>
                    <a:gd name="T0" fmla="*/ 6 w 41"/>
                    <a:gd name="T1" fmla="*/ 31 h 45"/>
                    <a:gd name="T2" fmla="*/ 2 w 41"/>
                    <a:gd name="T3" fmla="*/ 10 h 45"/>
                    <a:gd name="T4" fmla="*/ 6 w 41"/>
                    <a:gd name="T5" fmla="*/ 6 h 45"/>
                    <a:gd name="T6" fmla="*/ 35 w 41"/>
                    <a:gd name="T7" fmla="*/ 15 h 45"/>
                    <a:gd name="T8" fmla="*/ 30 w 41"/>
                    <a:gd name="T9" fmla="*/ 45 h 45"/>
                    <a:gd name="T10" fmla="*/ 6 w 41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6" y="31"/>
                      </a:moveTo>
                      <a:cubicBezTo>
                        <a:pt x="2" y="25"/>
                        <a:pt x="0" y="17"/>
                        <a:pt x="2" y="10"/>
                      </a:cubicBezTo>
                      <a:cubicBezTo>
                        <a:pt x="3" y="9"/>
                        <a:pt x="5" y="7"/>
                        <a:pt x="6" y="6"/>
                      </a:cubicBezTo>
                      <a:cubicBezTo>
                        <a:pt x="17" y="0"/>
                        <a:pt x="30" y="4"/>
                        <a:pt x="35" y="15"/>
                      </a:cubicBezTo>
                      <a:cubicBezTo>
                        <a:pt x="41" y="25"/>
                        <a:pt x="38" y="38"/>
                        <a:pt x="30" y="45"/>
                      </a:cubicBezTo>
                      <a:cubicBezTo>
                        <a:pt x="21" y="43"/>
                        <a:pt x="13" y="38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7" name="Freeform 76"/>
                <p:cNvSpPr>
                  <a:spLocks/>
                </p:cNvSpPr>
                <p:nvPr/>
              </p:nvSpPr>
              <p:spPr bwMode="auto">
                <a:xfrm>
                  <a:off x="2773874" y="4744837"/>
                  <a:ext cx="143121" cy="166205"/>
                </a:xfrm>
                <a:custGeom>
                  <a:avLst/>
                  <a:gdLst>
                    <a:gd name="T0" fmla="*/ 9 w 37"/>
                    <a:gd name="T1" fmla="*/ 0 h 43"/>
                    <a:gd name="T2" fmla="*/ 13 w 37"/>
                    <a:gd name="T3" fmla="*/ 21 h 43"/>
                    <a:gd name="T4" fmla="*/ 37 w 37"/>
                    <a:gd name="T5" fmla="*/ 35 h 43"/>
                    <a:gd name="T6" fmla="*/ 34 w 37"/>
                    <a:gd name="T7" fmla="*/ 37 h 43"/>
                    <a:gd name="T8" fmla="*/ 5 w 37"/>
                    <a:gd name="T9" fmla="*/ 28 h 43"/>
                    <a:gd name="T10" fmla="*/ 9 w 37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3">
                      <a:moveTo>
                        <a:pt x="9" y="0"/>
                      </a:moveTo>
                      <a:cubicBezTo>
                        <a:pt x="7" y="7"/>
                        <a:pt x="9" y="15"/>
                        <a:pt x="13" y="21"/>
                      </a:cubicBezTo>
                      <a:cubicBezTo>
                        <a:pt x="20" y="28"/>
                        <a:pt x="28" y="33"/>
                        <a:pt x="37" y="35"/>
                      </a:cubicBezTo>
                      <a:cubicBezTo>
                        <a:pt x="36" y="36"/>
                        <a:pt x="35" y="36"/>
                        <a:pt x="34" y="37"/>
                      </a:cubicBezTo>
                      <a:cubicBezTo>
                        <a:pt x="24" y="43"/>
                        <a:pt x="11" y="39"/>
                        <a:pt x="5" y="28"/>
                      </a:cubicBezTo>
                      <a:cubicBezTo>
                        <a:pt x="0" y="19"/>
                        <a:pt x="2" y="7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8" name="Freeform 77"/>
                <p:cNvSpPr>
                  <a:spLocks/>
                </p:cNvSpPr>
                <p:nvPr/>
              </p:nvSpPr>
              <p:spPr bwMode="auto">
                <a:xfrm>
                  <a:off x="2626136" y="4806395"/>
                  <a:ext cx="155432" cy="173899"/>
                </a:xfrm>
                <a:custGeom>
                  <a:avLst/>
                  <a:gdLst>
                    <a:gd name="T0" fmla="*/ 6 w 40"/>
                    <a:gd name="T1" fmla="*/ 32 h 45"/>
                    <a:gd name="T2" fmla="*/ 1 w 40"/>
                    <a:gd name="T3" fmla="*/ 11 h 45"/>
                    <a:gd name="T4" fmla="*/ 6 w 40"/>
                    <a:gd name="T5" fmla="*/ 7 h 45"/>
                    <a:gd name="T6" fmla="*/ 35 w 40"/>
                    <a:gd name="T7" fmla="*/ 16 h 45"/>
                    <a:gd name="T8" fmla="*/ 29 w 40"/>
                    <a:gd name="T9" fmla="*/ 45 h 45"/>
                    <a:gd name="T10" fmla="*/ 6 w 40"/>
                    <a:gd name="T11" fmla="*/ 3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2"/>
                      </a:moveTo>
                      <a:cubicBezTo>
                        <a:pt x="1" y="25"/>
                        <a:pt x="0" y="18"/>
                        <a:pt x="1" y="11"/>
                      </a:cubicBezTo>
                      <a:cubicBezTo>
                        <a:pt x="3" y="9"/>
                        <a:pt x="4" y="8"/>
                        <a:pt x="6" y="7"/>
                      </a:cubicBezTo>
                      <a:cubicBezTo>
                        <a:pt x="16" y="0"/>
                        <a:pt x="29" y="4"/>
                        <a:pt x="35" y="16"/>
                      </a:cubicBezTo>
                      <a:cubicBezTo>
                        <a:pt x="40" y="26"/>
                        <a:pt x="37" y="39"/>
                        <a:pt x="29" y="45"/>
                      </a:cubicBezTo>
                      <a:cubicBezTo>
                        <a:pt x="21" y="44"/>
                        <a:pt x="13" y="38"/>
                        <a:pt x="6" y="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399" name="Freeform 78"/>
                <p:cNvSpPr>
                  <a:spLocks/>
                </p:cNvSpPr>
                <p:nvPr/>
              </p:nvSpPr>
              <p:spPr bwMode="auto">
                <a:xfrm>
                  <a:off x="2599975" y="4847946"/>
                  <a:ext cx="138504" cy="166205"/>
                </a:xfrm>
                <a:custGeom>
                  <a:avLst/>
                  <a:gdLst>
                    <a:gd name="T0" fmla="*/ 8 w 36"/>
                    <a:gd name="T1" fmla="*/ 0 h 43"/>
                    <a:gd name="T2" fmla="*/ 13 w 36"/>
                    <a:gd name="T3" fmla="*/ 21 h 43"/>
                    <a:gd name="T4" fmla="*/ 36 w 36"/>
                    <a:gd name="T5" fmla="*/ 34 h 43"/>
                    <a:gd name="T6" fmla="*/ 34 w 36"/>
                    <a:gd name="T7" fmla="*/ 36 h 43"/>
                    <a:gd name="T8" fmla="*/ 5 w 36"/>
                    <a:gd name="T9" fmla="*/ 28 h 43"/>
                    <a:gd name="T10" fmla="*/ 8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8" y="0"/>
                      </a:moveTo>
                      <a:cubicBezTo>
                        <a:pt x="7" y="7"/>
                        <a:pt x="8" y="14"/>
                        <a:pt x="13" y="21"/>
                      </a:cubicBezTo>
                      <a:cubicBezTo>
                        <a:pt x="20" y="27"/>
                        <a:pt x="28" y="33"/>
                        <a:pt x="36" y="34"/>
                      </a:cubicBezTo>
                      <a:cubicBezTo>
                        <a:pt x="35" y="35"/>
                        <a:pt x="35" y="36"/>
                        <a:pt x="34" y="36"/>
                      </a:cubicBezTo>
                      <a:cubicBezTo>
                        <a:pt x="23" y="43"/>
                        <a:pt x="10" y="39"/>
                        <a:pt x="5" y="28"/>
                      </a:cubicBezTo>
                      <a:cubicBezTo>
                        <a:pt x="0" y="18"/>
                        <a:pt x="2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0" name="Freeform 79"/>
                <p:cNvSpPr>
                  <a:spLocks/>
                </p:cNvSpPr>
                <p:nvPr/>
              </p:nvSpPr>
              <p:spPr bwMode="auto">
                <a:xfrm>
                  <a:off x="2456854" y="4918737"/>
                  <a:ext cx="158510" cy="173899"/>
                </a:xfrm>
                <a:custGeom>
                  <a:avLst/>
                  <a:gdLst>
                    <a:gd name="T0" fmla="*/ 7 w 41"/>
                    <a:gd name="T1" fmla="*/ 31 h 45"/>
                    <a:gd name="T2" fmla="*/ 2 w 41"/>
                    <a:gd name="T3" fmla="*/ 10 h 45"/>
                    <a:gd name="T4" fmla="*/ 6 w 41"/>
                    <a:gd name="T5" fmla="*/ 7 h 45"/>
                    <a:gd name="T6" fmla="*/ 35 w 41"/>
                    <a:gd name="T7" fmla="*/ 16 h 45"/>
                    <a:gd name="T8" fmla="*/ 30 w 41"/>
                    <a:gd name="T9" fmla="*/ 45 h 45"/>
                    <a:gd name="T10" fmla="*/ 7 w 41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7" y="31"/>
                      </a:moveTo>
                      <a:cubicBezTo>
                        <a:pt x="2" y="25"/>
                        <a:pt x="0" y="18"/>
                        <a:pt x="2" y="10"/>
                      </a:cubicBezTo>
                      <a:cubicBezTo>
                        <a:pt x="3" y="9"/>
                        <a:pt x="5" y="8"/>
                        <a:pt x="6" y="7"/>
                      </a:cubicBezTo>
                      <a:cubicBezTo>
                        <a:pt x="17" y="0"/>
                        <a:pt x="30" y="4"/>
                        <a:pt x="35" y="16"/>
                      </a:cubicBezTo>
                      <a:cubicBezTo>
                        <a:pt x="41" y="26"/>
                        <a:pt x="38" y="38"/>
                        <a:pt x="30" y="45"/>
                      </a:cubicBezTo>
                      <a:cubicBezTo>
                        <a:pt x="21" y="44"/>
                        <a:pt x="13" y="38"/>
                        <a:pt x="7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1" name="Freeform 80"/>
                <p:cNvSpPr>
                  <a:spLocks/>
                </p:cNvSpPr>
                <p:nvPr/>
              </p:nvSpPr>
              <p:spPr bwMode="auto">
                <a:xfrm>
                  <a:off x="2429153" y="4957210"/>
                  <a:ext cx="143121" cy="169283"/>
                </a:xfrm>
                <a:custGeom>
                  <a:avLst/>
                  <a:gdLst>
                    <a:gd name="T0" fmla="*/ 9 w 37"/>
                    <a:gd name="T1" fmla="*/ 0 h 44"/>
                    <a:gd name="T2" fmla="*/ 14 w 37"/>
                    <a:gd name="T3" fmla="*/ 21 h 44"/>
                    <a:gd name="T4" fmla="*/ 37 w 37"/>
                    <a:gd name="T5" fmla="*/ 35 h 44"/>
                    <a:gd name="T6" fmla="*/ 34 w 37"/>
                    <a:gd name="T7" fmla="*/ 37 h 44"/>
                    <a:gd name="T8" fmla="*/ 5 w 37"/>
                    <a:gd name="T9" fmla="*/ 28 h 44"/>
                    <a:gd name="T10" fmla="*/ 9 w 37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4">
                      <a:moveTo>
                        <a:pt x="9" y="0"/>
                      </a:moveTo>
                      <a:cubicBezTo>
                        <a:pt x="7" y="8"/>
                        <a:pt x="9" y="15"/>
                        <a:pt x="14" y="21"/>
                      </a:cubicBezTo>
                      <a:cubicBezTo>
                        <a:pt x="20" y="28"/>
                        <a:pt x="28" y="34"/>
                        <a:pt x="37" y="35"/>
                      </a:cubicBezTo>
                      <a:cubicBezTo>
                        <a:pt x="36" y="36"/>
                        <a:pt x="35" y="37"/>
                        <a:pt x="34" y="37"/>
                      </a:cubicBezTo>
                      <a:cubicBezTo>
                        <a:pt x="24" y="44"/>
                        <a:pt x="11" y="40"/>
                        <a:pt x="5" y="28"/>
                      </a:cubicBezTo>
                      <a:cubicBezTo>
                        <a:pt x="0" y="19"/>
                        <a:pt x="2" y="8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2" name="Freeform 81"/>
                <p:cNvSpPr>
                  <a:spLocks/>
                </p:cNvSpPr>
                <p:nvPr/>
              </p:nvSpPr>
              <p:spPr bwMode="auto">
                <a:xfrm>
                  <a:off x="2286032" y="5006456"/>
                  <a:ext cx="155432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3" y="9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7" y="38"/>
                        <a:pt x="29" y="45"/>
                      </a:cubicBezTo>
                      <a:cubicBezTo>
                        <a:pt x="21" y="43"/>
                        <a:pt x="13" y="38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3" name="Freeform 82"/>
                <p:cNvSpPr>
                  <a:spLocks/>
                </p:cNvSpPr>
                <p:nvPr/>
              </p:nvSpPr>
              <p:spPr bwMode="auto">
                <a:xfrm>
                  <a:off x="2259871" y="5044929"/>
                  <a:ext cx="138504" cy="166205"/>
                </a:xfrm>
                <a:custGeom>
                  <a:avLst/>
                  <a:gdLst>
                    <a:gd name="T0" fmla="*/ 8 w 36"/>
                    <a:gd name="T1" fmla="*/ 0 h 43"/>
                    <a:gd name="T2" fmla="*/ 13 w 36"/>
                    <a:gd name="T3" fmla="*/ 21 h 43"/>
                    <a:gd name="T4" fmla="*/ 36 w 36"/>
                    <a:gd name="T5" fmla="*/ 35 h 43"/>
                    <a:gd name="T6" fmla="*/ 34 w 36"/>
                    <a:gd name="T7" fmla="*/ 37 h 43"/>
                    <a:gd name="T8" fmla="*/ 5 w 36"/>
                    <a:gd name="T9" fmla="*/ 28 h 43"/>
                    <a:gd name="T10" fmla="*/ 8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20" y="28"/>
                        <a:pt x="28" y="33"/>
                        <a:pt x="36" y="35"/>
                      </a:cubicBezTo>
                      <a:cubicBezTo>
                        <a:pt x="35" y="36"/>
                        <a:pt x="35" y="36"/>
                        <a:pt x="34" y="37"/>
                      </a:cubicBezTo>
                      <a:cubicBezTo>
                        <a:pt x="23" y="43"/>
                        <a:pt x="10" y="39"/>
                        <a:pt x="5" y="28"/>
                      </a:cubicBezTo>
                      <a:cubicBezTo>
                        <a:pt x="0" y="19"/>
                        <a:pt x="2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4" name="Freeform 83"/>
                <p:cNvSpPr>
                  <a:spLocks/>
                </p:cNvSpPr>
                <p:nvPr/>
              </p:nvSpPr>
              <p:spPr bwMode="auto">
                <a:xfrm>
                  <a:off x="2475321" y="5188050"/>
                  <a:ext cx="158510" cy="173899"/>
                </a:xfrm>
                <a:custGeom>
                  <a:avLst/>
                  <a:gdLst>
                    <a:gd name="T0" fmla="*/ 7 w 41"/>
                    <a:gd name="T1" fmla="*/ 31 h 45"/>
                    <a:gd name="T2" fmla="*/ 2 w 41"/>
                    <a:gd name="T3" fmla="*/ 10 h 45"/>
                    <a:gd name="T4" fmla="*/ 7 w 41"/>
                    <a:gd name="T5" fmla="*/ 7 h 45"/>
                    <a:gd name="T6" fmla="*/ 36 w 41"/>
                    <a:gd name="T7" fmla="*/ 16 h 45"/>
                    <a:gd name="T8" fmla="*/ 30 w 41"/>
                    <a:gd name="T9" fmla="*/ 45 h 45"/>
                    <a:gd name="T10" fmla="*/ 7 w 41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45">
                      <a:moveTo>
                        <a:pt x="7" y="31"/>
                      </a:moveTo>
                      <a:cubicBezTo>
                        <a:pt x="2" y="25"/>
                        <a:pt x="0" y="17"/>
                        <a:pt x="2" y="10"/>
                      </a:cubicBezTo>
                      <a:cubicBezTo>
                        <a:pt x="3" y="9"/>
                        <a:pt x="5" y="8"/>
                        <a:pt x="7" y="7"/>
                      </a:cubicBezTo>
                      <a:cubicBezTo>
                        <a:pt x="17" y="0"/>
                        <a:pt x="30" y="4"/>
                        <a:pt x="36" y="16"/>
                      </a:cubicBezTo>
                      <a:cubicBezTo>
                        <a:pt x="41" y="26"/>
                        <a:pt x="38" y="38"/>
                        <a:pt x="30" y="45"/>
                      </a:cubicBezTo>
                      <a:cubicBezTo>
                        <a:pt x="21" y="44"/>
                        <a:pt x="13" y="38"/>
                        <a:pt x="7" y="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5" name="Freeform 84"/>
                <p:cNvSpPr>
                  <a:spLocks/>
                </p:cNvSpPr>
                <p:nvPr/>
              </p:nvSpPr>
              <p:spPr bwMode="auto">
                <a:xfrm>
                  <a:off x="2452237" y="5228062"/>
                  <a:ext cx="140043" cy="169283"/>
                </a:xfrm>
                <a:custGeom>
                  <a:avLst/>
                  <a:gdLst>
                    <a:gd name="T0" fmla="*/ 8 w 36"/>
                    <a:gd name="T1" fmla="*/ 0 h 44"/>
                    <a:gd name="T2" fmla="*/ 13 w 36"/>
                    <a:gd name="T3" fmla="*/ 21 h 44"/>
                    <a:gd name="T4" fmla="*/ 36 w 36"/>
                    <a:gd name="T5" fmla="*/ 35 h 44"/>
                    <a:gd name="T6" fmla="*/ 33 w 36"/>
                    <a:gd name="T7" fmla="*/ 37 h 44"/>
                    <a:gd name="T8" fmla="*/ 4 w 36"/>
                    <a:gd name="T9" fmla="*/ 28 h 44"/>
                    <a:gd name="T10" fmla="*/ 8 w 36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4">
                      <a:moveTo>
                        <a:pt x="8" y="0"/>
                      </a:moveTo>
                      <a:cubicBezTo>
                        <a:pt x="6" y="7"/>
                        <a:pt x="8" y="15"/>
                        <a:pt x="13" y="21"/>
                      </a:cubicBezTo>
                      <a:cubicBezTo>
                        <a:pt x="19" y="28"/>
                        <a:pt x="27" y="34"/>
                        <a:pt x="36" y="35"/>
                      </a:cubicBezTo>
                      <a:cubicBezTo>
                        <a:pt x="35" y="36"/>
                        <a:pt x="34" y="37"/>
                        <a:pt x="33" y="37"/>
                      </a:cubicBezTo>
                      <a:cubicBezTo>
                        <a:pt x="23" y="44"/>
                        <a:pt x="10" y="40"/>
                        <a:pt x="4" y="28"/>
                      </a:cubicBezTo>
                      <a:cubicBezTo>
                        <a:pt x="0" y="19"/>
                        <a:pt x="1" y="8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6" name="Freeform 85"/>
                <p:cNvSpPr>
                  <a:spLocks/>
                </p:cNvSpPr>
                <p:nvPr/>
              </p:nvSpPr>
              <p:spPr bwMode="auto">
                <a:xfrm>
                  <a:off x="2649220" y="5092636"/>
                  <a:ext cx="155432" cy="173899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6 h 45"/>
                    <a:gd name="T6" fmla="*/ 35 w 40"/>
                    <a:gd name="T7" fmla="*/ 15 h 45"/>
                    <a:gd name="T8" fmla="*/ 30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3" y="9"/>
                        <a:pt x="4" y="7"/>
                        <a:pt x="6" y="6"/>
                      </a:cubicBezTo>
                      <a:cubicBezTo>
                        <a:pt x="16" y="0"/>
                        <a:pt x="29" y="4"/>
                        <a:pt x="35" y="15"/>
                      </a:cubicBezTo>
                      <a:cubicBezTo>
                        <a:pt x="40" y="25"/>
                        <a:pt x="38" y="38"/>
                        <a:pt x="30" y="45"/>
                      </a:cubicBezTo>
                      <a:cubicBezTo>
                        <a:pt x="21" y="43"/>
                        <a:pt x="13" y="38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7" name="Freeform 86"/>
                <p:cNvSpPr>
                  <a:spLocks/>
                </p:cNvSpPr>
                <p:nvPr/>
              </p:nvSpPr>
              <p:spPr bwMode="auto">
                <a:xfrm>
                  <a:off x="2623059" y="5131109"/>
                  <a:ext cx="143121" cy="166205"/>
                </a:xfrm>
                <a:custGeom>
                  <a:avLst/>
                  <a:gdLst>
                    <a:gd name="T0" fmla="*/ 8 w 37"/>
                    <a:gd name="T1" fmla="*/ 0 h 43"/>
                    <a:gd name="T2" fmla="*/ 13 w 37"/>
                    <a:gd name="T3" fmla="*/ 21 h 43"/>
                    <a:gd name="T4" fmla="*/ 37 w 37"/>
                    <a:gd name="T5" fmla="*/ 35 h 43"/>
                    <a:gd name="T6" fmla="*/ 34 w 37"/>
                    <a:gd name="T7" fmla="*/ 37 h 43"/>
                    <a:gd name="T8" fmla="*/ 5 w 37"/>
                    <a:gd name="T9" fmla="*/ 28 h 43"/>
                    <a:gd name="T10" fmla="*/ 8 w 37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43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20" y="28"/>
                        <a:pt x="28" y="33"/>
                        <a:pt x="37" y="35"/>
                      </a:cubicBezTo>
                      <a:cubicBezTo>
                        <a:pt x="36" y="36"/>
                        <a:pt x="35" y="36"/>
                        <a:pt x="34" y="37"/>
                      </a:cubicBezTo>
                      <a:cubicBezTo>
                        <a:pt x="24" y="43"/>
                        <a:pt x="11" y="39"/>
                        <a:pt x="5" y="28"/>
                      </a:cubicBezTo>
                      <a:cubicBezTo>
                        <a:pt x="0" y="19"/>
                        <a:pt x="2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8" name="Freeform 87"/>
                <p:cNvSpPr>
                  <a:spLocks/>
                </p:cNvSpPr>
                <p:nvPr/>
              </p:nvSpPr>
              <p:spPr bwMode="auto">
                <a:xfrm>
                  <a:off x="2158301" y="5377338"/>
                  <a:ext cx="155432" cy="175438"/>
                </a:xfrm>
                <a:custGeom>
                  <a:avLst/>
                  <a:gdLst>
                    <a:gd name="T0" fmla="*/ 6 w 40"/>
                    <a:gd name="T1" fmla="*/ 31 h 45"/>
                    <a:gd name="T2" fmla="*/ 1 w 40"/>
                    <a:gd name="T3" fmla="*/ 10 h 45"/>
                    <a:gd name="T4" fmla="*/ 6 w 40"/>
                    <a:gd name="T5" fmla="*/ 7 h 45"/>
                    <a:gd name="T6" fmla="*/ 35 w 40"/>
                    <a:gd name="T7" fmla="*/ 16 h 45"/>
                    <a:gd name="T8" fmla="*/ 29 w 40"/>
                    <a:gd name="T9" fmla="*/ 45 h 45"/>
                    <a:gd name="T10" fmla="*/ 6 w 40"/>
                    <a:gd name="T11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45">
                      <a:moveTo>
                        <a:pt x="6" y="31"/>
                      </a:moveTo>
                      <a:cubicBezTo>
                        <a:pt x="1" y="25"/>
                        <a:pt x="0" y="17"/>
                        <a:pt x="1" y="10"/>
                      </a:cubicBezTo>
                      <a:cubicBezTo>
                        <a:pt x="2" y="9"/>
                        <a:pt x="4" y="8"/>
                        <a:pt x="6" y="7"/>
                      </a:cubicBezTo>
                      <a:cubicBezTo>
                        <a:pt x="16" y="0"/>
                        <a:pt x="29" y="4"/>
                        <a:pt x="35" y="16"/>
                      </a:cubicBezTo>
                      <a:cubicBezTo>
                        <a:pt x="40" y="26"/>
                        <a:pt x="37" y="38"/>
                        <a:pt x="29" y="45"/>
                      </a:cubicBezTo>
                      <a:cubicBezTo>
                        <a:pt x="20" y="43"/>
                        <a:pt x="12" y="38"/>
                        <a:pt x="6" y="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09" name="Freeform 88"/>
                <p:cNvSpPr>
                  <a:spLocks/>
                </p:cNvSpPr>
                <p:nvPr/>
              </p:nvSpPr>
              <p:spPr bwMode="auto">
                <a:xfrm>
                  <a:off x="2132139" y="5417351"/>
                  <a:ext cx="138504" cy="169283"/>
                </a:xfrm>
                <a:custGeom>
                  <a:avLst/>
                  <a:gdLst>
                    <a:gd name="T0" fmla="*/ 8 w 36"/>
                    <a:gd name="T1" fmla="*/ 0 h 44"/>
                    <a:gd name="T2" fmla="*/ 13 w 36"/>
                    <a:gd name="T3" fmla="*/ 21 h 44"/>
                    <a:gd name="T4" fmla="*/ 36 w 36"/>
                    <a:gd name="T5" fmla="*/ 35 h 44"/>
                    <a:gd name="T6" fmla="*/ 33 w 36"/>
                    <a:gd name="T7" fmla="*/ 37 h 44"/>
                    <a:gd name="T8" fmla="*/ 4 w 36"/>
                    <a:gd name="T9" fmla="*/ 28 h 44"/>
                    <a:gd name="T10" fmla="*/ 8 w 36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4">
                      <a:moveTo>
                        <a:pt x="8" y="0"/>
                      </a:moveTo>
                      <a:cubicBezTo>
                        <a:pt x="7" y="7"/>
                        <a:pt x="8" y="15"/>
                        <a:pt x="13" y="21"/>
                      </a:cubicBezTo>
                      <a:cubicBezTo>
                        <a:pt x="19" y="28"/>
                        <a:pt x="27" y="33"/>
                        <a:pt x="36" y="35"/>
                      </a:cubicBezTo>
                      <a:cubicBezTo>
                        <a:pt x="35" y="36"/>
                        <a:pt x="34" y="37"/>
                        <a:pt x="33" y="37"/>
                      </a:cubicBezTo>
                      <a:cubicBezTo>
                        <a:pt x="23" y="44"/>
                        <a:pt x="10" y="40"/>
                        <a:pt x="4" y="28"/>
                      </a:cubicBezTo>
                      <a:cubicBezTo>
                        <a:pt x="0" y="19"/>
                        <a:pt x="1" y="7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0" name="Freeform 89"/>
                <p:cNvSpPr>
                  <a:spLocks/>
                </p:cNvSpPr>
                <p:nvPr/>
              </p:nvSpPr>
              <p:spPr bwMode="auto">
                <a:xfrm>
                  <a:off x="1482710" y="4538620"/>
                  <a:ext cx="846413" cy="1385039"/>
                </a:xfrm>
                <a:custGeom>
                  <a:avLst/>
                  <a:gdLst>
                    <a:gd name="T0" fmla="*/ 550 w 550"/>
                    <a:gd name="T1" fmla="*/ 761 h 900"/>
                    <a:gd name="T2" fmla="*/ 75 w 550"/>
                    <a:gd name="T3" fmla="*/ 0 h 900"/>
                    <a:gd name="T4" fmla="*/ 25 w 550"/>
                    <a:gd name="T5" fmla="*/ 23 h 900"/>
                    <a:gd name="T6" fmla="*/ 0 w 550"/>
                    <a:gd name="T7" fmla="*/ 131 h 900"/>
                    <a:gd name="T8" fmla="*/ 407 w 550"/>
                    <a:gd name="T9" fmla="*/ 900 h 900"/>
                    <a:gd name="T10" fmla="*/ 465 w 550"/>
                    <a:gd name="T11" fmla="*/ 895 h 900"/>
                    <a:gd name="T12" fmla="*/ 550 w 550"/>
                    <a:gd name="T13" fmla="*/ 761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0" h="900">
                      <a:moveTo>
                        <a:pt x="550" y="761"/>
                      </a:moveTo>
                      <a:lnTo>
                        <a:pt x="75" y="0"/>
                      </a:lnTo>
                      <a:lnTo>
                        <a:pt x="25" y="23"/>
                      </a:lnTo>
                      <a:lnTo>
                        <a:pt x="0" y="131"/>
                      </a:lnTo>
                      <a:lnTo>
                        <a:pt x="407" y="900"/>
                      </a:lnTo>
                      <a:lnTo>
                        <a:pt x="465" y="895"/>
                      </a:lnTo>
                      <a:lnTo>
                        <a:pt x="550" y="76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1" name="Freeform 90"/>
                <p:cNvSpPr>
                  <a:spLocks/>
                </p:cNvSpPr>
                <p:nvPr/>
              </p:nvSpPr>
              <p:spPr bwMode="auto">
                <a:xfrm>
                  <a:off x="1482710" y="4574016"/>
                  <a:ext cx="846413" cy="1349643"/>
                </a:xfrm>
                <a:custGeom>
                  <a:avLst/>
                  <a:gdLst>
                    <a:gd name="T0" fmla="*/ 25 w 550"/>
                    <a:gd name="T1" fmla="*/ 0 h 877"/>
                    <a:gd name="T2" fmla="*/ 442 w 550"/>
                    <a:gd name="T3" fmla="*/ 751 h 877"/>
                    <a:gd name="T4" fmla="*/ 550 w 550"/>
                    <a:gd name="T5" fmla="*/ 738 h 877"/>
                    <a:gd name="T6" fmla="*/ 465 w 550"/>
                    <a:gd name="T7" fmla="*/ 872 h 877"/>
                    <a:gd name="T8" fmla="*/ 407 w 550"/>
                    <a:gd name="T9" fmla="*/ 877 h 877"/>
                    <a:gd name="T10" fmla="*/ 0 w 550"/>
                    <a:gd name="T11" fmla="*/ 108 h 877"/>
                    <a:gd name="T12" fmla="*/ 25 w 550"/>
                    <a:gd name="T13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0" h="877">
                      <a:moveTo>
                        <a:pt x="25" y="0"/>
                      </a:moveTo>
                      <a:lnTo>
                        <a:pt x="442" y="751"/>
                      </a:lnTo>
                      <a:lnTo>
                        <a:pt x="550" y="738"/>
                      </a:lnTo>
                      <a:lnTo>
                        <a:pt x="465" y="872"/>
                      </a:lnTo>
                      <a:lnTo>
                        <a:pt x="407" y="877"/>
                      </a:lnTo>
                      <a:lnTo>
                        <a:pt x="0" y="10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2" name="Freeform 91"/>
                <p:cNvSpPr>
                  <a:spLocks/>
                </p:cNvSpPr>
                <p:nvPr/>
              </p:nvSpPr>
              <p:spPr bwMode="auto">
                <a:xfrm>
                  <a:off x="1482710" y="4574016"/>
                  <a:ext cx="680208" cy="1349643"/>
                </a:xfrm>
                <a:custGeom>
                  <a:avLst/>
                  <a:gdLst>
                    <a:gd name="T0" fmla="*/ 25 w 442"/>
                    <a:gd name="T1" fmla="*/ 0 h 877"/>
                    <a:gd name="T2" fmla="*/ 442 w 442"/>
                    <a:gd name="T3" fmla="*/ 751 h 877"/>
                    <a:gd name="T4" fmla="*/ 407 w 442"/>
                    <a:gd name="T5" fmla="*/ 877 h 877"/>
                    <a:gd name="T6" fmla="*/ 0 w 442"/>
                    <a:gd name="T7" fmla="*/ 108 h 877"/>
                    <a:gd name="T8" fmla="*/ 25 w 442"/>
                    <a:gd name="T9" fmla="*/ 0 h 8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2" h="877">
                      <a:moveTo>
                        <a:pt x="25" y="0"/>
                      </a:moveTo>
                      <a:lnTo>
                        <a:pt x="442" y="751"/>
                      </a:lnTo>
                      <a:lnTo>
                        <a:pt x="407" y="877"/>
                      </a:lnTo>
                      <a:lnTo>
                        <a:pt x="0" y="10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3" name="Freeform 92"/>
                <p:cNvSpPr>
                  <a:spLocks/>
                </p:cNvSpPr>
                <p:nvPr/>
              </p:nvSpPr>
              <p:spPr bwMode="auto">
                <a:xfrm>
                  <a:off x="3704928" y="4635573"/>
                  <a:ext cx="1383500" cy="920281"/>
                </a:xfrm>
                <a:custGeom>
                  <a:avLst/>
                  <a:gdLst>
                    <a:gd name="T0" fmla="*/ 358 w 358"/>
                    <a:gd name="T1" fmla="*/ 8 h 238"/>
                    <a:gd name="T2" fmla="*/ 110 w 358"/>
                    <a:gd name="T3" fmla="*/ 181 h 238"/>
                    <a:gd name="T4" fmla="*/ 104 w 358"/>
                    <a:gd name="T5" fmla="*/ 185 h 238"/>
                    <a:gd name="T6" fmla="*/ 98 w 358"/>
                    <a:gd name="T7" fmla="*/ 189 h 238"/>
                    <a:gd name="T8" fmla="*/ 92 w 358"/>
                    <a:gd name="T9" fmla="*/ 192 h 238"/>
                    <a:gd name="T10" fmla="*/ 83 w 358"/>
                    <a:gd name="T11" fmla="*/ 197 h 238"/>
                    <a:gd name="T12" fmla="*/ 78 w 358"/>
                    <a:gd name="T13" fmla="*/ 201 h 238"/>
                    <a:gd name="T14" fmla="*/ 70 w 358"/>
                    <a:gd name="T15" fmla="*/ 206 h 238"/>
                    <a:gd name="T16" fmla="*/ 64 w 358"/>
                    <a:gd name="T17" fmla="*/ 210 h 238"/>
                    <a:gd name="T18" fmla="*/ 55 w 358"/>
                    <a:gd name="T19" fmla="*/ 215 h 238"/>
                    <a:gd name="T20" fmla="*/ 49 w 358"/>
                    <a:gd name="T21" fmla="*/ 219 h 238"/>
                    <a:gd name="T22" fmla="*/ 36 w 358"/>
                    <a:gd name="T23" fmla="*/ 228 h 238"/>
                    <a:gd name="T24" fmla="*/ 20 w 358"/>
                    <a:gd name="T25" fmla="*/ 238 h 238"/>
                    <a:gd name="T26" fmla="*/ 12 w 358"/>
                    <a:gd name="T27" fmla="*/ 227 h 238"/>
                    <a:gd name="T28" fmla="*/ 0 w 358"/>
                    <a:gd name="T29" fmla="*/ 213 h 238"/>
                    <a:gd name="T30" fmla="*/ 15 w 358"/>
                    <a:gd name="T31" fmla="*/ 196 h 238"/>
                    <a:gd name="T32" fmla="*/ 21 w 358"/>
                    <a:gd name="T33" fmla="*/ 190 h 238"/>
                    <a:gd name="T34" fmla="*/ 26 w 358"/>
                    <a:gd name="T35" fmla="*/ 185 h 238"/>
                    <a:gd name="T36" fmla="*/ 32 w 358"/>
                    <a:gd name="T37" fmla="*/ 178 h 238"/>
                    <a:gd name="T38" fmla="*/ 40 w 358"/>
                    <a:gd name="T39" fmla="*/ 170 h 238"/>
                    <a:gd name="T40" fmla="*/ 46 w 358"/>
                    <a:gd name="T41" fmla="*/ 164 h 238"/>
                    <a:gd name="T42" fmla="*/ 54 w 358"/>
                    <a:gd name="T43" fmla="*/ 156 h 238"/>
                    <a:gd name="T44" fmla="*/ 61 w 358"/>
                    <a:gd name="T45" fmla="*/ 150 h 238"/>
                    <a:gd name="T46" fmla="*/ 66 w 358"/>
                    <a:gd name="T47" fmla="*/ 145 h 238"/>
                    <a:gd name="T48" fmla="*/ 72 w 358"/>
                    <a:gd name="T49" fmla="*/ 139 h 238"/>
                    <a:gd name="T50" fmla="*/ 328 w 358"/>
                    <a:gd name="T51" fmla="*/ 0 h 238"/>
                    <a:gd name="T52" fmla="*/ 358 w 358"/>
                    <a:gd name="T53" fmla="*/ 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8" h="238">
                      <a:moveTo>
                        <a:pt x="358" y="8"/>
                      </a:moveTo>
                      <a:cubicBezTo>
                        <a:pt x="282" y="77"/>
                        <a:pt x="195" y="128"/>
                        <a:pt x="110" y="181"/>
                      </a:cubicBezTo>
                      <a:cubicBezTo>
                        <a:pt x="108" y="182"/>
                        <a:pt x="106" y="183"/>
                        <a:pt x="104" y="185"/>
                      </a:cubicBezTo>
                      <a:cubicBezTo>
                        <a:pt x="102" y="186"/>
                        <a:pt x="100" y="187"/>
                        <a:pt x="98" y="189"/>
                      </a:cubicBezTo>
                      <a:cubicBezTo>
                        <a:pt x="96" y="190"/>
                        <a:pt x="94" y="191"/>
                        <a:pt x="92" y="192"/>
                      </a:cubicBezTo>
                      <a:cubicBezTo>
                        <a:pt x="89" y="194"/>
                        <a:pt x="86" y="196"/>
                        <a:pt x="83" y="197"/>
                      </a:cubicBezTo>
                      <a:cubicBezTo>
                        <a:pt x="81" y="199"/>
                        <a:pt x="80" y="200"/>
                        <a:pt x="78" y="201"/>
                      </a:cubicBezTo>
                      <a:cubicBezTo>
                        <a:pt x="75" y="203"/>
                        <a:pt x="72" y="204"/>
                        <a:pt x="70" y="206"/>
                      </a:cubicBezTo>
                      <a:cubicBezTo>
                        <a:pt x="68" y="207"/>
                        <a:pt x="66" y="208"/>
                        <a:pt x="64" y="210"/>
                      </a:cubicBezTo>
                      <a:cubicBezTo>
                        <a:pt x="61" y="212"/>
                        <a:pt x="58" y="214"/>
                        <a:pt x="55" y="215"/>
                      </a:cubicBezTo>
                      <a:cubicBezTo>
                        <a:pt x="53" y="217"/>
                        <a:pt x="51" y="218"/>
                        <a:pt x="49" y="219"/>
                      </a:cubicBezTo>
                      <a:cubicBezTo>
                        <a:pt x="45" y="222"/>
                        <a:pt x="40" y="225"/>
                        <a:pt x="36" y="228"/>
                      </a:cubicBezTo>
                      <a:cubicBezTo>
                        <a:pt x="31" y="231"/>
                        <a:pt x="26" y="234"/>
                        <a:pt x="20" y="238"/>
                      </a:cubicBezTo>
                      <a:cubicBezTo>
                        <a:pt x="12" y="227"/>
                        <a:pt x="12" y="227"/>
                        <a:pt x="12" y="227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0" y="213"/>
                        <a:pt x="6" y="207"/>
                        <a:pt x="15" y="196"/>
                      </a:cubicBezTo>
                      <a:cubicBezTo>
                        <a:pt x="17" y="194"/>
                        <a:pt x="19" y="192"/>
                        <a:pt x="21" y="190"/>
                      </a:cubicBezTo>
                      <a:cubicBezTo>
                        <a:pt x="22" y="188"/>
                        <a:pt x="24" y="187"/>
                        <a:pt x="26" y="185"/>
                      </a:cubicBezTo>
                      <a:cubicBezTo>
                        <a:pt x="28" y="183"/>
                        <a:pt x="30" y="181"/>
                        <a:pt x="32" y="178"/>
                      </a:cubicBezTo>
                      <a:cubicBezTo>
                        <a:pt x="35" y="176"/>
                        <a:pt x="37" y="173"/>
                        <a:pt x="40" y="170"/>
                      </a:cubicBezTo>
                      <a:cubicBezTo>
                        <a:pt x="42" y="168"/>
                        <a:pt x="44" y="166"/>
                        <a:pt x="46" y="164"/>
                      </a:cubicBezTo>
                      <a:cubicBezTo>
                        <a:pt x="49" y="162"/>
                        <a:pt x="52" y="159"/>
                        <a:pt x="54" y="156"/>
                      </a:cubicBezTo>
                      <a:cubicBezTo>
                        <a:pt x="56" y="154"/>
                        <a:pt x="59" y="152"/>
                        <a:pt x="61" y="150"/>
                      </a:cubicBezTo>
                      <a:cubicBezTo>
                        <a:pt x="62" y="148"/>
                        <a:pt x="64" y="146"/>
                        <a:pt x="66" y="145"/>
                      </a:cubicBezTo>
                      <a:cubicBezTo>
                        <a:pt x="68" y="143"/>
                        <a:pt x="70" y="141"/>
                        <a:pt x="72" y="139"/>
                      </a:cubicBezTo>
                      <a:cubicBezTo>
                        <a:pt x="137" y="79"/>
                        <a:pt x="237" y="3"/>
                        <a:pt x="328" y="0"/>
                      </a:cubicBezTo>
                      <a:cubicBezTo>
                        <a:pt x="344" y="0"/>
                        <a:pt x="354" y="2"/>
                        <a:pt x="358" y="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4" name="Freeform 93"/>
                <p:cNvSpPr>
                  <a:spLocks/>
                </p:cNvSpPr>
                <p:nvPr/>
              </p:nvSpPr>
              <p:spPr bwMode="auto">
                <a:xfrm>
                  <a:off x="3781874" y="4666352"/>
                  <a:ext cx="1391195" cy="974144"/>
                </a:xfrm>
                <a:custGeom>
                  <a:avLst/>
                  <a:gdLst>
                    <a:gd name="T0" fmla="*/ 99 w 360"/>
                    <a:gd name="T1" fmla="*/ 201 h 252"/>
                    <a:gd name="T2" fmla="*/ 93 w 360"/>
                    <a:gd name="T3" fmla="*/ 205 h 252"/>
                    <a:gd name="T4" fmla="*/ 84 w 360"/>
                    <a:gd name="T5" fmla="*/ 211 h 252"/>
                    <a:gd name="T6" fmla="*/ 78 w 360"/>
                    <a:gd name="T7" fmla="*/ 215 h 252"/>
                    <a:gd name="T8" fmla="*/ 73 w 360"/>
                    <a:gd name="T9" fmla="*/ 218 h 252"/>
                    <a:gd name="T10" fmla="*/ 67 w 360"/>
                    <a:gd name="T11" fmla="*/ 221 h 252"/>
                    <a:gd name="T12" fmla="*/ 67 w 360"/>
                    <a:gd name="T13" fmla="*/ 222 h 252"/>
                    <a:gd name="T14" fmla="*/ 61 w 360"/>
                    <a:gd name="T15" fmla="*/ 225 h 252"/>
                    <a:gd name="T16" fmla="*/ 55 w 360"/>
                    <a:gd name="T17" fmla="*/ 229 h 252"/>
                    <a:gd name="T18" fmla="*/ 46 w 360"/>
                    <a:gd name="T19" fmla="*/ 234 h 252"/>
                    <a:gd name="T20" fmla="*/ 40 w 360"/>
                    <a:gd name="T21" fmla="*/ 238 h 252"/>
                    <a:gd name="T22" fmla="*/ 18 w 360"/>
                    <a:gd name="T23" fmla="*/ 252 h 252"/>
                    <a:gd name="T24" fmla="*/ 4 w 360"/>
                    <a:gd name="T25" fmla="*/ 234 h 252"/>
                    <a:gd name="T26" fmla="*/ 0 w 360"/>
                    <a:gd name="T27" fmla="*/ 230 h 252"/>
                    <a:gd name="T28" fmla="*/ 16 w 360"/>
                    <a:gd name="T29" fmla="*/ 220 h 252"/>
                    <a:gd name="T30" fmla="*/ 29 w 360"/>
                    <a:gd name="T31" fmla="*/ 211 h 252"/>
                    <a:gd name="T32" fmla="*/ 35 w 360"/>
                    <a:gd name="T33" fmla="*/ 207 h 252"/>
                    <a:gd name="T34" fmla="*/ 44 w 360"/>
                    <a:gd name="T35" fmla="*/ 202 h 252"/>
                    <a:gd name="T36" fmla="*/ 50 w 360"/>
                    <a:gd name="T37" fmla="*/ 198 h 252"/>
                    <a:gd name="T38" fmla="*/ 58 w 360"/>
                    <a:gd name="T39" fmla="*/ 193 h 252"/>
                    <a:gd name="T40" fmla="*/ 63 w 360"/>
                    <a:gd name="T41" fmla="*/ 189 h 252"/>
                    <a:gd name="T42" fmla="*/ 72 w 360"/>
                    <a:gd name="T43" fmla="*/ 184 h 252"/>
                    <a:gd name="T44" fmla="*/ 78 w 360"/>
                    <a:gd name="T45" fmla="*/ 181 h 252"/>
                    <a:gd name="T46" fmla="*/ 78 w 360"/>
                    <a:gd name="T47" fmla="*/ 180 h 252"/>
                    <a:gd name="T48" fmla="*/ 84 w 360"/>
                    <a:gd name="T49" fmla="*/ 177 h 252"/>
                    <a:gd name="T50" fmla="*/ 90 w 360"/>
                    <a:gd name="T51" fmla="*/ 173 h 252"/>
                    <a:gd name="T52" fmla="*/ 170 w 360"/>
                    <a:gd name="T53" fmla="*/ 123 h 252"/>
                    <a:gd name="T54" fmla="*/ 186 w 360"/>
                    <a:gd name="T55" fmla="*/ 113 h 252"/>
                    <a:gd name="T56" fmla="*/ 202 w 360"/>
                    <a:gd name="T57" fmla="*/ 103 h 252"/>
                    <a:gd name="T58" fmla="*/ 205 w 360"/>
                    <a:gd name="T59" fmla="*/ 101 h 252"/>
                    <a:gd name="T60" fmla="*/ 218 w 360"/>
                    <a:gd name="T61" fmla="*/ 93 h 252"/>
                    <a:gd name="T62" fmla="*/ 264 w 360"/>
                    <a:gd name="T63" fmla="*/ 60 h 252"/>
                    <a:gd name="T64" fmla="*/ 272 w 360"/>
                    <a:gd name="T65" fmla="*/ 54 h 252"/>
                    <a:gd name="T66" fmla="*/ 287 w 360"/>
                    <a:gd name="T67" fmla="*/ 43 h 252"/>
                    <a:gd name="T68" fmla="*/ 294 w 360"/>
                    <a:gd name="T69" fmla="*/ 37 h 252"/>
                    <a:gd name="T70" fmla="*/ 301 w 360"/>
                    <a:gd name="T71" fmla="*/ 31 h 252"/>
                    <a:gd name="T72" fmla="*/ 303 w 360"/>
                    <a:gd name="T73" fmla="*/ 30 h 252"/>
                    <a:gd name="T74" fmla="*/ 309 w 360"/>
                    <a:gd name="T75" fmla="*/ 25 h 252"/>
                    <a:gd name="T76" fmla="*/ 329 w 360"/>
                    <a:gd name="T77" fmla="*/ 8 h 252"/>
                    <a:gd name="T78" fmla="*/ 338 w 360"/>
                    <a:gd name="T79" fmla="*/ 0 h 252"/>
                    <a:gd name="T80" fmla="*/ 99 w 360"/>
                    <a:gd name="T81" fmla="*/ 20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60" h="252">
                      <a:moveTo>
                        <a:pt x="99" y="201"/>
                      </a:moveTo>
                      <a:cubicBezTo>
                        <a:pt x="97" y="203"/>
                        <a:pt x="95" y="204"/>
                        <a:pt x="93" y="205"/>
                      </a:cubicBezTo>
                      <a:cubicBezTo>
                        <a:pt x="90" y="207"/>
                        <a:pt x="87" y="209"/>
                        <a:pt x="84" y="211"/>
                      </a:cubicBezTo>
                      <a:cubicBezTo>
                        <a:pt x="82" y="212"/>
                        <a:pt x="80" y="213"/>
                        <a:pt x="78" y="215"/>
                      </a:cubicBezTo>
                      <a:cubicBezTo>
                        <a:pt x="76" y="216"/>
                        <a:pt x="75" y="217"/>
                        <a:pt x="73" y="218"/>
                      </a:cubicBezTo>
                      <a:cubicBezTo>
                        <a:pt x="71" y="219"/>
                        <a:pt x="69" y="220"/>
                        <a:pt x="67" y="221"/>
                      </a:cubicBezTo>
                      <a:cubicBezTo>
                        <a:pt x="67" y="222"/>
                        <a:pt x="67" y="222"/>
                        <a:pt x="67" y="222"/>
                      </a:cubicBezTo>
                      <a:cubicBezTo>
                        <a:pt x="65" y="223"/>
                        <a:pt x="63" y="224"/>
                        <a:pt x="61" y="225"/>
                      </a:cubicBezTo>
                      <a:cubicBezTo>
                        <a:pt x="59" y="227"/>
                        <a:pt x="57" y="228"/>
                        <a:pt x="55" y="229"/>
                      </a:cubicBezTo>
                      <a:cubicBezTo>
                        <a:pt x="52" y="231"/>
                        <a:pt x="49" y="233"/>
                        <a:pt x="46" y="234"/>
                      </a:cubicBezTo>
                      <a:cubicBezTo>
                        <a:pt x="44" y="236"/>
                        <a:pt x="42" y="237"/>
                        <a:pt x="40" y="238"/>
                      </a:cubicBezTo>
                      <a:cubicBezTo>
                        <a:pt x="26" y="247"/>
                        <a:pt x="18" y="252"/>
                        <a:pt x="18" y="252"/>
                      </a:cubicBezTo>
                      <a:cubicBezTo>
                        <a:pt x="4" y="234"/>
                        <a:pt x="4" y="234"/>
                        <a:pt x="4" y="234"/>
                      </a:cubicBezTo>
                      <a:cubicBezTo>
                        <a:pt x="0" y="230"/>
                        <a:pt x="0" y="230"/>
                        <a:pt x="0" y="230"/>
                      </a:cubicBezTo>
                      <a:cubicBezTo>
                        <a:pt x="6" y="226"/>
                        <a:pt x="11" y="223"/>
                        <a:pt x="16" y="220"/>
                      </a:cubicBezTo>
                      <a:cubicBezTo>
                        <a:pt x="20" y="217"/>
                        <a:pt x="25" y="214"/>
                        <a:pt x="29" y="211"/>
                      </a:cubicBezTo>
                      <a:cubicBezTo>
                        <a:pt x="31" y="210"/>
                        <a:pt x="33" y="209"/>
                        <a:pt x="35" y="207"/>
                      </a:cubicBezTo>
                      <a:cubicBezTo>
                        <a:pt x="38" y="206"/>
                        <a:pt x="41" y="204"/>
                        <a:pt x="44" y="202"/>
                      </a:cubicBezTo>
                      <a:cubicBezTo>
                        <a:pt x="46" y="200"/>
                        <a:pt x="48" y="199"/>
                        <a:pt x="50" y="198"/>
                      </a:cubicBezTo>
                      <a:cubicBezTo>
                        <a:pt x="52" y="196"/>
                        <a:pt x="55" y="195"/>
                        <a:pt x="58" y="193"/>
                      </a:cubicBezTo>
                      <a:cubicBezTo>
                        <a:pt x="60" y="192"/>
                        <a:pt x="61" y="191"/>
                        <a:pt x="63" y="189"/>
                      </a:cubicBezTo>
                      <a:cubicBezTo>
                        <a:pt x="66" y="188"/>
                        <a:pt x="69" y="186"/>
                        <a:pt x="72" y="184"/>
                      </a:cubicBezTo>
                      <a:cubicBezTo>
                        <a:pt x="74" y="183"/>
                        <a:pt x="76" y="182"/>
                        <a:pt x="78" y="181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80" y="179"/>
                        <a:pt x="82" y="178"/>
                        <a:pt x="84" y="177"/>
                      </a:cubicBezTo>
                      <a:cubicBezTo>
                        <a:pt x="86" y="175"/>
                        <a:pt x="88" y="174"/>
                        <a:pt x="90" y="173"/>
                      </a:cubicBezTo>
                      <a:cubicBezTo>
                        <a:pt x="117" y="157"/>
                        <a:pt x="143" y="140"/>
                        <a:pt x="170" y="123"/>
                      </a:cubicBezTo>
                      <a:cubicBezTo>
                        <a:pt x="175" y="120"/>
                        <a:pt x="181" y="117"/>
                        <a:pt x="186" y="113"/>
                      </a:cubicBezTo>
                      <a:cubicBezTo>
                        <a:pt x="191" y="110"/>
                        <a:pt x="197" y="107"/>
                        <a:pt x="202" y="103"/>
                      </a:cubicBezTo>
                      <a:cubicBezTo>
                        <a:pt x="203" y="102"/>
                        <a:pt x="204" y="102"/>
                        <a:pt x="205" y="101"/>
                      </a:cubicBezTo>
                      <a:cubicBezTo>
                        <a:pt x="209" y="98"/>
                        <a:pt x="213" y="95"/>
                        <a:pt x="218" y="93"/>
                      </a:cubicBezTo>
                      <a:cubicBezTo>
                        <a:pt x="233" y="82"/>
                        <a:pt x="249" y="71"/>
                        <a:pt x="264" y="60"/>
                      </a:cubicBezTo>
                      <a:cubicBezTo>
                        <a:pt x="267" y="58"/>
                        <a:pt x="269" y="56"/>
                        <a:pt x="272" y="54"/>
                      </a:cubicBezTo>
                      <a:cubicBezTo>
                        <a:pt x="277" y="50"/>
                        <a:pt x="282" y="47"/>
                        <a:pt x="287" y="43"/>
                      </a:cubicBezTo>
                      <a:cubicBezTo>
                        <a:pt x="289" y="41"/>
                        <a:pt x="292" y="39"/>
                        <a:pt x="294" y="37"/>
                      </a:cubicBezTo>
                      <a:cubicBezTo>
                        <a:pt x="296" y="35"/>
                        <a:pt x="299" y="33"/>
                        <a:pt x="301" y="31"/>
                      </a:cubicBezTo>
                      <a:cubicBezTo>
                        <a:pt x="302" y="31"/>
                        <a:pt x="302" y="30"/>
                        <a:pt x="303" y="30"/>
                      </a:cubicBezTo>
                      <a:cubicBezTo>
                        <a:pt x="305" y="28"/>
                        <a:pt x="307" y="26"/>
                        <a:pt x="309" y="25"/>
                      </a:cubicBezTo>
                      <a:cubicBezTo>
                        <a:pt x="316" y="19"/>
                        <a:pt x="322" y="13"/>
                        <a:pt x="329" y="8"/>
                      </a:cubicBezTo>
                      <a:cubicBezTo>
                        <a:pt x="332" y="5"/>
                        <a:pt x="335" y="2"/>
                        <a:pt x="338" y="0"/>
                      </a:cubicBezTo>
                      <a:cubicBezTo>
                        <a:pt x="360" y="28"/>
                        <a:pt x="201" y="136"/>
                        <a:pt x="99" y="20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5" name="Freeform 94"/>
                <p:cNvSpPr>
                  <a:spLocks/>
                </p:cNvSpPr>
                <p:nvPr/>
              </p:nvSpPr>
              <p:spPr bwMode="auto">
                <a:xfrm>
                  <a:off x="4318962" y="4527848"/>
                  <a:ext cx="764849" cy="537087"/>
                </a:xfrm>
                <a:custGeom>
                  <a:avLst/>
                  <a:gdLst>
                    <a:gd name="T0" fmla="*/ 198 w 198"/>
                    <a:gd name="T1" fmla="*/ 20 h 139"/>
                    <a:gd name="T2" fmla="*/ 0 w 198"/>
                    <a:gd name="T3" fmla="*/ 93 h 139"/>
                    <a:gd name="T4" fmla="*/ 50 w 198"/>
                    <a:gd name="T5" fmla="*/ 139 h 139"/>
                    <a:gd name="T6" fmla="*/ 198 w 198"/>
                    <a:gd name="T7" fmla="*/ 2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8" h="139">
                      <a:moveTo>
                        <a:pt x="198" y="20"/>
                      </a:moveTo>
                      <a:cubicBezTo>
                        <a:pt x="165" y="0"/>
                        <a:pt x="25" y="59"/>
                        <a:pt x="0" y="93"/>
                      </a:cubicBezTo>
                      <a:cubicBezTo>
                        <a:pt x="0" y="93"/>
                        <a:pt x="33" y="102"/>
                        <a:pt x="50" y="139"/>
                      </a:cubicBezTo>
                      <a:cubicBezTo>
                        <a:pt x="109" y="118"/>
                        <a:pt x="160" y="74"/>
                        <a:pt x="198" y="2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6" name="Freeform 95"/>
                <p:cNvSpPr>
                  <a:spLocks/>
                </p:cNvSpPr>
                <p:nvPr/>
              </p:nvSpPr>
              <p:spPr bwMode="auto">
                <a:xfrm>
                  <a:off x="4512867" y="4604795"/>
                  <a:ext cx="606339" cy="598645"/>
                </a:xfrm>
                <a:custGeom>
                  <a:avLst/>
                  <a:gdLst>
                    <a:gd name="T0" fmla="*/ 148 w 157"/>
                    <a:gd name="T1" fmla="*/ 0 h 155"/>
                    <a:gd name="T2" fmla="*/ 0 w 157"/>
                    <a:gd name="T3" fmla="*/ 119 h 155"/>
                    <a:gd name="T4" fmla="*/ 9 w 157"/>
                    <a:gd name="T5" fmla="*/ 155 h 155"/>
                    <a:gd name="T6" fmla="*/ 155 w 157"/>
                    <a:gd name="T7" fmla="*/ 18 h 155"/>
                    <a:gd name="T8" fmla="*/ 148 w 157"/>
                    <a:gd name="T9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" h="155">
                      <a:moveTo>
                        <a:pt x="148" y="0"/>
                      </a:moveTo>
                      <a:cubicBezTo>
                        <a:pt x="110" y="54"/>
                        <a:pt x="59" y="98"/>
                        <a:pt x="0" y="119"/>
                      </a:cubicBezTo>
                      <a:cubicBezTo>
                        <a:pt x="4" y="129"/>
                        <a:pt x="8" y="141"/>
                        <a:pt x="9" y="155"/>
                      </a:cubicBezTo>
                      <a:cubicBezTo>
                        <a:pt x="9" y="155"/>
                        <a:pt x="144" y="77"/>
                        <a:pt x="155" y="18"/>
                      </a:cubicBezTo>
                      <a:cubicBezTo>
                        <a:pt x="157" y="9"/>
                        <a:pt x="154" y="4"/>
                        <a:pt x="148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7" name="Freeform 96"/>
                <p:cNvSpPr>
                  <a:spLocks/>
                </p:cNvSpPr>
                <p:nvPr/>
              </p:nvSpPr>
              <p:spPr bwMode="auto">
                <a:xfrm>
                  <a:off x="4334351" y="4760227"/>
                  <a:ext cx="514003" cy="378577"/>
                </a:xfrm>
                <a:custGeom>
                  <a:avLst/>
                  <a:gdLst>
                    <a:gd name="T0" fmla="*/ 319 w 334"/>
                    <a:gd name="T1" fmla="*/ 0 h 246"/>
                    <a:gd name="T2" fmla="*/ 0 w 334"/>
                    <a:gd name="T3" fmla="*/ 211 h 246"/>
                    <a:gd name="T4" fmla="*/ 25 w 334"/>
                    <a:gd name="T5" fmla="*/ 246 h 246"/>
                    <a:gd name="T6" fmla="*/ 334 w 334"/>
                    <a:gd name="T7" fmla="*/ 22 h 246"/>
                    <a:gd name="T8" fmla="*/ 319 w 334"/>
                    <a:gd name="T9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246">
                      <a:moveTo>
                        <a:pt x="319" y="0"/>
                      </a:moveTo>
                      <a:lnTo>
                        <a:pt x="0" y="211"/>
                      </a:lnTo>
                      <a:lnTo>
                        <a:pt x="25" y="246"/>
                      </a:lnTo>
                      <a:lnTo>
                        <a:pt x="334" y="22"/>
                      </a:lnTo>
                      <a:lnTo>
                        <a:pt x="319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8" name="Freeform 97"/>
                <p:cNvSpPr>
                  <a:spLocks/>
                </p:cNvSpPr>
                <p:nvPr/>
              </p:nvSpPr>
              <p:spPr bwMode="auto">
                <a:xfrm>
                  <a:off x="4326656" y="4747915"/>
                  <a:ext cx="514003" cy="378577"/>
                </a:xfrm>
                <a:custGeom>
                  <a:avLst/>
                  <a:gdLst>
                    <a:gd name="T0" fmla="*/ 319 w 334"/>
                    <a:gd name="T1" fmla="*/ 0 h 246"/>
                    <a:gd name="T2" fmla="*/ 0 w 334"/>
                    <a:gd name="T3" fmla="*/ 211 h 246"/>
                    <a:gd name="T4" fmla="*/ 25 w 334"/>
                    <a:gd name="T5" fmla="*/ 246 h 246"/>
                    <a:gd name="T6" fmla="*/ 334 w 334"/>
                    <a:gd name="T7" fmla="*/ 23 h 246"/>
                    <a:gd name="T8" fmla="*/ 319 w 334"/>
                    <a:gd name="T9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246">
                      <a:moveTo>
                        <a:pt x="319" y="0"/>
                      </a:moveTo>
                      <a:lnTo>
                        <a:pt x="0" y="211"/>
                      </a:lnTo>
                      <a:lnTo>
                        <a:pt x="25" y="246"/>
                      </a:lnTo>
                      <a:lnTo>
                        <a:pt x="334" y="23"/>
                      </a:lnTo>
                      <a:lnTo>
                        <a:pt x="319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19" name="Freeform 98"/>
                <p:cNvSpPr>
                  <a:spLocks/>
                </p:cNvSpPr>
                <p:nvPr/>
              </p:nvSpPr>
              <p:spPr bwMode="auto">
                <a:xfrm>
                  <a:off x="3572580" y="5463519"/>
                  <a:ext cx="213912" cy="258541"/>
                </a:xfrm>
                <a:custGeom>
                  <a:avLst/>
                  <a:gdLst>
                    <a:gd name="T0" fmla="*/ 47 w 55"/>
                    <a:gd name="T1" fmla="*/ 0 h 67"/>
                    <a:gd name="T2" fmla="*/ 0 w 55"/>
                    <a:gd name="T3" fmla="*/ 64 h 67"/>
                    <a:gd name="T4" fmla="*/ 1 w 55"/>
                    <a:gd name="T5" fmla="*/ 67 h 67"/>
                    <a:gd name="T6" fmla="*/ 55 w 55"/>
                    <a:gd name="T7" fmla="*/ 2 h 67"/>
                    <a:gd name="T8" fmla="*/ 47 w 55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67">
                      <a:moveTo>
                        <a:pt x="47" y="0"/>
                      </a:moveTo>
                      <a:cubicBezTo>
                        <a:pt x="30" y="20"/>
                        <a:pt x="12" y="40"/>
                        <a:pt x="0" y="64"/>
                      </a:cubicBezTo>
                      <a:cubicBezTo>
                        <a:pt x="1" y="67"/>
                        <a:pt x="1" y="67"/>
                        <a:pt x="1" y="67"/>
                      </a:cubicBezTo>
                      <a:cubicBezTo>
                        <a:pt x="18" y="44"/>
                        <a:pt x="37" y="23"/>
                        <a:pt x="55" y="2"/>
                      </a:cubicBezTo>
                      <a:cubicBezTo>
                        <a:pt x="53" y="1"/>
                        <a:pt x="50" y="0"/>
                        <a:pt x="4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0" name="Freeform 99"/>
                <p:cNvSpPr>
                  <a:spLocks/>
                </p:cNvSpPr>
                <p:nvPr/>
              </p:nvSpPr>
              <p:spPr bwMode="auto">
                <a:xfrm>
                  <a:off x="3577196" y="5471213"/>
                  <a:ext cx="273930" cy="255463"/>
                </a:xfrm>
                <a:custGeom>
                  <a:avLst/>
                  <a:gdLst>
                    <a:gd name="T0" fmla="*/ 54 w 71"/>
                    <a:gd name="T1" fmla="*/ 0 h 66"/>
                    <a:gd name="T2" fmla="*/ 0 w 71"/>
                    <a:gd name="T3" fmla="*/ 65 h 66"/>
                    <a:gd name="T4" fmla="*/ 1 w 71"/>
                    <a:gd name="T5" fmla="*/ 66 h 66"/>
                    <a:gd name="T6" fmla="*/ 71 w 71"/>
                    <a:gd name="T7" fmla="*/ 17 h 66"/>
                    <a:gd name="T8" fmla="*/ 54 w 71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6">
                      <a:moveTo>
                        <a:pt x="54" y="0"/>
                      </a:moveTo>
                      <a:cubicBezTo>
                        <a:pt x="36" y="21"/>
                        <a:pt x="17" y="42"/>
                        <a:pt x="0" y="65"/>
                      </a:cubicBezTo>
                      <a:cubicBezTo>
                        <a:pt x="1" y="66"/>
                        <a:pt x="1" y="66"/>
                        <a:pt x="1" y="66"/>
                      </a:cubicBezTo>
                      <a:cubicBezTo>
                        <a:pt x="25" y="48"/>
                        <a:pt x="47" y="33"/>
                        <a:pt x="71" y="17"/>
                      </a:cubicBezTo>
                      <a:cubicBezTo>
                        <a:pt x="69" y="10"/>
                        <a:pt x="64" y="3"/>
                        <a:pt x="5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1" name="Freeform 100"/>
                <p:cNvSpPr>
                  <a:spLocks/>
                </p:cNvSpPr>
                <p:nvPr/>
              </p:nvSpPr>
              <p:spPr bwMode="auto">
                <a:xfrm>
                  <a:off x="3564885" y="5458902"/>
                  <a:ext cx="189289" cy="250846"/>
                </a:xfrm>
                <a:custGeom>
                  <a:avLst/>
                  <a:gdLst>
                    <a:gd name="T0" fmla="*/ 49 w 49"/>
                    <a:gd name="T1" fmla="*/ 1 h 65"/>
                    <a:gd name="T2" fmla="*/ 36 w 49"/>
                    <a:gd name="T3" fmla="*/ 0 h 65"/>
                    <a:gd name="T4" fmla="*/ 0 w 49"/>
                    <a:gd name="T5" fmla="*/ 63 h 65"/>
                    <a:gd name="T6" fmla="*/ 2 w 49"/>
                    <a:gd name="T7" fmla="*/ 65 h 65"/>
                    <a:gd name="T8" fmla="*/ 49 w 49"/>
                    <a:gd name="T9" fmla="*/ 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5">
                      <a:moveTo>
                        <a:pt x="49" y="1"/>
                      </a:moveTo>
                      <a:cubicBezTo>
                        <a:pt x="45" y="0"/>
                        <a:pt x="41" y="0"/>
                        <a:pt x="36" y="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14" y="41"/>
                        <a:pt x="32" y="21"/>
                        <a:pt x="49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2" name="Freeform 101"/>
                <p:cNvSpPr>
                  <a:spLocks/>
                </p:cNvSpPr>
                <p:nvPr/>
              </p:nvSpPr>
              <p:spPr bwMode="auto">
                <a:xfrm>
                  <a:off x="3580274" y="5535848"/>
                  <a:ext cx="286241" cy="193905"/>
                </a:xfrm>
                <a:custGeom>
                  <a:avLst/>
                  <a:gdLst>
                    <a:gd name="T0" fmla="*/ 0 w 74"/>
                    <a:gd name="T1" fmla="*/ 49 h 50"/>
                    <a:gd name="T2" fmla="*/ 1 w 74"/>
                    <a:gd name="T3" fmla="*/ 50 h 50"/>
                    <a:gd name="T4" fmla="*/ 70 w 74"/>
                    <a:gd name="T5" fmla="*/ 27 h 50"/>
                    <a:gd name="T6" fmla="*/ 70 w 74"/>
                    <a:gd name="T7" fmla="*/ 0 h 50"/>
                    <a:gd name="T8" fmla="*/ 0 w 74"/>
                    <a:gd name="T9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50">
                      <a:moveTo>
                        <a:pt x="0" y="49"/>
                      </a:move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70" y="27"/>
                        <a:pt x="70" y="27"/>
                        <a:pt x="70" y="27"/>
                      </a:cubicBezTo>
                      <a:cubicBezTo>
                        <a:pt x="70" y="27"/>
                        <a:pt x="74" y="13"/>
                        <a:pt x="70" y="0"/>
                      </a:cubicBezTo>
                      <a:cubicBezTo>
                        <a:pt x="46" y="16"/>
                        <a:pt x="24" y="31"/>
                        <a:pt x="0" y="4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3" name="Freeform 102"/>
                <p:cNvSpPr>
                  <a:spLocks/>
                </p:cNvSpPr>
                <p:nvPr/>
              </p:nvSpPr>
              <p:spPr bwMode="auto">
                <a:xfrm>
                  <a:off x="3503328" y="5702053"/>
                  <a:ext cx="81563" cy="86180"/>
                </a:xfrm>
                <a:custGeom>
                  <a:avLst/>
                  <a:gdLst>
                    <a:gd name="T0" fmla="*/ 16 w 21"/>
                    <a:gd name="T1" fmla="*/ 0 h 22"/>
                    <a:gd name="T2" fmla="*/ 21 w 21"/>
                    <a:gd name="T3" fmla="*/ 7 h 22"/>
                    <a:gd name="T4" fmla="*/ 16 w 21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2">
                      <a:moveTo>
                        <a:pt x="16" y="0"/>
                      </a:moveTo>
                      <a:cubicBezTo>
                        <a:pt x="16" y="0"/>
                        <a:pt x="0" y="22"/>
                        <a:pt x="21" y="7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4" name="Freeform 103"/>
                <p:cNvSpPr>
                  <a:spLocks noEditPoints="1"/>
                </p:cNvSpPr>
                <p:nvPr/>
              </p:nvSpPr>
              <p:spPr bwMode="auto">
                <a:xfrm>
                  <a:off x="3761868" y="5172660"/>
                  <a:ext cx="403200" cy="413973"/>
                </a:xfrm>
                <a:custGeom>
                  <a:avLst/>
                  <a:gdLst>
                    <a:gd name="T0" fmla="*/ 51 w 104"/>
                    <a:gd name="T1" fmla="*/ 103 h 107"/>
                    <a:gd name="T2" fmla="*/ 45 w 104"/>
                    <a:gd name="T3" fmla="*/ 107 h 107"/>
                    <a:gd name="T4" fmla="*/ 35 w 104"/>
                    <a:gd name="T5" fmla="*/ 82 h 107"/>
                    <a:gd name="T6" fmla="*/ 34 w 104"/>
                    <a:gd name="T7" fmla="*/ 80 h 107"/>
                    <a:gd name="T8" fmla="*/ 2 w 104"/>
                    <a:gd name="T9" fmla="*/ 58 h 107"/>
                    <a:gd name="T10" fmla="*/ 0 w 104"/>
                    <a:gd name="T11" fmla="*/ 57 h 107"/>
                    <a:gd name="T12" fmla="*/ 6 w 104"/>
                    <a:gd name="T13" fmla="*/ 51 h 107"/>
                    <a:gd name="T14" fmla="*/ 40 w 104"/>
                    <a:gd name="T15" fmla="*/ 76 h 107"/>
                    <a:gd name="T16" fmla="*/ 41 w 104"/>
                    <a:gd name="T17" fmla="*/ 78 h 107"/>
                    <a:gd name="T18" fmla="*/ 51 w 104"/>
                    <a:gd name="T19" fmla="*/ 103 h 107"/>
                    <a:gd name="T20" fmla="*/ 55 w 104"/>
                    <a:gd name="T21" fmla="*/ 67 h 107"/>
                    <a:gd name="T22" fmla="*/ 53 w 104"/>
                    <a:gd name="T23" fmla="*/ 64 h 107"/>
                    <a:gd name="T24" fmla="*/ 17 w 104"/>
                    <a:gd name="T25" fmla="*/ 39 h 107"/>
                    <a:gd name="T26" fmla="*/ 11 w 104"/>
                    <a:gd name="T27" fmla="*/ 46 h 107"/>
                    <a:gd name="T28" fmla="*/ 47 w 104"/>
                    <a:gd name="T29" fmla="*/ 69 h 107"/>
                    <a:gd name="T30" fmla="*/ 49 w 104"/>
                    <a:gd name="T31" fmla="*/ 71 h 107"/>
                    <a:gd name="T32" fmla="*/ 60 w 104"/>
                    <a:gd name="T33" fmla="*/ 98 h 107"/>
                    <a:gd name="T34" fmla="*/ 66 w 104"/>
                    <a:gd name="T35" fmla="*/ 94 h 107"/>
                    <a:gd name="T36" fmla="*/ 55 w 104"/>
                    <a:gd name="T37" fmla="*/ 67 h 107"/>
                    <a:gd name="T38" fmla="*/ 68 w 104"/>
                    <a:gd name="T39" fmla="*/ 58 h 107"/>
                    <a:gd name="T40" fmla="*/ 62 w 104"/>
                    <a:gd name="T41" fmla="*/ 49 h 107"/>
                    <a:gd name="T42" fmla="*/ 31 w 104"/>
                    <a:gd name="T43" fmla="*/ 25 h 107"/>
                    <a:gd name="T44" fmla="*/ 25 w 104"/>
                    <a:gd name="T45" fmla="*/ 31 h 107"/>
                    <a:gd name="T46" fmla="*/ 57 w 104"/>
                    <a:gd name="T47" fmla="*/ 54 h 107"/>
                    <a:gd name="T48" fmla="*/ 63 w 104"/>
                    <a:gd name="T49" fmla="*/ 62 h 107"/>
                    <a:gd name="T50" fmla="*/ 72 w 104"/>
                    <a:gd name="T51" fmla="*/ 90 h 107"/>
                    <a:gd name="T52" fmla="*/ 78 w 104"/>
                    <a:gd name="T53" fmla="*/ 87 h 107"/>
                    <a:gd name="T54" fmla="*/ 68 w 104"/>
                    <a:gd name="T55" fmla="*/ 58 h 107"/>
                    <a:gd name="T56" fmla="*/ 83 w 104"/>
                    <a:gd name="T57" fmla="*/ 50 h 107"/>
                    <a:gd name="T58" fmla="*/ 83 w 104"/>
                    <a:gd name="T59" fmla="*/ 49 h 107"/>
                    <a:gd name="T60" fmla="*/ 71 w 104"/>
                    <a:gd name="T61" fmla="*/ 28 h 107"/>
                    <a:gd name="T62" fmla="*/ 55 w 104"/>
                    <a:gd name="T63" fmla="*/ 15 h 107"/>
                    <a:gd name="T64" fmla="*/ 46 w 104"/>
                    <a:gd name="T65" fmla="*/ 11 h 107"/>
                    <a:gd name="T66" fmla="*/ 39 w 104"/>
                    <a:gd name="T67" fmla="*/ 17 h 107"/>
                    <a:gd name="T68" fmla="*/ 52 w 104"/>
                    <a:gd name="T69" fmla="*/ 22 h 107"/>
                    <a:gd name="T70" fmla="*/ 66 w 104"/>
                    <a:gd name="T71" fmla="*/ 33 h 107"/>
                    <a:gd name="T72" fmla="*/ 77 w 104"/>
                    <a:gd name="T73" fmla="*/ 53 h 107"/>
                    <a:gd name="T74" fmla="*/ 83 w 104"/>
                    <a:gd name="T75" fmla="*/ 84 h 107"/>
                    <a:gd name="T76" fmla="*/ 89 w 104"/>
                    <a:gd name="T77" fmla="*/ 80 h 107"/>
                    <a:gd name="T78" fmla="*/ 83 w 104"/>
                    <a:gd name="T79" fmla="*/ 50 h 107"/>
                    <a:gd name="T80" fmla="*/ 95 w 104"/>
                    <a:gd name="T81" fmla="*/ 42 h 107"/>
                    <a:gd name="T82" fmla="*/ 88 w 104"/>
                    <a:gd name="T83" fmla="*/ 30 h 107"/>
                    <a:gd name="T84" fmla="*/ 57 w 104"/>
                    <a:gd name="T85" fmla="*/ 0 h 107"/>
                    <a:gd name="T86" fmla="*/ 51 w 104"/>
                    <a:gd name="T87" fmla="*/ 6 h 107"/>
                    <a:gd name="T88" fmla="*/ 83 w 104"/>
                    <a:gd name="T89" fmla="*/ 34 h 107"/>
                    <a:gd name="T90" fmla="*/ 89 w 104"/>
                    <a:gd name="T91" fmla="*/ 46 h 107"/>
                    <a:gd name="T92" fmla="*/ 98 w 104"/>
                    <a:gd name="T93" fmla="*/ 74 h 107"/>
                    <a:gd name="T94" fmla="*/ 104 w 104"/>
                    <a:gd name="T95" fmla="*/ 70 h 107"/>
                    <a:gd name="T96" fmla="*/ 95 w 104"/>
                    <a:gd name="T97" fmla="*/ 42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4" h="107">
                      <a:moveTo>
                        <a:pt x="51" y="103"/>
                      </a:moveTo>
                      <a:cubicBezTo>
                        <a:pt x="49" y="105"/>
                        <a:pt x="47" y="106"/>
                        <a:pt x="45" y="107"/>
                      </a:cubicBezTo>
                      <a:cubicBezTo>
                        <a:pt x="43" y="98"/>
                        <a:pt x="40" y="89"/>
                        <a:pt x="35" y="82"/>
                      </a:cubicBezTo>
                      <a:cubicBezTo>
                        <a:pt x="35" y="81"/>
                        <a:pt x="34" y="81"/>
                        <a:pt x="34" y="80"/>
                      </a:cubicBezTo>
                      <a:cubicBezTo>
                        <a:pt x="26" y="69"/>
                        <a:pt x="14" y="61"/>
                        <a:pt x="2" y="58"/>
                      </a:cubicBezTo>
                      <a:cubicBezTo>
                        <a:pt x="1" y="57"/>
                        <a:pt x="1" y="57"/>
                        <a:pt x="0" y="57"/>
                      </a:cubicBezTo>
                      <a:cubicBezTo>
                        <a:pt x="2" y="55"/>
                        <a:pt x="4" y="53"/>
                        <a:pt x="6" y="51"/>
                      </a:cubicBezTo>
                      <a:cubicBezTo>
                        <a:pt x="19" y="55"/>
                        <a:pt x="31" y="64"/>
                        <a:pt x="40" y="76"/>
                      </a:cubicBezTo>
                      <a:cubicBezTo>
                        <a:pt x="40" y="77"/>
                        <a:pt x="40" y="77"/>
                        <a:pt x="41" y="78"/>
                      </a:cubicBezTo>
                      <a:cubicBezTo>
                        <a:pt x="46" y="85"/>
                        <a:pt x="49" y="94"/>
                        <a:pt x="51" y="103"/>
                      </a:cubicBezTo>
                      <a:close/>
                      <a:moveTo>
                        <a:pt x="55" y="67"/>
                      </a:moveTo>
                      <a:cubicBezTo>
                        <a:pt x="54" y="66"/>
                        <a:pt x="53" y="65"/>
                        <a:pt x="53" y="64"/>
                      </a:cubicBezTo>
                      <a:cubicBezTo>
                        <a:pt x="44" y="51"/>
                        <a:pt x="31" y="42"/>
                        <a:pt x="17" y="39"/>
                      </a:cubicBezTo>
                      <a:cubicBezTo>
                        <a:pt x="15" y="42"/>
                        <a:pt x="13" y="44"/>
                        <a:pt x="11" y="46"/>
                      </a:cubicBezTo>
                      <a:cubicBezTo>
                        <a:pt x="24" y="47"/>
                        <a:pt x="38" y="56"/>
                        <a:pt x="47" y="69"/>
                      </a:cubicBezTo>
                      <a:cubicBezTo>
                        <a:pt x="48" y="69"/>
                        <a:pt x="48" y="70"/>
                        <a:pt x="49" y="71"/>
                      </a:cubicBezTo>
                      <a:cubicBezTo>
                        <a:pt x="54" y="79"/>
                        <a:pt x="58" y="88"/>
                        <a:pt x="60" y="98"/>
                      </a:cubicBezTo>
                      <a:cubicBezTo>
                        <a:pt x="62" y="97"/>
                        <a:pt x="64" y="96"/>
                        <a:pt x="66" y="94"/>
                      </a:cubicBezTo>
                      <a:cubicBezTo>
                        <a:pt x="64" y="84"/>
                        <a:pt x="60" y="75"/>
                        <a:pt x="55" y="67"/>
                      </a:cubicBezTo>
                      <a:close/>
                      <a:moveTo>
                        <a:pt x="68" y="58"/>
                      </a:moveTo>
                      <a:cubicBezTo>
                        <a:pt x="67" y="55"/>
                        <a:pt x="65" y="52"/>
                        <a:pt x="62" y="49"/>
                      </a:cubicBezTo>
                      <a:cubicBezTo>
                        <a:pt x="54" y="38"/>
                        <a:pt x="43" y="30"/>
                        <a:pt x="31" y="25"/>
                      </a:cubicBezTo>
                      <a:cubicBezTo>
                        <a:pt x="29" y="27"/>
                        <a:pt x="27" y="29"/>
                        <a:pt x="25" y="31"/>
                      </a:cubicBezTo>
                      <a:cubicBezTo>
                        <a:pt x="38" y="35"/>
                        <a:pt x="49" y="43"/>
                        <a:pt x="57" y="54"/>
                      </a:cubicBezTo>
                      <a:cubicBezTo>
                        <a:pt x="59" y="56"/>
                        <a:pt x="61" y="59"/>
                        <a:pt x="63" y="62"/>
                      </a:cubicBezTo>
                      <a:cubicBezTo>
                        <a:pt x="67" y="71"/>
                        <a:pt x="71" y="80"/>
                        <a:pt x="72" y="90"/>
                      </a:cubicBezTo>
                      <a:cubicBezTo>
                        <a:pt x="74" y="89"/>
                        <a:pt x="76" y="88"/>
                        <a:pt x="78" y="87"/>
                      </a:cubicBezTo>
                      <a:cubicBezTo>
                        <a:pt x="77" y="77"/>
                        <a:pt x="73" y="67"/>
                        <a:pt x="68" y="58"/>
                      </a:cubicBezTo>
                      <a:close/>
                      <a:moveTo>
                        <a:pt x="83" y="50"/>
                      </a:move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0" y="42"/>
                        <a:pt x="76" y="35"/>
                        <a:pt x="71" y="28"/>
                      </a:cubicBezTo>
                      <a:cubicBezTo>
                        <a:pt x="66" y="23"/>
                        <a:pt x="61" y="18"/>
                        <a:pt x="55" y="15"/>
                      </a:cubicBezTo>
                      <a:cubicBezTo>
                        <a:pt x="52" y="13"/>
                        <a:pt x="49" y="12"/>
                        <a:pt x="46" y="11"/>
                      </a:cubicBezTo>
                      <a:cubicBezTo>
                        <a:pt x="44" y="13"/>
                        <a:pt x="41" y="15"/>
                        <a:pt x="39" y="17"/>
                      </a:cubicBezTo>
                      <a:cubicBezTo>
                        <a:pt x="44" y="18"/>
                        <a:pt x="48" y="19"/>
                        <a:pt x="52" y="22"/>
                      </a:cubicBezTo>
                      <a:cubicBezTo>
                        <a:pt x="57" y="25"/>
                        <a:pt x="62" y="28"/>
                        <a:pt x="66" y="33"/>
                      </a:cubicBezTo>
                      <a:cubicBezTo>
                        <a:pt x="71" y="39"/>
                        <a:pt x="74" y="46"/>
                        <a:pt x="77" y="53"/>
                      </a:cubicBezTo>
                      <a:cubicBezTo>
                        <a:pt x="80" y="62"/>
                        <a:pt x="81" y="73"/>
                        <a:pt x="83" y="84"/>
                      </a:cubicBezTo>
                      <a:cubicBezTo>
                        <a:pt x="85" y="82"/>
                        <a:pt x="87" y="81"/>
                        <a:pt x="89" y="80"/>
                      </a:cubicBezTo>
                      <a:cubicBezTo>
                        <a:pt x="88" y="69"/>
                        <a:pt x="86" y="59"/>
                        <a:pt x="83" y="50"/>
                      </a:cubicBezTo>
                      <a:close/>
                      <a:moveTo>
                        <a:pt x="95" y="42"/>
                      </a:moveTo>
                      <a:cubicBezTo>
                        <a:pt x="93" y="38"/>
                        <a:pt x="91" y="34"/>
                        <a:pt x="88" y="30"/>
                      </a:cubicBezTo>
                      <a:cubicBezTo>
                        <a:pt x="80" y="17"/>
                        <a:pt x="69" y="7"/>
                        <a:pt x="57" y="0"/>
                      </a:cubicBezTo>
                      <a:cubicBezTo>
                        <a:pt x="55" y="2"/>
                        <a:pt x="53" y="4"/>
                        <a:pt x="51" y="6"/>
                      </a:cubicBezTo>
                      <a:cubicBezTo>
                        <a:pt x="64" y="11"/>
                        <a:pt x="75" y="21"/>
                        <a:pt x="83" y="34"/>
                      </a:cubicBezTo>
                      <a:cubicBezTo>
                        <a:pt x="85" y="38"/>
                        <a:pt x="87" y="42"/>
                        <a:pt x="89" y="46"/>
                      </a:cubicBezTo>
                      <a:cubicBezTo>
                        <a:pt x="93" y="54"/>
                        <a:pt x="96" y="64"/>
                        <a:pt x="98" y="74"/>
                      </a:cubicBezTo>
                      <a:cubicBezTo>
                        <a:pt x="100" y="73"/>
                        <a:pt x="102" y="72"/>
                        <a:pt x="104" y="70"/>
                      </a:cubicBezTo>
                      <a:cubicBezTo>
                        <a:pt x="102" y="60"/>
                        <a:pt x="99" y="51"/>
                        <a:pt x="95" y="42"/>
                      </a:cubicBezTo>
                      <a:close/>
                    </a:path>
                  </a:pathLst>
                </a:custGeom>
                <a:solidFill>
                  <a:srgbClr val="585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5" name="Freeform 104"/>
                <p:cNvSpPr>
                  <a:spLocks/>
                </p:cNvSpPr>
                <p:nvPr/>
              </p:nvSpPr>
              <p:spPr bwMode="auto">
                <a:xfrm>
                  <a:off x="3487938" y="5957516"/>
                  <a:ext cx="107725" cy="53863"/>
                </a:xfrm>
                <a:custGeom>
                  <a:avLst/>
                  <a:gdLst>
                    <a:gd name="T0" fmla="*/ 25 w 28"/>
                    <a:gd name="T1" fmla="*/ 0 h 14"/>
                    <a:gd name="T2" fmla="*/ 0 w 28"/>
                    <a:gd name="T3" fmla="*/ 11 h 14"/>
                    <a:gd name="T4" fmla="*/ 2 w 28"/>
                    <a:gd name="T5" fmla="*/ 14 h 14"/>
                    <a:gd name="T6" fmla="*/ 28 w 28"/>
                    <a:gd name="T7" fmla="*/ 3 h 14"/>
                    <a:gd name="T8" fmla="*/ 25 w 2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4">
                      <a:moveTo>
                        <a:pt x="25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1" y="11"/>
                        <a:pt x="19" y="7"/>
                        <a:pt x="28" y="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6" name="Freeform 105"/>
                <p:cNvSpPr>
                  <a:spLocks/>
                </p:cNvSpPr>
                <p:nvPr/>
              </p:nvSpPr>
              <p:spPr bwMode="auto">
                <a:xfrm>
                  <a:off x="3495633" y="5969827"/>
                  <a:ext cx="109264" cy="49246"/>
                </a:xfrm>
                <a:custGeom>
                  <a:avLst/>
                  <a:gdLst>
                    <a:gd name="T0" fmla="*/ 0 w 28"/>
                    <a:gd name="T1" fmla="*/ 11 h 13"/>
                    <a:gd name="T2" fmla="*/ 2 w 28"/>
                    <a:gd name="T3" fmla="*/ 13 h 13"/>
                    <a:gd name="T4" fmla="*/ 28 w 28"/>
                    <a:gd name="T5" fmla="*/ 3 h 13"/>
                    <a:gd name="T6" fmla="*/ 26 w 28"/>
                    <a:gd name="T7" fmla="*/ 0 h 13"/>
                    <a:gd name="T8" fmla="*/ 0 w 28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0" y="11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7" y="4"/>
                        <a:pt x="9" y="8"/>
                        <a:pt x="0" y="11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7" name="Freeform 106"/>
                <p:cNvSpPr>
                  <a:spLocks/>
                </p:cNvSpPr>
                <p:nvPr/>
              </p:nvSpPr>
              <p:spPr bwMode="auto">
                <a:xfrm>
                  <a:off x="4886828" y="5443512"/>
                  <a:ext cx="235457" cy="69252"/>
                </a:xfrm>
                <a:custGeom>
                  <a:avLst/>
                  <a:gdLst>
                    <a:gd name="T0" fmla="*/ 46 w 61"/>
                    <a:gd name="T1" fmla="*/ 0 h 18"/>
                    <a:gd name="T2" fmla="*/ 29 w 61"/>
                    <a:gd name="T3" fmla="*/ 2 h 18"/>
                    <a:gd name="T4" fmla="*/ 14 w 61"/>
                    <a:gd name="T5" fmla="*/ 7 h 18"/>
                    <a:gd name="T6" fmla="*/ 4 w 61"/>
                    <a:gd name="T7" fmla="*/ 12 h 18"/>
                    <a:gd name="T8" fmla="*/ 0 w 61"/>
                    <a:gd name="T9" fmla="*/ 18 h 18"/>
                    <a:gd name="T10" fmla="*/ 61 w 61"/>
                    <a:gd name="T11" fmla="*/ 4 h 18"/>
                    <a:gd name="T12" fmla="*/ 46 w 61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18">
                      <a:moveTo>
                        <a:pt x="46" y="0"/>
                      </a:moveTo>
                      <a:cubicBezTo>
                        <a:pt x="40" y="0"/>
                        <a:pt x="34" y="0"/>
                        <a:pt x="29" y="2"/>
                      </a:cubicBezTo>
                      <a:cubicBezTo>
                        <a:pt x="24" y="3"/>
                        <a:pt x="19" y="5"/>
                        <a:pt x="14" y="7"/>
                      </a:cubicBezTo>
                      <a:cubicBezTo>
                        <a:pt x="11" y="8"/>
                        <a:pt x="7" y="10"/>
                        <a:pt x="4" y="12"/>
                      </a:cubicBezTo>
                      <a:cubicBezTo>
                        <a:pt x="2" y="13"/>
                        <a:pt x="1" y="15"/>
                        <a:pt x="0" y="18"/>
                      </a:cubicBezTo>
                      <a:cubicBezTo>
                        <a:pt x="20" y="9"/>
                        <a:pt x="40" y="5"/>
                        <a:pt x="61" y="4"/>
                      </a:cubicBezTo>
                      <a:cubicBezTo>
                        <a:pt x="57" y="1"/>
                        <a:pt x="51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8" name="Freeform 107"/>
                <p:cNvSpPr>
                  <a:spLocks/>
                </p:cNvSpPr>
                <p:nvPr/>
              </p:nvSpPr>
              <p:spPr bwMode="auto">
                <a:xfrm>
                  <a:off x="4883750" y="5458902"/>
                  <a:ext cx="258541" cy="81563"/>
                </a:xfrm>
                <a:custGeom>
                  <a:avLst/>
                  <a:gdLst>
                    <a:gd name="T0" fmla="*/ 65 w 67"/>
                    <a:gd name="T1" fmla="*/ 2 h 21"/>
                    <a:gd name="T2" fmla="*/ 62 w 67"/>
                    <a:gd name="T3" fmla="*/ 0 h 21"/>
                    <a:gd name="T4" fmla="*/ 1 w 67"/>
                    <a:gd name="T5" fmla="*/ 14 h 21"/>
                    <a:gd name="T6" fmla="*/ 0 w 67"/>
                    <a:gd name="T7" fmla="*/ 21 h 21"/>
                    <a:gd name="T8" fmla="*/ 67 w 67"/>
                    <a:gd name="T9" fmla="*/ 4 h 21"/>
                    <a:gd name="T10" fmla="*/ 65 w 67"/>
                    <a:gd name="T1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21">
                      <a:moveTo>
                        <a:pt x="65" y="2"/>
                      </a:moveTo>
                      <a:cubicBezTo>
                        <a:pt x="64" y="1"/>
                        <a:pt x="63" y="0"/>
                        <a:pt x="62" y="0"/>
                      </a:cubicBezTo>
                      <a:cubicBezTo>
                        <a:pt x="41" y="1"/>
                        <a:pt x="21" y="5"/>
                        <a:pt x="1" y="14"/>
                      </a:cubicBezTo>
                      <a:cubicBezTo>
                        <a:pt x="0" y="16"/>
                        <a:pt x="0" y="19"/>
                        <a:pt x="0" y="21"/>
                      </a:cubicBezTo>
                      <a:cubicBezTo>
                        <a:pt x="22" y="13"/>
                        <a:pt x="44" y="7"/>
                        <a:pt x="67" y="4"/>
                      </a:cubicBezTo>
                      <a:cubicBezTo>
                        <a:pt x="67" y="3"/>
                        <a:pt x="66" y="2"/>
                        <a:pt x="65" y="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29" name="Freeform 108"/>
                <p:cNvSpPr>
                  <a:spLocks/>
                </p:cNvSpPr>
                <p:nvPr/>
              </p:nvSpPr>
              <p:spPr bwMode="auto">
                <a:xfrm>
                  <a:off x="4883750" y="5474291"/>
                  <a:ext cx="273930" cy="120037"/>
                </a:xfrm>
                <a:custGeom>
                  <a:avLst/>
                  <a:gdLst>
                    <a:gd name="T0" fmla="*/ 0 w 71"/>
                    <a:gd name="T1" fmla="*/ 17 h 31"/>
                    <a:gd name="T2" fmla="*/ 3 w 71"/>
                    <a:gd name="T3" fmla="*/ 28 h 31"/>
                    <a:gd name="T4" fmla="*/ 5 w 71"/>
                    <a:gd name="T5" fmla="*/ 31 h 31"/>
                    <a:gd name="T6" fmla="*/ 71 w 71"/>
                    <a:gd name="T7" fmla="*/ 7 h 31"/>
                    <a:gd name="T8" fmla="*/ 67 w 71"/>
                    <a:gd name="T9" fmla="*/ 0 h 31"/>
                    <a:gd name="T10" fmla="*/ 0 w 71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31">
                      <a:moveTo>
                        <a:pt x="0" y="17"/>
                      </a:moveTo>
                      <a:cubicBezTo>
                        <a:pt x="0" y="21"/>
                        <a:pt x="1" y="25"/>
                        <a:pt x="3" y="28"/>
                      </a:cubicBezTo>
                      <a:cubicBezTo>
                        <a:pt x="4" y="29"/>
                        <a:pt x="4" y="30"/>
                        <a:pt x="5" y="31"/>
                      </a:cubicBezTo>
                      <a:cubicBezTo>
                        <a:pt x="28" y="24"/>
                        <a:pt x="50" y="16"/>
                        <a:pt x="71" y="7"/>
                      </a:cubicBezTo>
                      <a:cubicBezTo>
                        <a:pt x="70" y="4"/>
                        <a:pt x="69" y="2"/>
                        <a:pt x="67" y="0"/>
                      </a:cubicBezTo>
                      <a:cubicBezTo>
                        <a:pt x="44" y="3"/>
                        <a:pt x="22" y="9"/>
                        <a:pt x="0" y="1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0" name="Freeform 109"/>
                <p:cNvSpPr>
                  <a:spLocks/>
                </p:cNvSpPr>
                <p:nvPr/>
              </p:nvSpPr>
              <p:spPr bwMode="auto">
                <a:xfrm>
                  <a:off x="4902217" y="5501992"/>
                  <a:ext cx="258541" cy="120037"/>
                </a:xfrm>
                <a:custGeom>
                  <a:avLst/>
                  <a:gdLst>
                    <a:gd name="T0" fmla="*/ 0 w 67"/>
                    <a:gd name="T1" fmla="*/ 24 h 31"/>
                    <a:gd name="T2" fmla="*/ 4 w 67"/>
                    <a:gd name="T3" fmla="*/ 27 h 31"/>
                    <a:gd name="T4" fmla="*/ 10 w 67"/>
                    <a:gd name="T5" fmla="*/ 29 h 31"/>
                    <a:gd name="T6" fmla="*/ 52 w 67"/>
                    <a:gd name="T7" fmla="*/ 21 h 31"/>
                    <a:gd name="T8" fmla="*/ 66 w 67"/>
                    <a:gd name="T9" fmla="*/ 8 h 31"/>
                    <a:gd name="T10" fmla="*/ 66 w 67"/>
                    <a:gd name="T11" fmla="*/ 0 h 31"/>
                    <a:gd name="T12" fmla="*/ 0 w 67"/>
                    <a:gd name="T13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31">
                      <a:moveTo>
                        <a:pt x="0" y="24"/>
                      </a:moveTo>
                      <a:cubicBezTo>
                        <a:pt x="1" y="25"/>
                        <a:pt x="2" y="26"/>
                        <a:pt x="4" y="27"/>
                      </a:cubicBezTo>
                      <a:cubicBezTo>
                        <a:pt x="6" y="28"/>
                        <a:pt x="8" y="29"/>
                        <a:pt x="10" y="29"/>
                      </a:cubicBezTo>
                      <a:cubicBezTo>
                        <a:pt x="24" y="31"/>
                        <a:pt x="38" y="26"/>
                        <a:pt x="52" y="21"/>
                      </a:cubicBezTo>
                      <a:cubicBezTo>
                        <a:pt x="57" y="18"/>
                        <a:pt x="64" y="15"/>
                        <a:pt x="66" y="8"/>
                      </a:cubicBezTo>
                      <a:cubicBezTo>
                        <a:pt x="67" y="6"/>
                        <a:pt x="67" y="3"/>
                        <a:pt x="66" y="0"/>
                      </a:cubicBezTo>
                      <a:cubicBezTo>
                        <a:pt x="45" y="9"/>
                        <a:pt x="23" y="17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1" name="Freeform 110"/>
                <p:cNvSpPr>
                  <a:spLocks/>
                </p:cNvSpPr>
                <p:nvPr/>
              </p:nvSpPr>
              <p:spPr bwMode="auto">
                <a:xfrm>
                  <a:off x="3720317" y="5652807"/>
                  <a:ext cx="475530" cy="289319"/>
                </a:xfrm>
                <a:custGeom>
                  <a:avLst/>
                  <a:gdLst>
                    <a:gd name="T0" fmla="*/ 123 w 123"/>
                    <a:gd name="T1" fmla="*/ 44 h 75"/>
                    <a:gd name="T2" fmla="*/ 112 w 123"/>
                    <a:gd name="T3" fmla="*/ 47 h 75"/>
                    <a:gd name="T4" fmla="*/ 110 w 123"/>
                    <a:gd name="T5" fmla="*/ 48 h 75"/>
                    <a:gd name="T6" fmla="*/ 101 w 123"/>
                    <a:gd name="T7" fmla="*/ 51 h 75"/>
                    <a:gd name="T8" fmla="*/ 98 w 123"/>
                    <a:gd name="T9" fmla="*/ 52 h 75"/>
                    <a:gd name="T10" fmla="*/ 88 w 123"/>
                    <a:gd name="T11" fmla="*/ 55 h 75"/>
                    <a:gd name="T12" fmla="*/ 86 w 123"/>
                    <a:gd name="T13" fmla="*/ 56 h 75"/>
                    <a:gd name="T14" fmla="*/ 77 w 123"/>
                    <a:gd name="T15" fmla="*/ 59 h 75"/>
                    <a:gd name="T16" fmla="*/ 74 w 123"/>
                    <a:gd name="T17" fmla="*/ 60 h 75"/>
                    <a:gd name="T18" fmla="*/ 63 w 123"/>
                    <a:gd name="T19" fmla="*/ 63 h 75"/>
                    <a:gd name="T20" fmla="*/ 61 w 123"/>
                    <a:gd name="T21" fmla="*/ 63 h 75"/>
                    <a:gd name="T22" fmla="*/ 51 w 123"/>
                    <a:gd name="T23" fmla="*/ 66 h 75"/>
                    <a:gd name="T24" fmla="*/ 48 w 123"/>
                    <a:gd name="T25" fmla="*/ 67 h 75"/>
                    <a:gd name="T26" fmla="*/ 48 w 123"/>
                    <a:gd name="T27" fmla="*/ 67 h 75"/>
                    <a:gd name="T28" fmla="*/ 43 w 123"/>
                    <a:gd name="T29" fmla="*/ 68 h 75"/>
                    <a:gd name="T30" fmla="*/ 41 w 123"/>
                    <a:gd name="T31" fmla="*/ 68 h 75"/>
                    <a:gd name="T32" fmla="*/ 38 w 123"/>
                    <a:gd name="T33" fmla="*/ 69 h 75"/>
                    <a:gd name="T34" fmla="*/ 37 w 123"/>
                    <a:gd name="T35" fmla="*/ 69 h 75"/>
                    <a:gd name="T36" fmla="*/ 32 w 123"/>
                    <a:gd name="T37" fmla="*/ 70 h 75"/>
                    <a:gd name="T38" fmla="*/ 28 w 123"/>
                    <a:gd name="T39" fmla="*/ 71 h 75"/>
                    <a:gd name="T40" fmla="*/ 26 w 123"/>
                    <a:gd name="T41" fmla="*/ 71 h 75"/>
                    <a:gd name="T42" fmla="*/ 20 w 123"/>
                    <a:gd name="T43" fmla="*/ 72 h 75"/>
                    <a:gd name="T44" fmla="*/ 5 w 123"/>
                    <a:gd name="T45" fmla="*/ 75 h 75"/>
                    <a:gd name="T46" fmla="*/ 4 w 123"/>
                    <a:gd name="T47" fmla="*/ 74 h 75"/>
                    <a:gd name="T48" fmla="*/ 1 w 123"/>
                    <a:gd name="T49" fmla="*/ 62 h 75"/>
                    <a:gd name="T50" fmla="*/ 4 w 123"/>
                    <a:gd name="T51" fmla="*/ 49 h 75"/>
                    <a:gd name="T52" fmla="*/ 10 w 123"/>
                    <a:gd name="T53" fmla="*/ 42 h 75"/>
                    <a:gd name="T54" fmla="*/ 14 w 123"/>
                    <a:gd name="T55" fmla="*/ 38 h 75"/>
                    <a:gd name="T56" fmla="*/ 18 w 123"/>
                    <a:gd name="T57" fmla="*/ 36 h 75"/>
                    <a:gd name="T58" fmla="*/ 23 w 123"/>
                    <a:gd name="T59" fmla="*/ 34 h 75"/>
                    <a:gd name="T60" fmla="*/ 26 w 123"/>
                    <a:gd name="T61" fmla="*/ 32 h 75"/>
                    <a:gd name="T62" fmla="*/ 27 w 123"/>
                    <a:gd name="T63" fmla="*/ 32 h 75"/>
                    <a:gd name="T64" fmla="*/ 33 w 123"/>
                    <a:gd name="T65" fmla="*/ 29 h 75"/>
                    <a:gd name="T66" fmla="*/ 36 w 123"/>
                    <a:gd name="T67" fmla="*/ 27 h 75"/>
                    <a:gd name="T68" fmla="*/ 43 w 123"/>
                    <a:gd name="T69" fmla="*/ 24 h 75"/>
                    <a:gd name="T70" fmla="*/ 46 w 123"/>
                    <a:gd name="T71" fmla="*/ 23 h 75"/>
                    <a:gd name="T72" fmla="*/ 48 w 123"/>
                    <a:gd name="T73" fmla="*/ 22 h 75"/>
                    <a:gd name="T74" fmla="*/ 56 w 123"/>
                    <a:gd name="T75" fmla="*/ 18 h 75"/>
                    <a:gd name="T76" fmla="*/ 59 w 123"/>
                    <a:gd name="T77" fmla="*/ 17 h 75"/>
                    <a:gd name="T78" fmla="*/ 67 w 123"/>
                    <a:gd name="T79" fmla="*/ 14 h 75"/>
                    <a:gd name="T80" fmla="*/ 70 w 123"/>
                    <a:gd name="T81" fmla="*/ 12 h 75"/>
                    <a:gd name="T82" fmla="*/ 80 w 123"/>
                    <a:gd name="T83" fmla="*/ 8 h 75"/>
                    <a:gd name="T84" fmla="*/ 83 w 123"/>
                    <a:gd name="T85" fmla="*/ 7 h 75"/>
                    <a:gd name="T86" fmla="*/ 89 w 123"/>
                    <a:gd name="T87" fmla="*/ 4 h 75"/>
                    <a:gd name="T88" fmla="*/ 92 w 123"/>
                    <a:gd name="T89" fmla="*/ 3 h 75"/>
                    <a:gd name="T90" fmla="*/ 99 w 123"/>
                    <a:gd name="T91" fmla="*/ 0 h 75"/>
                    <a:gd name="T92" fmla="*/ 123 w 123"/>
                    <a:gd name="T93" fmla="*/ 4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3" h="75">
                      <a:moveTo>
                        <a:pt x="123" y="44"/>
                      </a:moveTo>
                      <a:cubicBezTo>
                        <a:pt x="120" y="45"/>
                        <a:pt x="116" y="46"/>
                        <a:pt x="112" y="47"/>
                      </a:cubicBezTo>
                      <a:cubicBezTo>
                        <a:pt x="111" y="48"/>
                        <a:pt x="110" y="48"/>
                        <a:pt x="110" y="48"/>
                      </a:cubicBezTo>
                      <a:cubicBezTo>
                        <a:pt x="107" y="49"/>
                        <a:pt x="104" y="50"/>
                        <a:pt x="101" y="51"/>
                      </a:cubicBezTo>
                      <a:cubicBezTo>
                        <a:pt x="100" y="52"/>
                        <a:pt x="99" y="52"/>
                        <a:pt x="98" y="52"/>
                      </a:cubicBezTo>
                      <a:cubicBezTo>
                        <a:pt x="95" y="53"/>
                        <a:pt x="91" y="54"/>
                        <a:pt x="88" y="55"/>
                      </a:cubicBezTo>
                      <a:cubicBezTo>
                        <a:pt x="87" y="55"/>
                        <a:pt x="87" y="56"/>
                        <a:pt x="86" y="56"/>
                      </a:cubicBezTo>
                      <a:cubicBezTo>
                        <a:pt x="83" y="57"/>
                        <a:pt x="80" y="58"/>
                        <a:pt x="77" y="59"/>
                      </a:cubicBezTo>
                      <a:cubicBezTo>
                        <a:pt x="76" y="59"/>
                        <a:pt x="75" y="59"/>
                        <a:pt x="74" y="60"/>
                      </a:cubicBezTo>
                      <a:cubicBezTo>
                        <a:pt x="70" y="61"/>
                        <a:pt x="67" y="62"/>
                        <a:pt x="63" y="63"/>
                      </a:cubicBezTo>
                      <a:cubicBezTo>
                        <a:pt x="62" y="63"/>
                        <a:pt x="61" y="63"/>
                        <a:pt x="61" y="63"/>
                      </a:cubicBezTo>
                      <a:cubicBezTo>
                        <a:pt x="57" y="64"/>
                        <a:pt x="54" y="65"/>
                        <a:pt x="51" y="66"/>
                      </a:cubicBezTo>
                      <a:cubicBezTo>
                        <a:pt x="50" y="66"/>
                        <a:pt x="49" y="66"/>
                        <a:pt x="48" y="67"/>
                      </a:cubicBezTo>
                      <a:cubicBezTo>
                        <a:pt x="48" y="67"/>
                        <a:pt x="48" y="67"/>
                        <a:pt x="48" y="67"/>
                      </a:cubicBezTo>
                      <a:cubicBezTo>
                        <a:pt x="46" y="67"/>
                        <a:pt x="45" y="67"/>
                        <a:pt x="43" y="68"/>
                      </a:cubicBezTo>
                      <a:cubicBezTo>
                        <a:pt x="42" y="68"/>
                        <a:pt x="42" y="68"/>
                        <a:pt x="41" y="68"/>
                      </a:cubicBezTo>
                      <a:cubicBezTo>
                        <a:pt x="40" y="69"/>
                        <a:pt x="39" y="69"/>
                        <a:pt x="38" y="69"/>
                      </a:cubicBezTo>
                      <a:cubicBezTo>
                        <a:pt x="38" y="69"/>
                        <a:pt x="38" y="69"/>
                        <a:pt x="37" y="69"/>
                      </a:cubicBezTo>
                      <a:cubicBezTo>
                        <a:pt x="36" y="70"/>
                        <a:pt x="34" y="70"/>
                        <a:pt x="32" y="70"/>
                      </a:cubicBezTo>
                      <a:cubicBezTo>
                        <a:pt x="31" y="70"/>
                        <a:pt x="30" y="71"/>
                        <a:pt x="28" y="71"/>
                      </a:cubicBezTo>
                      <a:cubicBezTo>
                        <a:pt x="28" y="71"/>
                        <a:pt x="27" y="71"/>
                        <a:pt x="26" y="71"/>
                      </a:cubicBezTo>
                      <a:cubicBezTo>
                        <a:pt x="24" y="72"/>
                        <a:pt x="22" y="72"/>
                        <a:pt x="20" y="72"/>
                      </a:cubicBezTo>
                      <a:cubicBezTo>
                        <a:pt x="15" y="73"/>
                        <a:pt x="10" y="74"/>
                        <a:pt x="5" y="75"/>
                      </a:cubicBezTo>
                      <a:cubicBezTo>
                        <a:pt x="5" y="74"/>
                        <a:pt x="4" y="74"/>
                        <a:pt x="4" y="74"/>
                      </a:cubicBezTo>
                      <a:cubicBezTo>
                        <a:pt x="2" y="71"/>
                        <a:pt x="0" y="66"/>
                        <a:pt x="1" y="62"/>
                      </a:cubicBezTo>
                      <a:cubicBezTo>
                        <a:pt x="1" y="57"/>
                        <a:pt x="2" y="53"/>
                        <a:pt x="4" y="49"/>
                      </a:cubicBezTo>
                      <a:cubicBezTo>
                        <a:pt x="6" y="46"/>
                        <a:pt x="8" y="44"/>
                        <a:pt x="10" y="42"/>
                      </a:cubicBezTo>
                      <a:cubicBezTo>
                        <a:pt x="11" y="41"/>
                        <a:pt x="12" y="39"/>
                        <a:pt x="14" y="38"/>
                      </a:cubicBezTo>
                      <a:cubicBezTo>
                        <a:pt x="15" y="37"/>
                        <a:pt x="16" y="37"/>
                        <a:pt x="18" y="36"/>
                      </a:cubicBezTo>
                      <a:cubicBezTo>
                        <a:pt x="19" y="35"/>
                        <a:pt x="21" y="34"/>
                        <a:pt x="23" y="34"/>
                      </a:cubicBezTo>
                      <a:cubicBezTo>
                        <a:pt x="24" y="33"/>
                        <a:pt x="25" y="33"/>
                        <a:pt x="26" y="32"/>
                      </a:cubicBezTo>
                      <a:cubicBezTo>
                        <a:pt x="26" y="32"/>
                        <a:pt x="26" y="32"/>
                        <a:pt x="27" y="32"/>
                      </a:cubicBezTo>
                      <a:cubicBezTo>
                        <a:pt x="29" y="31"/>
                        <a:pt x="31" y="30"/>
                        <a:pt x="33" y="29"/>
                      </a:cubicBezTo>
                      <a:cubicBezTo>
                        <a:pt x="34" y="28"/>
                        <a:pt x="35" y="28"/>
                        <a:pt x="36" y="27"/>
                      </a:cubicBezTo>
                      <a:cubicBezTo>
                        <a:pt x="38" y="26"/>
                        <a:pt x="41" y="25"/>
                        <a:pt x="43" y="24"/>
                      </a:cubicBezTo>
                      <a:cubicBezTo>
                        <a:pt x="44" y="24"/>
                        <a:pt x="45" y="23"/>
                        <a:pt x="46" y="23"/>
                      </a:cubicBezTo>
                      <a:cubicBezTo>
                        <a:pt x="47" y="23"/>
                        <a:pt x="47" y="22"/>
                        <a:pt x="48" y="22"/>
                      </a:cubicBezTo>
                      <a:cubicBezTo>
                        <a:pt x="51" y="21"/>
                        <a:pt x="53" y="20"/>
                        <a:pt x="56" y="18"/>
                      </a:cubicBezTo>
                      <a:cubicBezTo>
                        <a:pt x="57" y="18"/>
                        <a:pt x="58" y="17"/>
                        <a:pt x="59" y="17"/>
                      </a:cubicBezTo>
                      <a:cubicBezTo>
                        <a:pt x="62" y="16"/>
                        <a:pt x="64" y="15"/>
                        <a:pt x="67" y="14"/>
                      </a:cubicBezTo>
                      <a:cubicBezTo>
                        <a:pt x="68" y="13"/>
                        <a:pt x="69" y="13"/>
                        <a:pt x="70" y="12"/>
                      </a:cubicBezTo>
                      <a:cubicBezTo>
                        <a:pt x="73" y="11"/>
                        <a:pt x="77" y="10"/>
                        <a:pt x="80" y="8"/>
                      </a:cubicBezTo>
                      <a:cubicBezTo>
                        <a:pt x="81" y="8"/>
                        <a:pt x="82" y="7"/>
                        <a:pt x="83" y="7"/>
                      </a:cubicBezTo>
                      <a:cubicBezTo>
                        <a:pt x="85" y="6"/>
                        <a:pt x="87" y="5"/>
                        <a:pt x="89" y="4"/>
                      </a:cubicBezTo>
                      <a:cubicBezTo>
                        <a:pt x="90" y="4"/>
                        <a:pt x="91" y="4"/>
                        <a:pt x="92" y="3"/>
                      </a:cubicBezTo>
                      <a:cubicBezTo>
                        <a:pt x="94" y="2"/>
                        <a:pt x="97" y="1"/>
                        <a:pt x="99" y="0"/>
                      </a:cubicBezTo>
                      <a:cubicBezTo>
                        <a:pt x="112" y="11"/>
                        <a:pt x="120" y="27"/>
                        <a:pt x="123" y="4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2" name="Freeform 111"/>
                <p:cNvSpPr>
                  <a:spLocks/>
                </p:cNvSpPr>
                <p:nvPr/>
              </p:nvSpPr>
              <p:spPr bwMode="auto">
                <a:xfrm>
                  <a:off x="3738784" y="5822090"/>
                  <a:ext cx="464757" cy="166205"/>
                </a:xfrm>
                <a:custGeom>
                  <a:avLst/>
                  <a:gdLst>
                    <a:gd name="T0" fmla="*/ 119 w 120"/>
                    <a:gd name="T1" fmla="*/ 23 h 43"/>
                    <a:gd name="T2" fmla="*/ 111 w 120"/>
                    <a:gd name="T3" fmla="*/ 25 h 43"/>
                    <a:gd name="T4" fmla="*/ 108 w 120"/>
                    <a:gd name="T5" fmla="*/ 26 h 43"/>
                    <a:gd name="T6" fmla="*/ 96 w 120"/>
                    <a:gd name="T7" fmla="*/ 28 h 43"/>
                    <a:gd name="T8" fmla="*/ 93 w 120"/>
                    <a:gd name="T9" fmla="*/ 29 h 43"/>
                    <a:gd name="T10" fmla="*/ 85 w 120"/>
                    <a:gd name="T11" fmla="*/ 31 h 43"/>
                    <a:gd name="T12" fmla="*/ 82 w 120"/>
                    <a:gd name="T13" fmla="*/ 31 h 43"/>
                    <a:gd name="T14" fmla="*/ 72 w 120"/>
                    <a:gd name="T15" fmla="*/ 33 h 43"/>
                    <a:gd name="T16" fmla="*/ 69 w 120"/>
                    <a:gd name="T17" fmla="*/ 34 h 43"/>
                    <a:gd name="T18" fmla="*/ 60 w 120"/>
                    <a:gd name="T19" fmla="*/ 35 h 43"/>
                    <a:gd name="T20" fmla="*/ 57 w 120"/>
                    <a:gd name="T21" fmla="*/ 36 h 43"/>
                    <a:gd name="T22" fmla="*/ 48 w 120"/>
                    <a:gd name="T23" fmla="*/ 37 h 43"/>
                    <a:gd name="T24" fmla="*/ 45 w 120"/>
                    <a:gd name="T25" fmla="*/ 38 h 43"/>
                    <a:gd name="T26" fmla="*/ 38 w 120"/>
                    <a:gd name="T27" fmla="*/ 39 h 43"/>
                    <a:gd name="T28" fmla="*/ 35 w 120"/>
                    <a:gd name="T29" fmla="*/ 39 h 43"/>
                    <a:gd name="T30" fmla="*/ 21 w 120"/>
                    <a:gd name="T31" fmla="*/ 42 h 43"/>
                    <a:gd name="T32" fmla="*/ 2 w 120"/>
                    <a:gd name="T33" fmla="*/ 33 h 43"/>
                    <a:gd name="T34" fmla="*/ 0 w 120"/>
                    <a:gd name="T35" fmla="*/ 31 h 43"/>
                    <a:gd name="T36" fmla="*/ 33 w 120"/>
                    <a:gd name="T37" fmla="*/ 25 h 43"/>
                    <a:gd name="T38" fmla="*/ 36 w 120"/>
                    <a:gd name="T39" fmla="*/ 24 h 43"/>
                    <a:gd name="T40" fmla="*/ 43 w 120"/>
                    <a:gd name="T41" fmla="*/ 23 h 43"/>
                    <a:gd name="T42" fmla="*/ 46 w 120"/>
                    <a:gd name="T43" fmla="*/ 22 h 43"/>
                    <a:gd name="T44" fmla="*/ 56 w 120"/>
                    <a:gd name="T45" fmla="*/ 19 h 43"/>
                    <a:gd name="T46" fmla="*/ 58 w 120"/>
                    <a:gd name="T47" fmla="*/ 19 h 43"/>
                    <a:gd name="T48" fmla="*/ 69 w 120"/>
                    <a:gd name="T49" fmla="*/ 16 h 43"/>
                    <a:gd name="T50" fmla="*/ 72 w 120"/>
                    <a:gd name="T51" fmla="*/ 15 h 43"/>
                    <a:gd name="T52" fmla="*/ 81 w 120"/>
                    <a:gd name="T53" fmla="*/ 12 h 43"/>
                    <a:gd name="T54" fmla="*/ 83 w 120"/>
                    <a:gd name="T55" fmla="*/ 11 h 43"/>
                    <a:gd name="T56" fmla="*/ 93 w 120"/>
                    <a:gd name="T57" fmla="*/ 8 h 43"/>
                    <a:gd name="T58" fmla="*/ 96 w 120"/>
                    <a:gd name="T59" fmla="*/ 7 h 43"/>
                    <a:gd name="T60" fmla="*/ 105 w 120"/>
                    <a:gd name="T61" fmla="*/ 4 h 43"/>
                    <a:gd name="T62" fmla="*/ 107 w 120"/>
                    <a:gd name="T63" fmla="*/ 3 h 43"/>
                    <a:gd name="T64" fmla="*/ 118 w 120"/>
                    <a:gd name="T65" fmla="*/ 0 h 43"/>
                    <a:gd name="T66" fmla="*/ 119 w 120"/>
                    <a:gd name="T67" fmla="*/ 2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0" h="43">
                      <a:moveTo>
                        <a:pt x="119" y="23"/>
                      </a:moveTo>
                      <a:cubicBezTo>
                        <a:pt x="116" y="24"/>
                        <a:pt x="113" y="24"/>
                        <a:pt x="111" y="25"/>
                      </a:cubicBezTo>
                      <a:cubicBezTo>
                        <a:pt x="110" y="25"/>
                        <a:pt x="109" y="26"/>
                        <a:pt x="108" y="26"/>
                      </a:cubicBezTo>
                      <a:cubicBezTo>
                        <a:pt x="104" y="27"/>
                        <a:pt x="100" y="27"/>
                        <a:pt x="96" y="28"/>
                      </a:cubicBezTo>
                      <a:cubicBezTo>
                        <a:pt x="95" y="28"/>
                        <a:pt x="94" y="29"/>
                        <a:pt x="93" y="29"/>
                      </a:cubicBezTo>
                      <a:cubicBezTo>
                        <a:pt x="91" y="29"/>
                        <a:pt x="88" y="30"/>
                        <a:pt x="85" y="31"/>
                      </a:cubicBezTo>
                      <a:cubicBezTo>
                        <a:pt x="84" y="31"/>
                        <a:pt x="83" y="31"/>
                        <a:pt x="82" y="31"/>
                      </a:cubicBezTo>
                      <a:cubicBezTo>
                        <a:pt x="79" y="32"/>
                        <a:pt x="76" y="32"/>
                        <a:pt x="72" y="33"/>
                      </a:cubicBezTo>
                      <a:cubicBezTo>
                        <a:pt x="71" y="33"/>
                        <a:pt x="70" y="33"/>
                        <a:pt x="69" y="34"/>
                      </a:cubicBezTo>
                      <a:cubicBezTo>
                        <a:pt x="66" y="34"/>
                        <a:pt x="63" y="35"/>
                        <a:pt x="60" y="35"/>
                      </a:cubicBezTo>
                      <a:cubicBezTo>
                        <a:pt x="59" y="35"/>
                        <a:pt x="58" y="36"/>
                        <a:pt x="57" y="36"/>
                      </a:cubicBezTo>
                      <a:cubicBezTo>
                        <a:pt x="54" y="36"/>
                        <a:pt x="51" y="37"/>
                        <a:pt x="48" y="37"/>
                      </a:cubicBezTo>
                      <a:cubicBezTo>
                        <a:pt x="47" y="38"/>
                        <a:pt x="46" y="38"/>
                        <a:pt x="45" y="38"/>
                      </a:cubicBezTo>
                      <a:cubicBezTo>
                        <a:pt x="42" y="38"/>
                        <a:pt x="40" y="39"/>
                        <a:pt x="38" y="39"/>
                      </a:cubicBezTo>
                      <a:cubicBezTo>
                        <a:pt x="37" y="39"/>
                        <a:pt x="36" y="39"/>
                        <a:pt x="35" y="39"/>
                      </a:cubicBezTo>
                      <a:cubicBezTo>
                        <a:pt x="30" y="40"/>
                        <a:pt x="26" y="41"/>
                        <a:pt x="21" y="42"/>
                      </a:cubicBezTo>
                      <a:cubicBezTo>
                        <a:pt x="13" y="43"/>
                        <a:pt x="6" y="39"/>
                        <a:pt x="2" y="33"/>
                      </a:cubicBezTo>
                      <a:cubicBezTo>
                        <a:pt x="2" y="33"/>
                        <a:pt x="1" y="31"/>
                        <a:pt x="0" y="31"/>
                      </a:cubicBezTo>
                      <a:cubicBezTo>
                        <a:pt x="11" y="29"/>
                        <a:pt x="22" y="27"/>
                        <a:pt x="33" y="25"/>
                      </a:cubicBezTo>
                      <a:cubicBezTo>
                        <a:pt x="34" y="25"/>
                        <a:pt x="35" y="25"/>
                        <a:pt x="36" y="24"/>
                      </a:cubicBezTo>
                      <a:cubicBezTo>
                        <a:pt x="38" y="24"/>
                        <a:pt x="41" y="23"/>
                        <a:pt x="43" y="23"/>
                      </a:cubicBezTo>
                      <a:cubicBezTo>
                        <a:pt x="44" y="22"/>
                        <a:pt x="45" y="22"/>
                        <a:pt x="46" y="22"/>
                      </a:cubicBezTo>
                      <a:cubicBezTo>
                        <a:pt x="49" y="21"/>
                        <a:pt x="52" y="20"/>
                        <a:pt x="56" y="19"/>
                      </a:cubicBezTo>
                      <a:cubicBezTo>
                        <a:pt x="56" y="19"/>
                        <a:pt x="57" y="19"/>
                        <a:pt x="58" y="19"/>
                      </a:cubicBezTo>
                      <a:cubicBezTo>
                        <a:pt x="62" y="18"/>
                        <a:pt x="65" y="17"/>
                        <a:pt x="69" y="16"/>
                      </a:cubicBezTo>
                      <a:cubicBezTo>
                        <a:pt x="70" y="15"/>
                        <a:pt x="71" y="15"/>
                        <a:pt x="72" y="15"/>
                      </a:cubicBezTo>
                      <a:cubicBezTo>
                        <a:pt x="75" y="14"/>
                        <a:pt x="78" y="13"/>
                        <a:pt x="81" y="12"/>
                      </a:cubicBezTo>
                      <a:cubicBezTo>
                        <a:pt x="82" y="12"/>
                        <a:pt x="82" y="11"/>
                        <a:pt x="83" y="11"/>
                      </a:cubicBezTo>
                      <a:cubicBezTo>
                        <a:pt x="86" y="10"/>
                        <a:pt x="90" y="9"/>
                        <a:pt x="93" y="8"/>
                      </a:cubicBezTo>
                      <a:cubicBezTo>
                        <a:pt x="94" y="8"/>
                        <a:pt x="95" y="8"/>
                        <a:pt x="96" y="7"/>
                      </a:cubicBezTo>
                      <a:cubicBezTo>
                        <a:pt x="99" y="6"/>
                        <a:pt x="102" y="5"/>
                        <a:pt x="105" y="4"/>
                      </a:cubicBezTo>
                      <a:cubicBezTo>
                        <a:pt x="105" y="4"/>
                        <a:pt x="106" y="4"/>
                        <a:pt x="107" y="3"/>
                      </a:cubicBezTo>
                      <a:cubicBezTo>
                        <a:pt x="111" y="2"/>
                        <a:pt x="115" y="1"/>
                        <a:pt x="118" y="0"/>
                      </a:cubicBezTo>
                      <a:cubicBezTo>
                        <a:pt x="120" y="7"/>
                        <a:pt x="120" y="15"/>
                        <a:pt x="119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3" name="Freeform 112"/>
                <p:cNvSpPr>
                  <a:spLocks/>
                </p:cNvSpPr>
                <p:nvPr/>
              </p:nvSpPr>
              <p:spPr bwMode="auto">
                <a:xfrm>
                  <a:off x="4101972" y="5448129"/>
                  <a:ext cx="947982" cy="366266"/>
                </a:xfrm>
                <a:custGeom>
                  <a:avLst/>
                  <a:gdLst>
                    <a:gd name="T0" fmla="*/ 222 w 245"/>
                    <a:gd name="T1" fmla="*/ 0 h 95"/>
                    <a:gd name="T2" fmla="*/ 0 w 245"/>
                    <a:gd name="T3" fmla="*/ 53 h 95"/>
                    <a:gd name="T4" fmla="*/ 24 w 245"/>
                    <a:gd name="T5" fmla="*/ 95 h 95"/>
                    <a:gd name="T6" fmla="*/ 245 w 245"/>
                    <a:gd name="T7" fmla="*/ 17 h 95"/>
                    <a:gd name="T8" fmla="*/ 222 w 245"/>
                    <a:gd name="T9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5" h="95">
                      <a:moveTo>
                        <a:pt x="222" y="0"/>
                      </a:moveTo>
                      <a:cubicBezTo>
                        <a:pt x="152" y="0"/>
                        <a:pt x="67" y="27"/>
                        <a:pt x="0" y="53"/>
                      </a:cubicBezTo>
                      <a:cubicBezTo>
                        <a:pt x="12" y="63"/>
                        <a:pt x="21" y="79"/>
                        <a:pt x="24" y="95"/>
                      </a:cubicBezTo>
                      <a:cubicBezTo>
                        <a:pt x="100" y="75"/>
                        <a:pt x="175" y="54"/>
                        <a:pt x="245" y="17"/>
                      </a:cubicBezTo>
                      <a:cubicBezTo>
                        <a:pt x="241" y="7"/>
                        <a:pt x="232" y="0"/>
                        <a:pt x="2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4" name="Freeform 113"/>
                <p:cNvSpPr>
                  <a:spLocks/>
                </p:cNvSpPr>
                <p:nvPr/>
              </p:nvSpPr>
              <p:spPr bwMode="auto">
                <a:xfrm>
                  <a:off x="4195847" y="5512764"/>
                  <a:ext cx="869497" cy="398583"/>
                </a:xfrm>
                <a:custGeom>
                  <a:avLst/>
                  <a:gdLst>
                    <a:gd name="T0" fmla="*/ 221 w 225"/>
                    <a:gd name="T1" fmla="*/ 1 h 103"/>
                    <a:gd name="T2" fmla="*/ 221 w 225"/>
                    <a:gd name="T3" fmla="*/ 0 h 103"/>
                    <a:gd name="T4" fmla="*/ 0 w 225"/>
                    <a:gd name="T5" fmla="*/ 78 h 103"/>
                    <a:gd name="T6" fmla="*/ 1 w 225"/>
                    <a:gd name="T7" fmla="*/ 103 h 103"/>
                    <a:gd name="T8" fmla="*/ 207 w 225"/>
                    <a:gd name="T9" fmla="*/ 35 h 103"/>
                    <a:gd name="T10" fmla="*/ 221 w 225"/>
                    <a:gd name="T11" fmla="*/ 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5" h="103">
                      <a:moveTo>
                        <a:pt x="221" y="1"/>
                      </a:moveTo>
                      <a:cubicBezTo>
                        <a:pt x="221" y="1"/>
                        <a:pt x="221" y="1"/>
                        <a:pt x="221" y="0"/>
                      </a:cubicBezTo>
                      <a:cubicBezTo>
                        <a:pt x="151" y="37"/>
                        <a:pt x="76" y="58"/>
                        <a:pt x="0" y="78"/>
                      </a:cubicBezTo>
                      <a:cubicBezTo>
                        <a:pt x="2" y="86"/>
                        <a:pt x="2" y="95"/>
                        <a:pt x="1" y="103"/>
                      </a:cubicBezTo>
                      <a:cubicBezTo>
                        <a:pt x="100" y="81"/>
                        <a:pt x="173" y="51"/>
                        <a:pt x="207" y="35"/>
                      </a:cubicBezTo>
                      <a:cubicBezTo>
                        <a:pt x="219" y="29"/>
                        <a:pt x="225" y="14"/>
                        <a:pt x="221" y="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5" name="Freeform 114"/>
                <p:cNvSpPr>
                  <a:spLocks/>
                </p:cNvSpPr>
                <p:nvPr/>
              </p:nvSpPr>
              <p:spPr bwMode="auto">
                <a:xfrm>
                  <a:off x="3561807" y="5939049"/>
                  <a:ext cx="278547" cy="72330"/>
                </a:xfrm>
                <a:custGeom>
                  <a:avLst/>
                  <a:gdLst>
                    <a:gd name="T0" fmla="*/ 0 w 72"/>
                    <a:gd name="T1" fmla="*/ 15 h 19"/>
                    <a:gd name="T2" fmla="*/ 2 w 72"/>
                    <a:gd name="T3" fmla="*/ 19 h 19"/>
                    <a:gd name="T4" fmla="*/ 72 w 72"/>
                    <a:gd name="T5" fmla="*/ 11 h 19"/>
                    <a:gd name="T6" fmla="*/ 67 w 72"/>
                    <a:gd name="T7" fmla="*/ 0 h 19"/>
                    <a:gd name="T8" fmla="*/ 0 w 72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9">
                      <a:moveTo>
                        <a:pt x="0" y="15"/>
                      </a:move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45" y="3"/>
                        <a:pt x="23" y="11"/>
                        <a:pt x="0" y="1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6" name="Freeform 115"/>
                <p:cNvSpPr>
                  <a:spLocks/>
                </p:cNvSpPr>
                <p:nvPr/>
              </p:nvSpPr>
              <p:spPr bwMode="auto">
                <a:xfrm>
                  <a:off x="3546418" y="5803623"/>
                  <a:ext cx="232379" cy="166205"/>
                </a:xfrm>
                <a:custGeom>
                  <a:avLst/>
                  <a:gdLst>
                    <a:gd name="T0" fmla="*/ 60 w 60"/>
                    <a:gd name="T1" fmla="*/ 6 h 43"/>
                    <a:gd name="T2" fmla="*/ 57 w 60"/>
                    <a:gd name="T3" fmla="*/ 0 h 43"/>
                    <a:gd name="T4" fmla="*/ 0 w 60"/>
                    <a:gd name="T5" fmla="*/ 40 h 43"/>
                    <a:gd name="T6" fmla="*/ 2 w 60"/>
                    <a:gd name="T7" fmla="*/ 43 h 43"/>
                    <a:gd name="T8" fmla="*/ 60 w 60"/>
                    <a:gd name="T9" fmla="*/ 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60" y="6"/>
                      </a:move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0" y="30"/>
                        <a:pt x="40" y="18"/>
                        <a:pt x="60" y="6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7" name="Freeform 116"/>
                <p:cNvSpPr>
                  <a:spLocks/>
                </p:cNvSpPr>
                <p:nvPr/>
              </p:nvSpPr>
              <p:spPr bwMode="auto">
                <a:xfrm>
                  <a:off x="3554112" y="5826707"/>
                  <a:ext cx="235457" cy="150815"/>
                </a:xfrm>
                <a:custGeom>
                  <a:avLst/>
                  <a:gdLst>
                    <a:gd name="T0" fmla="*/ 58 w 61"/>
                    <a:gd name="T1" fmla="*/ 0 h 39"/>
                    <a:gd name="T2" fmla="*/ 0 w 61"/>
                    <a:gd name="T3" fmla="*/ 37 h 39"/>
                    <a:gd name="T4" fmla="*/ 0 w 61"/>
                    <a:gd name="T5" fmla="*/ 39 h 39"/>
                    <a:gd name="T6" fmla="*/ 61 w 61"/>
                    <a:gd name="T7" fmla="*/ 7 h 39"/>
                    <a:gd name="T8" fmla="*/ 58 w 61"/>
                    <a:gd name="T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9">
                      <a:moveTo>
                        <a:pt x="58" y="0"/>
                      </a:moveTo>
                      <a:cubicBezTo>
                        <a:pt x="38" y="12"/>
                        <a:pt x="18" y="24"/>
                        <a:pt x="0" y="37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20" y="27"/>
                        <a:pt x="41" y="17"/>
                        <a:pt x="61" y="7"/>
                      </a:cubicBez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8" name="Freeform 117"/>
                <p:cNvSpPr>
                  <a:spLocks/>
                </p:cNvSpPr>
                <p:nvPr/>
              </p:nvSpPr>
              <p:spPr bwMode="auto">
                <a:xfrm>
                  <a:off x="3554112" y="5852868"/>
                  <a:ext cx="266235" cy="143121"/>
                </a:xfrm>
                <a:custGeom>
                  <a:avLst/>
                  <a:gdLst>
                    <a:gd name="T0" fmla="*/ 0 w 69"/>
                    <a:gd name="T1" fmla="*/ 32 h 37"/>
                    <a:gd name="T2" fmla="*/ 2 w 69"/>
                    <a:gd name="T3" fmla="*/ 37 h 37"/>
                    <a:gd name="T4" fmla="*/ 69 w 69"/>
                    <a:gd name="T5" fmla="*/ 22 h 37"/>
                    <a:gd name="T6" fmla="*/ 61 w 69"/>
                    <a:gd name="T7" fmla="*/ 0 h 37"/>
                    <a:gd name="T8" fmla="*/ 0 w 69"/>
                    <a:gd name="T9" fmla="*/ 3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37">
                      <a:moveTo>
                        <a:pt x="0" y="32"/>
                      </a:move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5" y="33"/>
                        <a:pt x="47" y="25"/>
                        <a:pt x="69" y="22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41" y="10"/>
                        <a:pt x="20" y="20"/>
                        <a:pt x="0" y="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39" name="Freeform 118"/>
                <p:cNvSpPr>
                  <a:spLocks noEditPoints="1"/>
                </p:cNvSpPr>
                <p:nvPr/>
              </p:nvSpPr>
              <p:spPr bwMode="auto">
                <a:xfrm>
                  <a:off x="3809575" y="5663580"/>
                  <a:ext cx="358571" cy="309325"/>
                </a:xfrm>
                <a:custGeom>
                  <a:avLst/>
                  <a:gdLst>
                    <a:gd name="T0" fmla="*/ 20 w 93"/>
                    <a:gd name="T1" fmla="*/ 80 h 80"/>
                    <a:gd name="T2" fmla="*/ 17 w 93"/>
                    <a:gd name="T3" fmla="*/ 80 h 80"/>
                    <a:gd name="T4" fmla="*/ 15 w 93"/>
                    <a:gd name="T5" fmla="*/ 66 h 80"/>
                    <a:gd name="T6" fmla="*/ 0 w 93"/>
                    <a:gd name="T7" fmla="*/ 31 h 80"/>
                    <a:gd name="T8" fmla="*/ 3 w 93"/>
                    <a:gd name="T9" fmla="*/ 29 h 80"/>
                    <a:gd name="T10" fmla="*/ 18 w 93"/>
                    <a:gd name="T11" fmla="*/ 65 h 80"/>
                    <a:gd name="T12" fmla="*/ 20 w 93"/>
                    <a:gd name="T13" fmla="*/ 80 h 80"/>
                    <a:gd name="T14" fmla="*/ 10 w 93"/>
                    <a:gd name="T15" fmla="*/ 26 h 80"/>
                    <a:gd name="T16" fmla="*/ 24 w 93"/>
                    <a:gd name="T17" fmla="*/ 56 h 80"/>
                    <a:gd name="T18" fmla="*/ 25 w 93"/>
                    <a:gd name="T19" fmla="*/ 64 h 80"/>
                    <a:gd name="T20" fmla="*/ 27 w 93"/>
                    <a:gd name="T21" fmla="*/ 79 h 80"/>
                    <a:gd name="T22" fmla="*/ 30 w 93"/>
                    <a:gd name="T23" fmla="*/ 78 h 80"/>
                    <a:gd name="T24" fmla="*/ 28 w 93"/>
                    <a:gd name="T25" fmla="*/ 63 h 80"/>
                    <a:gd name="T26" fmla="*/ 27 w 93"/>
                    <a:gd name="T27" fmla="*/ 56 h 80"/>
                    <a:gd name="T28" fmla="*/ 13 w 93"/>
                    <a:gd name="T29" fmla="*/ 24 h 80"/>
                    <a:gd name="T30" fmla="*/ 10 w 93"/>
                    <a:gd name="T31" fmla="*/ 26 h 80"/>
                    <a:gd name="T32" fmla="*/ 40 w 93"/>
                    <a:gd name="T33" fmla="*/ 60 h 80"/>
                    <a:gd name="T34" fmla="*/ 40 w 93"/>
                    <a:gd name="T35" fmla="*/ 56 h 80"/>
                    <a:gd name="T36" fmla="*/ 23 w 93"/>
                    <a:gd name="T37" fmla="*/ 20 h 80"/>
                    <a:gd name="T38" fmla="*/ 20 w 93"/>
                    <a:gd name="T39" fmla="*/ 21 h 80"/>
                    <a:gd name="T40" fmla="*/ 37 w 93"/>
                    <a:gd name="T41" fmla="*/ 56 h 80"/>
                    <a:gd name="T42" fmla="*/ 38 w 93"/>
                    <a:gd name="T43" fmla="*/ 60 h 80"/>
                    <a:gd name="T44" fmla="*/ 39 w 93"/>
                    <a:gd name="T45" fmla="*/ 77 h 80"/>
                    <a:gd name="T46" fmla="*/ 42 w 93"/>
                    <a:gd name="T47" fmla="*/ 76 h 80"/>
                    <a:gd name="T48" fmla="*/ 40 w 93"/>
                    <a:gd name="T49" fmla="*/ 60 h 80"/>
                    <a:gd name="T50" fmla="*/ 54 w 93"/>
                    <a:gd name="T51" fmla="*/ 56 h 80"/>
                    <a:gd name="T52" fmla="*/ 52 w 93"/>
                    <a:gd name="T53" fmla="*/ 43 h 80"/>
                    <a:gd name="T54" fmla="*/ 36 w 93"/>
                    <a:gd name="T55" fmla="*/ 14 h 80"/>
                    <a:gd name="T56" fmla="*/ 33 w 93"/>
                    <a:gd name="T57" fmla="*/ 15 h 80"/>
                    <a:gd name="T58" fmla="*/ 49 w 93"/>
                    <a:gd name="T59" fmla="*/ 44 h 80"/>
                    <a:gd name="T60" fmla="*/ 51 w 93"/>
                    <a:gd name="T61" fmla="*/ 57 h 80"/>
                    <a:gd name="T62" fmla="*/ 51 w 93"/>
                    <a:gd name="T63" fmla="*/ 75 h 80"/>
                    <a:gd name="T64" fmla="*/ 54 w 93"/>
                    <a:gd name="T65" fmla="*/ 74 h 80"/>
                    <a:gd name="T66" fmla="*/ 54 w 93"/>
                    <a:gd name="T67" fmla="*/ 56 h 80"/>
                    <a:gd name="T68" fmla="*/ 65 w 93"/>
                    <a:gd name="T69" fmla="*/ 52 h 80"/>
                    <a:gd name="T70" fmla="*/ 64 w 93"/>
                    <a:gd name="T71" fmla="*/ 44 h 80"/>
                    <a:gd name="T72" fmla="*/ 47 w 93"/>
                    <a:gd name="T73" fmla="*/ 9 h 80"/>
                    <a:gd name="T74" fmla="*/ 44 w 93"/>
                    <a:gd name="T75" fmla="*/ 11 h 80"/>
                    <a:gd name="T76" fmla="*/ 61 w 93"/>
                    <a:gd name="T77" fmla="*/ 45 h 80"/>
                    <a:gd name="T78" fmla="*/ 63 w 93"/>
                    <a:gd name="T79" fmla="*/ 53 h 80"/>
                    <a:gd name="T80" fmla="*/ 64 w 93"/>
                    <a:gd name="T81" fmla="*/ 72 h 80"/>
                    <a:gd name="T82" fmla="*/ 67 w 93"/>
                    <a:gd name="T83" fmla="*/ 72 h 80"/>
                    <a:gd name="T84" fmla="*/ 65 w 93"/>
                    <a:gd name="T85" fmla="*/ 52 h 80"/>
                    <a:gd name="T86" fmla="*/ 78 w 93"/>
                    <a:gd name="T87" fmla="*/ 48 h 80"/>
                    <a:gd name="T88" fmla="*/ 76 w 93"/>
                    <a:gd name="T89" fmla="*/ 41 h 80"/>
                    <a:gd name="T90" fmla="*/ 60 w 93"/>
                    <a:gd name="T91" fmla="*/ 4 h 80"/>
                    <a:gd name="T92" fmla="*/ 57 w 93"/>
                    <a:gd name="T93" fmla="*/ 5 h 80"/>
                    <a:gd name="T94" fmla="*/ 74 w 93"/>
                    <a:gd name="T95" fmla="*/ 41 h 80"/>
                    <a:gd name="T96" fmla="*/ 75 w 93"/>
                    <a:gd name="T97" fmla="*/ 49 h 80"/>
                    <a:gd name="T98" fmla="*/ 75 w 93"/>
                    <a:gd name="T99" fmla="*/ 70 h 80"/>
                    <a:gd name="T100" fmla="*/ 78 w 93"/>
                    <a:gd name="T101" fmla="*/ 69 h 80"/>
                    <a:gd name="T102" fmla="*/ 78 w 93"/>
                    <a:gd name="T103" fmla="*/ 48 h 80"/>
                    <a:gd name="T104" fmla="*/ 89 w 93"/>
                    <a:gd name="T105" fmla="*/ 44 h 80"/>
                    <a:gd name="T106" fmla="*/ 69 w 93"/>
                    <a:gd name="T107" fmla="*/ 0 h 80"/>
                    <a:gd name="T108" fmla="*/ 66 w 93"/>
                    <a:gd name="T109" fmla="*/ 1 h 80"/>
                    <a:gd name="T110" fmla="*/ 87 w 93"/>
                    <a:gd name="T111" fmla="*/ 45 h 80"/>
                    <a:gd name="T112" fmla="*/ 90 w 93"/>
                    <a:gd name="T113" fmla="*/ 67 h 80"/>
                    <a:gd name="T114" fmla="*/ 93 w 93"/>
                    <a:gd name="T115" fmla="*/ 66 h 80"/>
                    <a:gd name="T116" fmla="*/ 89 w 93"/>
                    <a:gd name="T117" fmla="*/ 4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3" h="80">
                      <a:moveTo>
                        <a:pt x="20" y="80"/>
                      </a:moveTo>
                      <a:cubicBezTo>
                        <a:pt x="19" y="80"/>
                        <a:pt x="18" y="80"/>
                        <a:pt x="17" y="80"/>
                      </a:cubicBezTo>
                      <a:cubicBezTo>
                        <a:pt x="17" y="76"/>
                        <a:pt x="16" y="71"/>
                        <a:pt x="15" y="66"/>
                      </a:cubicBezTo>
                      <a:cubicBezTo>
                        <a:pt x="12" y="53"/>
                        <a:pt x="7" y="41"/>
                        <a:pt x="0" y="31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10" y="40"/>
                        <a:pt x="15" y="52"/>
                        <a:pt x="18" y="65"/>
                      </a:cubicBezTo>
                      <a:cubicBezTo>
                        <a:pt x="19" y="70"/>
                        <a:pt x="20" y="75"/>
                        <a:pt x="20" y="80"/>
                      </a:cubicBezTo>
                      <a:close/>
                      <a:moveTo>
                        <a:pt x="10" y="26"/>
                      </a:moveTo>
                      <a:cubicBezTo>
                        <a:pt x="18" y="35"/>
                        <a:pt x="22" y="47"/>
                        <a:pt x="24" y="56"/>
                      </a:cubicBezTo>
                      <a:cubicBezTo>
                        <a:pt x="25" y="59"/>
                        <a:pt x="25" y="61"/>
                        <a:pt x="25" y="64"/>
                      </a:cubicBezTo>
                      <a:cubicBezTo>
                        <a:pt x="26" y="69"/>
                        <a:pt x="26" y="74"/>
                        <a:pt x="27" y="79"/>
                      </a:cubicBezTo>
                      <a:cubicBezTo>
                        <a:pt x="28" y="79"/>
                        <a:pt x="29" y="79"/>
                        <a:pt x="30" y="78"/>
                      </a:cubicBezTo>
                      <a:cubicBezTo>
                        <a:pt x="29" y="73"/>
                        <a:pt x="29" y="68"/>
                        <a:pt x="28" y="63"/>
                      </a:cubicBezTo>
                      <a:cubicBezTo>
                        <a:pt x="28" y="60"/>
                        <a:pt x="28" y="58"/>
                        <a:pt x="27" y="56"/>
                      </a:cubicBezTo>
                      <a:cubicBezTo>
                        <a:pt x="25" y="46"/>
                        <a:pt x="21" y="34"/>
                        <a:pt x="13" y="24"/>
                      </a:cubicBezTo>
                      <a:lnTo>
                        <a:pt x="10" y="26"/>
                      </a:lnTo>
                      <a:close/>
                      <a:moveTo>
                        <a:pt x="40" y="60"/>
                      </a:moveTo>
                      <a:cubicBezTo>
                        <a:pt x="40" y="58"/>
                        <a:pt x="40" y="57"/>
                        <a:pt x="40" y="56"/>
                      </a:cubicBezTo>
                      <a:cubicBezTo>
                        <a:pt x="37" y="42"/>
                        <a:pt x="31" y="29"/>
                        <a:pt x="23" y="20"/>
                      </a:cubicBezTo>
                      <a:cubicBezTo>
                        <a:pt x="22" y="20"/>
                        <a:pt x="21" y="21"/>
                        <a:pt x="20" y="21"/>
                      </a:cubicBezTo>
                      <a:cubicBezTo>
                        <a:pt x="28" y="30"/>
                        <a:pt x="34" y="43"/>
                        <a:pt x="37" y="56"/>
                      </a:cubicBezTo>
                      <a:cubicBezTo>
                        <a:pt x="37" y="58"/>
                        <a:pt x="37" y="59"/>
                        <a:pt x="38" y="60"/>
                      </a:cubicBezTo>
                      <a:cubicBezTo>
                        <a:pt x="38" y="66"/>
                        <a:pt x="39" y="71"/>
                        <a:pt x="39" y="77"/>
                      </a:cubicBezTo>
                      <a:cubicBezTo>
                        <a:pt x="40" y="77"/>
                        <a:pt x="41" y="76"/>
                        <a:pt x="42" y="76"/>
                      </a:cubicBezTo>
                      <a:cubicBezTo>
                        <a:pt x="42" y="71"/>
                        <a:pt x="41" y="65"/>
                        <a:pt x="40" y="60"/>
                      </a:cubicBezTo>
                      <a:close/>
                      <a:moveTo>
                        <a:pt x="54" y="56"/>
                      </a:moveTo>
                      <a:cubicBezTo>
                        <a:pt x="53" y="52"/>
                        <a:pt x="53" y="47"/>
                        <a:pt x="52" y="43"/>
                      </a:cubicBezTo>
                      <a:cubicBezTo>
                        <a:pt x="49" y="32"/>
                        <a:pt x="43" y="21"/>
                        <a:pt x="36" y="14"/>
                      </a:cubicBezTo>
                      <a:cubicBezTo>
                        <a:pt x="35" y="14"/>
                        <a:pt x="34" y="15"/>
                        <a:pt x="33" y="15"/>
                      </a:cubicBezTo>
                      <a:cubicBezTo>
                        <a:pt x="40" y="22"/>
                        <a:pt x="46" y="32"/>
                        <a:pt x="49" y="44"/>
                      </a:cubicBezTo>
                      <a:cubicBezTo>
                        <a:pt x="50" y="48"/>
                        <a:pt x="50" y="52"/>
                        <a:pt x="51" y="57"/>
                      </a:cubicBezTo>
                      <a:cubicBezTo>
                        <a:pt x="51" y="63"/>
                        <a:pt x="52" y="69"/>
                        <a:pt x="51" y="75"/>
                      </a:cubicBezTo>
                      <a:cubicBezTo>
                        <a:pt x="52" y="74"/>
                        <a:pt x="53" y="74"/>
                        <a:pt x="54" y="74"/>
                      </a:cubicBezTo>
                      <a:cubicBezTo>
                        <a:pt x="55" y="68"/>
                        <a:pt x="54" y="62"/>
                        <a:pt x="54" y="56"/>
                      </a:cubicBezTo>
                      <a:close/>
                      <a:moveTo>
                        <a:pt x="65" y="52"/>
                      </a:moveTo>
                      <a:cubicBezTo>
                        <a:pt x="65" y="50"/>
                        <a:pt x="64" y="47"/>
                        <a:pt x="64" y="44"/>
                      </a:cubicBezTo>
                      <a:cubicBezTo>
                        <a:pt x="60" y="32"/>
                        <a:pt x="55" y="20"/>
                        <a:pt x="47" y="9"/>
                      </a:cubicBezTo>
                      <a:cubicBezTo>
                        <a:pt x="46" y="10"/>
                        <a:pt x="45" y="10"/>
                        <a:pt x="44" y="11"/>
                      </a:cubicBezTo>
                      <a:cubicBezTo>
                        <a:pt x="52" y="21"/>
                        <a:pt x="58" y="33"/>
                        <a:pt x="61" y="45"/>
                      </a:cubicBezTo>
                      <a:cubicBezTo>
                        <a:pt x="61" y="48"/>
                        <a:pt x="62" y="50"/>
                        <a:pt x="63" y="53"/>
                      </a:cubicBezTo>
                      <a:cubicBezTo>
                        <a:pt x="64" y="59"/>
                        <a:pt x="64" y="66"/>
                        <a:pt x="64" y="72"/>
                      </a:cubicBezTo>
                      <a:cubicBezTo>
                        <a:pt x="65" y="72"/>
                        <a:pt x="66" y="72"/>
                        <a:pt x="67" y="72"/>
                      </a:cubicBezTo>
                      <a:cubicBezTo>
                        <a:pt x="67" y="65"/>
                        <a:pt x="67" y="58"/>
                        <a:pt x="65" y="52"/>
                      </a:cubicBezTo>
                      <a:close/>
                      <a:moveTo>
                        <a:pt x="78" y="48"/>
                      </a:moveTo>
                      <a:cubicBezTo>
                        <a:pt x="77" y="46"/>
                        <a:pt x="77" y="43"/>
                        <a:pt x="76" y="41"/>
                      </a:cubicBezTo>
                      <a:cubicBezTo>
                        <a:pt x="74" y="26"/>
                        <a:pt x="68" y="13"/>
                        <a:pt x="60" y="4"/>
                      </a:cubicBezTo>
                      <a:cubicBezTo>
                        <a:pt x="59" y="4"/>
                        <a:pt x="58" y="5"/>
                        <a:pt x="57" y="5"/>
                      </a:cubicBezTo>
                      <a:cubicBezTo>
                        <a:pt x="65" y="14"/>
                        <a:pt x="71" y="26"/>
                        <a:pt x="74" y="41"/>
                      </a:cubicBezTo>
                      <a:cubicBezTo>
                        <a:pt x="74" y="44"/>
                        <a:pt x="74" y="46"/>
                        <a:pt x="75" y="49"/>
                      </a:cubicBezTo>
                      <a:cubicBezTo>
                        <a:pt x="75" y="56"/>
                        <a:pt x="75" y="63"/>
                        <a:pt x="75" y="70"/>
                      </a:cubicBezTo>
                      <a:cubicBezTo>
                        <a:pt x="76" y="70"/>
                        <a:pt x="77" y="69"/>
                        <a:pt x="78" y="69"/>
                      </a:cubicBezTo>
                      <a:cubicBezTo>
                        <a:pt x="78" y="62"/>
                        <a:pt x="78" y="55"/>
                        <a:pt x="78" y="48"/>
                      </a:cubicBezTo>
                      <a:close/>
                      <a:moveTo>
                        <a:pt x="89" y="44"/>
                      </a:moveTo>
                      <a:cubicBezTo>
                        <a:pt x="86" y="28"/>
                        <a:pt x="79" y="13"/>
                        <a:pt x="69" y="0"/>
                      </a:cubicBezTo>
                      <a:cubicBezTo>
                        <a:pt x="68" y="1"/>
                        <a:pt x="67" y="1"/>
                        <a:pt x="66" y="1"/>
                      </a:cubicBezTo>
                      <a:cubicBezTo>
                        <a:pt x="76" y="14"/>
                        <a:pt x="83" y="29"/>
                        <a:pt x="87" y="45"/>
                      </a:cubicBezTo>
                      <a:cubicBezTo>
                        <a:pt x="88" y="52"/>
                        <a:pt x="89" y="60"/>
                        <a:pt x="90" y="67"/>
                      </a:cubicBezTo>
                      <a:cubicBezTo>
                        <a:pt x="91" y="67"/>
                        <a:pt x="92" y="66"/>
                        <a:pt x="93" y="66"/>
                      </a:cubicBezTo>
                      <a:cubicBezTo>
                        <a:pt x="92" y="59"/>
                        <a:pt x="91" y="51"/>
                        <a:pt x="89" y="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0" name="Freeform 119"/>
                <p:cNvSpPr>
                  <a:spLocks/>
                </p:cNvSpPr>
                <p:nvPr/>
              </p:nvSpPr>
              <p:spPr bwMode="auto">
                <a:xfrm>
                  <a:off x="5302920" y="3539849"/>
                  <a:ext cx="1204983" cy="1971372"/>
                </a:xfrm>
                <a:custGeom>
                  <a:avLst/>
                  <a:gdLst>
                    <a:gd name="T0" fmla="*/ 312 w 312"/>
                    <a:gd name="T1" fmla="*/ 73 h 510"/>
                    <a:gd name="T2" fmla="*/ 261 w 312"/>
                    <a:gd name="T3" fmla="*/ 483 h 510"/>
                    <a:gd name="T4" fmla="*/ 233 w 312"/>
                    <a:gd name="T5" fmla="*/ 510 h 510"/>
                    <a:gd name="T6" fmla="*/ 100 w 312"/>
                    <a:gd name="T7" fmla="*/ 504 h 510"/>
                    <a:gd name="T8" fmla="*/ 49 w 312"/>
                    <a:gd name="T9" fmla="*/ 501 h 510"/>
                    <a:gd name="T10" fmla="*/ 49 w 312"/>
                    <a:gd name="T11" fmla="*/ 501 h 510"/>
                    <a:gd name="T12" fmla="*/ 22 w 312"/>
                    <a:gd name="T13" fmla="*/ 473 h 510"/>
                    <a:gd name="T14" fmla="*/ 0 w 312"/>
                    <a:gd name="T15" fmla="*/ 66 h 510"/>
                    <a:gd name="T16" fmla="*/ 312 w 312"/>
                    <a:gd name="T17" fmla="*/ 73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2" h="510">
                      <a:moveTo>
                        <a:pt x="312" y="73"/>
                      </a:moveTo>
                      <a:cubicBezTo>
                        <a:pt x="261" y="483"/>
                        <a:pt x="261" y="483"/>
                        <a:pt x="261" y="483"/>
                      </a:cubicBezTo>
                      <a:cubicBezTo>
                        <a:pt x="260" y="499"/>
                        <a:pt x="247" y="510"/>
                        <a:pt x="233" y="510"/>
                      </a:cubicBezTo>
                      <a:cubicBezTo>
                        <a:pt x="100" y="504"/>
                        <a:pt x="100" y="504"/>
                        <a:pt x="100" y="504"/>
                      </a:cubicBezTo>
                      <a:cubicBezTo>
                        <a:pt x="49" y="501"/>
                        <a:pt x="49" y="501"/>
                        <a:pt x="49" y="501"/>
                      </a:cubicBezTo>
                      <a:cubicBezTo>
                        <a:pt x="49" y="501"/>
                        <a:pt x="49" y="501"/>
                        <a:pt x="49" y="501"/>
                      </a:cubicBezTo>
                      <a:cubicBezTo>
                        <a:pt x="35" y="501"/>
                        <a:pt x="23" y="488"/>
                        <a:pt x="22" y="473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146" y="0"/>
                        <a:pt x="312" y="73"/>
                        <a:pt x="312" y="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1" name="Freeform 120"/>
                <p:cNvSpPr>
                  <a:spLocks/>
                </p:cNvSpPr>
                <p:nvPr/>
              </p:nvSpPr>
              <p:spPr bwMode="auto">
                <a:xfrm>
                  <a:off x="5431609" y="3712214"/>
                  <a:ext cx="869497" cy="309325"/>
                </a:xfrm>
                <a:custGeom>
                  <a:avLst/>
                  <a:gdLst>
                    <a:gd name="T0" fmla="*/ 0 w 225"/>
                    <a:gd name="T1" fmla="*/ 30 h 80"/>
                    <a:gd name="T2" fmla="*/ 225 w 225"/>
                    <a:gd name="T3" fmla="*/ 38 h 80"/>
                    <a:gd name="T4" fmla="*/ 0 w 225"/>
                    <a:gd name="T5" fmla="*/ 3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" h="80">
                      <a:moveTo>
                        <a:pt x="0" y="30"/>
                      </a:moveTo>
                      <a:cubicBezTo>
                        <a:pt x="110" y="80"/>
                        <a:pt x="192" y="54"/>
                        <a:pt x="225" y="38"/>
                      </a:cubicBezTo>
                      <a:cubicBezTo>
                        <a:pt x="156" y="3"/>
                        <a:pt x="71" y="0"/>
                        <a:pt x="0" y="3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2" name="Freeform 121"/>
                <p:cNvSpPr>
                  <a:spLocks/>
                </p:cNvSpPr>
                <p:nvPr/>
              </p:nvSpPr>
              <p:spPr bwMode="auto">
                <a:xfrm>
                  <a:off x="5346968" y="3553704"/>
                  <a:ext cx="1015695" cy="304709"/>
                </a:xfrm>
                <a:custGeom>
                  <a:avLst/>
                  <a:gdLst>
                    <a:gd name="T0" fmla="*/ 0 w 263"/>
                    <a:gd name="T1" fmla="*/ 60 h 79"/>
                    <a:gd name="T2" fmla="*/ 22 w 263"/>
                    <a:gd name="T3" fmla="*/ 71 h 79"/>
                    <a:gd name="T4" fmla="*/ 247 w 263"/>
                    <a:gd name="T5" fmla="*/ 79 h 79"/>
                    <a:gd name="T6" fmla="*/ 263 w 263"/>
                    <a:gd name="T7" fmla="*/ 71 h 79"/>
                    <a:gd name="T8" fmla="*/ 0 w 263"/>
                    <a:gd name="T9" fmla="*/ 6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3" h="79">
                      <a:moveTo>
                        <a:pt x="0" y="60"/>
                      </a:moveTo>
                      <a:cubicBezTo>
                        <a:pt x="7" y="64"/>
                        <a:pt x="15" y="68"/>
                        <a:pt x="22" y="71"/>
                      </a:cubicBezTo>
                      <a:cubicBezTo>
                        <a:pt x="93" y="41"/>
                        <a:pt x="178" y="44"/>
                        <a:pt x="247" y="79"/>
                      </a:cubicBezTo>
                      <a:cubicBezTo>
                        <a:pt x="258" y="74"/>
                        <a:pt x="263" y="71"/>
                        <a:pt x="263" y="71"/>
                      </a:cubicBezTo>
                      <a:cubicBezTo>
                        <a:pt x="129" y="0"/>
                        <a:pt x="0" y="60"/>
                        <a:pt x="0" y="6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3" name="Freeform 122"/>
                <p:cNvSpPr>
                  <a:spLocks/>
                </p:cNvSpPr>
                <p:nvPr/>
              </p:nvSpPr>
              <p:spPr bwMode="auto">
                <a:xfrm>
                  <a:off x="6093350" y="4032312"/>
                  <a:ext cx="729454" cy="1009539"/>
                </a:xfrm>
                <a:custGeom>
                  <a:avLst/>
                  <a:gdLst>
                    <a:gd name="T0" fmla="*/ 77 w 189"/>
                    <a:gd name="T1" fmla="*/ 23 h 261"/>
                    <a:gd name="T2" fmla="*/ 183 w 189"/>
                    <a:gd name="T3" fmla="*/ 39 h 261"/>
                    <a:gd name="T4" fmla="*/ 44 w 189"/>
                    <a:gd name="T5" fmla="*/ 257 h 261"/>
                    <a:gd name="T6" fmla="*/ 3 w 189"/>
                    <a:gd name="T7" fmla="*/ 254 h 261"/>
                    <a:gd name="T8" fmla="*/ 14 w 189"/>
                    <a:gd name="T9" fmla="*/ 244 h 261"/>
                    <a:gd name="T10" fmla="*/ 97 w 189"/>
                    <a:gd name="T11" fmla="*/ 201 h 261"/>
                    <a:gd name="T12" fmla="*/ 136 w 189"/>
                    <a:gd name="T13" fmla="*/ 112 h 261"/>
                    <a:gd name="T14" fmla="*/ 72 w 189"/>
                    <a:gd name="T15" fmla="*/ 61 h 261"/>
                    <a:gd name="T16" fmla="*/ 77 w 189"/>
                    <a:gd name="T17" fmla="*/ 23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9" h="261">
                      <a:moveTo>
                        <a:pt x="77" y="23"/>
                      </a:moveTo>
                      <a:cubicBezTo>
                        <a:pt x="77" y="23"/>
                        <a:pt x="178" y="0"/>
                        <a:pt x="183" y="39"/>
                      </a:cubicBezTo>
                      <a:cubicBezTo>
                        <a:pt x="189" y="78"/>
                        <a:pt x="159" y="257"/>
                        <a:pt x="44" y="257"/>
                      </a:cubicBezTo>
                      <a:cubicBezTo>
                        <a:pt x="38" y="257"/>
                        <a:pt x="7" y="261"/>
                        <a:pt x="3" y="254"/>
                      </a:cubicBezTo>
                      <a:cubicBezTo>
                        <a:pt x="0" y="249"/>
                        <a:pt x="10" y="246"/>
                        <a:pt x="14" y="244"/>
                      </a:cubicBezTo>
                      <a:cubicBezTo>
                        <a:pt x="41" y="232"/>
                        <a:pt x="78" y="227"/>
                        <a:pt x="97" y="201"/>
                      </a:cubicBezTo>
                      <a:cubicBezTo>
                        <a:pt x="114" y="177"/>
                        <a:pt x="131" y="142"/>
                        <a:pt x="136" y="112"/>
                      </a:cubicBezTo>
                      <a:cubicBezTo>
                        <a:pt x="144" y="68"/>
                        <a:pt x="104" y="59"/>
                        <a:pt x="72" y="61"/>
                      </a:cubicBezTo>
                      <a:lnTo>
                        <a:pt x="77" y="23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4" name="Freeform 123"/>
                <p:cNvSpPr>
                  <a:spLocks/>
                </p:cNvSpPr>
                <p:nvPr/>
              </p:nvSpPr>
              <p:spPr bwMode="auto">
                <a:xfrm>
                  <a:off x="5687072" y="2978143"/>
                  <a:ext cx="235457" cy="841796"/>
                </a:xfrm>
                <a:custGeom>
                  <a:avLst/>
                  <a:gdLst>
                    <a:gd name="T0" fmla="*/ 3 w 61"/>
                    <a:gd name="T1" fmla="*/ 171 h 218"/>
                    <a:gd name="T2" fmla="*/ 22 w 61"/>
                    <a:gd name="T3" fmla="*/ 90 h 218"/>
                    <a:gd name="T4" fmla="*/ 28 w 61"/>
                    <a:gd name="T5" fmla="*/ 0 h 218"/>
                    <a:gd name="T6" fmla="*/ 52 w 61"/>
                    <a:gd name="T7" fmla="*/ 35 h 218"/>
                    <a:gd name="T8" fmla="*/ 59 w 61"/>
                    <a:gd name="T9" fmla="*/ 77 h 218"/>
                    <a:gd name="T10" fmla="*/ 40 w 61"/>
                    <a:gd name="T11" fmla="*/ 119 h 218"/>
                    <a:gd name="T12" fmla="*/ 22 w 61"/>
                    <a:gd name="T13" fmla="*/ 170 h 218"/>
                    <a:gd name="T14" fmla="*/ 23 w 61"/>
                    <a:gd name="T15" fmla="*/ 196 h 218"/>
                    <a:gd name="T16" fmla="*/ 30 w 61"/>
                    <a:gd name="T17" fmla="*/ 218 h 218"/>
                    <a:gd name="T18" fmla="*/ 3 w 61"/>
                    <a:gd name="T19" fmla="*/ 17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218">
                      <a:moveTo>
                        <a:pt x="3" y="171"/>
                      </a:moveTo>
                      <a:cubicBezTo>
                        <a:pt x="0" y="143"/>
                        <a:pt x="13" y="117"/>
                        <a:pt x="22" y="90"/>
                      </a:cubicBezTo>
                      <a:cubicBezTo>
                        <a:pt x="32" y="62"/>
                        <a:pt x="38" y="29"/>
                        <a:pt x="28" y="0"/>
                      </a:cubicBezTo>
                      <a:cubicBezTo>
                        <a:pt x="37" y="11"/>
                        <a:pt x="45" y="23"/>
                        <a:pt x="52" y="35"/>
                      </a:cubicBezTo>
                      <a:cubicBezTo>
                        <a:pt x="58" y="48"/>
                        <a:pt x="61" y="63"/>
                        <a:pt x="59" y="77"/>
                      </a:cubicBezTo>
                      <a:cubicBezTo>
                        <a:pt x="57" y="93"/>
                        <a:pt x="48" y="106"/>
                        <a:pt x="40" y="119"/>
                      </a:cubicBezTo>
                      <a:cubicBezTo>
                        <a:pt x="31" y="135"/>
                        <a:pt x="24" y="152"/>
                        <a:pt x="22" y="170"/>
                      </a:cubicBezTo>
                      <a:cubicBezTo>
                        <a:pt x="21" y="178"/>
                        <a:pt x="21" y="187"/>
                        <a:pt x="23" y="196"/>
                      </a:cubicBezTo>
                      <a:cubicBezTo>
                        <a:pt x="25" y="203"/>
                        <a:pt x="30" y="211"/>
                        <a:pt x="30" y="218"/>
                      </a:cubicBezTo>
                      <a:cubicBezTo>
                        <a:pt x="15" y="213"/>
                        <a:pt x="5" y="187"/>
                        <a:pt x="3" y="17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5" name="Freeform 124"/>
                <p:cNvSpPr>
                  <a:spLocks/>
                </p:cNvSpPr>
                <p:nvPr/>
              </p:nvSpPr>
              <p:spPr bwMode="auto">
                <a:xfrm>
                  <a:off x="5907139" y="3167432"/>
                  <a:ext cx="212373" cy="652507"/>
                </a:xfrm>
                <a:custGeom>
                  <a:avLst/>
                  <a:gdLst>
                    <a:gd name="T0" fmla="*/ 0 w 55"/>
                    <a:gd name="T1" fmla="*/ 130 h 169"/>
                    <a:gd name="T2" fmla="*/ 22 w 55"/>
                    <a:gd name="T3" fmla="*/ 69 h 169"/>
                    <a:gd name="T4" fmla="*/ 35 w 55"/>
                    <a:gd name="T5" fmla="*/ 0 h 169"/>
                    <a:gd name="T6" fmla="*/ 50 w 55"/>
                    <a:gd name="T7" fmla="*/ 29 h 169"/>
                    <a:gd name="T8" fmla="*/ 52 w 55"/>
                    <a:gd name="T9" fmla="*/ 63 h 169"/>
                    <a:gd name="T10" fmla="*/ 34 w 55"/>
                    <a:gd name="T11" fmla="*/ 93 h 169"/>
                    <a:gd name="T12" fmla="*/ 15 w 55"/>
                    <a:gd name="T13" fmla="*/ 131 h 169"/>
                    <a:gd name="T14" fmla="*/ 14 w 55"/>
                    <a:gd name="T15" fmla="*/ 151 h 169"/>
                    <a:gd name="T16" fmla="*/ 18 w 55"/>
                    <a:gd name="T17" fmla="*/ 169 h 169"/>
                    <a:gd name="T18" fmla="*/ 0 w 55"/>
                    <a:gd name="T19" fmla="*/ 13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169">
                      <a:moveTo>
                        <a:pt x="0" y="130"/>
                      </a:moveTo>
                      <a:cubicBezTo>
                        <a:pt x="0" y="108"/>
                        <a:pt x="13" y="89"/>
                        <a:pt x="22" y="69"/>
                      </a:cubicBezTo>
                      <a:cubicBezTo>
                        <a:pt x="33" y="48"/>
                        <a:pt x="40" y="23"/>
                        <a:pt x="35" y="0"/>
                      </a:cubicBezTo>
                      <a:cubicBezTo>
                        <a:pt x="41" y="9"/>
                        <a:pt x="46" y="19"/>
                        <a:pt x="50" y="29"/>
                      </a:cubicBezTo>
                      <a:cubicBezTo>
                        <a:pt x="54" y="40"/>
                        <a:pt x="55" y="52"/>
                        <a:pt x="52" y="63"/>
                      </a:cubicBezTo>
                      <a:cubicBezTo>
                        <a:pt x="49" y="75"/>
                        <a:pt x="41" y="84"/>
                        <a:pt x="34" y="93"/>
                      </a:cubicBezTo>
                      <a:cubicBezTo>
                        <a:pt x="26" y="104"/>
                        <a:pt x="18" y="117"/>
                        <a:pt x="15" y="131"/>
                      </a:cubicBezTo>
                      <a:cubicBezTo>
                        <a:pt x="14" y="137"/>
                        <a:pt x="13" y="144"/>
                        <a:pt x="14" y="151"/>
                      </a:cubicBezTo>
                      <a:cubicBezTo>
                        <a:pt x="14" y="157"/>
                        <a:pt x="18" y="164"/>
                        <a:pt x="18" y="169"/>
                      </a:cubicBezTo>
                      <a:cubicBezTo>
                        <a:pt x="6" y="164"/>
                        <a:pt x="0" y="143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  <p:sp>
              <p:nvSpPr>
                <p:cNvPr id="446" name="Freeform 125"/>
                <p:cNvSpPr>
                  <a:spLocks noEditPoints="1"/>
                </p:cNvSpPr>
                <p:nvPr/>
              </p:nvSpPr>
              <p:spPr bwMode="auto">
                <a:xfrm>
                  <a:off x="5500861" y="4198516"/>
                  <a:ext cx="687903" cy="858724"/>
                </a:xfrm>
                <a:custGeom>
                  <a:avLst/>
                  <a:gdLst>
                    <a:gd name="T0" fmla="*/ 121 w 178"/>
                    <a:gd name="T1" fmla="*/ 116 h 222"/>
                    <a:gd name="T2" fmla="*/ 128 w 178"/>
                    <a:gd name="T3" fmla="*/ 117 h 222"/>
                    <a:gd name="T4" fmla="*/ 176 w 178"/>
                    <a:gd name="T5" fmla="*/ 31 h 222"/>
                    <a:gd name="T6" fmla="*/ 129 w 178"/>
                    <a:gd name="T7" fmla="*/ 22 h 222"/>
                    <a:gd name="T8" fmla="*/ 105 w 178"/>
                    <a:gd name="T9" fmla="*/ 10 h 222"/>
                    <a:gd name="T10" fmla="*/ 88 w 178"/>
                    <a:gd name="T11" fmla="*/ 77 h 222"/>
                    <a:gd name="T12" fmla="*/ 104 w 178"/>
                    <a:gd name="T13" fmla="*/ 22 h 222"/>
                    <a:gd name="T14" fmla="*/ 130 w 178"/>
                    <a:gd name="T15" fmla="*/ 37 h 222"/>
                    <a:gd name="T16" fmla="*/ 155 w 178"/>
                    <a:gd name="T17" fmla="*/ 17 h 222"/>
                    <a:gd name="T18" fmla="*/ 146 w 178"/>
                    <a:gd name="T19" fmla="*/ 82 h 222"/>
                    <a:gd name="T20" fmla="*/ 95 w 178"/>
                    <a:gd name="T21" fmla="*/ 68 h 222"/>
                    <a:gd name="T22" fmla="*/ 42 w 178"/>
                    <a:gd name="T23" fmla="*/ 145 h 222"/>
                    <a:gd name="T24" fmla="*/ 45 w 178"/>
                    <a:gd name="T25" fmla="*/ 222 h 222"/>
                    <a:gd name="T26" fmla="*/ 32 w 178"/>
                    <a:gd name="T27" fmla="*/ 182 h 222"/>
                    <a:gd name="T28" fmla="*/ 13 w 178"/>
                    <a:gd name="T29" fmla="*/ 167 h 222"/>
                    <a:gd name="T30" fmla="*/ 12 w 178"/>
                    <a:gd name="T31" fmla="*/ 205 h 222"/>
                    <a:gd name="T32" fmla="*/ 0 w 178"/>
                    <a:gd name="T33" fmla="*/ 144 h 222"/>
                    <a:gd name="T34" fmla="*/ 22 w 178"/>
                    <a:gd name="T35" fmla="*/ 160 h 222"/>
                    <a:gd name="T36" fmla="*/ 32 w 178"/>
                    <a:gd name="T37" fmla="*/ 132 h 222"/>
                    <a:gd name="T38" fmla="*/ 18 w 178"/>
                    <a:gd name="T39" fmla="*/ 12 h 222"/>
                    <a:gd name="T40" fmla="*/ 58 w 178"/>
                    <a:gd name="T41" fmla="*/ 8 h 222"/>
                    <a:gd name="T42" fmla="*/ 45 w 178"/>
                    <a:gd name="T43" fmla="*/ 100 h 222"/>
                    <a:gd name="T44" fmla="*/ 57 w 178"/>
                    <a:gd name="T45" fmla="*/ 109 h 222"/>
                    <a:gd name="T46" fmla="*/ 22 w 178"/>
                    <a:gd name="T47" fmla="*/ 103 h 222"/>
                    <a:gd name="T48" fmla="*/ 32 w 178"/>
                    <a:gd name="T49" fmla="*/ 14 h 222"/>
                    <a:gd name="T50" fmla="*/ 18 w 178"/>
                    <a:gd name="T51" fmla="*/ 12 h 222"/>
                    <a:gd name="T52" fmla="*/ 58 w 178"/>
                    <a:gd name="T53" fmla="*/ 140 h 222"/>
                    <a:gd name="T54" fmla="*/ 56 w 178"/>
                    <a:gd name="T55" fmla="*/ 206 h 222"/>
                    <a:gd name="T56" fmla="*/ 78 w 178"/>
                    <a:gd name="T57" fmla="*/ 178 h 222"/>
                    <a:gd name="T58" fmla="*/ 83 w 178"/>
                    <a:gd name="T59" fmla="*/ 205 h 222"/>
                    <a:gd name="T60" fmla="*/ 82 w 178"/>
                    <a:gd name="T61" fmla="*/ 140 h 222"/>
                    <a:gd name="T62" fmla="*/ 70 w 178"/>
                    <a:gd name="T63" fmla="*/ 142 h 222"/>
                    <a:gd name="T64" fmla="*/ 60 w 178"/>
                    <a:gd name="T65" fmla="*/ 168 h 222"/>
                    <a:gd name="T66" fmla="*/ 111 w 178"/>
                    <a:gd name="T67" fmla="*/ 207 h 222"/>
                    <a:gd name="T68" fmla="*/ 92 w 178"/>
                    <a:gd name="T69" fmla="*/ 148 h 222"/>
                    <a:gd name="T70" fmla="*/ 89 w 178"/>
                    <a:gd name="T71" fmla="*/ 137 h 222"/>
                    <a:gd name="T72" fmla="*/ 133 w 178"/>
                    <a:gd name="T73" fmla="*/ 139 h 222"/>
                    <a:gd name="T74" fmla="*/ 116 w 178"/>
                    <a:gd name="T75" fmla="*/ 200 h 222"/>
                    <a:gd name="T76" fmla="*/ 170 w 178"/>
                    <a:gd name="T77" fmla="*/ 216 h 222"/>
                    <a:gd name="T78" fmla="*/ 149 w 178"/>
                    <a:gd name="T79" fmla="*/ 185 h 222"/>
                    <a:gd name="T80" fmla="*/ 133 w 178"/>
                    <a:gd name="T81" fmla="*/ 214 h 222"/>
                    <a:gd name="T82" fmla="*/ 127 w 178"/>
                    <a:gd name="T83" fmla="*/ 151 h 222"/>
                    <a:gd name="T84" fmla="*/ 138 w 178"/>
                    <a:gd name="T85" fmla="*/ 173 h 222"/>
                    <a:gd name="T86" fmla="*/ 172 w 178"/>
                    <a:gd name="T87" fmla="*/ 131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8" h="222">
                      <a:moveTo>
                        <a:pt x="88" y="77"/>
                      </a:move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100" y="89"/>
                        <a:pt x="111" y="102"/>
                        <a:pt x="121" y="116"/>
                      </a:cubicBezTo>
                      <a:cubicBezTo>
                        <a:pt x="122" y="117"/>
                        <a:pt x="123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7" y="117"/>
                        <a:pt x="128" y="117"/>
                      </a:cubicBezTo>
                      <a:cubicBezTo>
                        <a:pt x="138" y="108"/>
                        <a:pt x="146" y="99"/>
                        <a:pt x="154" y="90"/>
                      </a:cubicBezTo>
                      <a:cubicBezTo>
                        <a:pt x="160" y="83"/>
                        <a:pt x="166" y="74"/>
                        <a:pt x="171" y="64"/>
                      </a:cubicBezTo>
                      <a:cubicBezTo>
                        <a:pt x="176" y="52"/>
                        <a:pt x="178" y="41"/>
                        <a:pt x="176" y="31"/>
                      </a:cubicBezTo>
                      <a:cubicBezTo>
                        <a:pt x="174" y="20"/>
                        <a:pt x="167" y="7"/>
                        <a:pt x="156" y="6"/>
                      </a:cubicBezTo>
                      <a:cubicBezTo>
                        <a:pt x="148" y="5"/>
                        <a:pt x="140" y="9"/>
                        <a:pt x="133" y="17"/>
                      </a:cubicBezTo>
                      <a:cubicBezTo>
                        <a:pt x="132" y="18"/>
                        <a:pt x="131" y="20"/>
                        <a:pt x="129" y="22"/>
                      </a:cubicBezTo>
                      <a:cubicBezTo>
                        <a:pt x="129" y="23"/>
                        <a:pt x="129" y="23"/>
                        <a:pt x="129" y="24"/>
                      </a:cubicBezTo>
                      <a:cubicBezTo>
                        <a:pt x="128" y="23"/>
                        <a:pt x="127" y="22"/>
                        <a:pt x="127" y="21"/>
                      </a:cubicBezTo>
                      <a:cubicBezTo>
                        <a:pt x="121" y="15"/>
                        <a:pt x="113" y="11"/>
                        <a:pt x="105" y="10"/>
                      </a:cubicBezTo>
                      <a:cubicBezTo>
                        <a:pt x="93" y="10"/>
                        <a:pt x="81" y="16"/>
                        <a:pt x="75" y="28"/>
                      </a:cubicBezTo>
                      <a:cubicBezTo>
                        <a:pt x="71" y="34"/>
                        <a:pt x="70" y="41"/>
                        <a:pt x="70" y="48"/>
                      </a:cubicBezTo>
                      <a:cubicBezTo>
                        <a:pt x="72" y="60"/>
                        <a:pt x="80" y="69"/>
                        <a:pt x="88" y="77"/>
                      </a:cubicBezTo>
                      <a:close/>
                      <a:moveTo>
                        <a:pt x="84" y="34"/>
                      </a:moveTo>
                      <a:cubicBezTo>
                        <a:pt x="88" y="26"/>
                        <a:pt x="95" y="22"/>
                        <a:pt x="103" y="22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10" y="22"/>
                        <a:pt x="115" y="25"/>
                        <a:pt x="119" y="29"/>
                      </a:cubicBezTo>
                      <a:cubicBezTo>
                        <a:pt x="119" y="29"/>
                        <a:pt x="120" y="30"/>
                        <a:pt x="120" y="31"/>
                      </a:cubicBezTo>
                      <a:cubicBezTo>
                        <a:pt x="122" y="34"/>
                        <a:pt x="125" y="38"/>
                        <a:pt x="130" y="37"/>
                      </a:cubicBezTo>
                      <a:cubicBezTo>
                        <a:pt x="133" y="37"/>
                        <a:pt x="134" y="35"/>
                        <a:pt x="138" y="29"/>
                      </a:cubicBezTo>
                      <a:cubicBezTo>
                        <a:pt x="139" y="28"/>
                        <a:pt x="140" y="26"/>
                        <a:pt x="140" y="26"/>
                      </a:cubicBezTo>
                      <a:cubicBezTo>
                        <a:pt x="146" y="20"/>
                        <a:pt x="150" y="17"/>
                        <a:pt x="155" y="17"/>
                      </a:cubicBezTo>
                      <a:cubicBezTo>
                        <a:pt x="160" y="18"/>
                        <a:pt x="165" y="26"/>
                        <a:pt x="166" y="32"/>
                      </a:cubicBezTo>
                      <a:cubicBezTo>
                        <a:pt x="167" y="43"/>
                        <a:pt x="164" y="52"/>
                        <a:pt x="162" y="59"/>
                      </a:cubicBezTo>
                      <a:cubicBezTo>
                        <a:pt x="158" y="68"/>
                        <a:pt x="152" y="76"/>
                        <a:pt x="146" y="82"/>
                      </a:cubicBezTo>
                      <a:cubicBezTo>
                        <a:pt x="140" y="90"/>
                        <a:pt x="133" y="97"/>
                        <a:pt x="126" y="104"/>
                      </a:cubicBezTo>
                      <a:cubicBezTo>
                        <a:pt x="117" y="91"/>
                        <a:pt x="106" y="80"/>
                        <a:pt x="96" y="69"/>
                      </a:cubicBezTo>
                      <a:cubicBezTo>
                        <a:pt x="95" y="68"/>
                        <a:pt x="95" y="68"/>
                        <a:pt x="95" y="68"/>
                      </a:cubicBezTo>
                      <a:cubicBezTo>
                        <a:pt x="89" y="61"/>
                        <a:pt x="82" y="55"/>
                        <a:pt x="81" y="46"/>
                      </a:cubicBezTo>
                      <a:cubicBezTo>
                        <a:pt x="80" y="42"/>
                        <a:pt x="81" y="38"/>
                        <a:pt x="84" y="34"/>
                      </a:cubicBezTo>
                      <a:close/>
                      <a:moveTo>
                        <a:pt x="42" y="145"/>
                      </a:moveTo>
                      <a:cubicBezTo>
                        <a:pt x="46" y="168"/>
                        <a:pt x="49" y="192"/>
                        <a:pt x="50" y="216"/>
                      </a:cubicBezTo>
                      <a:cubicBezTo>
                        <a:pt x="50" y="219"/>
                        <a:pt x="48" y="222"/>
                        <a:pt x="45" y="222"/>
                      </a:cubicBezTo>
                      <a:cubicBezTo>
                        <a:pt x="45" y="222"/>
                        <a:pt x="45" y="222"/>
                        <a:pt x="45" y="222"/>
                      </a:cubicBezTo>
                      <a:cubicBezTo>
                        <a:pt x="42" y="222"/>
                        <a:pt x="40" y="220"/>
                        <a:pt x="40" y="216"/>
                      </a:cubicBezTo>
                      <a:cubicBezTo>
                        <a:pt x="39" y="198"/>
                        <a:pt x="37" y="179"/>
                        <a:pt x="34" y="161"/>
                      </a:cubicBezTo>
                      <a:cubicBezTo>
                        <a:pt x="33" y="168"/>
                        <a:pt x="32" y="175"/>
                        <a:pt x="32" y="182"/>
                      </a:cubicBezTo>
                      <a:cubicBezTo>
                        <a:pt x="32" y="184"/>
                        <a:pt x="31" y="186"/>
                        <a:pt x="29" y="187"/>
                      </a:cubicBezTo>
                      <a:cubicBezTo>
                        <a:pt x="27" y="188"/>
                        <a:pt x="24" y="188"/>
                        <a:pt x="23" y="186"/>
                      </a:cubicBezTo>
                      <a:cubicBezTo>
                        <a:pt x="18" y="180"/>
                        <a:pt x="16" y="173"/>
                        <a:pt x="13" y="167"/>
                      </a:cubicBezTo>
                      <a:cubicBezTo>
                        <a:pt x="12" y="164"/>
                        <a:pt x="12" y="164"/>
                        <a:pt x="12" y="164"/>
                      </a:cubicBezTo>
                      <a:cubicBezTo>
                        <a:pt x="12" y="162"/>
                        <a:pt x="11" y="161"/>
                        <a:pt x="10" y="159"/>
                      </a:cubicBezTo>
                      <a:cubicBezTo>
                        <a:pt x="10" y="174"/>
                        <a:pt x="11" y="190"/>
                        <a:pt x="12" y="205"/>
                      </a:cubicBezTo>
                      <a:cubicBezTo>
                        <a:pt x="12" y="208"/>
                        <a:pt x="10" y="211"/>
                        <a:pt x="7" y="211"/>
                      </a:cubicBezTo>
                      <a:cubicBezTo>
                        <a:pt x="4" y="211"/>
                        <a:pt x="2" y="209"/>
                        <a:pt x="2" y="206"/>
                      </a:cubicBezTo>
                      <a:cubicBezTo>
                        <a:pt x="0" y="185"/>
                        <a:pt x="0" y="165"/>
                        <a:pt x="0" y="144"/>
                      </a:cubicBezTo>
                      <a:cubicBezTo>
                        <a:pt x="0" y="142"/>
                        <a:pt x="1" y="140"/>
                        <a:pt x="3" y="139"/>
                      </a:cubicBezTo>
                      <a:cubicBezTo>
                        <a:pt x="4" y="138"/>
                        <a:pt x="6" y="138"/>
                        <a:pt x="8" y="139"/>
                      </a:cubicBezTo>
                      <a:cubicBezTo>
                        <a:pt x="16" y="144"/>
                        <a:pt x="20" y="153"/>
                        <a:pt x="22" y="160"/>
                      </a:cubicBezTo>
                      <a:cubicBezTo>
                        <a:pt x="23" y="162"/>
                        <a:pt x="23" y="162"/>
                        <a:pt x="23" y="162"/>
                      </a:cubicBezTo>
                      <a:cubicBezTo>
                        <a:pt x="24" y="153"/>
                        <a:pt x="26" y="144"/>
                        <a:pt x="28" y="136"/>
                      </a:cubicBezTo>
                      <a:cubicBezTo>
                        <a:pt x="29" y="134"/>
                        <a:pt x="30" y="132"/>
                        <a:pt x="32" y="132"/>
                      </a:cubicBezTo>
                      <a:cubicBezTo>
                        <a:pt x="34" y="131"/>
                        <a:pt x="35" y="132"/>
                        <a:pt x="37" y="133"/>
                      </a:cubicBezTo>
                      <a:cubicBezTo>
                        <a:pt x="40" y="137"/>
                        <a:pt x="41" y="142"/>
                        <a:pt x="42" y="145"/>
                      </a:cubicBezTo>
                      <a:close/>
                      <a:moveTo>
                        <a:pt x="18" y="12"/>
                      </a:moveTo>
                      <a:cubicBezTo>
                        <a:pt x="17" y="9"/>
                        <a:pt x="18" y="6"/>
                        <a:pt x="21" y="5"/>
                      </a:cubicBezTo>
                      <a:cubicBezTo>
                        <a:pt x="31" y="2"/>
                        <a:pt x="43" y="0"/>
                        <a:pt x="53" y="2"/>
                      </a:cubicBezTo>
                      <a:cubicBezTo>
                        <a:pt x="56" y="2"/>
                        <a:pt x="58" y="5"/>
                        <a:pt x="58" y="8"/>
                      </a:cubicBezTo>
                      <a:cubicBezTo>
                        <a:pt x="58" y="11"/>
                        <a:pt x="55" y="14"/>
                        <a:pt x="52" y="13"/>
                      </a:cubicBezTo>
                      <a:cubicBezTo>
                        <a:pt x="49" y="13"/>
                        <a:pt x="46" y="13"/>
                        <a:pt x="43" y="13"/>
                      </a:cubicBezTo>
                      <a:cubicBezTo>
                        <a:pt x="44" y="42"/>
                        <a:pt x="45" y="71"/>
                        <a:pt x="45" y="100"/>
                      </a:cubicBezTo>
                      <a:cubicBezTo>
                        <a:pt x="48" y="100"/>
                        <a:pt x="51" y="99"/>
                        <a:pt x="54" y="98"/>
                      </a:cubicBezTo>
                      <a:cubicBezTo>
                        <a:pt x="57" y="97"/>
                        <a:pt x="60" y="99"/>
                        <a:pt x="60" y="102"/>
                      </a:cubicBezTo>
                      <a:cubicBezTo>
                        <a:pt x="61" y="105"/>
                        <a:pt x="60" y="108"/>
                        <a:pt x="57" y="109"/>
                      </a:cubicBezTo>
                      <a:cubicBezTo>
                        <a:pt x="52" y="111"/>
                        <a:pt x="46" y="112"/>
                        <a:pt x="40" y="112"/>
                      </a:cubicBezTo>
                      <a:cubicBezTo>
                        <a:pt x="35" y="112"/>
                        <a:pt x="30" y="111"/>
                        <a:pt x="25" y="110"/>
                      </a:cubicBezTo>
                      <a:cubicBezTo>
                        <a:pt x="23" y="109"/>
                        <a:pt x="21" y="106"/>
                        <a:pt x="22" y="103"/>
                      </a:cubicBezTo>
                      <a:cubicBezTo>
                        <a:pt x="22" y="100"/>
                        <a:pt x="25" y="98"/>
                        <a:pt x="28" y="99"/>
                      </a:cubicBezTo>
                      <a:cubicBezTo>
                        <a:pt x="30" y="100"/>
                        <a:pt x="32" y="100"/>
                        <a:pt x="34" y="100"/>
                      </a:cubicBezTo>
                      <a:cubicBezTo>
                        <a:pt x="34" y="72"/>
                        <a:pt x="33" y="43"/>
                        <a:pt x="32" y="14"/>
                      </a:cubicBezTo>
                      <a:cubicBezTo>
                        <a:pt x="29" y="14"/>
                        <a:pt x="27" y="15"/>
                        <a:pt x="24" y="16"/>
                      </a:cubicBezTo>
                      <a:cubicBezTo>
                        <a:pt x="24" y="16"/>
                        <a:pt x="23" y="16"/>
                        <a:pt x="23" y="16"/>
                      </a:cubicBezTo>
                      <a:cubicBezTo>
                        <a:pt x="20" y="16"/>
                        <a:pt x="18" y="15"/>
                        <a:pt x="18" y="12"/>
                      </a:cubicBezTo>
                      <a:close/>
                      <a:moveTo>
                        <a:pt x="82" y="140"/>
                      </a:moveTo>
                      <a:cubicBezTo>
                        <a:pt x="80" y="137"/>
                        <a:pt x="78" y="133"/>
                        <a:pt x="74" y="131"/>
                      </a:cubicBezTo>
                      <a:cubicBezTo>
                        <a:pt x="68" y="129"/>
                        <a:pt x="62" y="132"/>
                        <a:pt x="58" y="140"/>
                      </a:cubicBezTo>
                      <a:cubicBezTo>
                        <a:pt x="48" y="158"/>
                        <a:pt x="48" y="181"/>
                        <a:pt x="50" y="201"/>
                      </a:cubicBezTo>
                      <a:cubicBezTo>
                        <a:pt x="50" y="204"/>
                        <a:pt x="53" y="206"/>
                        <a:pt x="55" y="206"/>
                      </a:cubicBezTo>
                      <a:cubicBezTo>
                        <a:pt x="55" y="206"/>
                        <a:pt x="56" y="206"/>
                        <a:pt x="56" y="206"/>
                      </a:cubicBezTo>
                      <a:cubicBezTo>
                        <a:pt x="59" y="205"/>
                        <a:pt x="61" y="203"/>
                        <a:pt x="60" y="199"/>
                      </a:cubicBezTo>
                      <a:cubicBezTo>
                        <a:pt x="60" y="193"/>
                        <a:pt x="59" y="186"/>
                        <a:pt x="59" y="179"/>
                      </a:cubicBezTo>
                      <a:cubicBezTo>
                        <a:pt x="65" y="179"/>
                        <a:pt x="71" y="178"/>
                        <a:pt x="78" y="178"/>
                      </a:cubicBezTo>
                      <a:cubicBezTo>
                        <a:pt x="78" y="185"/>
                        <a:pt x="78" y="192"/>
                        <a:pt x="78" y="200"/>
                      </a:cubicBezTo>
                      <a:cubicBezTo>
                        <a:pt x="78" y="203"/>
                        <a:pt x="80" y="205"/>
                        <a:pt x="83" y="205"/>
                      </a:cubicBezTo>
                      <a:cubicBezTo>
                        <a:pt x="83" y="205"/>
                        <a:pt x="83" y="205"/>
                        <a:pt x="83" y="205"/>
                      </a:cubicBezTo>
                      <a:cubicBezTo>
                        <a:pt x="86" y="205"/>
                        <a:pt x="89" y="203"/>
                        <a:pt x="89" y="200"/>
                      </a:cubicBezTo>
                      <a:cubicBezTo>
                        <a:pt x="89" y="192"/>
                        <a:pt x="88" y="183"/>
                        <a:pt x="88" y="175"/>
                      </a:cubicBezTo>
                      <a:cubicBezTo>
                        <a:pt x="87" y="164"/>
                        <a:pt x="86" y="152"/>
                        <a:pt x="82" y="140"/>
                      </a:cubicBezTo>
                      <a:close/>
                      <a:moveTo>
                        <a:pt x="60" y="168"/>
                      </a:moveTo>
                      <a:cubicBezTo>
                        <a:pt x="61" y="160"/>
                        <a:pt x="63" y="152"/>
                        <a:pt x="67" y="146"/>
                      </a:cubicBezTo>
                      <a:cubicBezTo>
                        <a:pt x="68" y="143"/>
                        <a:pt x="70" y="142"/>
                        <a:pt x="70" y="142"/>
                      </a:cubicBezTo>
                      <a:cubicBezTo>
                        <a:pt x="70" y="142"/>
                        <a:pt x="71" y="142"/>
                        <a:pt x="72" y="145"/>
                      </a:cubicBezTo>
                      <a:cubicBezTo>
                        <a:pt x="75" y="151"/>
                        <a:pt x="76" y="159"/>
                        <a:pt x="77" y="166"/>
                      </a:cubicBezTo>
                      <a:cubicBezTo>
                        <a:pt x="71" y="166"/>
                        <a:pt x="66" y="167"/>
                        <a:pt x="60" y="168"/>
                      </a:cubicBezTo>
                      <a:close/>
                      <a:moveTo>
                        <a:pt x="116" y="200"/>
                      </a:moveTo>
                      <a:cubicBezTo>
                        <a:pt x="116" y="204"/>
                        <a:pt x="114" y="206"/>
                        <a:pt x="111" y="207"/>
                      </a:cubicBezTo>
                      <a:cubicBezTo>
                        <a:pt x="111" y="207"/>
                        <a:pt x="111" y="207"/>
                        <a:pt x="111" y="207"/>
                      </a:cubicBezTo>
                      <a:cubicBezTo>
                        <a:pt x="108" y="207"/>
                        <a:pt x="106" y="205"/>
                        <a:pt x="105" y="202"/>
                      </a:cubicBezTo>
                      <a:cubicBezTo>
                        <a:pt x="103" y="184"/>
                        <a:pt x="103" y="166"/>
                        <a:pt x="104" y="148"/>
                      </a:cubicBezTo>
                      <a:cubicBezTo>
                        <a:pt x="100" y="148"/>
                        <a:pt x="96" y="148"/>
                        <a:pt x="92" y="148"/>
                      </a:cubicBezTo>
                      <a:cubicBezTo>
                        <a:pt x="91" y="148"/>
                        <a:pt x="90" y="148"/>
                        <a:pt x="89" y="148"/>
                      </a:cubicBezTo>
                      <a:cubicBezTo>
                        <a:pt x="86" y="148"/>
                        <a:pt x="84" y="146"/>
                        <a:pt x="84" y="143"/>
                      </a:cubicBezTo>
                      <a:cubicBezTo>
                        <a:pt x="84" y="139"/>
                        <a:pt x="86" y="137"/>
                        <a:pt x="89" y="137"/>
                      </a:cubicBezTo>
                      <a:cubicBezTo>
                        <a:pt x="89" y="137"/>
                        <a:pt x="89" y="137"/>
                        <a:pt x="89" y="137"/>
                      </a:cubicBezTo>
                      <a:cubicBezTo>
                        <a:pt x="102" y="137"/>
                        <a:pt x="115" y="136"/>
                        <a:pt x="127" y="134"/>
                      </a:cubicBezTo>
                      <a:cubicBezTo>
                        <a:pt x="130" y="134"/>
                        <a:pt x="133" y="136"/>
                        <a:pt x="133" y="139"/>
                      </a:cubicBezTo>
                      <a:cubicBezTo>
                        <a:pt x="134" y="143"/>
                        <a:pt x="132" y="145"/>
                        <a:pt x="129" y="146"/>
                      </a:cubicBezTo>
                      <a:cubicBezTo>
                        <a:pt x="124" y="147"/>
                        <a:pt x="119" y="147"/>
                        <a:pt x="115" y="147"/>
                      </a:cubicBezTo>
                      <a:cubicBezTo>
                        <a:pt x="114" y="165"/>
                        <a:pt x="114" y="183"/>
                        <a:pt x="116" y="200"/>
                      </a:cubicBezTo>
                      <a:close/>
                      <a:moveTo>
                        <a:pt x="176" y="210"/>
                      </a:moveTo>
                      <a:cubicBezTo>
                        <a:pt x="176" y="213"/>
                        <a:pt x="173" y="216"/>
                        <a:pt x="171" y="216"/>
                      </a:cubicBezTo>
                      <a:cubicBezTo>
                        <a:pt x="170" y="216"/>
                        <a:pt x="170" y="216"/>
                        <a:pt x="170" y="216"/>
                      </a:cubicBezTo>
                      <a:cubicBezTo>
                        <a:pt x="167" y="215"/>
                        <a:pt x="165" y="213"/>
                        <a:pt x="165" y="209"/>
                      </a:cubicBezTo>
                      <a:cubicBezTo>
                        <a:pt x="166" y="201"/>
                        <a:pt x="166" y="193"/>
                        <a:pt x="167" y="184"/>
                      </a:cubicBezTo>
                      <a:cubicBezTo>
                        <a:pt x="161" y="185"/>
                        <a:pt x="155" y="185"/>
                        <a:pt x="149" y="185"/>
                      </a:cubicBezTo>
                      <a:cubicBezTo>
                        <a:pt x="145" y="185"/>
                        <a:pt x="142" y="185"/>
                        <a:pt x="138" y="185"/>
                      </a:cubicBezTo>
                      <a:cubicBezTo>
                        <a:pt x="138" y="208"/>
                        <a:pt x="138" y="208"/>
                        <a:pt x="138" y="208"/>
                      </a:cubicBezTo>
                      <a:cubicBezTo>
                        <a:pt x="138" y="211"/>
                        <a:pt x="136" y="214"/>
                        <a:pt x="133" y="214"/>
                      </a:cubicBezTo>
                      <a:cubicBezTo>
                        <a:pt x="133" y="214"/>
                        <a:pt x="133" y="214"/>
                        <a:pt x="133" y="214"/>
                      </a:cubicBezTo>
                      <a:cubicBezTo>
                        <a:pt x="130" y="214"/>
                        <a:pt x="127" y="211"/>
                        <a:pt x="127" y="208"/>
                      </a:cubicBezTo>
                      <a:cubicBezTo>
                        <a:pt x="127" y="151"/>
                        <a:pt x="127" y="151"/>
                        <a:pt x="127" y="151"/>
                      </a:cubicBezTo>
                      <a:cubicBezTo>
                        <a:pt x="127" y="148"/>
                        <a:pt x="129" y="145"/>
                        <a:pt x="132" y="145"/>
                      </a:cubicBezTo>
                      <a:cubicBezTo>
                        <a:pt x="135" y="145"/>
                        <a:pt x="137" y="148"/>
                        <a:pt x="138" y="151"/>
                      </a:cubicBezTo>
                      <a:cubicBezTo>
                        <a:pt x="138" y="173"/>
                        <a:pt x="138" y="173"/>
                        <a:pt x="138" y="173"/>
                      </a:cubicBezTo>
                      <a:cubicBezTo>
                        <a:pt x="147" y="174"/>
                        <a:pt x="157" y="174"/>
                        <a:pt x="167" y="173"/>
                      </a:cubicBezTo>
                      <a:cubicBezTo>
                        <a:pt x="167" y="161"/>
                        <a:pt x="167" y="149"/>
                        <a:pt x="167" y="137"/>
                      </a:cubicBezTo>
                      <a:cubicBezTo>
                        <a:pt x="166" y="134"/>
                        <a:pt x="169" y="131"/>
                        <a:pt x="172" y="131"/>
                      </a:cubicBezTo>
                      <a:cubicBezTo>
                        <a:pt x="174" y="131"/>
                        <a:pt x="177" y="133"/>
                        <a:pt x="177" y="137"/>
                      </a:cubicBezTo>
                      <a:cubicBezTo>
                        <a:pt x="178" y="161"/>
                        <a:pt x="177" y="186"/>
                        <a:pt x="176" y="21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>
                    <a:latin typeface="#9Slide07 Koni" pitchFamily="2" charset="0"/>
                  </a:endParaRP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 rot="21194116">
              <a:off x="8853110" y="5031393"/>
              <a:ext cx="10079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#9Slide07 Koni" pitchFamily="2" charset="0"/>
                </a:rPr>
                <a:t>12 + 34 =</a:t>
              </a: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#9Slide07 Koni" pitchFamily="2" charset="0"/>
                </a:rPr>
                <a:t>56 + 12 =</a:t>
              </a: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#9Slide07 Koni" pitchFamily="2" charset="0"/>
                </a:rPr>
                <a:t>67 – 12 =</a:t>
              </a:r>
            </a:p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#9Slide07 Koni" pitchFamily="2" charset="0"/>
                </a:rPr>
                <a:t>12 &lt; 21   </a:t>
              </a:r>
            </a:p>
          </p:txBody>
        </p:sp>
        <p:grpSp>
          <p:nvGrpSpPr>
            <p:cNvPr id="20" name="Google Shape;2454;p10"/>
            <p:cNvGrpSpPr/>
            <p:nvPr/>
          </p:nvGrpSpPr>
          <p:grpSpPr>
            <a:xfrm>
              <a:off x="10966089" y="4195069"/>
              <a:ext cx="210400" cy="182707"/>
              <a:chOff x="9117820" y="2027686"/>
              <a:chExt cx="210400" cy="182707"/>
            </a:xfrm>
          </p:grpSpPr>
          <p:sp>
            <p:nvSpPr>
              <p:cNvPr id="126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2475;p10"/>
              <p:cNvSpPr/>
              <p:nvPr/>
            </p:nvSpPr>
            <p:spPr>
              <a:xfrm>
                <a:off x="9272876" y="2109262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2479;p10"/>
              <p:cNvSpPr/>
              <p:nvPr/>
            </p:nvSpPr>
            <p:spPr>
              <a:xfrm>
                <a:off x="9207597" y="2110237"/>
                <a:ext cx="74261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74261" h="54142" extrusionOk="0">
                    <a:moveTo>
                      <a:pt x="72369" y="15376"/>
                    </a:moveTo>
                    <a:cubicBezTo>
                      <a:pt x="72750" y="19376"/>
                      <a:pt x="77608" y="24329"/>
                      <a:pt x="70083" y="26806"/>
                    </a:cubicBezTo>
                    <a:cubicBezTo>
                      <a:pt x="62844" y="26329"/>
                      <a:pt x="56177" y="16804"/>
                      <a:pt x="48366" y="25282"/>
                    </a:cubicBezTo>
                    <a:cubicBezTo>
                      <a:pt x="47604" y="25853"/>
                      <a:pt x="47890" y="26139"/>
                      <a:pt x="48747" y="25472"/>
                    </a:cubicBezTo>
                    <a:cubicBezTo>
                      <a:pt x="49890" y="24520"/>
                      <a:pt x="47509" y="24615"/>
                      <a:pt x="49128" y="24520"/>
                    </a:cubicBezTo>
                    <a:cubicBezTo>
                      <a:pt x="55891" y="22043"/>
                      <a:pt x="60939" y="22329"/>
                      <a:pt x="60939" y="31282"/>
                    </a:cubicBezTo>
                    <a:cubicBezTo>
                      <a:pt x="56462" y="38998"/>
                      <a:pt x="46461" y="41188"/>
                      <a:pt x="42651" y="49570"/>
                    </a:cubicBezTo>
                    <a:cubicBezTo>
                      <a:pt x="40937" y="51952"/>
                      <a:pt x="37793" y="52142"/>
                      <a:pt x="35793" y="54142"/>
                    </a:cubicBezTo>
                    <a:cubicBezTo>
                      <a:pt x="27030" y="49094"/>
                      <a:pt x="27792" y="43951"/>
                      <a:pt x="38555" y="35759"/>
                    </a:cubicBezTo>
                    <a:cubicBezTo>
                      <a:pt x="29221" y="35950"/>
                      <a:pt x="29221" y="35950"/>
                      <a:pt x="22077" y="44998"/>
                    </a:cubicBezTo>
                    <a:cubicBezTo>
                      <a:pt x="20172" y="47094"/>
                      <a:pt x="17696" y="47761"/>
                      <a:pt x="15029" y="48046"/>
                    </a:cubicBezTo>
                    <a:cubicBezTo>
                      <a:pt x="11885" y="48427"/>
                      <a:pt x="8742" y="48332"/>
                      <a:pt x="6932" y="45570"/>
                    </a:cubicBezTo>
                    <a:cubicBezTo>
                      <a:pt x="4361" y="41855"/>
                      <a:pt x="8552" y="40617"/>
                      <a:pt x="10076" y="38331"/>
                    </a:cubicBezTo>
                    <a:cubicBezTo>
                      <a:pt x="11695" y="35950"/>
                      <a:pt x="13790" y="34235"/>
                      <a:pt x="16267" y="32330"/>
                    </a:cubicBezTo>
                    <a:cubicBezTo>
                      <a:pt x="10647" y="33949"/>
                      <a:pt x="8552" y="42522"/>
                      <a:pt x="2075" y="40045"/>
                    </a:cubicBezTo>
                    <a:cubicBezTo>
                      <a:pt x="-1831" y="38617"/>
                      <a:pt x="1122" y="33187"/>
                      <a:pt x="360" y="29663"/>
                    </a:cubicBezTo>
                    <a:cubicBezTo>
                      <a:pt x="455" y="28615"/>
                      <a:pt x="646" y="27568"/>
                      <a:pt x="1122" y="26615"/>
                    </a:cubicBezTo>
                    <a:cubicBezTo>
                      <a:pt x="2741" y="23758"/>
                      <a:pt x="6837" y="22424"/>
                      <a:pt x="6170" y="18233"/>
                    </a:cubicBezTo>
                    <a:cubicBezTo>
                      <a:pt x="5694" y="16328"/>
                      <a:pt x="4932" y="14518"/>
                      <a:pt x="5599" y="12518"/>
                    </a:cubicBezTo>
                    <a:cubicBezTo>
                      <a:pt x="6837" y="10613"/>
                      <a:pt x="8456" y="9661"/>
                      <a:pt x="10742" y="9756"/>
                    </a:cubicBezTo>
                    <a:cubicBezTo>
                      <a:pt x="12838" y="10232"/>
                      <a:pt x="14648" y="11185"/>
                      <a:pt x="15886" y="12994"/>
                    </a:cubicBezTo>
                    <a:cubicBezTo>
                      <a:pt x="14362" y="20614"/>
                      <a:pt x="20934" y="17281"/>
                      <a:pt x="23792" y="18805"/>
                    </a:cubicBezTo>
                    <a:cubicBezTo>
                      <a:pt x="25887" y="20519"/>
                      <a:pt x="24268" y="23281"/>
                      <a:pt x="25697" y="25091"/>
                    </a:cubicBezTo>
                    <a:cubicBezTo>
                      <a:pt x="26649" y="25948"/>
                      <a:pt x="27697" y="27853"/>
                      <a:pt x="29030" y="26234"/>
                    </a:cubicBezTo>
                    <a:cubicBezTo>
                      <a:pt x="29888" y="25186"/>
                      <a:pt x="28459" y="23662"/>
                      <a:pt x="28078" y="22329"/>
                    </a:cubicBezTo>
                    <a:cubicBezTo>
                      <a:pt x="27887" y="21376"/>
                      <a:pt x="27887" y="20329"/>
                      <a:pt x="28173" y="19376"/>
                    </a:cubicBezTo>
                    <a:cubicBezTo>
                      <a:pt x="29792" y="14804"/>
                      <a:pt x="36460" y="14995"/>
                      <a:pt x="37222" y="9565"/>
                    </a:cubicBezTo>
                    <a:cubicBezTo>
                      <a:pt x="37508" y="8613"/>
                      <a:pt x="37984" y="7851"/>
                      <a:pt x="38746" y="7184"/>
                    </a:cubicBezTo>
                    <a:cubicBezTo>
                      <a:pt x="41318" y="5660"/>
                      <a:pt x="44270" y="5184"/>
                      <a:pt x="47033" y="4231"/>
                    </a:cubicBezTo>
                    <a:cubicBezTo>
                      <a:pt x="51700" y="5184"/>
                      <a:pt x="53986" y="-531"/>
                      <a:pt x="58653" y="40"/>
                    </a:cubicBezTo>
                    <a:cubicBezTo>
                      <a:pt x="61701" y="802"/>
                      <a:pt x="64654" y="1660"/>
                      <a:pt x="66273" y="4612"/>
                    </a:cubicBezTo>
                    <a:cubicBezTo>
                      <a:pt x="66083" y="9756"/>
                      <a:pt x="73036" y="10423"/>
                      <a:pt x="72369" y="15376"/>
                    </a:cubicBezTo>
                    <a:close/>
                  </a:path>
                </a:pathLst>
              </a:custGeom>
              <a:solidFill>
                <a:srgbClr val="F9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2485;p10"/>
              <p:cNvSpPr/>
              <p:nvPr/>
            </p:nvSpPr>
            <p:spPr>
              <a:xfrm>
                <a:off x="9194396" y="2058124"/>
                <a:ext cx="47627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47627" h="49866" extrusionOk="0">
                    <a:moveTo>
                      <a:pt x="1179" y="17196"/>
                    </a:moveTo>
                    <a:cubicBezTo>
                      <a:pt x="-345" y="16434"/>
                      <a:pt x="-440" y="15672"/>
                      <a:pt x="1179" y="14910"/>
                    </a:cubicBezTo>
                    <a:cubicBezTo>
                      <a:pt x="3751" y="12529"/>
                      <a:pt x="4513" y="8814"/>
                      <a:pt x="7370" y="6528"/>
                    </a:cubicBezTo>
                    <a:cubicBezTo>
                      <a:pt x="9370" y="4814"/>
                      <a:pt x="11752" y="3766"/>
                      <a:pt x="14514" y="4242"/>
                    </a:cubicBezTo>
                    <a:cubicBezTo>
                      <a:pt x="17943" y="9576"/>
                      <a:pt x="20038" y="8433"/>
                      <a:pt x="21181" y="2813"/>
                    </a:cubicBezTo>
                    <a:cubicBezTo>
                      <a:pt x="22896" y="527"/>
                      <a:pt x="24991" y="-616"/>
                      <a:pt x="27849" y="337"/>
                    </a:cubicBezTo>
                    <a:cubicBezTo>
                      <a:pt x="30135" y="2242"/>
                      <a:pt x="28516" y="5004"/>
                      <a:pt x="29468" y="7100"/>
                    </a:cubicBezTo>
                    <a:cubicBezTo>
                      <a:pt x="28992" y="11005"/>
                      <a:pt x="26230" y="13481"/>
                      <a:pt x="22324" y="16910"/>
                    </a:cubicBezTo>
                    <a:cubicBezTo>
                      <a:pt x="28135" y="15958"/>
                      <a:pt x="27754" y="8719"/>
                      <a:pt x="32992" y="9767"/>
                    </a:cubicBezTo>
                    <a:cubicBezTo>
                      <a:pt x="35183" y="11195"/>
                      <a:pt x="36040" y="13767"/>
                      <a:pt x="38041" y="15291"/>
                    </a:cubicBezTo>
                    <a:cubicBezTo>
                      <a:pt x="43470" y="17958"/>
                      <a:pt x="43375" y="24435"/>
                      <a:pt x="47089" y="28626"/>
                    </a:cubicBezTo>
                    <a:cubicBezTo>
                      <a:pt x="49756" y="31674"/>
                      <a:pt x="41755" y="33103"/>
                      <a:pt x="39469" y="36151"/>
                    </a:cubicBezTo>
                    <a:cubicBezTo>
                      <a:pt x="38326" y="37199"/>
                      <a:pt x="37088" y="38151"/>
                      <a:pt x="35755" y="38818"/>
                    </a:cubicBezTo>
                    <a:cubicBezTo>
                      <a:pt x="34326" y="39389"/>
                      <a:pt x="32802" y="39485"/>
                      <a:pt x="31278" y="39199"/>
                    </a:cubicBezTo>
                    <a:cubicBezTo>
                      <a:pt x="29373" y="38723"/>
                      <a:pt x="27658" y="37770"/>
                      <a:pt x="26230" y="36437"/>
                    </a:cubicBezTo>
                    <a:cubicBezTo>
                      <a:pt x="22896" y="32722"/>
                      <a:pt x="22134" y="37389"/>
                      <a:pt x="20324" y="38246"/>
                    </a:cubicBezTo>
                    <a:cubicBezTo>
                      <a:pt x="14704" y="40342"/>
                      <a:pt x="22705" y="43199"/>
                      <a:pt x="19943" y="45485"/>
                    </a:cubicBezTo>
                    <a:cubicBezTo>
                      <a:pt x="13180" y="54058"/>
                      <a:pt x="9085" y="48343"/>
                      <a:pt x="4894" y="42818"/>
                    </a:cubicBezTo>
                    <a:cubicBezTo>
                      <a:pt x="6132" y="37294"/>
                      <a:pt x="3655" y="33008"/>
                      <a:pt x="322" y="28912"/>
                    </a:cubicBezTo>
                    <a:cubicBezTo>
                      <a:pt x="131" y="25007"/>
                      <a:pt x="3274" y="21292"/>
                      <a:pt x="1179" y="17196"/>
                    </a:cubicBez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2492;p10"/>
              <p:cNvSpPr/>
              <p:nvPr/>
            </p:nvSpPr>
            <p:spPr>
              <a:xfrm>
                <a:off x="9172048" y="2100466"/>
                <a:ext cx="45261" cy="43433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43433" extrusionOk="0">
                    <a:moveTo>
                      <a:pt x="28004" y="0"/>
                    </a:moveTo>
                    <a:cubicBezTo>
                      <a:pt x="32385" y="2000"/>
                      <a:pt x="35814" y="9430"/>
                      <a:pt x="41719" y="2286"/>
                    </a:cubicBezTo>
                    <a:cubicBezTo>
                      <a:pt x="42672" y="1619"/>
                      <a:pt x="43625" y="1619"/>
                      <a:pt x="44577" y="2381"/>
                    </a:cubicBezTo>
                    <a:cubicBezTo>
                      <a:pt x="45053" y="3334"/>
                      <a:pt x="45339" y="4382"/>
                      <a:pt x="45244" y="5525"/>
                    </a:cubicBezTo>
                    <a:cubicBezTo>
                      <a:pt x="44291" y="9049"/>
                      <a:pt x="41529" y="10668"/>
                      <a:pt x="38481" y="11811"/>
                    </a:cubicBezTo>
                    <a:cubicBezTo>
                      <a:pt x="30194" y="13430"/>
                      <a:pt x="38100" y="16383"/>
                      <a:pt x="38005" y="18669"/>
                    </a:cubicBezTo>
                    <a:cubicBezTo>
                      <a:pt x="38481" y="20764"/>
                      <a:pt x="40195" y="21717"/>
                      <a:pt x="41815" y="22955"/>
                    </a:cubicBezTo>
                    <a:cubicBezTo>
                      <a:pt x="42577" y="24479"/>
                      <a:pt x="43339" y="26003"/>
                      <a:pt x="44101" y="27432"/>
                    </a:cubicBezTo>
                    <a:cubicBezTo>
                      <a:pt x="45053" y="31718"/>
                      <a:pt x="41148" y="31909"/>
                      <a:pt x="39053" y="33623"/>
                    </a:cubicBezTo>
                    <a:cubicBezTo>
                      <a:pt x="36386" y="34481"/>
                      <a:pt x="33909" y="35528"/>
                      <a:pt x="33147" y="38672"/>
                    </a:cubicBezTo>
                    <a:cubicBezTo>
                      <a:pt x="32671" y="40481"/>
                      <a:pt x="31813" y="42101"/>
                      <a:pt x="30385" y="43434"/>
                    </a:cubicBezTo>
                    <a:lnTo>
                      <a:pt x="29337" y="43434"/>
                    </a:lnTo>
                    <a:cubicBezTo>
                      <a:pt x="29337" y="43434"/>
                      <a:pt x="28289" y="43434"/>
                      <a:pt x="28289" y="43434"/>
                    </a:cubicBezTo>
                    <a:cubicBezTo>
                      <a:pt x="27432" y="41910"/>
                      <a:pt x="26670" y="40386"/>
                      <a:pt x="25813" y="38862"/>
                    </a:cubicBezTo>
                    <a:cubicBezTo>
                      <a:pt x="23431" y="37433"/>
                      <a:pt x="22288" y="34004"/>
                      <a:pt x="18860" y="34100"/>
                    </a:cubicBezTo>
                    <a:cubicBezTo>
                      <a:pt x="17050" y="33052"/>
                      <a:pt x="15430" y="31909"/>
                      <a:pt x="16192" y="29432"/>
                    </a:cubicBezTo>
                    <a:cubicBezTo>
                      <a:pt x="16192" y="28480"/>
                      <a:pt x="19431" y="26956"/>
                      <a:pt x="15621" y="26765"/>
                    </a:cubicBezTo>
                    <a:cubicBezTo>
                      <a:pt x="12382" y="26670"/>
                      <a:pt x="10287" y="28956"/>
                      <a:pt x="7906" y="30575"/>
                    </a:cubicBezTo>
                    <a:cubicBezTo>
                      <a:pt x="6858" y="30861"/>
                      <a:pt x="5905" y="30861"/>
                      <a:pt x="4858" y="30480"/>
                    </a:cubicBezTo>
                    <a:cubicBezTo>
                      <a:pt x="1143" y="27242"/>
                      <a:pt x="667" y="22670"/>
                      <a:pt x="0" y="18193"/>
                    </a:cubicBezTo>
                    <a:cubicBezTo>
                      <a:pt x="2381" y="14192"/>
                      <a:pt x="6191" y="15431"/>
                      <a:pt x="9620" y="15431"/>
                    </a:cubicBezTo>
                    <a:cubicBezTo>
                      <a:pt x="14859" y="15240"/>
                      <a:pt x="18860" y="13335"/>
                      <a:pt x="20193" y="7715"/>
                    </a:cubicBezTo>
                    <a:cubicBezTo>
                      <a:pt x="20098" y="6763"/>
                      <a:pt x="20288" y="5810"/>
                      <a:pt x="20669" y="4858"/>
                    </a:cubicBezTo>
                    <a:cubicBezTo>
                      <a:pt x="22574" y="2191"/>
                      <a:pt x="24860" y="476"/>
                      <a:pt x="28004" y="0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2518;p10"/>
              <p:cNvSpPr/>
              <p:nvPr/>
            </p:nvSpPr>
            <p:spPr>
              <a:xfrm>
                <a:off x="9229360" y="2063890"/>
                <a:ext cx="22283" cy="31945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1945" extrusionOk="0">
                    <a:moveTo>
                      <a:pt x="9553" y="9144"/>
                    </a:moveTo>
                    <a:cubicBezTo>
                      <a:pt x="10125" y="15145"/>
                      <a:pt x="13458" y="12668"/>
                      <a:pt x="16411" y="11430"/>
                    </a:cubicBezTo>
                    <a:cubicBezTo>
                      <a:pt x="18602" y="12287"/>
                      <a:pt x="20126" y="13811"/>
                      <a:pt x="20983" y="16002"/>
                    </a:cubicBezTo>
                    <a:cubicBezTo>
                      <a:pt x="20888" y="16478"/>
                      <a:pt x="20888" y="16955"/>
                      <a:pt x="20793" y="17336"/>
                    </a:cubicBezTo>
                    <a:cubicBezTo>
                      <a:pt x="19173" y="21050"/>
                      <a:pt x="23936" y="24289"/>
                      <a:pt x="21650" y="28099"/>
                    </a:cubicBezTo>
                    <a:cubicBezTo>
                      <a:pt x="20031" y="30385"/>
                      <a:pt x="17745" y="31528"/>
                      <a:pt x="14982" y="31909"/>
                    </a:cubicBezTo>
                    <a:cubicBezTo>
                      <a:pt x="10791" y="32004"/>
                      <a:pt x="6505" y="32099"/>
                      <a:pt x="2695" y="29623"/>
                    </a:cubicBezTo>
                    <a:cubicBezTo>
                      <a:pt x="2409" y="24003"/>
                      <a:pt x="8601" y="26289"/>
                      <a:pt x="10696" y="23146"/>
                    </a:cubicBezTo>
                    <a:cubicBezTo>
                      <a:pt x="7934" y="20669"/>
                      <a:pt x="3933" y="24670"/>
                      <a:pt x="1266" y="20479"/>
                    </a:cubicBezTo>
                    <a:cubicBezTo>
                      <a:pt x="3933" y="17526"/>
                      <a:pt x="8791" y="13525"/>
                      <a:pt x="314" y="11335"/>
                    </a:cubicBezTo>
                    <a:cubicBezTo>
                      <a:pt x="-829" y="7715"/>
                      <a:pt x="1362" y="5334"/>
                      <a:pt x="3457" y="2953"/>
                    </a:cubicBezTo>
                    <a:cubicBezTo>
                      <a:pt x="3933" y="2667"/>
                      <a:pt x="4410" y="2477"/>
                      <a:pt x="4886" y="2191"/>
                    </a:cubicBezTo>
                    <a:cubicBezTo>
                      <a:pt x="7172" y="1429"/>
                      <a:pt x="9458" y="762"/>
                      <a:pt x="11744" y="0"/>
                    </a:cubicBezTo>
                    <a:cubicBezTo>
                      <a:pt x="11077" y="3143"/>
                      <a:pt x="10315" y="6191"/>
                      <a:pt x="9553" y="9144"/>
                    </a:cubicBezTo>
                    <a:close/>
                  </a:path>
                </a:pathLst>
              </a:custGeom>
              <a:solidFill>
                <a:srgbClr val="FBC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2521;p10"/>
              <p:cNvSpPr/>
              <p:nvPr/>
            </p:nvSpPr>
            <p:spPr>
              <a:xfrm>
                <a:off x="9243485" y="2086221"/>
                <a:ext cx="296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30590" extrusionOk="0">
                    <a:moveTo>
                      <a:pt x="0" y="7387"/>
                    </a:moveTo>
                    <a:cubicBezTo>
                      <a:pt x="2286" y="6625"/>
                      <a:pt x="4572" y="5863"/>
                      <a:pt x="6858" y="5101"/>
                    </a:cubicBezTo>
                    <a:cubicBezTo>
                      <a:pt x="8668" y="3673"/>
                      <a:pt x="7525" y="-518"/>
                      <a:pt x="11525" y="53"/>
                    </a:cubicBezTo>
                    <a:cubicBezTo>
                      <a:pt x="14573" y="2339"/>
                      <a:pt x="15812" y="5768"/>
                      <a:pt x="16955" y="9102"/>
                    </a:cubicBezTo>
                    <a:cubicBezTo>
                      <a:pt x="17050" y="10054"/>
                      <a:pt x="16955" y="11102"/>
                      <a:pt x="16574" y="11959"/>
                    </a:cubicBezTo>
                    <a:cubicBezTo>
                      <a:pt x="16193" y="12531"/>
                      <a:pt x="14954" y="12436"/>
                      <a:pt x="14764" y="13007"/>
                    </a:cubicBezTo>
                    <a:cubicBezTo>
                      <a:pt x="14573" y="13483"/>
                      <a:pt x="15431" y="13769"/>
                      <a:pt x="16193" y="13483"/>
                    </a:cubicBezTo>
                    <a:cubicBezTo>
                      <a:pt x="17431" y="13960"/>
                      <a:pt x="18288" y="14722"/>
                      <a:pt x="19145" y="15674"/>
                    </a:cubicBezTo>
                    <a:cubicBezTo>
                      <a:pt x="20479" y="17389"/>
                      <a:pt x="21050" y="19579"/>
                      <a:pt x="22765" y="21008"/>
                    </a:cubicBezTo>
                    <a:cubicBezTo>
                      <a:pt x="25051" y="19579"/>
                      <a:pt x="27337" y="19579"/>
                      <a:pt x="29623" y="21008"/>
                    </a:cubicBezTo>
                    <a:cubicBezTo>
                      <a:pt x="27337" y="22532"/>
                      <a:pt x="25051" y="24056"/>
                      <a:pt x="22765" y="25580"/>
                    </a:cubicBezTo>
                    <a:cubicBezTo>
                      <a:pt x="18860" y="26723"/>
                      <a:pt x="16574" y="32152"/>
                      <a:pt x="11335" y="30152"/>
                    </a:cubicBezTo>
                    <a:cubicBezTo>
                      <a:pt x="9239" y="26723"/>
                      <a:pt x="6191" y="28438"/>
                      <a:pt x="3429" y="28819"/>
                    </a:cubicBezTo>
                    <a:cubicBezTo>
                      <a:pt x="2477" y="28628"/>
                      <a:pt x="1619" y="28057"/>
                      <a:pt x="1048" y="27199"/>
                    </a:cubicBezTo>
                    <a:cubicBezTo>
                      <a:pt x="191" y="20627"/>
                      <a:pt x="2000" y="13960"/>
                      <a:pt x="0" y="7387"/>
                    </a:cubicBezTo>
                    <a:close/>
                  </a:path>
                </a:pathLst>
              </a:custGeom>
              <a:solidFill>
                <a:srgbClr val="F6B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2523;p10"/>
              <p:cNvSpPr/>
              <p:nvPr/>
            </p:nvSpPr>
            <p:spPr>
              <a:xfrm>
                <a:off x="9229767" y="2132452"/>
                <a:ext cx="11587" cy="9493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9493" extrusionOk="0">
                    <a:moveTo>
                      <a:pt x="6860" y="19"/>
                    </a:moveTo>
                    <a:cubicBezTo>
                      <a:pt x="11622" y="686"/>
                      <a:pt x="12765" y="4115"/>
                      <a:pt x="10384" y="7258"/>
                    </a:cubicBezTo>
                    <a:cubicBezTo>
                      <a:pt x="5526" y="13735"/>
                      <a:pt x="3907" y="4019"/>
                      <a:pt x="2" y="4591"/>
                    </a:cubicBezTo>
                    <a:cubicBezTo>
                      <a:pt x="-93" y="-553"/>
                      <a:pt x="3621" y="19"/>
                      <a:pt x="6860" y="19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2525;p10"/>
              <p:cNvSpPr/>
              <p:nvPr/>
            </p:nvSpPr>
            <p:spPr>
              <a:xfrm>
                <a:off x="9234341" y="2121041"/>
                <a:ext cx="14455" cy="98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9858" extrusionOk="0">
                    <a:moveTo>
                      <a:pt x="0" y="9144"/>
                    </a:moveTo>
                    <a:cubicBezTo>
                      <a:pt x="1048" y="2572"/>
                      <a:pt x="7525" y="2953"/>
                      <a:pt x="11430" y="0"/>
                    </a:cubicBezTo>
                    <a:cubicBezTo>
                      <a:pt x="14288" y="381"/>
                      <a:pt x="15907" y="1619"/>
                      <a:pt x="12668" y="3715"/>
                    </a:cubicBezTo>
                    <a:cubicBezTo>
                      <a:pt x="9430" y="5905"/>
                      <a:pt x="5715" y="7334"/>
                      <a:pt x="2286" y="9144"/>
                    </a:cubicBezTo>
                    <a:cubicBezTo>
                      <a:pt x="1524" y="10096"/>
                      <a:pt x="762" y="10096"/>
                      <a:pt x="0" y="9144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540;p10"/>
              <p:cNvSpPr/>
              <p:nvPr/>
            </p:nvSpPr>
            <p:spPr>
              <a:xfrm>
                <a:off x="9201004" y="2098181"/>
                <a:ext cx="31194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1194" h="22860" extrusionOk="0">
                    <a:moveTo>
                      <a:pt x="21908" y="0"/>
                    </a:moveTo>
                    <a:cubicBezTo>
                      <a:pt x="21812" y="4096"/>
                      <a:pt x="24003" y="3429"/>
                      <a:pt x="26480" y="2286"/>
                    </a:cubicBezTo>
                    <a:cubicBezTo>
                      <a:pt x="32766" y="6858"/>
                      <a:pt x="32766" y="11430"/>
                      <a:pt x="26480" y="16002"/>
                    </a:cubicBezTo>
                    <a:cubicBezTo>
                      <a:pt x="21146" y="13621"/>
                      <a:pt x="17717" y="16193"/>
                      <a:pt x="15050" y="20574"/>
                    </a:cubicBezTo>
                    <a:cubicBezTo>
                      <a:pt x="12764" y="21336"/>
                      <a:pt x="10478" y="22098"/>
                      <a:pt x="8192" y="22860"/>
                    </a:cubicBezTo>
                    <a:cubicBezTo>
                      <a:pt x="7049" y="19050"/>
                      <a:pt x="2477" y="18574"/>
                      <a:pt x="0" y="15240"/>
                    </a:cubicBezTo>
                    <a:cubicBezTo>
                      <a:pt x="3143" y="13811"/>
                      <a:pt x="5715" y="12668"/>
                      <a:pt x="8192" y="11525"/>
                    </a:cubicBezTo>
                    <a:cubicBezTo>
                      <a:pt x="14002" y="12763"/>
                      <a:pt x="15812" y="11525"/>
                      <a:pt x="15050" y="6953"/>
                    </a:cubicBezTo>
                    <a:cubicBezTo>
                      <a:pt x="15050" y="6191"/>
                      <a:pt x="15050" y="5429"/>
                      <a:pt x="15050" y="4667"/>
                    </a:cubicBezTo>
                    <a:cubicBezTo>
                      <a:pt x="14859" y="-762"/>
                      <a:pt x="20098" y="2191"/>
                      <a:pt x="21908" y="0"/>
                    </a:cubicBez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553;p10"/>
              <p:cNvSpPr/>
              <p:nvPr/>
            </p:nvSpPr>
            <p:spPr>
              <a:xfrm>
                <a:off x="9245328" y="2079893"/>
                <a:ext cx="1758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13716" extrusionOk="0">
                    <a:moveTo>
                      <a:pt x="5015" y="0"/>
                    </a:moveTo>
                    <a:cubicBezTo>
                      <a:pt x="6253" y="7906"/>
                      <a:pt x="11206" y="1143"/>
                      <a:pt x="14159" y="2286"/>
                    </a:cubicBezTo>
                    <a:cubicBezTo>
                      <a:pt x="15207" y="5620"/>
                      <a:pt x="16159" y="8954"/>
                      <a:pt x="17588" y="13716"/>
                    </a:cubicBezTo>
                    <a:cubicBezTo>
                      <a:pt x="14159" y="10858"/>
                      <a:pt x="11873" y="8858"/>
                      <a:pt x="9587" y="6858"/>
                    </a:cubicBezTo>
                    <a:cubicBezTo>
                      <a:pt x="8063" y="8382"/>
                      <a:pt x="6539" y="9906"/>
                      <a:pt x="5015" y="11430"/>
                    </a:cubicBezTo>
                    <a:cubicBezTo>
                      <a:pt x="6730" y="7620"/>
                      <a:pt x="-7082" y="3810"/>
                      <a:pt x="5015" y="0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557;p10"/>
              <p:cNvSpPr/>
              <p:nvPr/>
            </p:nvSpPr>
            <p:spPr>
              <a:xfrm>
                <a:off x="9227483" y="2098181"/>
                <a:ext cx="13715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13715" h="18287" extrusionOk="0">
                    <a:moveTo>
                      <a:pt x="13716" y="13716"/>
                    </a:moveTo>
                    <a:cubicBezTo>
                      <a:pt x="12764" y="22479"/>
                      <a:pt x="5239" y="14573"/>
                      <a:pt x="2286" y="18288"/>
                    </a:cubicBezTo>
                    <a:cubicBezTo>
                      <a:pt x="1524" y="17526"/>
                      <a:pt x="762" y="16764"/>
                      <a:pt x="0" y="16002"/>
                    </a:cubicBezTo>
                    <a:cubicBezTo>
                      <a:pt x="2858" y="11430"/>
                      <a:pt x="2858" y="6858"/>
                      <a:pt x="0" y="2286"/>
                    </a:cubicBez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15240" y="5048"/>
                      <a:pt x="15240" y="5143"/>
                      <a:pt x="9144" y="10001"/>
                    </a:cubicBezTo>
                    <a:cubicBezTo>
                      <a:pt x="8096" y="10858"/>
                      <a:pt x="7525" y="12097"/>
                      <a:pt x="8382" y="12573"/>
                    </a:cubicBezTo>
                    <a:cubicBezTo>
                      <a:pt x="9906" y="13335"/>
                      <a:pt x="11906" y="13335"/>
                      <a:pt x="13716" y="13716"/>
                    </a:cubicBezTo>
                    <a:close/>
                  </a:path>
                </a:pathLst>
              </a:custGeom>
              <a:solidFill>
                <a:srgbClr val="FC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2" name="Group 851"/>
          <p:cNvGrpSpPr/>
          <p:nvPr/>
        </p:nvGrpSpPr>
        <p:grpSpPr>
          <a:xfrm rot="690071">
            <a:off x="3352707" y="1798855"/>
            <a:ext cx="7200281" cy="4066861"/>
            <a:chOff x="4991719" y="1640880"/>
            <a:chExt cx="7200281" cy="4066861"/>
          </a:xfrm>
        </p:grpSpPr>
        <p:sp>
          <p:nvSpPr>
            <p:cNvPr id="12" name="Google Shape;2281;p10"/>
            <p:cNvSpPr txBox="1"/>
            <p:nvPr/>
          </p:nvSpPr>
          <p:spPr>
            <a:xfrm rot="20881745">
              <a:off x="4991719" y="1640880"/>
              <a:ext cx="7119473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Ôn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tập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các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số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đến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100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(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tiết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1) </a:t>
              </a:r>
              <a:endParaRPr sz="2000" dirty="0">
                <a:ln w="190500">
                  <a:solidFill>
                    <a:srgbClr val="FFC000"/>
                  </a:solidFill>
                </a:ln>
                <a:solidFill>
                  <a:schemeClr val="bg1"/>
                </a:solidFill>
                <a:latin typeface="#9Slide07 Koni" pitchFamily="2" charset="0"/>
                <a:ea typeface="Overlock"/>
                <a:cs typeface="Overlock"/>
                <a:sym typeface="Overlock"/>
              </a:endParaRPr>
            </a:p>
          </p:txBody>
        </p:sp>
        <p:grpSp>
          <p:nvGrpSpPr>
            <p:cNvPr id="13" name="Google Shape;2454;p10"/>
            <p:cNvGrpSpPr/>
            <p:nvPr/>
          </p:nvGrpSpPr>
          <p:grpSpPr>
            <a:xfrm>
              <a:off x="9920310" y="3900302"/>
              <a:ext cx="210401" cy="182707"/>
              <a:chOff x="9117820" y="2027686"/>
              <a:chExt cx="210401" cy="182707"/>
            </a:xfrm>
          </p:grpSpPr>
          <p:sp>
            <p:nvSpPr>
              <p:cNvPr id="493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2475;p10"/>
              <p:cNvSpPr/>
              <p:nvPr/>
            </p:nvSpPr>
            <p:spPr>
              <a:xfrm>
                <a:off x="9272876" y="2109262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2559;p10"/>
            <p:cNvSpPr/>
            <p:nvPr/>
          </p:nvSpPr>
          <p:spPr>
            <a:xfrm>
              <a:off x="11577389" y="1889027"/>
              <a:ext cx="614611" cy="653489"/>
            </a:xfrm>
            <a:custGeom>
              <a:avLst/>
              <a:gdLst/>
              <a:ahLst/>
              <a:cxnLst/>
              <a:rect l="l" t="t" r="r" b="b"/>
              <a:pathLst>
                <a:path w="205159" h="208179" extrusionOk="0">
                  <a:moveTo>
                    <a:pt x="146880" y="9822"/>
                  </a:moveTo>
                  <a:lnTo>
                    <a:pt x="148976" y="64971"/>
                  </a:lnTo>
                  <a:cubicBezTo>
                    <a:pt x="149071" y="68305"/>
                    <a:pt x="150881" y="71353"/>
                    <a:pt x="153738" y="73163"/>
                  </a:cubicBezTo>
                  <a:lnTo>
                    <a:pt x="200411" y="102690"/>
                  </a:lnTo>
                  <a:cubicBezTo>
                    <a:pt x="207555" y="107167"/>
                    <a:pt x="206412" y="117930"/>
                    <a:pt x="198506" y="120883"/>
                  </a:cubicBezTo>
                  <a:lnTo>
                    <a:pt x="146690" y="139933"/>
                  </a:lnTo>
                  <a:cubicBezTo>
                    <a:pt x="143547" y="141076"/>
                    <a:pt x="141165" y="143743"/>
                    <a:pt x="140308" y="146982"/>
                  </a:cubicBezTo>
                  <a:lnTo>
                    <a:pt x="126687" y="200512"/>
                  </a:lnTo>
                  <a:cubicBezTo>
                    <a:pt x="124592" y="208704"/>
                    <a:pt x="114019" y="210894"/>
                    <a:pt x="108780" y="204322"/>
                  </a:cubicBezTo>
                  <a:lnTo>
                    <a:pt x="74586" y="160888"/>
                  </a:lnTo>
                  <a:cubicBezTo>
                    <a:pt x="72490" y="158221"/>
                    <a:pt x="69252" y="156792"/>
                    <a:pt x="65918" y="156983"/>
                  </a:cubicBezTo>
                  <a:lnTo>
                    <a:pt x="10863" y="160507"/>
                  </a:lnTo>
                  <a:cubicBezTo>
                    <a:pt x="2481" y="161079"/>
                    <a:pt x="-2948" y="151649"/>
                    <a:pt x="1719" y="144696"/>
                  </a:cubicBezTo>
                  <a:lnTo>
                    <a:pt x="32390" y="98785"/>
                  </a:lnTo>
                  <a:cubicBezTo>
                    <a:pt x="34295" y="96023"/>
                    <a:pt x="34676" y="92499"/>
                    <a:pt x="33438" y="89355"/>
                  </a:cubicBezTo>
                  <a:lnTo>
                    <a:pt x="13054" y="38111"/>
                  </a:lnTo>
                  <a:cubicBezTo>
                    <a:pt x="9911" y="30300"/>
                    <a:pt x="17150" y="22299"/>
                    <a:pt x="25341" y="24585"/>
                  </a:cubicBezTo>
                  <a:lnTo>
                    <a:pt x="78491" y="39635"/>
                  </a:lnTo>
                  <a:cubicBezTo>
                    <a:pt x="81729" y="40587"/>
                    <a:pt x="85158" y="39825"/>
                    <a:pt x="87730" y="37635"/>
                  </a:cubicBezTo>
                  <a:lnTo>
                    <a:pt x="130212" y="2392"/>
                  </a:lnTo>
                  <a:cubicBezTo>
                    <a:pt x="136689" y="-3037"/>
                    <a:pt x="146595" y="1344"/>
                    <a:pt x="146880" y="9822"/>
                  </a:cubicBezTo>
                  <a:close/>
                </a:path>
              </a:pathLst>
            </a:custGeom>
            <a:solidFill>
              <a:srgbClr val="EDB8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#9Slide07 Koni" pitchFamily="2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2567;p10"/>
            <p:cNvGrpSpPr/>
            <p:nvPr/>
          </p:nvGrpSpPr>
          <p:grpSpPr>
            <a:xfrm rot="21269643">
              <a:off x="5029435" y="4819074"/>
              <a:ext cx="1577018" cy="888667"/>
              <a:chOff x="6146131" y="1906843"/>
              <a:chExt cx="986043" cy="531482"/>
            </a:xfrm>
          </p:grpSpPr>
          <p:sp>
            <p:nvSpPr>
              <p:cNvPr id="484" name="Google Shape;2568;p10"/>
              <p:cNvSpPr/>
              <p:nvPr/>
            </p:nvSpPr>
            <p:spPr>
              <a:xfrm rot="17381658">
                <a:off x="6376223" y="1906843"/>
                <a:ext cx="500441" cy="500441"/>
              </a:xfrm>
              <a:custGeom>
                <a:avLst/>
                <a:gdLst/>
                <a:ahLst/>
                <a:cxnLst/>
                <a:rect l="l" t="t" r="r" b="b"/>
                <a:pathLst>
                  <a:path w="500441" h="500441" extrusionOk="0">
                    <a:moveTo>
                      <a:pt x="500441" y="250221"/>
                    </a:moveTo>
                    <a:cubicBezTo>
                      <a:pt x="500441" y="388414"/>
                      <a:pt x="388414" y="500441"/>
                      <a:pt x="250221" y="500441"/>
                    </a:cubicBezTo>
                    <a:cubicBezTo>
                      <a:pt x="112028" y="500441"/>
                      <a:pt x="0" y="388414"/>
                      <a:pt x="0" y="250221"/>
                    </a:cubicBezTo>
                    <a:cubicBezTo>
                      <a:pt x="0" y="112028"/>
                      <a:pt x="112028" y="0"/>
                      <a:pt x="250221" y="0"/>
                    </a:cubicBezTo>
                    <a:cubicBezTo>
                      <a:pt x="388414" y="0"/>
                      <a:pt x="500441" y="112028"/>
                      <a:pt x="500441" y="250221"/>
                    </a:cubicBezTo>
                    <a:close/>
                  </a:path>
                </a:pathLst>
              </a:custGeom>
              <a:solidFill>
                <a:srgbClr val="F27C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2569;p10"/>
              <p:cNvSpPr/>
              <p:nvPr/>
            </p:nvSpPr>
            <p:spPr>
              <a:xfrm>
                <a:off x="6623159" y="2090258"/>
                <a:ext cx="253724" cy="168988"/>
              </a:xfrm>
              <a:custGeom>
                <a:avLst/>
                <a:gdLst/>
                <a:ahLst/>
                <a:cxnLst/>
                <a:rect l="l" t="t" r="r" b="b"/>
                <a:pathLst>
                  <a:path w="253724" h="168988" extrusionOk="0">
                    <a:moveTo>
                      <a:pt x="244555" y="193"/>
                    </a:moveTo>
                    <a:cubicBezTo>
                      <a:pt x="254747" y="36483"/>
                      <a:pt x="256461" y="74869"/>
                      <a:pt x="249603" y="111921"/>
                    </a:cubicBezTo>
                    <a:cubicBezTo>
                      <a:pt x="235411" y="114112"/>
                      <a:pt x="217600" y="120875"/>
                      <a:pt x="193025" y="137258"/>
                    </a:cubicBezTo>
                    <a:cubicBezTo>
                      <a:pt x="79868" y="212791"/>
                      <a:pt x="9002" y="134686"/>
                      <a:pt x="1192" y="96586"/>
                    </a:cubicBezTo>
                    <a:cubicBezTo>
                      <a:pt x="-7572" y="54009"/>
                      <a:pt x="33862" y="47627"/>
                      <a:pt x="64437" y="47056"/>
                    </a:cubicBezTo>
                    <a:cubicBezTo>
                      <a:pt x="80916" y="46675"/>
                      <a:pt x="81773" y="54486"/>
                      <a:pt x="99204" y="46104"/>
                    </a:cubicBezTo>
                    <a:cubicBezTo>
                      <a:pt x="107300" y="42294"/>
                      <a:pt x="117682" y="28577"/>
                      <a:pt x="125493" y="23053"/>
                    </a:cubicBezTo>
                    <a:cubicBezTo>
                      <a:pt x="141876" y="11718"/>
                      <a:pt x="159402" y="5241"/>
                      <a:pt x="179214" y="2860"/>
                    </a:cubicBezTo>
                    <a:cubicBezTo>
                      <a:pt x="194073" y="1050"/>
                      <a:pt x="218361" y="-569"/>
                      <a:pt x="244555" y="193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2570;p10"/>
              <p:cNvSpPr/>
              <p:nvPr/>
            </p:nvSpPr>
            <p:spPr>
              <a:xfrm>
                <a:off x="6442995" y="2296590"/>
                <a:ext cx="340899" cy="110760"/>
              </a:xfrm>
              <a:custGeom>
                <a:avLst/>
                <a:gdLst/>
                <a:ahLst/>
                <a:cxnLst/>
                <a:rect l="l" t="t" r="r" b="b"/>
                <a:pathLst>
                  <a:path w="340899" h="110760" extrusionOk="0">
                    <a:moveTo>
                      <a:pt x="340900" y="55132"/>
                    </a:moveTo>
                    <a:cubicBezTo>
                      <a:pt x="244602" y="133237"/>
                      <a:pt x="102870" y="129426"/>
                      <a:pt x="10763" y="41606"/>
                    </a:cubicBezTo>
                    <a:cubicBezTo>
                      <a:pt x="7049" y="37987"/>
                      <a:pt x="3334" y="34367"/>
                      <a:pt x="0" y="30652"/>
                    </a:cubicBezTo>
                    <a:cubicBezTo>
                      <a:pt x="8668" y="22461"/>
                      <a:pt x="19241" y="16365"/>
                      <a:pt x="32290" y="13126"/>
                    </a:cubicBezTo>
                    <a:cubicBezTo>
                      <a:pt x="47816" y="9221"/>
                      <a:pt x="64961" y="10269"/>
                      <a:pt x="80010" y="15603"/>
                    </a:cubicBezTo>
                    <a:cubicBezTo>
                      <a:pt x="95155" y="20746"/>
                      <a:pt x="112300" y="43416"/>
                      <a:pt x="126111" y="45321"/>
                    </a:cubicBezTo>
                    <a:cubicBezTo>
                      <a:pt x="161639" y="50274"/>
                      <a:pt x="177832" y="-9162"/>
                      <a:pt x="226124" y="1220"/>
                    </a:cubicBezTo>
                    <a:cubicBezTo>
                      <a:pt x="242507" y="4744"/>
                      <a:pt x="256032" y="17794"/>
                      <a:pt x="270891" y="24556"/>
                    </a:cubicBezTo>
                    <a:cubicBezTo>
                      <a:pt x="293656" y="34939"/>
                      <a:pt x="316230" y="39034"/>
                      <a:pt x="337757" y="52750"/>
                    </a:cubicBezTo>
                    <a:cubicBezTo>
                      <a:pt x="338900" y="53417"/>
                      <a:pt x="340043" y="54274"/>
                      <a:pt x="340900" y="55132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2571;p10"/>
              <p:cNvSpPr/>
              <p:nvPr/>
            </p:nvSpPr>
            <p:spPr>
              <a:xfrm>
                <a:off x="6146131" y="1962708"/>
                <a:ext cx="986043" cy="475617"/>
              </a:xfrm>
              <a:custGeom>
                <a:avLst/>
                <a:gdLst/>
                <a:ahLst/>
                <a:cxnLst/>
                <a:rect l="l" t="t" r="r" b="b"/>
                <a:pathLst>
                  <a:path w="986043" h="475617" extrusionOk="0">
                    <a:moveTo>
                      <a:pt x="665576" y="36971"/>
                    </a:moveTo>
                    <a:cubicBezTo>
                      <a:pt x="698914" y="24303"/>
                      <a:pt x="733489" y="14968"/>
                      <a:pt x="768827" y="8491"/>
                    </a:cubicBezTo>
                    <a:cubicBezTo>
                      <a:pt x="804260" y="1919"/>
                      <a:pt x="840360" y="-1796"/>
                      <a:pt x="878365" y="871"/>
                    </a:cubicBezTo>
                    <a:cubicBezTo>
                      <a:pt x="897415" y="2300"/>
                      <a:pt x="916846" y="5348"/>
                      <a:pt x="937610" y="14016"/>
                    </a:cubicBezTo>
                    <a:cubicBezTo>
                      <a:pt x="947802" y="18588"/>
                      <a:pt x="958660" y="24874"/>
                      <a:pt x="968376" y="35256"/>
                    </a:cubicBezTo>
                    <a:cubicBezTo>
                      <a:pt x="978187" y="45734"/>
                      <a:pt x="984950" y="61355"/>
                      <a:pt x="985807" y="75642"/>
                    </a:cubicBezTo>
                    <a:cubicBezTo>
                      <a:pt x="986950" y="90216"/>
                      <a:pt x="983806" y="103170"/>
                      <a:pt x="979520" y="114028"/>
                    </a:cubicBezTo>
                    <a:cubicBezTo>
                      <a:pt x="975139" y="124982"/>
                      <a:pt x="969614" y="134317"/>
                      <a:pt x="963613" y="142794"/>
                    </a:cubicBezTo>
                    <a:cubicBezTo>
                      <a:pt x="951517" y="159558"/>
                      <a:pt x="937801" y="173178"/>
                      <a:pt x="923323" y="185180"/>
                    </a:cubicBezTo>
                    <a:cubicBezTo>
                      <a:pt x="894271" y="209088"/>
                      <a:pt x="862744" y="227280"/>
                      <a:pt x="830740" y="243663"/>
                    </a:cubicBezTo>
                    <a:cubicBezTo>
                      <a:pt x="798831" y="260046"/>
                      <a:pt x="766446" y="274715"/>
                      <a:pt x="734537" y="289860"/>
                    </a:cubicBezTo>
                    <a:cubicBezTo>
                      <a:pt x="670625" y="319959"/>
                      <a:pt x="607283" y="350629"/>
                      <a:pt x="542513" y="380061"/>
                    </a:cubicBezTo>
                    <a:cubicBezTo>
                      <a:pt x="510128" y="394540"/>
                      <a:pt x="477267" y="408636"/>
                      <a:pt x="443548" y="420352"/>
                    </a:cubicBezTo>
                    <a:cubicBezTo>
                      <a:pt x="409830" y="432163"/>
                      <a:pt x="375445" y="441974"/>
                      <a:pt x="340583" y="450451"/>
                    </a:cubicBezTo>
                    <a:cubicBezTo>
                      <a:pt x="305722" y="459024"/>
                      <a:pt x="270289" y="465977"/>
                      <a:pt x="234094" y="470740"/>
                    </a:cubicBezTo>
                    <a:cubicBezTo>
                      <a:pt x="197899" y="475311"/>
                      <a:pt x="160942" y="477502"/>
                      <a:pt x="122556" y="473597"/>
                    </a:cubicBezTo>
                    <a:cubicBezTo>
                      <a:pt x="103315" y="471597"/>
                      <a:pt x="83694" y="468263"/>
                      <a:pt x="63310" y="460548"/>
                    </a:cubicBezTo>
                    <a:cubicBezTo>
                      <a:pt x="53119" y="456738"/>
                      <a:pt x="42546" y="451785"/>
                      <a:pt x="32259" y="444165"/>
                    </a:cubicBezTo>
                    <a:cubicBezTo>
                      <a:pt x="22067" y="436545"/>
                      <a:pt x="11685" y="425591"/>
                      <a:pt x="5494" y="411208"/>
                    </a:cubicBezTo>
                    <a:cubicBezTo>
                      <a:pt x="2541" y="404350"/>
                      <a:pt x="541" y="395778"/>
                      <a:pt x="64" y="388158"/>
                    </a:cubicBezTo>
                    <a:cubicBezTo>
                      <a:pt x="-221" y="380538"/>
                      <a:pt x="445" y="373299"/>
                      <a:pt x="2065" y="366917"/>
                    </a:cubicBezTo>
                    <a:cubicBezTo>
                      <a:pt x="5113" y="354058"/>
                      <a:pt x="10161" y="343581"/>
                      <a:pt x="15876" y="334532"/>
                    </a:cubicBezTo>
                    <a:cubicBezTo>
                      <a:pt x="27401" y="316339"/>
                      <a:pt x="40831" y="302433"/>
                      <a:pt x="54643" y="289479"/>
                    </a:cubicBezTo>
                    <a:cubicBezTo>
                      <a:pt x="82646" y="264238"/>
                      <a:pt x="112840" y="244044"/>
                      <a:pt x="144273" y="226518"/>
                    </a:cubicBezTo>
                    <a:cubicBezTo>
                      <a:pt x="175610" y="208992"/>
                      <a:pt x="208090" y="194038"/>
                      <a:pt x="241523" y="182037"/>
                    </a:cubicBezTo>
                    <a:lnTo>
                      <a:pt x="244571" y="187752"/>
                    </a:lnTo>
                    <a:cubicBezTo>
                      <a:pt x="216472" y="209278"/>
                      <a:pt x="188850" y="230614"/>
                      <a:pt x="162656" y="253093"/>
                    </a:cubicBezTo>
                    <a:cubicBezTo>
                      <a:pt x="136558" y="275572"/>
                      <a:pt x="111412" y="299004"/>
                      <a:pt x="90647" y="324150"/>
                    </a:cubicBezTo>
                    <a:cubicBezTo>
                      <a:pt x="80265" y="336532"/>
                      <a:pt x="70930" y="349677"/>
                      <a:pt x="65311" y="362059"/>
                    </a:cubicBezTo>
                    <a:cubicBezTo>
                      <a:pt x="62548" y="368251"/>
                      <a:pt x="60453" y="374061"/>
                      <a:pt x="60072" y="378347"/>
                    </a:cubicBezTo>
                    <a:cubicBezTo>
                      <a:pt x="59786" y="380538"/>
                      <a:pt x="60072" y="382062"/>
                      <a:pt x="60262" y="383205"/>
                    </a:cubicBezTo>
                    <a:cubicBezTo>
                      <a:pt x="60739" y="384253"/>
                      <a:pt x="60739" y="384443"/>
                      <a:pt x="61501" y="385491"/>
                    </a:cubicBezTo>
                    <a:cubicBezTo>
                      <a:pt x="63406" y="388539"/>
                      <a:pt x="71978" y="394444"/>
                      <a:pt x="85027" y="398159"/>
                    </a:cubicBezTo>
                    <a:cubicBezTo>
                      <a:pt x="97791" y="401874"/>
                      <a:pt x="113126" y="403969"/>
                      <a:pt x="128747" y="405112"/>
                    </a:cubicBezTo>
                    <a:cubicBezTo>
                      <a:pt x="192184" y="408446"/>
                      <a:pt x="260954" y="401302"/>
                      <a:pt x="328201" y="390063"/>
                    </a:cubicBezTo>
                    <a:cubicBezTo>
                      <a:pt x="361919" y="384253"/>
                      <a:pt x="395542" y="377109"/>
                      <a:pt x="429261" y="369679"/>
                    </a:cubicBezTo>
                    <a:cubicBezTo>
                      <a:pt x="462979" y="362155"/>
                      <a:pt x="496888" y="354915"/>
                      <a:pt x="530607" y="345962"/>
                    </a:cubicBezTo>
                    <a:cubicBezTo>
                      <a:pt x="598044" y="328626"/>
                      <a:pt x="664147" y="304909"/>
                      <a:pt x="725108" y="271286"/>
                    </a:cubicBezTo>
                    <a:cubicBezTo>
                      <a:pt x="785877" y="237758"/>
                      <a:pt x="841027" y="192514"/>
                      <a:pt x="886461" y="145365"/>
                    </a:cubicBezTo>
                    <a:cubicBezTo>
                      <a:pt x="897605" y="133555"/>
                      <a:pt x="907987" y="121553"/>
                      <a:pt x="915988" y="109551"/>
                    </a:cubicBezTo>
                    <a:cubicBezTo>
                      <a:pt x="924085" y="97836"/>
                      <a:pt x="928943" y="85453"/>
                      <a:pt x="928466" y="79453"/>
                    </a:cubicBezTo>
                    <a:cubicBezTo>
                      <a:pt x="928180" y="76214"/>
                      <a:pt x="927800" y="74880"/>
                      <a:pt x="926085" y="72213"/>
                    </a:cubicBezTo>
                    <a:cubicBezTo>
                      <a:pt x="923989" y="69546"/>
                      <a:pt x="919798" y="66213"/>
                      <a:pt x="914274" y="63355"/>
                    </a:cubicBezTo>
                    <a:cubicBezTo>
                      <a:pt x="903034" y="57355"/>
                      <a:pt x="887794" y="53259"/>
                      <a:pt x="872078" y="50306"/>
                    </a:cubicBezTo>
                    <a:cubicBezTo>
                      <a:pt x="840360" y="44496"/>
                      <a:pt x="806070" y="43067"/>
                      <a:pt x="771685" y="42305"/>
                    </a:cubicBezTo>
                    <a:cubicBezTo>
                      <a:pt x="737204" y="41829"/>
                      <a:pt x="702247" y="42781"/>
                      <a:pt x="666814" y="43067"/>
                    </a:cubicBezTo>
                    <a:lnTo>
                      <a:pt x="665576" y="36971"/>
                    </a:lnTo>
                    <a:close/>
                  </a:path>
                </a:pathLst>
              </a:custGeom>
              <a:solidFill>
                <a:srgbClr val="FFCE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2572;p10"/>
              <p:cNvSpPr/>
              <p:nvPr/>
            </p:nvSpPr>
            <p:spPr>
              <a:xfrm>
                <a:off x="6428326" y="1906849"/>
                <a:ext cx="403002" cy="164610"/>
              </a:xfrm>
              <a:custGeom>
                <a:avLst/>
                <a:gdLst/>
                <a:ahLst/>
                <a:cxnLst/>
                <a:rect l="l" t="t" r="r" b="b"/>
                <a:pathLst>
                  <a:path w="403002" h="164610" extrusionOk="0">
                    <a:moveTo>
                      <a:pt x="403003" y="106546"/>
                    </a:moveTo>
                    <a:cubicBezTo>
                      <a:pt x="396811" y="115309"/>
                      <a:pt x="391192" y="124738"/>
                      <a:pt x="384524" y="133025"/>
                    </a:cubicBezTo>
                    <a:cubicBezTo>
                      <a:pt x="369475" y="151694"/>
                      <a:pt x="354616" y="166744"/>
                      <a:pt x="328993" y="164362"/>
                    </a:cubicBezTo>
                    <a:cubicBezTo>
                      <a:pt x="298894" y="161505"/>
                      <a:pt x="278034" y="134644"/>
                      <a:pt x="260032" y="113308"/>
                    </a:cubicBezTo>
                    <a:cubicBezTo>
                      <a:pt x="247745" y="98830"/>
                      <a:pt x="228314" y="65398"/>
                      <a:pt x="204501" y="73494"/>
                    </a:cubicBezTo>
                    <a:cubicBezTo>
                      <a:pt x="191643" y="77971"/>
                      <a:pt x="179546" y="109022"/>
                      <a:pt x="168878" y="119214"/>
                    </a:cubicBezTo>
                    <a:cubicBezTo>
                      <a:pt x="118872" y="167220"/>
                      <a:pt x="51435" y="144836"/>
                      <a:pt x="0" y="97497"/>
                    </a:cubicBezTo>
                    <a:cubicBezTo>
                      <a:pt x="5239" y="90639"/>
                      <a:pt x="11049" y="83971"/>
                      <a:pt x="17145" y="77494"/>
                    </a:cubicBezTo>
                    <a:cubicBezTo>
                      <a:pt x="112585" y="-22518"/>
                      <a:pt x="270986" y="-26233"/>
                      <a:pt x="370999" y="69303"/>
                    </a:cubicBezTo>
                    <a:cubicBezTo>
                      <a:pt x="383191" y="80923"/>
                      <a:pt x="393859" y="93306"/>
                      <a:pt x="403003" y="106546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2573;p10"/>
              <p:cNvSpPr/>
              <p:nvPr/>
            </p:nvSpPr>
            <p:spPr>
              <a:xfrm>
                <a:off x="6376397" y="2123503"/>
                <a:ext cx="177814" cy="164877"/>
              </a:xfrm>
              <a:custGeom>
                <a:avLst/>
                <a:gdLst/>
                <a:ahLst/>
                <a:cxnLst/>
                <a:rect l="l" t="t" r="r" b="b"/>
                <a:pathLst>
                  <a:path w="177814" h="164877" extrusionOk="0">
                    <a:moveTo>
                      <a:pt x="100887" y="136112"/>
                    </a:moveTo>
                    <a:cubicBezTo>
                      <a:pt x="80599" y="146590"/>
                      <a:pt x="59263" y="157163"/>
                      <a:pt x="37165" y="164878"/>
                    </a:cubicBezTo>
                    <a:cubicBezTo>
                      <a:pt x="6399" y="115062"/>
                      <a:pt x="-5316" y="56483"/>
                      <a:pt x="2209" y="0"/>
                    </a:cubicBezTo>
                    <a:cubicBezTo>
                      <a:pt x="15448" y="13525"/>
                      <a:pt x="37642" y="29242"/>
                      <a:pt x="84695" y="19526"/>
                    </a:cubicBezTo>
                    <a:cubicBezTo>
                      <a:pt x="111651" y="13906"/>
                      <a:pt x="143655" y="15526"/>
                      <a:pt x="165181" y="36195"/>
                    </a:cubicBezTo>
                    <a:cubicBezTo>
                      <a:pt x="207663" y="76867"/>
                      <a:pt x="131939" y="120205"/>
                      <a:pt x="100887" y="136112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454;p10"/>
            <p:cNvGrpSpPr/>
            <p:nvPr/>
          </p:nvGrpSpPr>
          <p:grpSpPr>
            <a:xfrm>
              <a:off x="7039600" y="2374988"/>
              <a:ext cx="327104" cy="182707"/>
              <a:chOff x="9001117" y="2027686"/>
              <a:chExt cx="327104" cy="182707"/>
            </a:xfrm>
          </p:grpSpPr>
          <p:sp>
            <p:nvSpPr>
              <p:cNvPr id="229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75;p10"/>
              <p:cNvSpPr/>
              <p:nvPr/>
            </p:nvSpPr>
            <p:spPr>
              <a:xfrm>
                <a:off x="9001117" y="2153433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479;p10"/>
              <p:cNvSpPr/>
              <p:nvPr/>
            </p:nvSpPr>
            <p:spPr>
              <a:xfrm>
                <a:off x="9207597" y="2110237"/>
                <a:ext cx="74261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74261" h="54142" extrusionOk="0">
                    <a:moveTo>
                      <a:pt x="72369" y="15376"/>
                    </a:moveTo>
                    <a:cubicBezTo>
                      <a:pt x="72750" y="19376"/>
                      <a:pt x="77608" y="24329"/>
                      <a:pt x="70083" y="26806"/>
                    </a:cubicBezTo>
                    <a:cubicBezTo>
                      <a:pt x="62844" y="26329"/>
                      <a:pt x="56177" y="16804"/>
                      <a:pt x="48366" y="25282"/>
                    </a:cubicBezTo>
                    <a:cubicBezTo>
                      <a:pt x="47604" y="25853"/>
                      <a:pt x="47890" y="26139"/>
                      <a:pt x="48747" y="25472"/>
                    </a:cubicBezTo>
                    <a:cubicBezTo>
                      <a:pt x="49890" y="24520"/>
                      <a:pt x="47509" y="24615"/>
                      <a:pt x="49128" y="24520"/>
                    </a:cubicBezTo>
                    <a:cubicBezTo>
                      <a:pt x="55891" y="22043"/>
                      <a:pt x="60939" y="22329"/>
                      <a:pt x="60939" y="31282"/>
                    </a:cubicBezTo>
                    <a:cubicBezTo>
                      <a:pt x="56462" y="38998"/>
                      <a:pt x="46461" y="41188"/>
                      <a:pt x="42651" y="49570"/>
                    </a:cubicBezTo>
                    <a:cubicBezTo>
                      <a:pt x="40937" y="51952"/>
                      <a:pt x="37793" y="52142"/>
                      <a:pt x="35793" y="54142"/>
                    </a:cubicBezTo>
                    <a:cubicBezTo>
                      <a:pt x="27030" y="49094"/>
                      <a:pt x="27792" y="43951"/>
                      <a:pt x="38555" y="35759"/>
                    </a:cubicBezTo>
                    <a:cubicBezTo>
                      <a:pt x="29221" y="35950"/>
                      <a:pt x="29221" y="35950"/>
                      <a:pt x="22077" y="44998"/>
                    </a:cubicBezTo>
                    <a:cubicBezTo>
                      <a:pt x="20172" y="47094"/>
                      <a:pt x="17696" y="47761"/>
                      <a:pt x="15029" y="48046"/>
                    </a:cubicBezTo>
                    <a:cubicBezTo>
                      <a:pt x="11885" y="48427"/>
                      <a:pt x="8742" y="48332"/>
                      <a:pt x="6932" y="45570"/>
                    </a:cubicBezTo>
                    <a:cubicBezTo>
                      <a:pt x="4361" y="41855"/>
                      <a:pt x="8552" y="40617"/>
                      <a:pt x="10076" y="38331"/>
                    </a:cubicBezTo>
                    <a:cubicBezTo>
                      <a:pt x="11695" y="35950"/>
                      <a:pt x="13790" y="34235"/>
                      <a:pt x="16267" y="32330"/>
                    </a:cubicBezTo>
                    <a:cubicBezTo>
                      <a:pt x="10647" y="33949"/>
                      <a:pt x="8552" y="42522"/>
                      <a:pt x="2075" y="40045"/>
                    </a:cubicBezTo>
                    <a:cubicBezTo>
                      <a:pt x="-1831" y="38617"/>
                      <a:pt x="1122" y="33187"/>
                      <a:pt x="360" y="29663"/>
                    </a:cubicBezTo>
                    <a:cubicBezTo>
                      <a:pt x="455" y="28615"/>
                      <a:pt x="646" y="27568"/>
                      <a:pt x="1122" y="26615"/>
                    </a:cubicBezTo>
                    <a:cubicBezTo>
                      <a:pt x="2741" y="23758"/>
                      <a:pt x="6837" y="22424"/>
                      <a:pt x="6170" y="18233"/>
                    </a:cubicBezTo>
                    <a:cubicBezTo>
                      <a:pt x="5694" y="16328"/>
                      <a:pt x="4932" y="14518"/>
                      <a:pt x="5599" y="12518"/>
                    </a:cubicBezTo>
                    <a:cubicBezTo>
                      <a:pt x="6837" y="10613"/>
                      <a:pt x="8456" y="9661"/>
                      <a:pt x="10742" y="9756"/>
                    </a:cubicBezTo>
                    <a:cubicBezTo>
                      <a:pt x="12838" y="10232"/>
                      <a:pt x="14648" y="11185"/>
                      <a:pt x="15886" y="12994"/>
                    </a:cubicBezTo>
                    <a:cubicBezTo>
                      <a:pt x="14362" y="20614"/>
                      <a:pt x="20934" y="17281"/>
                      <a:pt x="23792" y="18805"/>
                    </a:cubicBezTo>
                    <a:cubicBezTo>
                      <a:pt x="25887" y="20519"/>
                      <a:pt x="24268" y="23281"/>
                      <a:pt x="25697" y="25091"/>
                    </a:cubicBezTo>
                    <a:cubicBezTo>
                      <a:pt x="26649" y="25948"/>
                      <a:pt x="27697" y="27853"/>
                      <a:pt x="29030" y="26234"/>
                    </a:cubicBezTo>
                    <a:cubicBezTo>
                      <a:pt x="29888" y="25186"/>
                      <a:pt x="28459" y="23662"/>
                      <a:pt x="28078" y="22329"/>
                    </a:cubicBezTo>
                    <a:cubicBezTo>
                      <a:pt x="27887" y="21376"/>
                      <a:pt x="27887" y="20329"/>
                      <a:pt x="28173" y="19376"/>
                    </a:cubicBezTo>
                    <a:cubicBezTo>
                      <a:pt x="29792" y="14804"/>
                      <a:pt x="36460" y="14995"/>
                      <a:pt x="37222" y="9565"/>
                    </a:cubicBezTo>
                    <a:cubicBezTo>
                      <a:pt x="37508" y="8613"/>
                      <a:pt x="37984" y="7851"/>
                      <a:pt x="38746" y="7184"/>
                    </a:cubicBezTo>
                    <a:cubicBezTo>
                      <a:pt x="41318" y="5660"/>
                      <a:pt x="44270" y="5184"/>
                      <a:pt x="47033" y="4231"/>
                    </a:cubicBezTo>
                    <a:cubicBezTo>
                      <a:pt x="51700" y="5184"/>
                      <a:pt x="53986" y="-531"/>
                      <a:pt x="58653" y="40"/>
                    </a:cubicBezTo>
                    <a:cubicBezTo>
                      <a:pt x="61701" y="802"/>
                      <a:pt x="64654" y="1660"/>
                      <a:pt x="66273" y="4612"/>
                    </a:cubicBezTo>
                    <a:cubicBezTo>
                      <a:pt x="66083" y="9756"/>
                      <a:pt x="73036" y="10423"/>
                      <a:pt x="72369" y="15376"/>
                    </a:cubicBezTo>
                    <a:close/>
                  </a:path>
                </a:pathLst>
              </a:custGeom>
              <a:solidFill>
                <a:srgbClr val="F9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485;p10"/>
              <p:cNvSpPr/>
              <p:nvPr/>
            </p:nvSpPr>
            <p:spPr>
              <a:xfrm>
                <a:off x="9194396" y="2058124"/>
                <a:ext cx="47627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47627" h="49866" extrusionOk="0">
                    <a:moveTo>
                      <a:pt x="1179" y="17196"/>
                    </a:moveTo>
                    <a:cubicBezTo>
                      <a:pt x="-345" y="16434"/>
                      <a:pt x="-440" y="15672"/>
                      <a:pt x="1179" y="14910"/>
                    </a:cubicBezTo>
                    <a:cubicBezTo>
                      <a:pt x="3751" y="12529"/>
                      <a:pt x="4513" y="8814"/>
                      <a:pt x="7370" y="6528"/>
                    </a:cubicBezTo>
                    <a:cubicBezTo>
                      <a:pt x="9370" y="4814"/>
                      <a:pt x="11752" y="3766"/>
                      <a:pt x="14514" y="4242"/>
                    </a:cubicBezTo>
                    <a:cubicBezTo>
                      <a:pt x="17943" y="9576"/>
                      <a:pt x="20038" y="8433"/>
                      <a:pt x="21181" y="2813"/>
                    </a:cubicBezTo>
                    <a:cubicBezTo>
                      <a:pt x="22896" y="527"/>
                      <a:pt x="24991" y="-616"/>
                      <a:pt x="27849" y="337"/>
                    </a:cubicBezTo>
                    <a:cubicBezTo>
                      <a:pt x="30135" y="2242"/>
                      <a:pt x="28516" y="5004"/>
                      <a:pt x="29468" y="7100"/>
                    </a:cubicBezTo>
                    <a:cubicBezTo>
                      <a:pt x="28992" y="11005"/>
                      <a:pt x="26230" y="13481"/>
                      <a:pt x="22324" y="16910"/>
                    </a:cubicBezTo>
                    <a:cubicBezTo>
                      <a:pt x="28135" y="15958"/>
                      <a:pt x="27754" y="8719"/>
                      <a:pt x="32992" y="9767"/>
                    </a:cubicBezTo>
                    <a:cubicBezTo>
                      <a:pt x="35183" y="11195"/>
                      <a:pt x="36040" y="13767"/>
                      <a:pt x="38041" y="15291"/>
                    </a:cubicBezTo>
                    <a:cubicBezTo>
                      <a:pt x="43470" y="17958"/>
                      <a:pt x="43375" y="24435"/>
                      <a:pt x="47089" y="28626"/>
                    </a:cubicBezTo>
                    <a:cubicBezTo>
                      <a:pt x="49756" y="31674"/>
                      <a:pt x="41755" y="33103"/>
                      <a:pt x="39469" y="36151"/>
                    </a:cubicBezTo>
                    <a:cubicBezTo>
                      <a:pt x="38326" y="37199"/>
                      <a:pt x="37088" y="38151"/>
                      <a:pt x="35755" y="38818"/>
                    </a:cubicBezTo>
                    <a:cubicBezTo>
                      <a:pt x="34326" y="39389"/>
                      <a:pt x="32802" y="39485"/>
                      <a:pt x="31278" y="39199"/>
                    </a:cubicBezTo>
                    <a:cubicBezTo>
                      <a:pt x="29373" y="38723"/>
                      <a:pt x="27658" y="37770"/>
                      <a:pt x="26230" y="36437"/>
                    </a:cubicBezTo>
                    <a:cubicBezTo>
                      <a:pt x="22896" y="32722"/>
                      <a:pt x="22134" y="37389"/>
                      <a:pt x="20324" y="38246"/>
                    </a:cubicBezTo>
                    <a:cubicBezTo>
                      <a:pt x="14704" y="40342"/>
                      <a:pt x="22705" y="43199"/>
                      <a:pt x="19943" y="45485"/>
                    </a:cubicBezTo>
                    <a:cubicBezTo>
                      <a:pt x="13180" y="54058"/>
                      <a:pt x="9085" y="48343"/>
                      <a:pt x="4894" y="42818"/>
                    </a:cubicBezTo>
                    <a:cubicBezTo>
                      <a:pt x="6132" y="37294"/>
                      <a:pt x="3655" y="33008"/>
                      <a:pt x="322" y="28912"/>
                    </a:cubicBezTo>
                    <a:cubicBezTo>
                      <a:pt x="131" y="25007"/>
                      <a:pt x="3274" y="21292"/>
                      <a:pt x="1179" y="17196"/>
                    </a:cubicBez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492;p10"/>
              <p:cNvSpPr/>
              <p:nvPr/>
            </p:nvSpPr>
            <p:spPr>
              <a:xfrm>
                <a:off x="9172048" y="2100466"/>
                <a:ext cx="45261" cy="43433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43433" extrusionOk="0">
                    <a:moveTo>
                      <a:pt x="28004" y="0"/>
                    </a:moveTo>
                    <a:cubicBezTo>
                      <a:pt x="32385" y="2000"/>
                      <a:pt x="35814" y="9430"/>
                      <a:pt x="41719" y="2286"/>
                    </a:cubicBezTo>
                    <a:cubicBezTo>
                      <a:pt x="42672" y="1619"/>
                      <a:pt x="43625" y="1619"/>
                      <a:pt x="44577" y="2381"/>
                    </a:cubicBezTo>
                    <a:cubicBezTo>
                      <a:pt x="45053" y="3334"/>
                      <a:pt x="45339" y="4382"/>
                      <a:pt x="45244" y="5525"/>
                    </a:cubicBezTo>
                    <a:cubicBezTo>
                      <a:pt x="44291" y="9049"/>
                      <a:pt x="41529" y="10668"/>
                      <a:pt x="38481" y="11811"/>
                    </a:cubicBezTo>
                    <a:cubicBezTo>
                      <a:pt x="30194" y="13430"/>
                      <a:pt x="38100" y="16383"/>
                      <a:pt x="38005" y="18669"/>
                    </a:cubicBezTo>
                    <a:cubicBezTo>
                      <a:pt x="38481" y="20764"/>
                      <a:pt x="40195" y="21717"/>
                      <a:pt x="41815" y="22955"/>
                    </a:cubicBezTo>
                    <a:cubicBezTo>
                      <a:pt x="42577" y="24479"/>
                      <a:pt x="43339" y="26003"/>
                      <a:pt x="44101" y="27432"/>
                    </a:cubicBezTo>
                    <a:cubicBezTo>
                      <a:pt x="45053" y="31718"/>
                      <a:pt x="41148" y="31909"/>
                      <a:pt x="39053" y="33623"/>
                    </a:cubicBezTo>
                    <a:cubicBezTo>
                      <a:pt x="36386" y="34481"/>
                      <a:pt x="33909" y="35528"/>
                      <a:pt x="33147" y="38672"/>
                    </a:cubicBezTo>
                    <a:cubicBezTo>
                      <a:pt x="32671" y="40481"/>
                      <a:pt x="31813" y="42101"/>
                      <a:pt x="30385" y="43434"/>
                    </a:cubicBezTo>
                    <a:lnTo>
                      <a:pt x="29337" y="43434"/>
                    </a:lnTo>
                    <a:cubicBezTo>
                      <a:pt x="29337" y="43434"/>
                      <a:pt x="28289" y="43434"/>
                      <a:pt x="28289" y="43434"/>
                    </a:cubicBezTo>
                    <a:cubicBezTo>
                      <a:pt x="27432" y="41910"/>
                      <a:pt x="26670" y="40386"/>
                      <a:pt x="25813" y="38862"/>
                    </a:cubicBezTo>
                    <a:cubicBezTo>
                      <a:pt x="23431" y="37433"/>
                      <a:pt x="22288" y="34004"/>
                      <a:pt x="18860" y="34100"/>
                    </a:cubicBezTo>
                    <a:cubicBezTo>
                      <a:pt x="17050" y="33052"/>
                      <a:pt x="15430" y="31909"/>
                      <a:pt x="16192" y="29432"/>
                    </a:cubicBezTo>
                    <a:cubicBezTo>
                      <a:pt x="16192" y="28480"/>
                      <a:pt x="19431" y="26956"/>
                      <a:pt x="15621" y="26765"/>
                    </a:cubicBezTo>
                    <a:cubicBezTo>
                      <a:pt x="12382" y="26670"/>
                      <a:pt x="10287" y="28956"/>
                      <a:pt x="7906" y="30575"/>
                    </a:cubicBezTo>
                    <a:cubicBezTo>
                      <a:pt x="6858" y="30861"/>
                      <a:pt x="5905" y="30861"/>
                      <a:pt x="4858" y="30480"/>
                    </a:cubicBezTo>
                    <a:cubicBezTo>
                      <a:pt x="1143" y="27242"/>
                      <a:pt x="667" y="22670"/>
                      <a:pt x="0" y="18193"/>
                    </a:cubicBezTo>
                    <a:cubicBezTo>
                      <a:pt x="2381" y="14192"/>
                      <a:pt x="6191" y="15431"/>
                      <a:pt x="9620" y="15431"/>
                    </a:cubicBezTo>
                    <a:cubicBezTo>
                      <a:pt x="14859" y="15240"/>
                      <a:pt x="18860" y="13335"/>
                      <a:pt x="20193" y="7715"/>
                    </a:cubicBezTo>
                    <a:cubicBezTo>
                      <a:pt x="20098" y="6763"/>
                      <a:pt x="20288" y="5810"/>
                      <a:pt x="20669" y="4858"/>
                    </a:cubicBezTo>
                    <a:cubicBezTo>
                      <a:pt x="22574" y="2191"/>
                      <a:pt x="24860" y="476"/>
                      <a:pt x="28004" y="0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518;p10"/>
              <p:cNvSpPr/>
              <p:nvPr/>
            </p:nvSpPr>
            <p:spPr>
              <a:xfrm>
                <a:off x="9229360" y="2063890"/>
                <a:ext cx="22283" cy="31945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1945" extrusionOk="0">
                    <a:moveTo>
                      <a:pt x="9553" y="9144"/>
                    </a:moveTo>
                    <a:cubicBezTo>
                      <a:pt x="10125" y="15145"/>
                      <a:pt x="13458" y="12668"/>
                      <a:pt x="16411" y="11430"/>
                    </a:cubicBezTo>
                    <a:cubicBezTo>
                      <a:pt x="18602" y="12287"/>
                      <a:pt x="20126" y="13811"/>
                      <a:pt x="20983" y="16002"/>
                    </a:cubicBezTo>
                    <a:cubicBezTo>
                      <a:pt x="20888" y="16478"/>
                      <a:pt x="20888" y="16955"/>
                      <a:pt x="20793" y="17336"/>
                    </a:cubicBezTo>
                    <a:cubicBezTo>
                      <a:pt x="19173" y="21050"/>
                      <a:pt x="23936" y="24289"/>
                      <a:pt x="21650" y="28099"/>
                    </a:cubicBezTo>
                    <a:cubicBezTo>
                      <a:pt x="20031" y="30385"/>
                      <a:pt x="17745" y="31528"/>
                      <a:pt x="14982" y="31909"/>
                    </a:cubicBezTo>
                    <a:cubicBezTo>
                      <a:pt x="10791" y="32004"/>
                      <a:pt x="6505" y="32099"/>
                      <a:pt x="2695" y="29623"/>
                    </a:cubicBezTo>
                    <a:cubicBezTo>
                      <a:pt x="2409" y="24003"/>
                      <a:pt x="8601" y="26289"/>
                      <a:pt x="10696" y="23146"/>
                    </a:cubicBezTo>
                    <a:cubicBezTo>
                      <a:pt x="7934" y="20669"/>
                      <a:pt x="3933" y="24670"/>
                      <a:pt x="1266" y="20479"/>
                    </a:cubicBezTo>
                    <a:cubicBezTo>
                      <a:pt x="3933" y="17526"/>
                      <a:pt x="8791" y="13525"/>
                      <a:pt x="314" y="11335"/>
                    </a:cubicBezTo>
                    <a:cubicBezTo>
                      <a:pt x="-829" y="7715"/>
                      <a:pt x="1362" y="5334"/>
                      <a:pt x="3457" y="2953"/>
                    </a:cubicBezTo>
                    <a:cubicBezTo>
                      <a:pt x="3933" y="2667"/>
                      <a:pt x="4410" y="2477"/>
                      <a:pt x="4886" y="2191"/>
                    </a:cubicBezTo>
                    <a:cubicBezTo>
                      <a:pt x="7172" y="1429"/>
                      <a:pt x="9458" y="762"/>
                      <a:pt x="11744" y="0"/>
                    </a:cubicBezTo>
                    <a:cubicBezTo>
                      <a:pt x="11077" y="3143"/>
                      <a:pt x="10315" y="6191"/>
                      <a:pt x="9553" y="9144"/>
                    </a:cubicBezTo>
                    <a:close/>
                  </a:path>
                </a:pathLst>
              </a:custGeom>
              <a:solidFill>
                <a:srgbClr val="FBC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521;p10"/>
              <p:cNvSpPr/>
              <p:nvPr/>
            </p:nvSpPr>
            <p:spPr>
              <a:xfrm>
                <a:off x="9243485" y="2086221"/>
                <a:ext cx="296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30590" extrusionOk="0">
                    <a:moveTo>
                      <a:pt x="0" y="7387"/>
                    </a:moveTo>
                    <a:cubicBezTo>
                      <a:pt x="2286" y="6625"/>
                      <a:pt x="4572" y="5863"/>
                      <a:pt x="6858" y="5101"/>
                    </a:cubicBezTo>
                    <a:cubicBezTo>
                      <a:pt x="8668" y="3673"/>
                      <a:pt x="7525" y="-518"/>
                      <a:pt x="11525" y="53"/>
                    </a:cubicBezTo>
                    <a:cubicBezTo>
                      <a:pt x="14573" y="2339"/>
                      <a:pt x="15812" y="5768"/>
                      <a:pt x="16955" y="9102"/>
                    </a:cubicBezTo>
                    <a:cubicBezTo>
                      <a:pt x="17050" y="10054"/>
                      <a:pt x="16955" y="11102"/>
                      <a:pt x="16574" y="11959"/>
                    </a:cubicBezTo>
                    <a:cubicBezTo>
                      <a:pt x="16193" y="12531"/>
                      <a:pt x="14954" y="12436"/>
                      <a:pt x="14764" y="13007"/>
                    </a:cubicBezTo>
                    <a:cubicBezTo>
                      <a:pt x="14573" y="13483"/>
                      <a:pt x="15431" y="13769"/>
                      <a:pt x="16193" y="13483"/>
                    </a:cubicBezTo>
                    <a:cubicBezTo>
                      <a:pt x="17431" y="13960"/>
                      <a:pt x="18288" y="14722"/>
                      <a:pt x="19145" y="15674"/>
                    </a:cubicBezTo>
                    <a:cubicBezTo>
                      <a:pt x="20479" y="17389"/>
                      <a:pt x="21050" y="19579"/>
                      <a:pt x="22765" y="21008"/>
                    </a:cubicBezTo>
                    <a:cubicBezTo>
                      <a:pt x="25051" y="19579"/>
                      <a:pt x="27337" y="19579"/>
                      <a:pt x="29623" y="21008"/>
                    </a:cubicBezTo>
                    <a:cubicBezTo>
                      <a:pt x="27337" y="22532"/>
                      <a:pt x="25051" y="24056"/>
                      <a:pt x="22765" y="25580"/>
                    </a:cubicBezTo>
                    <a:cubicBezTo>
                      <a:pt x="18860" y="26723"/>
                      <a:pt x="16574" y="32152"/>
                      <a:pt x="11335" y="30152"/>
                    </a:cubicBezTo>
                    <a:cubicBezTo>
                      <a:pt x="9239" y="26723"/>
                      <a:pt x="6191" y="28438"/>
                      <a:pt x="3429" y="28819"/>
                    </a:cubicBezTo>
                    <a:cubicBezTo>
                      <a:pt x="2477" y="28628"/>
                      <a:pt x="1619" y="28057"/>
                      <a:pt x="1048" y="27199"/>
                    </a:cubicBezTo>
                    <a:cubicBezTo>
                      <a:pt x="191" y="20627"/>
                      <a:pt x="2000" y="13960"/>
                      <a:pt x="0" y="7387"/>
                    </a:cubicBezTo>
                    <a:close/>
                  </a:path>
                </a:pathLst>
              </a:custGeom>
              <a:solidFill>
                <a:srgbClr val="F6B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523;p10"/>
              <p:cNvSpPr/>
              <p:nvPr/>
            </p:nvSpPr>
            <p:spPr>
              <a:xfrm>
                <a:off x="9229767" y="2132452"/>
                <a:ext cx="11587" cy="9493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9493" extrusionOk="0">
                    <a:moveTo>
                      <a:pt x="6860" y="19"/>
                    </a:moveTo>
                    <a:cubicBezTo>
                      <a:pt x="11622" y="686"/>
                      <a:pt x="12765" y="4115"/>
                      <a:pt x="10384" y="7258"/>
                    </a:cubicBezTo>
                    <a:cubicBezTo>
                      <a:pt x="5526" y="13735"/>
                      <a:pt x="3907" y="4019"/>
                      <a:pt x="2" y="4591"/>
                    </a:cubicBezTo>
                    <a:cubicBezTo>
                      <a:pt x="-93" y="-553"/>
                      <a:pt x="3621" y="19"/>
                      <a:pt x="6860" y="19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525;p10"/>
              <p:cNvSpPr/>
              <p:nvPr/>
            </p:nvSpPr>
            <p:spPr>
              <a:xfrm>
                <a:off x="9234341" y="2121041"/>
                <a:ext cx="14455" cy="98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9858" extrusionOk="0">
                    <a:moveTo>
                      <a:pt x="0" y="9144"/>
                    </a:moveTo>
                    <a:cubicBezTo>
                      <a:pt x="1048" y="2572"/>
                      <a:pt x="7525" y="2953"/>
                      <a:pt x="11430" y="0"/>
                    </a:cubicBezTo>
                    <a:cubicBezTo>
                      <a:pt x="14288" y="381"/>
                      <a:pt x="15907" y="1619"/>
                      <a:pt x="12668" y="3715"/>
                    </a:cubicBezTo>
                    <a:cubicBezTo>
                      <a:pt x="9430" y="5905"/>
                      <a:pt x="5715" y="7334"/>
                      <a:pt x="2286" y="9144"/>
                    </a:cubicBezTo>
                    <a:cubicBezTo>
                      <a:pt x="1524" y="10096"/>
                      <a:pt x="762" y="10096"/>
                      <a:pt x="0" y="9144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2540;p10"/>
              <p:cNvSpPr/>
              <p:nvPr/>
            </p:nvSpPr>
            <p:spPr>
              <a:xfrm>
                <a:off x="9201004" y="2098181"/>
                <a:ext cx="31194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1194" h="22860" extrusionOk="0">
                    <a:moveTo>
                      <a:pt x="21908" y="0"/>
                    </a:moveTo>
                    <a:cubicBezTo>
                      <a:pt x="21812" y="4096"/>
                      <a:pt x="24003" y="3429"/>
                      <a:pt x="26480" y="2286"/>
                    </a:cubicBezTo>
                    <a:cubicBezTo>
                      <a:pt x="32766" y="6858"/>
                      <a:pt x="32766" y="11430"/>
                      <a:pt x="26480" y="16002"/>
                    </a:cubicBezTo>
                    <a:cubicBezTo>
                      <a:pt x="21146" y="13621"/>
                      <a:pt x="17717" y="16193"/>
                      <a:pt x="15050" y="20574"/>
                    </a:cubicBezTo>
                    <a:cubicBezTo>
                      <a:pt x="12764" y="21336"/>
                      <a:pt x="10478" y="22098"/>
                      <a:pt x="8192" y="22860"/>
                    </a:cubicBezTo>
                    <a:cubicBezTo>
                      <a:pt x="7049" y="19050"/>
                      <a:pt x="2477" y="18574"/>
                      <a:pt x="0" y="15240"/>
                    </a:cubicBezTo>
                    <a:cubicBezTo>
                      <a:pt x="3143" y="13811"/>
                      <a:pt x="5715" y="12668"/>
                      <a:pt x="8192" y="11525"/>
                    </a:cubicBezTo>
                    <a:cubicBezTo>
                      <a:pt x="14002" y="12763"/>
                      <a:pt x="15812" y="11525"/>
                      <a:pt x="15050" y="6953"/>
                    </a:cubicBezTo>
                    <a:cubicBezTo>
                      <a:pt x="15050" y="6191"/>
                      <a:pt x="15050" y="5429"/>
                      <a:pt x="15050" y="4667"/>
                    </a:cubicBezTo>
                    <a:cubicBezTo>
                      <a:pt x="14859" y="-762"/>
                      <a:pt x="20098" y="2191"/>
                      <a:pt x="21908" y="0"/>
                    </a:cubicBez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553;p10"/>
              <p:cNvSpPr/>
              <p:nvPr/>
            </p:nvSpPr>
            <p:spPr>
              <a:xfrm>
                <a:off x="9245328" y="2079893"/>
                <a:ext cx="1758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13716" extrusionOk="0">
                    <a:moveTo>
                      <a:pt x="5015" y="0"/>
                    </a:moveTo>
                    <a:cubicBezTo>
                      <a:pt x="6253" y="7906"/>
                      <a:pt x="11206" y="1143"/>
                      <a:pt x="14159" y="2286"/>
                    </a:cubicBezTo>
                    <a:cubicBezTo>
                      <a:pt x="15207" y="5620"/>
                      <a:pt x="16159" y="8954"/>
                      <a:pt x="17588" y="13716"/>
                    </a:cubicBezTo>
                    <a:cubicBezTo>
                      <a:pt x="14159" y="10858"/>
                      <a:pt x="11873" y="8858"/>
                      <a:pt x="9587" y="6858"/>
                    </a:cubicBezTo>
                    <a:cubicBezTo>
                      <a:pt x="8063" y="8382"/>
                      <a:pt x="6539" y="9906"/>
                      <a:pt x="5015" y="11430"/>
                    </a:cubicBezTo>
                    <a:cubicBezTo>
                      <a:pt x="6730" y="7620"/>
                      <a:pt x="-7082" y="3810"/>
                      <a:pt x="5015" y="0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557;p10"/>
              <p:cNvSpPr/>
              <p:nvPr/>
            </p:nvSpPr>
            <p:spPr>
              <a:xfrm>
                <a:off x="9227483" y="2098181"/>
                <a:ext cx="13715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13715" h="18287" extrusionOk="0">
                    <a:moveTo>
                      <a:pt x="13716" y="13716"/>
                    </a:moveTo>
                    <a:cubicBezTo>
                      <a:pt x="12764" y="22479"/>
                      <a:pt x="5239" y="14573"/>
                      <a:pt x="2286" y="18288"/>
                    </a:cubicBezTo>
                    <a:cubicBezTo>
                      <a:pt x="1524" y="17526"/>
                      <a:pt x="762" y="16764"/>
                      <a:pt x="0" y="16002"/>
                    </a:cubicBezTo>
                    <a:cubicBezTo>
                      <a:pt x="2858" y="11430"/>
                      <a:pt x="2858" y="6858"/>
                      <a:pt x="0" y="2286"/>
                    </a:cubicBez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15240" y="5048"/>
                      <a:pt x="15240" y="5143"/>
                      <a:pt x="9144" y="10001"/>
                    </a:cubicBezTo>
                    <a:cubicBezTo>
                      <a:pt x="8096" y="10858"/>
                      <a:pt x="7525" y="12097"/>
                      <a:pt x="8382" y="12573"/>
                    </a:cubicBezTo>
                    <a:cubicBezTo>
                      <a:pt x="9906" y="13335"/>
                      <a:pt x="11906" y="13335"/>
                      <a:pt x="13716" y="13716"/>
                    </a:cubicBezTo>
                    <a:close/>
                  </a:path>
                </a:pathLst>
              </a:custGeom>
              <a:solidFill>
                <a:srgbClr val="FC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454;p10"/>
            <p:cNvGrpSpPr/>
            <p:nvPr/>
          </p:nvGrpSpPr>
          <p:grpSpPr>
            <a:xfrm>
              <a:off x="11111799" y="3371673"/>
              <a:ext cx="210400" cy="182707"/>
              <a:chOff x="9117820" y="2027686"/>
              <a:chExt cx="210400" cy="182707"/>
            </a:xfrm>
          </p:grpSpPr>
          <p:sp>
            <p:nvSpPr>
              <p:cNvPr id="23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75;p10"/>
              <p:cNvSpPr/>
              <p:nvPr/>
            </p:nvSpPr>
            <p:spPr>
              <a:xfrm>
                <a:off x="9272876" y="2109262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479;p10"/>
              <p:cNvSpPr/>
              <p:nvPr/>
            </p:nvSpPr>
            <p:spPr>
              <a:xfrm>
                <a:off x="9207597" y="2110237"/>
                <a:ext cx="74261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74261" h="54142" extrusionOk="0">
                    <a:moveTo>
                      <a:pt x="72369" y="15376"/>
                    </a:moveTo>
                    <a:cubicBezTo>
                      <a:pt x="72750" y="19376"/>
                      <a:pt x="77608" y="24329"/>
                      <a:pt x="70083" y="26806"/>
                    </a:cubicBezTo>
                    <a:cubicBezTo>
                      <a:pt x="62844" y="26329"/>
                      <a:pt x="56177" y="16804"/>
                      <a:pt x="48366" y="25282"/>
                    </a:cubicBezTo>
                    <a:cubicBezTo>
                      <a:pt x="47604" y="25853"/>
                      <a:pt x="47890" y="26139"/>
                      <a:pt x="48747" y="25472"/>
                    </a:cubicBezTo>
                    <a:cubicBezTo>
                      <a:pt x="49890" y="24520"/>
                      <a:pt x="47509" y="24615"/>
                      <a:pt x="49128" y="24520"/>
                    </a:cubicBezTo>
                    <a:cubicBezTo>
                      <a:pt x="55891" y="22043"/>
                      <a:pt x="60939" y="22329"/>
                      <a:pt x="60939" y="31282"/>
                    </a:cubicBezTo>
                    <a:cubicBezTo>
                      <a:pt x="56462" y="38998"/>
                      <a:pt x="46461" y="41188"/>
                      <a:pt x="42651" y="49570"/>
                    </a:cubicBezTo>
                    <a:cubicBezTo>
                      <a:pt x="40937" y="51952"/>
                      <a:pt x="37793" y="52142"/>
                      <a:pt x="35793" y="54142"/>
                    </a:cubicBezTo>
                    <a:cubicBezTo>
                      <a:pt x="27030" y="49094"/>
                      <a:pt x="27792" y="43951"/>
                      <a:pt x="38555" y="35759"/>
                    </a:cubicBezTo>
                    <a:cubicBezTo>
                      <a:pt x="29221" y="35950"/>
                      <a:pt x="29221" y="35950"/>
                      <a:pt x="22077" y="44998"/>
                    </a:cubicBezTo>
                    <a:cubicBezTo>
                      <a:pt x="20172" y="47094"/>
                      <a:pt x="17696" y="47761"/>
                      <a:pt x="15029" y="48046"/>
                    </a:cubicBezTo>
                    <a:cubicBezTo>
                      <a:pt x="11885" y="48427"/>
                      <a:pt x="8742" y="48332"/>
                      <a:pt x="6932" y="45570"/>
                    </a:cubicBezTo>
                    <a:cubicBezTo>
                      <a:pt x="4361" y="41855"/>
                      <a:pt x="8552" y="40617"/>
                      <a:pt x="10076" y="38331"/>
                    </a:cubicBezTo>
                    <a:cubicBezTo>
                      <a:pt x="11695" y="35950"/>
                      <a:pt x="13790" y="34235"/>
                      <a:pt x="16267" y="32330"/>
                    </a:cubicBezTo>
                    <a:cubicBezTo>
                      <a:pt x="10647" y="33949"/>
                      <a:pt x="8552" y="42522"/>
                      <a:pt x="2075" y="40045"/>
                    </a:cubicBezTo>
                    <a:cubicBezTo>
                      <a:pt x="-1831" y="38617"/>
                      <a:pt x="1122" y="33187"/>
                      <a:pt x="360" y="29663"/>
                    </a:cubicBezTo>
                    <a:cubicBezTo>
                      <a:pt x="455" y="28615"/>
                      <a:pt x="646" y="27568"/>
                      <a:pt x="1122" y="26615"/>
                    </a:cubicBezTo>
                    <a:cubicBezTo>
                      <a:pt x="2741" y="23758"/>
                      <a:pt x="6837" y="22424"/>
                      <a:pt x="6170" y="18233"/>
                    </a:cubicBezTo>
                    <a:cubicBezTo>
                      <a:pt x="5694" y="16328"/>
                      <a:pt x="4932" y="14518"/>
                      <a:pt x="5599" y="12518"/>
                    </a:cubicBezTo>
                    <a:cubicBezTo>
                      <a:pt x="6837" y="10613"/>
                      <a:pt x="8456" y="9661"/>
                      <a:pt x="10742" y="9756"/>
                    </a:cubicBezTo>
                    <a:cubicBezTo>
                      <a:pt x="12838" y="10232"/>
                      <a:pt x="14648" y="11185"/>
                      <a:pt x="15886" y="12994"/>
                    </a:cubicBezTo>
                    <a:cubicBezTo>
                      <a:pt x="14362" y="20614"/>
                      <a:pt x="20934" y="17281"/>
                      <a:pt x="23792" y="18805"/>
                    </a:cubicBezTo>
                    <a:cubicBezTo>
                      <a:pt x="25887" y="20519"/>
                      <a:pt x="24268" y="23281"/>
                      <a:pt x="25697" y="25091"/>
                    </a:cubicBezTo>
                    <a:cubicBezTo>
                      <a:pt x="26649" y="25948"/>
                      <a:pt x="27697" y="27853"/>
                      <a:pt x="29030" y="26234"/>
                    </a:cubicBezTo>
                    <a:cubicBezTo>
                      <a:pt x="29888" y="25186"/>
                      <a:pt x="28459" y="23662"/>
                      <a:pt x="28078" y="22329"/>
                    </a:cubicBezTo>
                    <a:cubicBezTo>
                      <a:pt x="27887" y="21376"/>
                      <a:pt x="27887" y="20329"/>
                      <a:pt x="28173" y="19376"/>
                    </a:cubicBezTo>
                    <a:cubicBezTo>
                      <a:pt x="29792" y="14804"/>
                      <a:pt x="36460" y="14995"/>
                      <a:pt x="37222" y="9565"/>
                    </a:cubicBezTo>
                    <a:cubicBezTo>
                      <a:pt x="37508" y="8613"/>
                      <a:pt x="37984" y="7851"/>
                      <a:pt x="38746" y="7184"/>
                    </a:cubicBezTo>
                    <a:cubicBezTo>
                      <a:pt x="41318" y="5660"/>
                      <a:pt x="44270" y="5184"/>
                      <a:pt x="47033" y="4231"/>
                    </a:cubicBezTo>
                    <a:cubicBezTo>
                      <a:pt x="51700" y="5184"/>
                      <a:pt x="53986" y="-531"/>
                      <a:pt x="58653" y="40"/>
                    </a:cubicBezTo>
                    <a:cubicBezTo>
                      <a:pt x="61701" y="802"/>
                      <a:pt x="64654" y="1660"/>
                      <a:pt x="66273" y="4612"/>
                    </a:cubicBezTo>
                    <a:cubicBezTo>
                      <a:pt x="66083" y="9756"/>
                      <a:pt x="73036" y="10423"/>
                      <a:pt x="72369" y="15376"/>
                    </a:cubicBezTo>
                    <a:close/>
                  </a:path>
                </a:pathLst>
              </a:custGeom>
              <a:solidFill>
                <a:srgbClr val="F9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2485;p10"/>
              <p:cNvSpPr/>
              <p:nvPr/>
            </p:nvSpPr>
            <p:spPr>
              <a:xfrm>
                <a:off x="9194396" y="2058124"/>
                <a:ext cx="47627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47627" h="49866" extrusionOk="0">
                    <a:moveTo>
                      <a:pt x="1179" y="17196"/>
                    </a:moveTo>
                    <a:cubicBezTo>
                      <a:pt x="-345" y="16434"/>
                      <a:pt x="-440" y="15672"/>
                      <a:pt x="1179" y="14910"/>
                    </a:cubicBezTo>
                    <a:cubicBezTo>
                      <a:pt x="3751" y="12529"/>
                      <a:pt x="4513" y="8814"/>
                      <a:pt x="7370" y="6528"/>
                    </a:cubicBezTo>
                    <a:cubicBezTo>
                      <a:pt x="9370" y="4814"/>
                      <a:pt x="11752" y="3766"/>
                      <a:pt x="14514" y="4242"/>
                    </a:cubicBezTo>
                    <a:cubicBezTo>
                      <a:pt x="17943" y="9576"/>
                      <a:pt x="20038" y="8433"/>
                      <a:pt x="21181" y="2813"/>
                    </a:cubicBezTo>
                    <a:cubicBezTo>
                      <a:pt x="22896" y="527"/>
                      <a:pt x="24991" y="-616"/>
                      <a:pt x="27849" y="337"/>
                    </a:cubicBezTo>
                    <a:cubicBezTo>
                      <a:pt x="30135" y="2242"/>
                      <a:pt x="28516" y="5004"/>
                      <a:pt x="29468" y="7100"/>
                    </a:cubicBezTo>
                    <a:cubicBezTo>
                      <a:pt x="28992" y="11005"/>
                      <a:pt x="26230" y="13481"/>
                      <a:pt x="22324" y="16910"/>
                    </a:cubicBezTo>
                    <a:cubicBezTo>
                      <a:pt x="28135" y="15958"/>
                      <a:pt x="27754" y="8719"/>
                      <a:pt x="32992" y="9767"/>
                    </a:cubicBezTo>
                    <a:cubicBezTo>
                      <a:pt x="35183" y="11195"/>
                      <a:pt x="36040" y="13767"/>
                      <a:pt x="38041" y="15291"/>
                    </a:cubicBezTo>
                    <a:cubicBezTo>
                      <a:pt x="43470" y="17958"/>
                      <a:pt x="43375" y="24435"/>
                      <a:pt x="47089" y="28626"/>
                    </a:cubicBezTo>
                    <a:cubicBezTo>
                      <a:pt x="49756" y="31674"/>
                      <a:pt x="41755" y="33103"/>
                      <a:pt x="39469" y="36151"/>
                    </a:cubicBezTo>
                    <a:cubicBezTo>
                      <a:pt x="38326" y="37199"/>
                      <a:pt x="37088" y="38151"/>
                      <a:pt x="35755" y="38818"/>
                    </a:cubicBezTo>
                    <a:cubicBezTo>
                      <a:pt x="34326" y="39389"/>
                      <a:pt x="32802" y="39485"/>
                      <a:pt x="31278" y="39199"/>
                    </a:cubicBezTo>
                    <a:cubicBezTo>
                      <a:pt x="29373" y="38723"/>
                      <a:pt x="27658" y="37770"/>
                      <a:pt x="26230" y="36437"/>
                    </a:cubicBezTo>
                    <a:cubicBezTo>
                      <a:pt x="22896" y="32722"/>
                      <a:pt x="22134" y="37389"/>
                      <a:pt x="20324" y="38246"/>
                    </a:cubicBezTo>
                    <a:cubicBezTo>
                      <a:pt x="14704" y="40342"/>
                      <a:pt x="22705" y="43199"/>
                      <a:pt x="19943" y="45485"/>
                    </a:cubicBezTo>
                    <a:cubicBezTo>
                      <a:pt x="13180" y="54058"/>
                      <a:pt x="9085" y="48343"/>
                      <a:pt x="4894" y="42818"/>
                    </a:cubicBezTo>
                    <a:cubicBezTo>
                      <a:pt x="6132" y="37294"/>
                      <a:pt x="3655" y="33008"/>
                      <a:pt x="322" y="28912"/>
                    </a:cubicBezTo>
                    <a:cubicBezTo>
                      <a:pt x="131" y="25007"/>
                      <a:pt x="3274" y="21292"/>
                      <a:pt x="1179" y="17196"/>
                    </a:cubicBez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492;p10"/>
              <p:cNvSpPr/>
              <p:nvPr/>
            </p:nvSpPr>
            <p:spPr>
              <a:xfrm>
                <a:off x="9172048" y="2100466"/>
                <a:ext cx="45261" cy="43433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43433" extrusionOk="0">
                    <a:moveTo>
                      <a:pt x="28004" y="0"/>
                    </a:moveTo>
                    <a:cubicBezTo>
                      <a:pt x="32385" y="2000"/>
                      <a:pt x="35814" y="9430"/>
                      <a:pt x="41719" y="2286"/>
                    </a:cubicBezTo>
                    <a:cubicBezTo>
                      <a:pt x="42672" y="1619"/>
                      <a:pt x="43625" y="1619"/>
                      <a:pt x="44577" y="2381"/>
                    </a:cubicBezTo>
                    <a:cubicBezTo>
                      <a:pt x="45053" y="3334"/>
                      <a:pt x="45339" y="4382"/>
                      <a:pt x="45244" y="5525"/>
                    </a:cubicBezTo>
                    <a:cubicBezTo>
                      <a:pt x="44291" y="9049"/>
                      <a:pt x="41529" y="10668"/>
                      <a:pt x="38481" y="11811"/>
                    </a:cubicBezTo>
                    <a:cubicBezTo>
                      <a:pt x="30194" y="13430"/>
                      <a:pt x="38100" y="16383"/>
                      <a:pt x="38005" y="18669"/>
                    </a:cubicBezTo>
                    <a:cubicBezTo>
                      <a:pt x="38481" y="20764"/>
                      <a:pt x="40195" y="21717"/>
                      <a:pt x="41815" y="22955"/>
                    </a:cubicBezTo>
                    <a:cubicBezTo>
                      <a:pt x="42577" y="24479"/>
                      <a:pt x="43339" y="26003"/>
                      <a:pt x="44101" y="27432"/>
                    </a:cubicBezTo>
                    <a:cubicBezTo>
                      <a:pt x="45053" y="31718"/>
                      <a:pt x="41148" y="31909"/>
                      <a:pt x="39053" y="33623"/>
                    </a:cubicBezTo>
                    <a:cubicBezTo>
                      <a:pt x="36386" y="34481"/>
                      <a:pt x="33909" y="35528"/>
                      <a:pt x="33147" y="38672"/>
                    </a:cubicBezTo>
                    <a:cubicBezTo>
                      <a:pt x="32671" y="40481"/>
                      <a:pt x="31813" y="42101"/>
                      <a:pt x="30385" y="43434"/>
                    </a:cubicBezTo>
                    <a:lnTo>
                      <a:pt x="29337" y="43434"/>
                    </a:lnTo>
                    <a:cubicBezTo>
                      <a:pt x="29337" y="43434"/>
                      <a:pt x="28289" y="43434"/>
                      <a:pt x="28289" y="43434"/>
                    </a:cubicBezTo>
                    <a:cubicBezTo>
                      <a:pt x="27432" y="41910"/>
                      <a:pt x="26670" y="40386"/>
                      <a:pt x="25813" y="38862"/>
                    </a:cubicBezTo>
                    <a:cubicBezTo>
                      <a:pt x="23431" y="37433"/>
                      <a:pt x="22288" y="34004"/>
                      <a:pt x="18860" y="34100"/>
                    </a:cubicBezTo>
                    <a:cubicBezTo>
                      <a:pt x="17050" y="33052"/>
                      <a:pt x="15430" y="31909"/>
                      <a:pt x="16192" y="29432"/>
                    </a:cubicBezTo>
                    <a:cubicBezTo>
                      <a:pt x="16192" y="28480"/>
                      <a:pt x="19431" y="26956"/>
                      <a:pt x="15621" y="26765"/>
                    </a:cubicBezTo>
                    <a:cubicBezTo>
                      <a:pt x="12382" y="26670"/>
                      <a:pt x="10287" y="28956"/>
                      <a:pt x="7906" y="30575"/>
                    </a:cubicBezTo>
                    <a:cubicBezTo>
                      <a:pt x="6858" y="30861"/>
                      <a:pt x="5905" y="30861"/>
                      <a:pt x="4858" y="30480"/>
                    </a:cubicBezTo>
                    <a:cubicBezTo>
                      <a:pt x="1143" y="27242"/>
                      <a:pt x="667" y="22670"/>
                      <a:pt x="0" y="18193"/>
                    </a:cubicBezTo>
                    <a:cubicBezTo>
                      <a:pt x="2381" y="14192"/>
                      <a:pt x="6191" y="15431"/>
                      <a:pt x="9620" y="15431"/>
                    </a:cubicBezTo>
                    <a:cubicBezTo>
                      <a:pt x="14859" y="15240"/>
                      <a:pt x="18860" y="13335"/>
                      <a:pt x="20193" y="7715"/>
                    </a:cubicBezTo>
                    <a:cubicBezTo>
                      <a:pt x="20098" y="6763"/>
                      <a:pt x="20288" y="5810"/>
                      <a:pt x="20669" y="4858"/>
                    </a:cubicBezTo>
                    <a:cubicBezTo>
                      <a:pt x="22574" y="2191"/>
                      <a:pt x="24860" y="476"/>
                      <a:pt x="28004" y="0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2518;p10"/>
              <p:cNvSpPr/>
              <p:nvPr/>
            </p:nvSpPr>
            <p:spPr>
              <a:xfrm>
                <a:off x="9229360" y="2063890"/>
                <a:ext cx="22283" cy="31945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1945" extrusionOk="0">
                    <a:moveTo>
                      <a:pt x="9553" y="9144"/>
                    </a:moveTo>
                    <a:cubicBezTo>
                      <a:pt x="10125" y="15145"/>
                      <a:pt x="13458" y="12668"/>
                      <a:pt x="16411" y="11430"/>
                    </a:cubicBezTo>
                    <a:cubicBezTo>
                      <a:pt x="18602" y="12287"/>
                      <a:pt x="20126" y="13811"/>
                      <a:pt x="20983" y="16002"/>
                    </a:cubicBezTo>
                    <a:cubicBezTo>
                      <a:pt x="20888" y="16478"/>
                      <a:pt x="20888" y="16955"/>
                      <a:pt x="20793" y="17336"/>
                    </a:cubicBezTo>
                    <a:cubicBezTo>
                      <a:pt x="19173" y="21050"/>
                      <a:pt x="23936" y="24289"/>
                      <a:pt x="21650" y="28099"/>
                    </a:cubicBezTo>
                    <a:cubicBezTo>
                      <a:pt x="20031" y="30385"/>
                      <a:pt x="17745" y="31528"/>
                      <a:pt x="14982" y="31909"/>
                    </a:cubicBezTo>
                    <a:cubicBezTo>
                      <a:pt x="10791" y="32004"/>
                      <a:pt x="6505" y="32099"/>
                      <a:pt x="2695" y="29623"/>
                    </a:cubicBezTo>
                    <a:cubicBezTo>
                      <a:pt x="2409" y="24003"/>
                      <a:pt x="8601" y="26289"/>
                      <a:pt x="10696" y="23146"/>
                    </a:cubicBezTo>
                    <a:cubicBezTo>
                      <a:pt x="7934" y="20669"/>
                      <a:pt x="3933" y="24670"/>
                      <a:pt x="1266" y="20479"/>
                    </a:cubicBezTo>
                    <a:cubicBezTo>
                      <a:pt x="3933" y="17526"/>
                      <a:pt x="8791" y="13525"/>
                      <a:pt x="314" y="11335"/>
                    </a:cubicBezTo>
                    <a:cubicBezTo>
                      <a:pt x="-829" y="7715"/>
                      <a:pt x="1362" y="5334"/>
                      <a:pt x="3457" y="2953"/>
                    </a:cubicBezTo>
                    <a:cubicBezTo>
                      <a:pt x="3933" y="2667"/>
                      <a:pt x="4410" y="2477"/>
                      <a:pt x="4886" y="2191"/>
                    </a:cubicBezTo>
                    <a:cubicBezTo>
                      <a:pt x="7172" y="1429"/>
                      <a:pt x="9458" y="762"/>
                      <a:pt x="11744" y="0"/>
                    </a:cubicBezTo>
                    <a:cubicBezTo>
                      <a:pt x="11077" y="3143"/>
                      <a:pt x="10315" y="6191"/>
                      <a:pt x="9553" y="9144"/>
                    </a:cubicBezTo>
                    <a:close/>
                  </a:path>
                </a:pathLst>
              </a:custGeom>
              <a:solidFill>
                <a:srgbClr val="FBC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2521;p10"/>
              <p:cNvSpPr/>
              <p:nvPr/>
            </p:nvSpPr>
            <p:spPr>
              <a:xfrm>
                <a:off x="9243485" y="2086221"/>
                <a:ext cx="296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30590" extrusionOk="0">
                    <a:moveTo>
                      <a:pt x="0" y="7387"/>
                    </a:moveTo>
                    <a:cubicBezTo>
                      <a:pt x="2286" y="6625"/>
                      <a:pt x="4572" y="5863"/>
                      <a:pt x="6858" y="5101"/>
                    </a:cubicBezTo>
                    <a:cubicBezTo>
                      <a:pt x="8668" y="3673"/>
                      <a:pt x="7525" y="-518"/>
                      <a:pt x="11525" y="53"/>
                    </a:cubicBezTo>
                    <a:cubicBezTo>
                      <a:pt x="14573" y="2339"/>
                      <a:pt x="15812" y="5768"/>
                      <a:pt x="16955" y="9102"/>
                    </a:cubicBezTo>
                    <a:cubicBezTo>
                      <a:pt x="17050" y="10054"/>
                      <a:pt x="16955" y="11102"/>
                      <a:pt x="16574" y="11959"/>
                    </a:cubicBezTo>
                    <a:cubicBezTo>
                      <a:pt x="16193" y="12531"/>
                      <a:pt x="14954" y="12436"/>
                      <a:pt x="14764" y="13007"/>
                    </a:cubicBezTo>
                    <a:cubicBezTo>
                      <a:pt x="14573" y="13483"/>
                      <a:pt x="15431" y="13769"/>
                      <a:pt x="16193" y="13483"/>
                    </a:cubicBezTo>
                    <a:cubicBezTo>
                      <a:pt x="17431" y="13960"/>
                      <a:pt x="18288" y="14722"/>
                      <a:pt x="19145" y="15674"/>
                    </a:cubicBezTo>
                    <a:cubicBezTo>
                      <a:pt x="20479" y="17389"/>
                      <a:pt x="21050" y="19579"/>
                      <a:pt x="22765" y="21008"/>
                    </a:cubicBezTo>
                    <a:cubicBezTo>
                      <a:pt x="25051" y="19579"/>
                      <a:pt x="27337" y="19579"/>
                      <a:pt x="29623" y="21008"/>
                    </a:cubicBezTo>
                    <a:cubicBezTo>
                      <a:pt x="27337" y="22532"/>
                      <a:pt x="25051" y="24056"/>
                      <a:pt x="22765" y="25580"/>
                    </a:cubicBezTo>
                    <a:cubicBezTo>
                      <a:pt x="18860" y="26723"/>
                      <a:pt x="16574" y="32152"/>
                      <a:pt x="11335" y="30152"/>
                    </a:cubicBezTo>
                    <a:cubicBezTo>
                      <a:pt x="9239" y="26723"/>
                      <a:pt x="6191" y="28438"/>
                      <a:pt x="3429" y="28819"/>
                    </a:cubicBezTo>
                    <a:cubicBezTo>
                      <a:pt x="2477" y="28628"/>
                      <a:pt x="1619" y="28057"/>
                      <a:pt x="1048" y="27199"/>
                    </a:cubicBezTo>
                    <a:cubicBezTo>
                      <a:pt x="191" y="20627"/>
                      <a:pt x="2000" y="13960"/>
                      <a:pt x="0" y="7387"/>
                    </a:cubicBezTo>
                    <a:close/>
                  </a:path>
                </a:pathLst>
              </a:custGeom>
              <a:solidFill>
                <a:srgbClr val="F6B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2523;p10"/>
              <p:cNvSpPr/>
              <p:nvPr/>
            </p:nvSpPr>
            <p:spPr>
              <a:xfrm>
                <a:off x="9229767" y="2132452"/>
                <a:ext cx="11587" cy="9493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9493" extrusionOk="0">
                    <a:moveTo>
                      <a:pt x="6860" y="19"/>
                    </a:moveTo>
                    <a:cubicBezTo>
                      <a:pt x="11622" y="686"/>
                      <a:pt x="12765" y="4115"/>
                      <a:pt x="10384" y="7258"/>
                    </a:cubicBezTo>
                    <a:cubicBezTo>
                      <a:pt x="5526" y="13735"/>
                      <a:pt x="3907" y="4019"/>
                      <a:pt x="2" y="4591"/>
                    </a:cubicBezTo>
                    <a:cubicBezTo>
                      <a:pt x="-93" y="-553"/>
                      <a:pt x="3621" y="19"/>
                      <a:pt x="6860" y="19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2525;p10"/>
              <p:cNvSpPr/>
              <p:nvPr/>
            </p:nvSpPr>
            <p:spPr>
              <a:xfrm>
                <a:off x="9234341" y="2121041"/>
                <a:ext cx="14455" cy="98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9858" extrusionOk="0">
                    <a:moveTo>
                      <a:pt x="0" y="9144"/>
                    </a:moveTo>
                    <a:cubicBezTo>
                      <a:pt x="1048" y="2572"/>
                      <a:pt x="7525" y="2953"/>
                      <a:pt x="11430" y="0"/>
                    </a:cubicBezTo>
                    <a:cubicBezTo>
                      <a:pt x="14288" y="381"/>
                      <a:pt x="15907" y="1619"/>
                      <a:pt x="12668" y="3715"/>
                    </a:cubicBezTo>
                    <a:cubicBezTo>
                      <a:pt x="9430" y="5905"/>
                      <a:pt x="5715" y="7334"/>
                      <a:pt x="2286" y="9144"/>
                    </a:cubicBezTo>
                    <a:cubicBezTo>
                      <a:pt x="1524" y="10096"/>
                      <a:pt x="762" y="10096"/>
                      <a:pt x="0" y="9144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2540;p10"/>
              <p:cNvSpPr/>
              <p:nvPr/>
            </p:nvSpPr>
            <p:spPr>
              <a:xfrm>
                <a:off x="9201004" y="2098181"/>
                <a:ext cx="31194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1194" h="22860" extrusionOk="0">
                    <a:moveTo>
                      <a:pt x="21908" y="0"/>
                    </a:moveTo>
                    <a:cubicBezTo>
                      <a:pt x="21812" y="4096"/>
                      <a:pt x="24003" y="3429"/>
                      <a:pt x="26480" y="2286"/>
                    </a:cubicBezTo>
                    <a:cubicBezTo>
                      <a:pt x="32766" y="6858"/>
                      <a:pt x="32766" y="11430"/>
                      <a:pt x="26480" y="16002"/>
                    </a:cubicBezTo>
                    <a:cubicBezTo>
                      <a:pt x="21146" y="13621"/>
                      <a:pt x="17717" y="16193"/>
                      <a:pt x="15050" y="20574"/>
                    </a:cubicBezTo>
                    <a:cubicBezTo>
                      <a:pt x="12764" y="21336"/>
                      <a:pt x="10478" y="22098"/>
                      <a:pt x="8192" y="22860"/>
                    </a:cubicBezTo>
                    <a:cubicBezTo>
                      <a:pt x="7049" y="19050"/>
                      <a:pt x="2477" y="18574"/>
                      <a:pt x="0" y="15240"/>
                    </a:cubicBezTo>
                    <a:cubicBezTo>
                      <a:pt x="3143" y="13811"/>
                      <a:pt x="5715" y="12668"/>
                      <a:pt x="8192" y="11525"/>
                    </a:cubicBezTo>
                    <a:cubicBezTo>
                      <a:pt x="14002" y="12763"/>
                      <a:pt x="15812" y="11525"/>
                      <a:pt x="15050" y="6953"/>
                    </a:cubicBezTo>
                    <a:cubicBezTo>
                      <a:pt x="15050" y="6191"/>
                      <a:pt x="15050" y="5429"/>
                      <a:pt x="15050" y="4667"/>
                    </a:cubicBezTo>
                    <a:cubicBezTo>
                      <a:pt x="14859" y="-762"/>
                      <a:pt x="20098" y="2191"/>
                      <a:pt x="21908" y="0"/>
                    </a:cubicBez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2553;p10"/>
              <p:cNvSpPr/>
              <p:nvPr/>
            </p:nvSpPr>
            <p:spPr>
              <a:xfrm>
                <a:off x="9245328" y="2079893"/>
                <a:ext cx="1758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13716" extrusionOk="0">
                    <a:moveTo>
                      <a:pt x="5015" y="0"/>
                    </a:moveTo>
                    <a:cubicBezTo>
                      <a:pt x="6253" y="7906"/>
                      <a:pt x="11206" y="1143"/>
                      <a:pt x="14159" y="2286"/>
                    </a:cubicBezTo>
                    <a:cubicBezTo>
                      <a:pt x="15207" y="5620"/>
                      <a:pt x="16159" y="8954"/>
                      <a:pt x="17588" y="13716"/>
                    </a:cubicBezTo>
                    <a:cubicBezTo>
                      <a:pt x="14159" y="10858"/>
                      <a:pt x="11873" y="8858"/>
                      <a:pt x="9587" y="6858"/>
                    </a:cubicBezTo>
                    <a:cubicBezTo>
                      <a:pt x="8063" y="8382"/>
                      <a:pt x="6539" y="9906"/>
                      <a:pt x="5015" y="11430"/>
                    </a:cubicBezTo>
                    <a:cubicBezTo>
                      <a:pt x="6730" y="7620"/>
                      <a:pt x="-7082" y="3810"/>
                      <a:pt x="5015" y="0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2557;p10"/>
              <p:cNvSpPr/>
              <p:nvPr/>
            </p:nvSpPr>
            <p:spPr>
              <a:xfrm>
                <a:off x="9227483" y="2098181"/>
                <a:ext cx="13715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13715" h="18287" extrusionOk="0">
                    <a:moveTo>
                      <a:pt x="13716" y="13716"/>
                    </a:moveTo>
                    <a:cubicBezTo>
                      <a:pt x="12764" y="22479"/>
                      <a:pt x="5239" y="14573"/>
                      <a:pt x="2286" y="18288"/>
                    </a:cubicBezTo>
                    <a:cubicBezTo>
                      <a:pt x="1524" y="17526"/>
                      <a:pt x="762" y="16764"/>
                      <a:pt x="0" y="16002"/>
                    </a:cubicBezTo>
                    <a:cubicBezTo>
                      <a:pt x="2858" y="11430"/>
                      <a:pt x="2858" y="6858"/>
                      <a:pt x="0" y="2286"/>
                    </a:cubicBez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15240" y="5048"/>
                      <a:pt x="15240" y="5143"/>
                      <a:pt x="9144" y="10001"/>
                    </a:cubicBezTo>
                    <a:cubicBezTo>
                      <a:pt x="8096" y="10858"/>
                      <a:pt x="7525" y="12097"/>
                      <a:pt x="8382" y="12573"/>
                    </a:cubicBezTo>
                    <a:cubicBezTo>
                      <a:pt x="9906" y="13335"/>
                      <a:pt x="11906" y="13335"/>
                      <a:pt x="13716" y="13716"/>
                    </a:cubicBezTo>
                    <a:close/>
                  </a:path>
                </a:pathLst>
              </a:custGeom>
              <a:solidFill>
                <a:srgbClr val="FC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2281;p10"/>
            <p:cNvSpPr txBox="1"/>
            <p:nvPr/>
          </p:nvSpPr>
          <p:spPr>
            <a:xfrm rot="20881745">
              <a:off x="4991967" y="1649961"/>
              <a:ext cx="7119473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Ôn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tập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các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số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đến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100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(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tiết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1) </a:t>
              </a:r>
              <a:endParaRPr sz="2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Koni" pitchFamily="2" charset="0"/>
                <a:ea typeface="Overlock"/>
                <a:cs typeface="Overlock"/>
                <a:sym typeface="Overlock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9609" y="1807343"/>
            <a:ext cx="2460830" cy="1116944"/>
            <a:chOff x="2999609" y="1807343"/>
            <a:chExt cx="2460830" cy="1116944"/>
          </a:xfrm>
        </p:grpSpPr>
        <p:sp>
          <p:nvSpPr>
            <p:cNvPr id="853" name="Rectangle 852"/>
            <p:cNvSpPr/>
            <p:nvPr/>
          </p:nvSpPr>
          <p:spPr>
            <a:xfrm>
              <a:off x="3010729" y="1816291"/>
              <a:ext cx="244971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 err="1">
                  <a:ln w="2540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Bài</a:t>
              </a:r>
              <a:r>
                <a:rPr lang="en-US" sz="6600" b="1" dirty="0">
                  <a:ln w="2540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1: </a:t>
              </a:r>
              <a:endParaRPr lang="en-GB" sz="6600" dirty="0">
                <a:ln w="254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2999609" y="1807343"/>
              <a:ext cx="244971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Bài</a:t>
              </a: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1: </a:t>
              </a:r>
              <a:endParaRPr lang="en-GB" sz="6600" dirty="0"/>
            </a:p>
          </p:txBody>
        </p:sp>
      </p:grpSp>
      <p:sp>
        <p:nvSpPr>
          <p:cNvPr id="856" name="Google Shape;1454;p6"/>
          <p:cNvSpPr/>
          <p:nvPr/>
        </p:nvSpPr>
        <p:spPr>
          <a:xfrm rot="1975839">
            <a:off x="9104028" y="3201814"/>
            <a:ext cx="4882850" cy="6300054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2562;p10"/>
          <p:cNvGrpSpPr/>
          <p:nvPr/>
        </p:nvGrpSpPr>
        <p:grpSpPr>
          <a:xfrm>
            <a:off x="4425123" y="5751948"/>
            <a:ext cx="841680" cy="701097"/>
            <a:chOff x="6029366" y="3371852"/>
            <a:chExt cx="130719" cy="112578"/>
          </a:xfrm>
        </p:grpSpPr>
        <p:sp>
          <p:nvSpPr>
            <p:cNvPr id="8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641;p2"/>
          <p:cNvGrpSpPr/>
          <p:nvPr/>
        </p:nvGrpSpPr>
        <p:grpSpPr>
          <a:xfrm rot="-1062717">
            <a:off x="10929393" y="629586"/>
            <a:ext cx="1380787" cy="1184465"/>
            <a:chOff x="8203691" y="2074073"/>
            <a:chExt cx="976789" cy="876866"/>
          </a:xfrm>
        </p:grpSpPr>
        <p:sp>
          <p:nvSpPr>
            <p:cNvPr id="966" name="Google Shape;642;p2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643;p2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644;p2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645;p2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646;p2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647;p2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648;p2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649;p2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650;p2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651;p2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652;p2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653;p2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656;p2"/>
          <p:cNvGrpSpPr/>
          <p:nvPr/>
        </p:nvGrpSpPr>
        <p:grpSpPr>
          <a:xfrm>
            <a:off x="10760336" y="2230160"/>
            <a:ext cx="1452629" cy="1067443"/>
            <a:chOff x="-403127" y="371217"/>
            <a:chExt cx="1204344" cy="852925"/>
          </a:xfrm>
        </p:grpSpPr>
        <p:grpSp>
          <p:nvGrpSpPr>
            <p:cNvPr id="979" name="Google Shape;657;p2"/>
            <p:cNvGrpSpPr/>
            <p:nvPr/>
          </p:nvGrpSpPr>
          <p:grpSpPr>
            <a:xfrm flipH="1">
              <a:off x="-403127" y="400231"/>
              <a:ext cx="1182052" cy="823911"/>
              <a:chOff x="-380835" y="371217"/>
              <a:chExt cx="1182052" cy="823911"/>
            </a:xfrm>
          </p:grpSpPr>
          <p:grpSp>
            <p:nvGrpSpPr>
              <p:cNvPr id="988" name="Google Shape;658;p2"/>
              <p:cNvGrpSpPr/>
              <p:nvPr/>
            </p:nvGrpSpPr>
            <p:grpSpPr>
              <a:xfrm>
                <a:off x="-276917" y="371217"/>
                <a:ext cx="1078134" cy="565412"/>
                <a:chOff x="-276917" y="371217"/>
                <a:chExt cx="1078134" cy="565412"/>
              </a:xfrm>
            </p:grpSpPr>
            <p:sp>
              <p:nvSpPr>
                <p:cNvPr id="992" name="Google Shape;659;p2"/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98" h="439778" extrusionOk="0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660;p2"/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34" h="458057" extrusionOk="0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661;p2"/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58" h="393954" extrusionOk="0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662;p2"/>
              <p:cNvGrpSpPr/>
              <p:nvPr/>
            </p:nvGrpSpPr>
            <p:grpSpPr>
              <a:xfrm>
                <a:off x="-380835" y="555811"/>
                <a:ext cx="644461" cy="639317"/>
                <a:chOff x="-380835" y="555811"/>
                <a:chExt cx="644461" cy="639317"/>
              </a:xfrm>
            </p:grpSpPr>
            <p:sp>
              <p:nvSpPr>
                <p:cNvPr id="990" name="Google Shape;663;p2"/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20" h="588168" extrusionOk="0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664;p2"/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5" h="188118" extrusionOk="0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80" name="Google Shape;665;p2"/>
            <p:cNvGrpSpPr/>
            <p:nvPr/>
          </p:nvGrpSpPr>
          <p:grpSpPr>
            <a:xfrm flipH="1">
              <a:off x="-380835" y="371217"/>
              <a:ext cx="1182052" cy="823911"/>
              <a:chOff x="-380835" y="371217"/>
              <a:chExt cx="1182052" cy="823911"/>
            </a:xfrm>
          </p:grpSpPr>
          <p:grpSp>
            <p:nvGrpSpPr>
              <p:cNvPr id="981" name="Google Shape;666;p2"/>
              <p:cNvGrpSpPr/>
              <p:nvPr/>
            </p:nvGrpSpPr>
            <p:grpSpPr>
              <a:xfrm>
                <a:off x="-276917" y="371217"/>
                <a:ext cx="1078134" cy="565412"/>
                <a:chOff x="-276917" y="371217"/>
                <a:chExt cx="1078134" cy="565412"/>
              </a:xfrm>
            </p:grpSpPr>
            <p:sp>
              <p:nvSpPr>
                <p:cNvPr id="985" name="Google Shape;667;p2"/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98" h="439778" extrusionOk="0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668;p2"/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34" h="458057" extrusionOk="0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669;p2"/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58" h="393954" extrusionOk="0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2" name="Google Shape;670;p2"/>
              <p:cNvGrpSpPr/>
              <p:nvPr/>
            </p:nvGrpSpPr>
            <p:grpSpPr>
              <a:xfrm>
                <a:off x="-380835" y="555811"/>
                <a:ext cx="644461" cy="639317"/>
                <a:chOff x="-380835" y="555811"/>
                <a:chExt cx="644461" cy="639317"/>
              </a:xfrm>
            </p:grpSpPr>
            <p:sp>
              <p:nvSpPr>
                <p:cNvPr id="983" name="Google Shape;671;p2"/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20" h="588168" extrusionOk="0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672;p2"/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95" h="188118" extrusionOk="0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22" name="Google Shape;476;p2"/>
          <p:cNvGrpSpPr/>
          <p:nvPr/>
        </p:nvGrpSpPr>
        <p:grpSpPr>
          <a:xfrm rot="16449642">
            <a:off x="11007093" y="3783262"/>
            <a:ext cx="1834856" cy="1827065"/>
            <a:chOff x="9297121" y="4956135"/>
            <a:chExt cx="1834856" cy="1827065"/>
          </a:xfrm>
        </p:grpSpPr>
        <p:grpSp>
          <p:nvGrpSpPr>
            <p:cNvPr id="1023" name="Google Shape;477;p2"/>
            <p:cNvGrpSpPr/>
            <p:nvPr/>
          </p:nvGrpSpPr>
          <p:grpSpPr>
            <a:xfrm>
              <a:off x="9328898" y="5003504"/>
              <a:ext cx="1803080" cy="1779696"/>
              <a:chOff x="5748327" y="3124191"/>
              <a:chExt cx="696662" cy="611618"/>
            </a:xfrm>
          </p:grpSpPr>
          <p:grpSp>
            <p:nvGrpSpPr>
              <p:cNvPr id="1053" name="Google Shape;478;p2"/>
              <p:cNvGrpSpPr/>
              <p:nvPr/>
            </p:nvGrpSpPr>
            <p:grpSpPr>
              <a:xfrm>
                <a:off x="6032547" y="3282867"/>
                <a:ext cx="412442" cy="452942"/>
                <a:chOff x="6032547" y="3282867"/>
                <a:chExt cx="412442" cy="452942"/>
              </a:xfrm>
            </p:grpSpPr>
            <p:sp>
              <p:nvSpPr>
                <p:cNvPr id="1068" name="Google Shape;479;p2"/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76" h="399456" extrusionOk="0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480;p2"/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24" h="372928" extrusionOk="0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70" name="Google Shape;481;p2"/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1079" name="Google Shape;482;p2"/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4" h="104413" extrusionOk="0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0" name="Google Shape;483;p2"/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95" h="81300" extrusionOk="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484;p2"/>
                <p:cNvGrpSpPr/>
                <p:nvPr/>
              </p:nvGrpSpPr>
              <p:grpSpPr>
                <a:xfrm>
                  <a:off x="6047111" y="3351416"/>
                  <a:ext cx="342765" cy="366930"/>
                  <a:chOff x="6047111" y="3351416"/>
                  <a:chExt cx="342765" cy="366930"/>
                </a:xfrm>
              </p:grpSpPr>
              <p:grpSp>
                <p:nvGrpSpPr>
                  <p:cNvPr id="1072" name="Google Shape;485;p2"/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</p:grpSpPr>
                <p:sp>
                  <p:nvSpPr>
                    <p:cNvPr id="1076" name="Google Shape;486;p2"/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77" name="Google Shape;487;p2"/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78" name="Google Shape;488;p2"/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009" h="116015" extrusionOk="0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73" name="Google Shape;489;p2"/>
                  <p:cNvGrpSpPr/>
                  <p:nvPr/>
                </p:nvGrpSpPr>
                <p:grpSpPr>
                  <a:xfrm>
                    <a:off x="6047111" y="3598485"/>
                    <a:ext cx="123187" cy="119862"/>
                    <a:chOff x="6047111" y="3598485"/>
                    <a:chExt cx="123187" cy="119862"/>
                  </a:xfrm>
                </p:grpSpPr>
                <p:sp>
                  <p:nvSpPr>
                    <p:cNvPr id="1074" name="Google Shape;490;p2"/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0" h="106388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75" name="Google Shape;491;p2"/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054" name="Google Shape;492;p2"/>
              <p:cNvGrpSpPr/>
              <p:nvPr/>
            </p:nvGrpSpPr>
            <p:grpSpPr>
              <a:xfrm>
                <a:off x="5748327" y="3124191"/>
                <a:ext cx="551475" cy="220228"/>
                <a:chOff x="5748327" y="3124191"/>
                <a:chExt cx="551475" cy="220228"/>
              </a:xfrm>
            </p:grpSpPr>
            <p:sp>
              <p:nvSpPr>
                <p:cNvPr id="1055" name="Google Shape;493;p2"/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23" h="220228" extrusionOk="0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494;p2"/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167" h="174180" extrusionOk="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7570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57" name="Google Shape;495;p2"/>
                <p:cNvGrpSpPr/>
                <p:nvPr/>
              </p:nvGrpSpPr>
              <p:grpSpPr>
                <a:xfrm>
                  <a:off x="6192106" y="3124420"/>
                  <a:ext cx="107696" cy="79789"/>
                  <a:chOff x="6192106" y="3124420"/>
                  <a:chExt cx="107696" cy="79789"/>
                </a:xfrm>
              </p:grpSpPr>
              <p:sp>
                <p:nvSpPr>
                  <p:cNvPr id="1066" name="Google Shape;496;p2"/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47" h="79789" extrusionOk="0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497;p2"/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01" h="46205" extrusionOk="0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75707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8" name="Google Shape;498;p2"/>
                <p:cNvGrpSpPr/>
                <p:nvPr/>
              </p:nvGrpSpPr>
              <p:grpSpPr>
                <a:xfrm>
                  <a:off x="5777185" y="3127960"/>
                  <a:ext cx="410155" cy="211732"/>
                  <a:chOff x="5777185" y="3127960"/>
                  <a:chExt cx="410155" cy="211732"/>
                </a:xfrm>
              </p:grpSpPr>
              <p:grpSp>
                <p:nvGrpSpPr>
                  <p:cNvPr id="1059" name="Google Shape;499;p2"/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</p:grpSpPr>
                <p:sp>
                  <p:nvSpPr>
                    <p:cNvPr id="1063" name="Google Shape;500;p2"/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64" name="Google Shape;501;p2"/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65" name="Google Shape;502;p2"/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17" h="65934" extrusionOk="0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60" name="Google Shape;503;p2"/>
                  <p:cNvGrpSpPr/>
                  <p:nvPr/>
                </p:nvGrpSpPr>
                <p:grpSpPr>
                  <a:xfrm>
                    <a:off x="5777185" y="3219280"/>
                    <a:ext cx="92584" cy="120412"/>
                    <a:chOff x="5777185" y="3219280"/>
                    <a:chExt cx="92584" cy="120412"/>
                  </a:xfrm>
                </p:grpSpPr>
                <p:sp>
                  <p:nvSpPr>
                    <p:cNvPr id="1061" name="Google Shape;504;p2"/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62" name="Google Shape;505;p2"/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75707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24" name="Google Shape;506;p2"/>
            <p:cNvGrpSpPr/>
            <p:nvPr/>
          </p:nvGrpSpPr>
          <p:grpSpPr>
            <a:xfrm>
              <a:off x="9297121" y="4956135"/>
              <a:ext cx="1803080" cy="1779696"/>
              <a:chOff x="5748327" y="3124191"/>
              <a:chExt cx="696662" cy="611618"/>
            </a:xfrm>
          </p:grpSpPr>
          <p:grpSp>
            <p:nvGrpSpPr>
              <p:cNvPr id="1025" name="Google Shape;507;p2"/>
              <p:cNvGrpSpPr/>
              <p:nvPr/>
            </p:nvGrpSpPr>
            <p:grpSpPr>
              <a:xfrm>
                <a:off x="6032547" y="3282867"/>
                <a:ext cx="412442" cy="452942"/>
                <a:chOff x="6032547" y="3282867"/>
                <a:chExt cx="412442" cy="452942"/>
              </a:xfrm>
            </p:grpSpPr>
            <p:sp>
              <p:nvSpPr>
                <p:cNvPr id="1040" name="Google Shape;508;p2"/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776" h="399456" extrusionOk="0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509;p2"/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24" h="372928" extrusionOk="0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42" name="Google Shape;510;p2"/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1051" name="Google Shape;511;p2"/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4" h="104413" extrusionOk="0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512;p2"/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95" h="81300" extrusionOk="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513;p2"/>
                <p:cNvGrpSpPr/>
                <p:nvPr/>
              </p:nvGrpSpPr>
              <p:grpSpPr>
                <a:xfrm>
                  <a:off x="6047111" y="3351416"/>
                  <a:ext cx="342765" cy="366930"/>
                  <a:chOff x="6047111" y="3351416"/>
                  <a:chExt cx="342765" cy="366930"/>
                </a:xfrm>
              </p:grpSpPr>
              <p:grpSp>
                <p:nvGrpSpPr>
                  <p:cNvPr id="1044" name="Google Shape;514;p2"/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</p:grpSpPr>
                <p:sp>
                  <p:nvSpPr>
                    <p:cNvPr id="1048" name="Google Shape;515;p2"/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9" name="Google Shape;516;p2"/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50" name="Google Shape;517;p2"/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009" h="116015" extrusionOk="0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45" name="Google Shape;518;p2"/>
                  <p:cNvGrpSpPr/>
                  <p:nvPr/>
                </p:nvGrpSpPr>
                <p:grpSpPr>
                  <a:xfrm>
                    <a:off x="6047111" y="3598485"/>
                    <a:ext cx="123187" cy="119862"/>
                    <a:chOff x="6047111" y="3598485"/>
                    <a:chExt cx="123187" cy="119862"/>
                  </a:xfrm>
                </p:grpSpPr>
                <p:sp>
                  <p:nvSpPr>
                    <p:cNvPr id="1046" name="Google Shape;519;p2"/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0" h="106388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47" name="Google Shape;520;p2"/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2" h="106396" extrusionOk="0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026" name="Google Shape;521;p2"/>
              <p:cNvGrpSpPr/>
              <p:nvPr/>
            </p:nvGrpSpPr>
            <p:grpSpPr>
              <a:xfrm>
                <a:off x="5748327" y="3124191"/>
                <a:ext cx="551475" cy="220228"/>
                <a:chOff x="5748327" y="3124191"/>
                <a:chExt cx="551475" cy="220228"/>
              </a:xfrm>
            </p:grpSpPr>
            <p:sp>
              <p:nvSpPr>
                <p:cNvPr id="1027" name="Google Shape;522;p2"/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23" h="220228" extrusionOk="0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523;p2"/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167" h="174180" extrusionOk="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29" name="Google Shape;524;p2"/>
                <p:cNvGrpSpPr/>
                <p:nvPr/>
              </p:nvGrpSpPr>
              <p:grpSpPr>
                <a:xfrm>
                  <a:off x="6192106" y="3124420"/>
                  <a:ext cx="107696" cy="79789"/>
                  <a:chOff x="6192106" y="3124420"/>
                  <a:chExt cx="107696" cy="79789"/>
                </a:xfrm>
              </p:grpSpPr>
              <p:sp>
                <p:nvSpPr>
                  <p:cNvPr id="1038" name="Google Shape;525;p2"/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47" h="79789" extrusionOk="0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526;p2"/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601" h="46205" extrusionOk="0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0" name="Google Shape;527;p2"/>
                <p:cNvGrpSpPr/>
                <p:nvPr/>
              </p:nvGrpSpPr>
              <p:grpSpPr>
                <a:xfrm>
                  <a:off x="5777185" y="3127960"/>
                  <a:ext cx="410155" cy="211732"/>
                  <a:chOff x="5777185" y="3127960"/>
                  <a:chExt cx="410155" cy="211732"/>
                </a:xfrm>
              </p:grpSpPr>
              <p:grpSp>
                <p:nvGrpSpPr>
                  <p:cNvPr id="1031" name="Google Shape;528;p2"/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</p:grpSpPr>
                <p:sp>
                  <p:nvSpPr>
                    <p:cNvPr id="1035" name="Google Shape;529;p2"/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36" name="Google Shape;530;p2"/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37" name="Google Shape;531;p2"/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17" h="65934" extrusionOk="0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32" name="Google Shape;532;p2"/>
                  <p:cNvGrpSpPr/>
                  <p:nvPr/>
                </p:nvGrpSpPr>
                <p:grpSpPr>
                  <a:xfrm>
                    <a:off x="5777185" y="3219280"/>
                    <a:ext cx="92584" cy="120412"/>
                    <a:chOff x="5777185" y="3219280"/>
                    <a:chExt cx="92584" cy="120412"/>
                  </a:xfrm>
                </p:grpSpPr>
                <p:sp>
                  <p:nvSpPr>
                    <p:cNvPr id="1033" name="Google Shape;533;p2"/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034" name="Google Shape;534;p2"/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21" h="106392" extrusionOk="0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81" name="Google Shape;754;p3"/>
          <p:cNvGrpSpPr/>
          <p:nvPr/>
        </p:nvGrpSpPr>
        <p:grpSpPr>
          <a:xfrm rot="4969823">
            <a:off x="901671" y="1743760"/>
            <a:ext cx="1583332" cy="1280084"/>
            <a:chOff x="5857864" y="3271842"/>
            <a:chExt cx="478464" cy="312335"/>
          </a:xfrm>
        </p:grpSpPr>
        <p:sp>
          <p:nvSpPr>
            <p:cNvPr id="1082" name="Google Shape;755;p3"/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/>
              <a:ahLst/>
              <a:cxnLst/>
              <a:rect l="l" t="t" r="r" b="b"/>
              <a:pathLst>
                <a:path w="478464" h="312335" extrusionOk="0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3" name="Google Shape;756;p3"/>
            <p:cNvGrpSpPr/>
            <p:nvPr/>
          </p:nvGrpSpPr>
          <p:grpSpPr>
            <a:xfrm>
              <a:off x="5879972" y="3525996"/>
              <a:ext cx="449634" cy="56926"/>
              <a:chOff x="5879972" y="3525996"/>
              <a:chExt cx="449634" cy="56926"/>
            </a:xfrm>
          </p:grpSpPr>
          <p:grpSp>
            <p:nvGrpSpPr>
              <p:cNvPr id="1084" name="Google Shape;757;p3"/>
              <p:cNvGrpSpPr/>
              <p:nvPr/>
            </p:nvGrpSpPr>
            <p:grpSpPr>
              <a:xfrm>
                <a:off x="6282560" y="3525996"/>
                <a:ext cx="47046" cy="28489"/>
                <a:chOff x="6282560" y="3525996"/>
                <a:chExt cx="47046" cy="28489"/>
              </a:xfrm>
            </p:grpSpPr>
            <p:sp>
              <p:nvSpPr>
                <p:cNvPr id="1112" name="Google Shape;758;p3"/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759;p3"/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760;p3"/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6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5" name="Google Shape;761;p3"/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</p:grpSpPr>
            <p:sp>
              <p:nvSpPr>
                <p:cNvPr id="1110" name="Google Shape;762;p3"/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25432" extrusionOk="0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763;p3"/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6" name="Google Shape;764;p3"/>
              <p:cNvGrpSpPr/>
              <p:nvPr/>
            </p:nvGrpSpPr>
            <p:grpSpPr>
              <a:xfrm>
                <a:off x="6197511" y="3534945"/>
                <a:ext cx="25361" cy="25550"/>
                <a:chOff x="6197511" y="3534945"/>
                <a:chExt cx="25361" cy="25550"/>
              </a:xfrm>
            </p:grpSpPr>
            <p:sp>
              <p:nvSpPr>
                <p:cNvPr id="1108" name="Google Shape;765;p3"/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766;p3"/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7" name="Google Shape;767;p3"/>
              <p:cNvGrpSpPr/>
              <p:nvPr/>
            </p:nvGrpSpPr>
            <p:grpSpPr>
              <a:xfrm>
                <a:off x="6155112" y="3538012"/>
                <a:ext cx="25183" cy="25537"/>
                <a:chOff x="6155112" y="3538012"/>
                <a:chExt cx="25183" cy="25537"/>
              </a:xfrm>
            </p:grpSpPr>
            <p:sp>
              <p:nvSpPr>
                <p:cNvPr id="1106" name="Google Shape;768;p3"/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769;p3"/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8" name="Google Shape;770;p3"/>
              <p:cNvGrpSpPr/>
              <p:nvPr/>
            </p:nvGrpSpPr>
            <p:grpSpPr>
              <a:xfrm>
                <a:off x="6112336" y="3540979"/>
                <a:ext cx="25383" cy="25550"/>
                <a:chOff x="6112336" y="3540979"/>
                <a:chExt cx="25383" cy="25550"/>
              </a:xfrm>
            </p:grpSpPr>
            <p:sp>
              <p:nvSpPr>
                <p:cNvPr id="1104" name="Google Shape;771;p3"/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772;p3"/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00" extrusionOk="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9" name="Google Shape;773;p3"/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</p:grpSpPr>
            <p:sp>
              <p:nvSpPr>
                <p:cNvPr id="1102" name="Google Shape;774;p3"/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775;p3"/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" h="6000" extrusionOk="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0" name="Google Shape;776;p3"/>
              <p:cNvGrpSpPr/>
              <p:nvPr/>
            </p:nvGrpSpPr>
            <p:grpSpPr>
              <a:xfrm>
                <a:off x="5942138" y="3549967"/>
                <a:ext cx="46895" cy="28542"/>
                <a:chOff x="5942138" y="3549967"/>
                <a:chExt cx="46895" cy="28542"/>
              </a:xfrm>
            </p:grpSpPr>
            <p:sp>
              <p:nvSpPr>
                <p:cNvPr id="1099" name="Google Shape;777;p3"/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6" extrusionOk="0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778;p3"/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779;p3"/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1" name="Google Shape;780;p3"/>
              <p:cNvGrpSpPr/>
              <p:nvPr/>
            </p:nvGrpSpPr>
            <p:grpSpPr>
              <a:xfrm>
                <a:off x="5899623" y="3555904"/>
                <a:ext cx="25306" cy="25543"/>
                <a:chOff x="5899623" y="3555904"/>
                <a:chExt cx="25306" cy="25543"/>
              </a:xfrm>
            </p:grpSpPr>
            <p:sp>
              <p:nvSpPr>
                <p:cNvPr id="1097" name="Google Shape;781;p3"/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0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782;p3"/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2" name="Google Shape;783;p3"/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6095" extrusionOk="0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3" name="Google Shape;784;p3"/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</p:grpSpPr>
            <p:sp>
              <p:nvSpPr>
                <p:cNvPr id="1095" name="Google Shape;785;p3"/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7" extrusionOk="0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786;p3"/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6191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94" name="Google Shape;787;p3"/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6095" extrusionOk="0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5" name="Freeform 34"/>
          <p:cNvSpPr>
            <a:spLocks noEditPoints="1"/>
          </p:cNvSpPr>
          <p:nvPr/>
        </p:nvSpPr>
        <p:spPr bwMode="auto">
          <a:xfrm>
            <a:off x="3480232" y="5912277"/>
            <a:ext cx="772861" cy="641254"/>
          </a:xfrm>
          <a:custGeom>
            <a:avLst/>
            <a:gdLst>
              <a:gd name="T0" fmla="*/ 722 w 1536"/>
              <a:gd name="T1" fmla="*/ 1445 h 1528"/>
              <a:gd name="T2" fmla="*/ 813 w 1536"/>
              <a:gd name="T3" fmla="*/ 1355 h 1528"/>
              <a:gd name="T4" fmla="*/ 1221 w 1536"/>
              <a:gd name="T5" fmla="*/ 1528 h 1528"/>
              <a:gd name="T6" fmla="*/ 1191 w 1536"/>
              <a:gd name="T7" fmla="*/ 1129 h 1528"/>
              <a:gd name="T8" fmla="*/ 1536 w 1536"/>
              <a:gd name="T9" fmla="*/ 1039 h 1528"/>
              <a:gd name="T10" fmla="*/ 1445 w 1536"/>
              <a:gd name="T11" fmla="*/ 180 h 1528"/>
              <a:gd name="T12" fmla="*/ 768 w 1536"/>
              <a:gd name="T13" fmla="*/ 0 h 1528"/>
              <a:gd name="T14" fmla="*/ 90 w 1536"/>
              <a:gd name="T15" fmla="*/ 180 h 1528"/>
              <a:gd name="T16" fmla="*/ 0 w 1536"/>
              <a:gd name="T17" fmla="*/ 1039 h 1528"/>
              <a:gd name="T18" fmla="*/ 345 w 1536"/>
              <a:gd name="T19" fmla="*/ 1129 h 1528"/>
              <a:gd name="T20" fmla="*/ 314 w 1536"/>
              <a:gd name="T21" fmla="*/ 1528 h 1528"/>
              <a:gd name="T22" fmla="*/ 722 w 1536"/>
              <a:gd name="T23" fmla="*/ 1355 h 1528"/>
              <a:gd name="T24" fmla="*/ 397 w 1536"/>
              <a:gd name="T25" fmla="*/ 1265 h 1528"/>
              <a:gd name="T26" fmla="*/ 722 w 1536"/>
              <a:gd name="T27" fmla="*/ 1129 h 1528"/>
              <a:gd name="T28" fmla="*/ 813 w 1536"/>
              <a:gd name="T29" fmla="*/ 1265 h 1528"/>
              <a:gd name="T30" fmla="*/ 1096 w 1536"/>
              <a:gd name="T31" fmla="*/ 1129 h 1528"/>
              <a:gd name="T32" fmla="*/ 813 w 1536"/>
              <a:gd name="T33" fmla="*/ 1265 h 1528"/>
              <a:gd name="T34" fmla="*/ 895 w 1536"/>
              <a:gd name="T35" fmla="*/ 180 h 1528"/>
              <a:gd name="T36" fmla="*/ 768 w 1536"/>
              <a:gd name="T37" fmla="*/ 90 h 1528"/>
              <a:gd name="T38" fmla="*/ 180 w 1536"/>
              <a:gd name="T39" fmla="*/ 271 h 1528"/>
              <a:gd name="T40" fmla="*/ 1355 w 1536"/>
              <a:gd name="T41" fmla="*/ 1039 h 1528"/>
              <a:gd name="T42" fmla="*/ 813 w 1536"/>
              <a:gd name="T43" fmla="*/ 647 h 1528"/>
              <a:gd name="T44" fmla="*/ 903 w 1536"/>
              <a:gd name="T45" fmla="*/ 738 h 1528"/>
              <a:gd name="T46" fmla="*/ 813 w 1536"/>
              <a:gd name="T47" fmla="*/ 828 h 1528"/>
              <a:gd name="T48" fmla="*/ 722 w 1536"/>
              <a:gd name="T49" fmla="*/ 738 h 1528"/>
              <a:gd name="T50" fmla="*/ 632 w 1536"/>
              <a:gd name="T51" fmla="*/ 647 h 1528"/>
              <a:gd name="T52" fmla="*/ 722 w 1536"/>
              <a:gd name="T53" fmla="*/ 557 h 1528"/>
              <a:gd name="T54" fmla="*/ 813 w 1536"/>
              <a:gd name="T55" fmla="*/ 647 h 1528"/>
              <a:gd name="T56" fmla="*/ 542 w 1536"/>
              <a:gd name="T57" fmla="*/ 587 h 1528"/>
              <a:gd name="T58" fmla="*/ 451 w 1536"/>
              <a:gd name="T59" fmla="*/ 903 h 1528"/>
              <a:gd name="T60" fmla="*/ 271 w 1536"/>
              <a:gd name="T61" fmla="*/ 768 h 1528"/>
              <a:gd name="T62" fmla="*/ 361 w 1536"/>
              <a:gd name="T63" fmla="*/ 452 h 1528"/>
              <a:gd name="T64" fmla="*/ 451 w 1536"/>
              <a:gd name="T65" fmla="*/ 677 h 1528"/>
              <a:gd name="T66" fmla="*/ 993 w 1536"/>
              <a:gd name="T67" fmla="*/ 452 h 1528"/>
              <a:gd name="T68" fmla="*/ 1265 w 1536"/>
              <a:gd name="T69" fmla="*/ 542 h 1528"/>
              <a:gd name="T70" fmla="*/ 1084 w 1536"/>
              <a:gd name="T71" fmla="*/ 632 h 1528"/>
              <a:gd name="T72" fmla="*/ 1265 w 1536"/>
              <a:gd name="T73" fmla="*/ 903 h 1528"/>
              <a:gd name="T74" fmla="*/ 993 w 1536"/>
              <a:gd name="T75" fmla="*/ 813 h 1528"/>
              <a:gd name="T76" fmla="*/ 1174 w 1536"/>
              <a:gd name="T77" fmla="*/ 723 h 1528"/>
              <a:gd name="T78" fmla="*/ 993 w 1536"/>
              <a:gd name="T79" fmla="*/ 452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36" h="1528">
                <a:moveTo>
                  <a:pt x="722" y="1355"/>
                </a:moveTo>
                <a:cubicBezTo>
                  <a:pt x="722" y="1445"/>
                  <a:pt x="722" y="1445"/>
                  <a:pt x="722" y="1445"/>
                </a:cubicBezTo>
                <a:cubicBezTo>
                  <a:pt x="813" y="1445"/>
                  <a:pt x="813" y="1445"/>
                  <a:pt x="813" y="1445"/>
                </a:cubicBezTo>
                <a:cubicBezTo>
                  <a:pt x="813" y="1355"/>
                  <a:pt x="813" y="1355"/>
                  <a:pt x="813" y="1355"/>
                </a:cubicBezTo>
                <a:cubicBezTo>
                  <a:pt x="1167" y="1355"/>
                  <a:pt x="1167" y="1355"/>
                  <a:pt x="1167" y="1355"/>
                </a:cubicBezTo>
                <a:cubicBezTo>
                  <a:pt x="1221" y="1528"/>
                  <a:pt x="1221" y="1528"/>
                  <a:pt x="1221" y="1528"/>
                </a:cubicBezTo>
                <a:cubicBezTo>
                  <a:pt x="1308" y="1501"/>
                  <a:pt x="1308" y="1501"/>
                  <a:pt x="1308" y="1501"/>
                </a:cubicBezTo>
                <a:cubicBezTo>
                  <a:pt x="1191" y="1129"/>
                  <a:pt x="1191" y="1129"/>
                  <a:pt x="1191" y="1129"/>
                </a:cubicBezTo>
                <a:cubicBezTo>
                  <a:pt x="1536" y="1129"/>
                  <a:pt x="1536" y="1129"/>
                  <a:pt x="1536" y="1129"/>
                </a:cubicBezTo>
                <a:cubicBezTo>
                  <a:pt x="1536" y="1039"/>
                  <a:pt x="1536" y="1039"/>
                  <a:pt x="1536" y="1039"/>
                </a:cubicBezTo>
                <a:cubicBezTo>
                  <a:pt x="1445" y="1039"/>
                  <a:pt x="1445" y="1039"/>
                  <a:pt x="1445" y="1039"/>
                </a:cubicBezTo>
                <a:cubicBezTo>
                  <a:pt x="1445" y="180"/>
                  <a:pt x="1445" y="180"/>
                  <a:pt x="1445" y="180"/>
                </a:cubicBezTo>
                <a:cubicBezTo>
                  <a:pt x="989" y="180"/>
                  <a:pt x="989" y="180"/>
                  <a:pt x="989" y="180"/>
                </a:cubicBezTo>
                <a:cubicBezTo>
                  <a:pt x="968" y="78"/>
                  <a:pt x="877" y="0"/>
                  <a:pt x="768" y="0"/>
                </a:cubicBezTo>
                <a:cubicBezTo>
                  <a:pt x="659" y="0"/>
                  <a:pt x="567" y="78"/>
                  <a:pt x="546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90" y="1039"/>
                  <a:pt x="90" y="1039"/>
                  <a:pt x="90" y="1039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0" y="1129"/>
                  <a:pt x="0" y="1129"/>
                  <a:pt x="0" y="1129"/>
                </a:cubicBezTo>
                <a:cubicBezTo>
                  <a:pt x="345" y="1129"/>
                  <a:pt x="345" y="1129"/>
                  <a:pt x="345" y="1129"/>
                </a:cubicBezTo>
                <a:cubicBezTo>
                  <a:pt x="228" y="1501"/>
                  <a:pt x="228" y="1501"/>
                  <a:pt x="228" y="1501"/>
                </a:cubicBezTo>
                <a:cubicBezTo>
                  <a:pt x="314" y="1528"/>
                  <a:pt x="314" y="1528"/>
                  <a:pt x="314" y="1528"/>
                </a:cubicBezTo>
                <a:cubicBezTo>
                  <a:pt x="368" y="1355"/>
                  <a:pt x="368" y="1355"/>
                  <a:pt x="368" y="1355"/>
                </a:cubicBezTo>
                <a:lnTo>
                  <a:pt x="722" y="1355"/>
                </a:lnTo>
                <a:close/>
                <a:moveTo>
                  <a:pt x="722" y="1265"/>
                </a:moveTo>
                <a:cubicBezTo>
                  <a:pt x="397" y="1265"/>
                  <a:pt x="397" y="1265"/>
                  <a:pt x="397" y="1265"/>
                </a:cubicBezTo>
                <a:cubicBezTo>
                  <a:pt x="439" y="1129"/>
                  <a:pt x="439" y="1129"/>
                  <a:pt x="439" y="1129"/>
                </a:cubicBezTo>
                <a:cubicBezTo>
                  <a:pt x="722" y="1129"/>
                  <a:pt x="722" y="1129"/>
                  <a:pt x="722" y="1129"/>
                </a:cubicBezTo>
                <a:lnTo>
                  <a:pt x="722" y="1265"/>
                </a:lnTo>
                <a:close/>
                <a:moveTo>
                  <a:pt x="813" y="1265"/>
                </a:moveTo>
                <a:cubicBezTo>
                  <a:pt x="813" y="1129"/>
                  <a:pt x="813" y="1129"/>
                  <a:pt x="813" y="1129"/>
                </a:cubicBezTo>
                <a:cubicBezTo>
                  <a:pt x="1096" y="1129"/>
                  <a:pt x="1096" y="1129"/>
                  <a:pt x="1096" y="1129"/>
                </a:cubicBezTo>
                <a:cubicBezTo>
                  <a:pt x="1139" y="1265"/>
                  <a:pt x="1139" y="1265"/>
                  <a:pt x="1139" y="1265"/>
                </a:cubicBezTo>
                <a:lnTo>
                  <a:pt x="813" y="1265"/>
                </a:lnTo>
                <a:close/>
                <a:moveTo>
                  <a:pt x="768" y="90"/>
                </a:moveTo>
                <a:cubicBezTo>
                  <a:pt x="827" y="90"/>
                  <a:pt x="877" y="128"/>
                  <a:pt x="895" y="180"/>
                </a:cubicBezTo>
                <a:cubicBezTo>
                  <a:pt x="640" y="180"/>
                  <a:pt x="640" y="180"/>
                  <a:pt x="640" y="180"/>
                </a:cubicBezTo>
                <a:cubicBezTo>
                  <a:pt x="659" y="128"/>
                  <a:pt x="709" y="90"/>
                  <a:pt x="768" y="90"/>
                </a:cubicBezTo>
                <a:close/>
                <a:moveTo>
                  <a:pt x="180" y="1039"/>
                </a:moveTo>
                <a:cubicBezTo>
                  <a:pt x="180" y="271"/>
                  <a:pt x="180" y="271"/>
                  <a:pt x="180" y="271"/>
                </a:cubicBezTo>
                <a:cubicBezTo>
                  <a:pt x="1355" y="271"/>
                  <a:pt x="1355" y="271"/>
                  <a:pt x="1355" y="271"/>
                </a:cubicBezTo>
                <a:cubicBezTo>
                  <a:pt x="1355" y="1039"/>
                  <a:pt x="1355" y="1039"/>
                  <a:pt x="1355" y="1039"/>
                </a:cubicBezTo>
                <a:lnTo>
                  <a:pt x="180" y="1039"/>
                </a:lnTo>
                <a:close/>
                <a:moveTo>
                  <a:pt x="813" y="647"/>
                </a:moveTo>
                <a:cubicBezTo>
                  <a:pt x="903" y="647"/>
                  <a:pt x="903" y="647"/>
                  <a:pt x="903" y="647"/>
                </a:cubicBezTo>
                <a:cubicBezTo>
                  <a:pt x="903" y="738"/>
                  <a:pt x="903" y="738"/>
                  <a:pt x="903" y="738"/>
                </a:cubicBezTo>
                <a:cubicBezTo>
                  <a:pt x="813" y="738"/>
                  <a:pt x="813" y="738"/>
                  <a:pt x="813" y="738"/>
                </a:cubicBezTo>
                <a:cubicBezTo>
                  <a:pt x="813" y="828"/>
                  <a:pt x="813" y="828"/>
                  <a:pt x="813" y="828"/>
                </a:cubicBezTo>
                <a:cubicBezTo>
                  <a:pt x="722" y="828"/>
                  <a:pt x="722" y="828"/>
                  <a:pt x="722" y="828"/>
                </a:cubicBezTo>
                <a:cubicBezTo>
                  <a:pt x="722" y="738"/>
                  <a:pt x="722" y="738"/>
                  <a:pt x="722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2" y="647"/>
                  <a:pt x="632" y="647"/>
                  <a:pt x="632" y="647"/>
                </a:cubicBezTo>
                <a:cubicBezTo>
                  <a:pt x="722" y="647"/>
                  <a:pt x="722" y="647"/>
                  <a:pt x="722" y="647"/>
                </a:cubicBezTo>
                <a:cubicBezTo>
                  <a:pt x="722" y="557"/>
                  <a:pt x="722" y="557"/>
                  <a:pt x="722" y="557"/>
                </a:cubicBezTo>
                <a:cubicBezTo>
                  <a:pt x="813" y="557"/>
                  <a:pt x="813" y="557"/>
                  <a:pt x="813" y="557"/>
                </a:cubicBezTo>
                <a:lnTo>
                  <a:pt x="813" y="647"/>
                </a:lnTo>
                <a:close/>
                <a:moveTo>
                  <a:pt x="451" y="587"/>
                </a:moveTo>
                <a:cubicBezTo>
                  <a:pt x="542" y="587"/>
                  <a:pt x="542" y="587"/>
                  <a:pt x="542" y="587"/>
                </a:cubicBezTo>
                <a:cubicBezTo>
                  <a:pt x="542" y="903"/>
                  <a:pt x="542" y="903"/>
                  <a:pt x="542" y="903"/>
                </a:cubicBezTo>
                <a:cubicBezTo>
                  <a:pt x="451" y="903"/>
                  <a:pt x="451" y="903"/>
                  <a:pt x="451" y="903"/>
                </a:cubicBezTo>
                <a:cubicBezTo>
                  <a:pt x="451" y="768"/>
                  <a:pt x="451" y="768"/>
                  <a:pt x="451" y="768"/>
                </a:cubicBezTo>
                <a:cubicBezTo>
                  <a:pt x="271" y="768"/>
                  <a:pt x="271" y="768"/>
                  <a:pt x="271" y="768"/>
                </a:cubicBezTo>
                <a:cubicBezTo>
                  <a:pt x="271" y="452"/>
                  <a:pt x="271" y="452"/>
                  <a:pt x="271" y="452"/>
                </a:cubicBezTo>
                <a:cubicBezTo>
                  <a:pt x="361" y="452"/>
                  <a:pt x="361" y="452"/>
                  <a:pt x="361" y="452"/>
                </a:cubicBezTo>
                <a:cubicBezTo>
                  <a:pt x="361" y="677"/>
                  <a:pt x="361" y="677"/>
                  <a:pt x="361" y="677"/>
                </a:cubicBezTo>
                <a:cubicBezTo>
                  <a:pt x="451" y="677"/>
                  <a:pt x="451" y="677"/>
                  <a:pt x="451" y="677"/>
                </a:cubicBezTo>
                <a:lnTo>
                  <a:pt x="451" y="587"/>
                </a:lnTo>
                <a:close/>
                <a:moveTo>
                  <a:pt x="993" y="452"/>
                </a:moveTo>
                <a:cubicBezTo>
                  <a:pt x="1265" y="452"/>
                  <a:pt x="1265" y="452"/>
                  <a:pt x="1265" y="452"/>
                </a:cubicBezTo>
                <a:cubicBezTo>
                  <a:pt x="1265" y="542"/>
                  <a:pt x="1265" y="542"/>
                  <a:pt x="1265" y="542"/>
                </a:cubicBezTo>
                <a:cubicBezTo>
                  <a:pt x="1084" y="542"/>
                  <a:pt x="1084" y="542"/>
                  <a:pt x="1084" y="542"/>
                </a:cubicBezTo>
                <a:cubicBezTo>
                  <a:pt x="1084" y="632"/>
                  <a:pt x="1084" y="632"/>
                  <a:pt x="1084" y="632"/>
                </a:cubicBezTo>
                <a:cubicBezTo>
                  <a:pt x="1265" y="632"/>
                  <a:pt x="1265" y="632"/>
                  <a:pt x="1265" y="632"/>
                </a:cubicBezTo>
                <a:cubicBezTo>
                  <a:pt x="1265" y="903"/>
                  <a:pt x="1265" y="903"/>
                  <a:pt x="1265" y="903"/>
                </a:cubicBezTo>
                <a:cubicBezTo>
                  <a:pt x="993" y="903"/>
                  <a:pt x="993" y="903"/>
                  <a:pt x="993" y="903"/>
                </a:cubicBezTo>
                <a:cubicBezTo>
                  <a:pt x="993" y="813"/>
                  <a:pt x="993" y="813"/>
                  <a:pt x="993" y="813"/>
                </a:cubicBezTo>
                <a:cubicBezTo>
                  <a:pt x="1174" y="813"/>
                  <a:pt x="1174" y="813"/>
                  <a:pt x="1174" y="813"/>
                </a:cubicBezTo>
                <a:cubicBezTo>
                  <a:pt x="1174" y="723"/>
                  <a:pt x="1174" y="723"/>
                  <a:pt x="1174" y="723"/>
                </a:cubicBezTo>
                <a:cubicBezTo>
                  <a:pt x="993" y="723"/>
                  <a:pt x="993" y="723"/>
                  <a:pt x="993" y="723"/>
                </a:cubicBezTo>
                <a:lnTo>
                  <a:pt x="993" y="45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52"/>
          <p:cNvSpPr>
            <a:spLocks noEditPoints="1"/>
          </p:cNvSpPr>
          <p:nvPr/>
        </p:nvSpPr>
        <p:spPr bwMode="auto">
          <a:xfrm>
            <a:off x="7812415" y="5592257"/>
            <a:ext cx="1152384" cy="943537"/>
          </a:xfrm>
          <a:custGeom>
            <a:avLst/>
            <a:gdLst>
              <a:gd name="T0" fmla="*/ 90 w 1536"/>
              <a:gd name="T1" fmla="*/ 0 h 1175"/>
              <a:gd name="T2" fmla="*/ 0 w 1536"/>
              <a:gd name="T3" fmla="*/ 904 h 1175"/>
              <a:gd name="T4" fmla="*/ 226 w 1536"/>
              <a:gd name="T5" fmla="*/ 1175 h 1175"/>
              <a:gd name="T6" fmla="*/ 1536 w 1536"/>
              <a:gd name="T7" fmla="*/ 949 h 1175"/>
              <a:gd name="T8" fmla="*/ 1445 w 1536"/>
              <a:gd name="T9" fmla="*/ 904 h 1175"/>
              <a:gd name="T10" fmla="*/ 180 w 1536"/>
              <a:gd name="T11" fmla="*/ 91 h 1175"/>
              <a:gd name="T12" fmla="*/ 1355 w 1536"/>
              <a:gd name="T13" fmla="*/ 723 h 1175"/>
              <a:gd name="T14" fmla="*/ 180 w 1536"/>
              <a:gd name="T15" fmla="*/ 91 h 1175"/>
              <a:gd name="T16" fmla="*/ 1355 w 1536"/>
              <a:gd name="T17" fmla="*/ 814 h 1175"/>
              <a:gd name="T18" fmla="*/ 180 w 1536"/>
              <a:gd name="T19" fmla="*/ 904 h 1175"/>
              <a:gd name="T20" fmla="*/ 1310 w 1536"/>
              <a:gd name="T21" fmla="*/ 1085 h 1175"/>
              <a:gd name="T22" fmla="*/ 98 w 1536"/>
              <a:gd name="T23" fmla="*/ 994 h 1175"/>
              <a:gd name="T24" fmla="*/ 1310 w 1536"/>
              <a:gd name="T25" fmla="*/ 1085 h 1175"/>
              <a:gd name="T26" fmla="*/ 903 w 1536"/>
              <a:gd name="T27" fmla="*/ 377 h 1175"/>
              <a:gd name="T28" fmla="*/ 813 w 1536"/>
              <a:gd name="T29" fmla="*/ 467 h 1175"/>
              <a:gd name="T30" fmla="*/ 722 w 1536"/>
              <a:gd name="T31" fmla="*/ 558 h 1175"/>
              <a:gd name="T32" fmla="*/ 632 w 1536"/>
              <a:gd name="T33" fmla="*/ 467 h 1175"/>
              <a:gd name="T34" fmla="*/ 722 w 1536"/>
              <a:gd name="T35" fmla="*/ 377 h 1175"/>
              <a:gd name="T36" fmla="*/ 813 w 1536"/>
              <a:gd name="T37" fmla="*/ 287 h 1175"/>
              <a:gd name="T38" fmla="*/ 994 w 1536"/>
              <a:gd name="T39" fmla="*/ 181 h 1175"/>
              <a:gd name="T40" fmla="*/ 1219 w 1536"/>
              <a:gd name="T41" fmla="*/ 452 h 1175"/>
              <a:gd name="T42" fmla="*/ 1084 w 1536"/>
              <a:gd name="T43" fmla="*/ 543 h 1175"/>
              <a:gd name="T44" fmla="*/ 1219 w 1536"/>
              <a:gd name="T45" fmla="*/ 633 h 1175"/>
              <a:gd name="T46" fmla="*/ 994 w 1536"/>
              <a:gd name="T47" fmla="*/ 362 h 1175"/>
              <a:gd name="T48" fmla="*/ 1129 w 1536"/>
              <a:gd name="T49" fmla="*/ 271 h 1175"/>
              <a:gd name="T50" fmla="*/ 994 w 1536"/>
              <a:gd name="T51" fmla="*/ 181 h 1175"/>
              <a:gd name="T52" fmla="*/ 542 w 1536"/>
              <a:gd name="T53" fmla="*/ 181 h 1175"/>
              <a:gd name="T54" fmla="*/ 406 w 1536"/>
              <a:gd name="T55" fmla="*/ 452 h 1175"/>
              <a:gd name="T56" fmla="*/ 542 w 1536"/>
              <a:gd name="T57" fmla="*/ 543 h 1175"/>
              <a:gd name="T58" fmla="*/ 316 w 1536"/>
              <a:gd name="T59" fmla="*/ 633 h 1175"/>
              <a:gd name="T60" fmla="*/ 451 w 1536"/>
              <a:gd name="T61" fmla="*/ 362 h 1175"/>
              <a:gd name="T62" fmla="*/ 316 w 1536"/>
              <a:gd name="T63" fmla="*/ 271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36" h="1175">
                <a:moveTo>
                  <a:pt x="1445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904"/>
                  <a:pt x="90" y="904"/>
                  <a:pt x="90" y="904"/>
                </a:cubicBezTo>
                <a:cubicBezTo>
                  <a:pt x="0" y="904"/>
                  <a:pt x="0" y="904"/>
                  <a:pt x="0" y="904"/>
                </a:cubicBezTo>
                <a:cubicBezTo>
                  <a:pt x="0" y="949"/>
                  <a:pt x="0" y="949"/>
                  <a:pt x="0" y="949"/>
                </a:cubicBezTo>
                <a:cubicBezTo>
                  <a:pt x="0" y="1074"/>
                  <a:pt x="101" y="1175"/>
                  <a:pt x="226" y="1175"/>
                </a:cubicBezTo>
                <a:cubicBezTo>
                  <a:pt x="1310" y="1175"/>
                  <a:pt x="1310" y="1175"/>
                  <a:pt x="1310" y="1175"/>
                </a:cubicBezTo>
                <a:cubicBezTo>
                  <a:pt x="1434" y="1175"/>
                  <a:pt x="1536" y="1074"/>
                  <a:pt x="1536" y="949"/>
                </a:cubicBezTo>
                <a:cubicBezTo>
                  <a:pt x="1536" y="904"/>
                  <a:pt x="1536" y="904"/>
                  <a:pt x="1536" y="904"/>
                </a:cubicBezTo>
                <a:cubicBezTo>
                  <a:pt x="1445" y="904"/>
                  <a:pt x="1445" y="904"/>
                  <a:pt x="1445" y="904"/>
                </a:cubicBezTo>
                <a:lnTo>
                  <a:pt x="1445" y="0"/>
                </a:lnTo>
                <a:close/>
                <a:moveTo>
                  <a:pt x="180" y="91"/>
                </a:moveTo>
                <a:cubicBezTo>
                  <a:pt x="1355" y="91"/>
                  <a:pt x="1355" y="91"/>
                  <a:pt x="1355" y="91"/>
                </a:cubicBezTo>
                <a:cubicBezTo>
                  <a:pt x="1355" y="723"/>
                  <a:pt x="1355" y="723"/>
                  <a:pt x="1355" y="723"/>
                </a:cubicBezTo>
                <a:cubicBezTo>
                  <a:pt x="180" y="723"/>
                  <a:pt x="180" y="723"/>
                  <a:pt x="180" y="723"/>
                </a:cubicBezTo>
                <a:lnTo>
                  <a:pt x="180" y="91"/>
                </a:lnTo>
                <a:close/>
                <a:moveTo>
                  <a:pt x="180" y="814"/>
                </a:moveTo>
                <a:cubicBezTo>
                  <a:pt x="1355" y="814"/>
                  <a:pt x="1355" y="814"/>
                  <a:pt x="1355" y="814"/>
                </a:cubicBezTo>
                <a:cubicBezTo>
                  <a:pt x="1355" y="904"/>
                  <a:pt x="1355" y="904"/>
                  <a:pt x="1355" y="904"/>
                </a:cubicBezTo>
                <a:cubicBezTo>
                  <a:pt x="180" y="904"/>
                  <a:pt x="180" y="904"/>
                  <a:pt x="180" y="904"/>
                </a:cubicBezTo>
                <a:lnTo>
                  <a:pt x="180" y="814"/>
                </a:lnTo>
                <a:close/>
                <a:moveTo>
                  <a:pt x="1310" y="1085"/>
                </a:moveTo>
                <a:cubicBezTo>
                  <a:pt x="226" y="1085"/>
                  <a:pt x="226" y="1085"/>
                  <a:pt x="226" y="1085"/>
                </a:cubicBezTo>
                <a:cubicBezTo>
                  <a:pt x="167" y="1085"/>
                  <a:pt x="116" y="1047"/>
                  <a:pt x="98" y="994"/>
                </a:cubicBezTo>
                <a:cubicBezTo>
                  <a:pt x="1438" y="994"/>
                  <a:pt x="1438" y="994"/>
                  <a:pt x="1438" y="994"/>
                </a:cubicBezTo>
                <a:cubicBezTo>
                  <a:pt x="1419" y="1047"/>
                  <a:pt x="1369" y="1085"/>
                  <a:pt x="1310" y="1085"/>
                </a:cubicBezTo>
                <a:close/>
                <a:moveTo>
                  <a:pt x="813" y="377"/>
                </a:moveTo>
                <a:cubicBezTo>
                  <a:pt x="903" y="377"/>
                  <a:pt x="903" y="377"/>
                  <a:pt x="903" y="377"/>
                </a:cubicBezTo>
                <a:cubicBezTo>
                  <a:pt x="903" y="467"/>
                  <a:pt x="903" y="467"/>
                  <a:pt x="903" y="467"/>
                </a:cubicBezTo>
                <a:cubicBezTo>
                  <a:pt x="813" y="467"/>
                  <a:pt x="813" y="467"/>
                  <a:pt x="813" y="467"/>
                </a:cubicBezTo>
                <a:cubicBezTo>
                  <a:pt x="813" y="558"/>
                  <a:pt x="813" y="558"/>
                  <a:pt x="813" y="558"/>
                </a:cubicBezTo>
                <a:cubicBezTo>
                  <a:pt x="722" y="558"/>
                  <a:pt x="722" y="558"/>
                  <a:pt x="722" y="558"/>
                </a:cubicBezTo>
                <a:cubicBezTo>
                  <a:pt x="722" y="467"/>
                  <a:pt x="722" y="467"/>
                  <a:pt x="722" y="467"/>
                </a:cubicBezTo>
                <a:cubicBezTo>
                  <a:pt x="632" y="467"/>
                  <a:pt x="632" y="467"/>
                  <a:pt x="632" y="467"/>
                </a:cubicBezTo>
                <a:cubicBezTo>
                  <a:pt x="632" y="377"/>
                  <a:pt x="632" y="377"/>
                  <a:pt x="632" y="377"/>
                </a:cubicBezTo>
                <a:cubicBezTo>
                  <a:pt x="722" y="377"/>
                  <a:pt x="722" y="377"/>
                  <a:pt x="722" y="377"/>
                </a:cubicBezTo>
                <a:cubicBezTo>
                  <a:pt x="722" y="287"/>
                  <a:pt x="722" y="287"/>
                  <a:pt x="722" y="287"/>
                </a:cubicBezTo>
                <a:cubicBezTo>
                  <a:pt x="813" y="287"/>
                  <a:pt x="813" y="287"/>
                  <a:pt x="813" y="287"/>
                </a:cubicBezTo>
                <a:lnTo>
                  <a:pt x="813" y="377"/>
                </a:lnTo>
                <a:close/>
                <a:moveTo>
                  <a:pt x="994" y="181"/>
                </a:moveTo>
                <a:cubicBezTo>
                  <a:pt x="1219" y="181"/>
                  <a:pt x="1219" y="181"/>
                  <a:pt x="1219" y="181"/>
                </a:cubicBezTo>
                <a:cubicBezTo>
                  <a:pt x="1219" y="452"/>
                  <a:pt x="1219" y="452"/>
                  <a:pt x="1219" y="452"/>
                </a:cubicBezTo>
                <a:cubicBezTo>
                  <a:pt x="1084" y="452"/>
                  <a:pt x="1084" y="452"/>
                  <a:pt x="1084" y="452"/>
                </a:cubicBezTo>
                <a:cubicBezTo>
                  <a:pt x="1084" y="543"/>
                  <a:pt x="1084" y="543"/>
                  <a:pt x="1084" y="543"/>
                </a:cubicBezTo>
                <a:cubicBezTo>
                  <a:pt x="1219" y="543"/>
                  <a:pt x="1219" y="543"/>
                  <a:pt x="1219" y="543"/>
                </a:cubicBezTo>
                <a:cubicBezTo>
                  <a:pt x="1219" y="633"/>
                  <a:pt x="1219" y="633"/>
                  <a:pt x="1219" y="633"/>
                </a:cubicBezTo>
                <a:cubicBezTo>
                  <a:pt x="994" y="633"/>
                  <a:pt x="994" y="633"/>
                  <a:pt x="994" y="633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1129" y="362"/>
                  <a:pt x="1129" y="362"/>
                  <a:pt x="1129" y="362"/>
                </a:cubicBezTo>
                <a:cubicBezTo>
                  <a:pt x="1129" y="271"/>
                  <a:pt x="1129" y="271"/>
                  <a:pt x="1129" y="271"/>
                </a:cubicBezTo>
                <a:cubicBezTo>
                  <a:pt x="994" y="271"/>
                  <a:pt x="994" y="271"/>
                  <a:pt x="994" y="271"/>
                </a:cubicBezTo>
                <a:lnTo>
                  <a:pt x="994" y="181"/>
                </a:lnTo>
                <a:close/>
                <a:moveTo>
                  <a:pt x="316" y="181"/>
                </a:moveTo>
                <a:cubicBezTo>
                  <a:pt x="542" y="181"/>
                  <a:pt x="542" y="181"/>
                  <a:pt x="542" y="181"/>
                </a:cubicBezTo>
                <a:cubicBezTo>
                  <a:pt x="542" y="452"/>
                  <a:pt x="542" y="452"/>
                  <a:pt x="542" y="452"/>
                </a:cubicBezTo>
                <a:cubicBezTo>
                  <a:pt x="406" y="452"/>
                  <a:pt x="406" y="452"/>
                  <a:pt x="406" y="452"/>
                </a:cubicBezTo>
                <a:cubicBezTo>
                  <a:pt x="406" y="543"/>
                  <a:pt x="406" y="543"/>
                  <a:pt x="406" y="543"/>
                </a:cubicBezTo>
                <a:cubicBezTo>
                  <a:pt x="542" y="543"/>
                  <a:pt x="542" y="543"/>
                  <a:pt x="542" y="543"/>
                </a:cubicBezTo>
                <a:cubicBezTo>
                  <a:pt x="542" y="633"/>
                  <a:pt x="542" y="633"/>
                  <a:pt x="542" y="633"/>
                </a:cubicBezTo>
                <a:cubicBezTo>
                  <a:pt x="316" y="633"/>
                  <a:pt x="316" y="633"/>
                  <a:pt x="316" y="633"/>
                </a:cubicBezTo>
                <a:cubicBezTo>
                  <a:pt x="316" y="362"/>
                  <a:pt x="316" y="362"/>
                  <a:pt x="316" y="362"/>
                </a:cubicBezTo>
                <a:cubicBezTo>
                  <a:pt x="451" y="362"/>
                  <a:pt x="451" y="362"/>
                  <a:pt x="451" y="362"/>
                </a:cubicBezTo>
                <a:cubicBezTo>
                  <a:pt x="451" y="271"/>
                  <a:pt x="451" y="271"/>
                  <a:pt x="451" y="271"/>
                </a:cubicBezTo>
                <a:cubicBezTo>
                  <a:pt x="316" y="271"/>
                  <a:pt x="316" y="271"/>
                  <a:pt x="316" y="271"/>
                </a:cubicBezTo>
                <a:lnTo>
                  <a:pt x="316" y="181"/>
                </a:lnTo>
                <a:close/>
              </a:path>
            </a:pathLst>
          </a:custGeom>
          <a:solidFill>
            <a:srgbClr val="E968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17" name="Google Shape;2562;p10"/>
          <p:cNvGrpSpPr/>
          <p:nvPr/>
        </p:nvGrpSpPr>
        <p:grpSpPr>
          <a:xfrm>
            <a:off x="9284092" y="1725245"/>
            <a:ext cx="841680" cy="701097"/>
            <a:chOff x="6029366" y="3371852"/>
            <a:chExt cx="130719" cy="112578"/>
          </a:xfrm>
        </p:grpSpPr>
        <p:sp>
          <p:nvSpPr>
            <p:cNvPr id="111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2562;p10"/>
          <p:cNvGrpSpPr/>
          <p:nvPr/>
        </p:nvGrpSpPr>
        <p:grpSpPr>
          <a:xfrm>
            <a:off x="412636" y="2349915"/>
            <a:ext cx="841680" cy="701097"/>
            <a:chOff x="6029366" y="3371852"/>
            <a:chExt cx="130719" cy="112578"/>
          </a:xfrm>
        </p:grpSpPr>
        <p:sp>
          <p:nvSpPr>
            <p:cNvPr id="112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6689" y="247078"/>
            <a:ext cx="8441645" cy="945928"/>
            <a:chOff x="4376689" y="247078"/>
            <a:chExt cx="8441645" cy="945928"/>
          </a:xfrm>
        </p:grpSpPr>
        <p:sp>
          <p:nvSpPr>
            <p:cNvPr id="1125" name="TextBox 1124"/>
            <p:cNvSpPr txBox="1"/>
            <p:nvPr/>
          </p:nvSpPr>
          <p:spPr>
            <a:xfrm>
              <a:off x="4376689" y="269676"/>
              <a:ext cx="8357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n>
                    <a:solidFill>
                      <a:schemeClr val="tx1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ÔN TẬP VÀ BỔ SUNG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0397" y="247078"/>
              <a:ext cx="8357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n>
                    <a:solidFill>
                      <a:schemeClr val="tx1"/>
                    </a:solidFill>
                  </a:ln>
                  <a:solidFill>
                    <a:srgbClr val="BF9000"/>
                  </a:solidFill>
                  <a:latin typeface="UTM Showcard" panose="02040603050506020204" pitchFamily="18" charset="0"/>
                </a:rPr>
                <a:t>ÔN TẬP VÀ BỔ SUNG</a:t>
              </a:r>
            </a:p>
          </p:txBody>
        </p:sp>
      </p:grpSp>
      <p:grpSp>
        <p:nvGrpSpPr>
          <p:cNvPr id="1126" name="Google Shape;1806;p8"/>
          <p:cNvGrpSpPr/>
          <p:nvPr/>
        </p:nvGrpSpPr>
        <p:grpSpPr>
          <a:xfrm rot="-176455">
            <a:off x="5167376" y="5696898"/>
            <a:ext cx="1908481" cy="1424496"/>
            <a:chOff x="5791019" y="3332094"/>
            <a:chExt cx="3178793" cy="1739989"/>
          </a:xfrm>
        </p:grpSpPr>
        <p:grpSp>
          <p:nvGrpSpPr>
            <p:cNvPr id="1127" name="Google Shape;1807;p8"/>
            <p:cNvGrpSpPr/>
            <p:nvPr/>
          </p:nvGrpSpPr>
          <p:grpSpPr>
            <a:xfrm>
              <a:off x="6416094" y="3332094"/>
              <a:ext cx="1999586" cy="1732669"/>
              <a:chOff x="6416094" y="3332094"/>
              <a:chExt cx="1999586" cy="1732669"/>
            </a:xfrm>
          </p:grpSpPr>
          <p:sp>
            <p:nvSpPr>
              <p:cNvPr id="1129" name="Google Shape;1808;p8"/>
              <p:cNvSpPr/>
              <p:nvPr/>
            </p:nvSpPr>
            <p:spPr>
              <a:xfrm rot="17822808">
                <a:off x="6575117" y="3224200"/>
                <a:ext cx="1732669" cy="1948457"/>
              </a:xfrm>
              <a:custGeom>
                <a:avLst/>
                <a:gdLst/>
                <a:ahLst/>
                <a:cxnLst/>
                <a:rect l="l" t="t" r="r" b="b"/>
                <a:pathLst>
                  <a:path w="1948457" h="1948457" extrusionOk="0">
                    <a:moveTo>
                      <a:pt x="1948458" y="974229"/>
                    </a:moveTo>
                    <a:cubicBezTo>
                      <a:pt x="1948458" y="1512281"/>
                      <a:pt x="1512281" y="1948458"/>
                      <a:pt x="974229" y="1948458"/>
                    </a:cubicBezTo>
                    <a:cubicBezTo>
                      <a:pt x="436177" y="1948458"/>
                      <a:pt x="0" y="1512281"/>
                      <a:pt x="0" y="974229"/>
                    </a:cubicBezTo>
                    <a:cubicBezTo>
                      <a:pt x="0" y="436177"/>
                      <a:pt x="436177" y="0"/>
                      <a:pt x="974229" y="0"/>
                    </a:cubicBezTo>
                    <a:cubicBezTo>
                      <a:pt x="1512281" y="0"/>
                      <a:pt x="1948458" y="436177"/>
                      <a:pt x="1948458" y="974229"/>
                    </a:cubicBezTo>
                    <a:close/>
                  </a:path>
                </a:pathLst>
              </a:custGeom>
              <a:solidFill>
                <a:srgbClr val="E9D2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30" name="Google Shape;1809;p8"/>
              <p:cNvGrpSpPr/>
              <p:nvPr/>
            </p:nvGrpSpPr>
            <p:grpSpPr>
              <a:xfrm>
                <a:off x="6416094" y="3620276"/>
                <a:ext cx="1948770" cy="1252724"/>
                <a:chOff x="6416094" y="3620276"/>
                <a:chExt cx="1948770" cy="1252724"/>
              </a:xfrm>
            </p:grpSpPr>
            <p:sp>
              <p:nvSpPr>
                <p:cNvPr id="1131" name="Google Shape;1810;p8"/>
                <p:cNvSpPr/>
                <p:nvPr/>
              </p:nvSpPr>
              <p:spPr>
                <a:xfrm>
                  <a:off x="6416094" y="3620276"/>
                  <a:ext cx="1309412" cy="930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412" h="930777" extrusionOk="0">
                      <a:moveTo>
                        <a:pt x="612916" y="369444"/>
                      </a:moveTo>
                      <a:cubicBezTo>
                        <a:pt x="594553" y="308894"/>
                        <a:pt x="1000043" y="235439"/>
                        <a:pt x="985649" y="147095"/>
                      </a:cubicBezTo>
                      <a:cubicBezTo>
                        <a:pt x="971256" y="58750"/>
                        <a:pt x="255073" y="338176"/>
                        <a:pt x="239191" y="266210"/>
                      </a:cubicBezTo>
                      <a:cubicBezTo>
                        <a:pt x="223805" y="194245"/>
                        <a:pt x="629791" y="123768"/>
                        <a:pt x="596538" y="25001"/>
                      </a:cubicBezTo>
                      <a:cubicBezTo>
                        <a:pt x="575693" y="-37038"/>
                        <a:pt x="326046" y="28972"/>
                        <a:pt x="144891" y="86544"/>
                      </a:cubicBezTo>
                      <a:cubicBezTo>
                        <a:pt x="4433" y="314849"/>
                        <a:pt x="-41724" y="599238"/>
                        <a:pt x="41161" y="876182"/>
                      </a:cubicBezTo>
                      <a:cubicBezTo>
                        <a:pt x="46620" y="894546"/>
                        <a:pt x="53072" y="912910"/>
                        <a:pt x="59524" y="930777"/>
                      </a:cubicBezTo>
                      <a:cubicBezTo>
                        <a:pt x="295274" y="889583"/>
                        <a:pt x="774715" y="795283"/>
                        <a:pt x="744440" y="708924"/>
                      </a:cubicBezTo>
                      <a:cubicBezTo>
                        <a:pt x="704238" y="594771"/>
                        <a:pt x="261525" y="763022"/>
                        <a:pt x="240183" y="691553"/>
                      </a:cubicBezTo>
                      <a:cubicBezTo>
                        <a:pt x="218842" y="620083"/>
                        <a:pt x="1340515" y="368451"/>
                        <a:pt x="1308751" y="275640"/>
                      </a:cubicBezTo>
                      <a:cubicBezTo>
                        <a:pt x="1276490" y="182829"/>
                        <a:pt x="631280" y="430491"/>
                        <a:pt x="612916" y="369444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811;p8"/>
                <p:cNvSpPr/>
                <p:nvPr/>
              </p:nvSpPr>
              <p:spPr>
                <a:xfrm>
                  <a:off x="7333743" y="3857700"/>
                  <a:ext cx="1031121" cy="10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121" h="1015300" extrusionOk="0">
                      <a:moveTo>
                        <a:pt x="961866" y="0"/>
                      </a:moveTo>
                      <a:cubicBezTo>
                        <a:pt x="712219" y="77922"/>
                        <a:pt x="391103" y="186615"/>
                        <a:pt x="403014" y="227313"/>
                      </a:cubicBezTo>
                      <a:cubicBezTo>
                        <a:pt x="422867" y="293323"/>
                        <a:pt x="796593" y="115642"/>
                        <a:pt x="821408" y="198526"/>
                      </a:cubicBezTo>
                      <a:cubicBezTo>
                        <a:pt x="846224" y="281411"/>
                        <a:pt x="197043" y="463559"/>
                        <a:pt x="223844" y="533539"/>
                      </a:cubicBezTo>
                      <a:cubicBezTo>
                        <a:pt x="250645" y="603520"/>
                        <a:pt x="724130" y="443706"/>
                        <a:pt x="738027" y="503264"/>
                      </a:cubicBezTo>
                      <a:cubicBezTo>
                        <a:pt x="752420" y="562822"/>
                        <a:pt x="-31758" y="784675"/>
                        <a:pt x="999" y="865078"/>
                      </a:cubicBezTo>
                      <a:cubicBezTo>
                        <a:pt x="33755" y="945481"/>
                        <a:pt x="670032" y="676975"/>
                        <a:pt x="699811" y="776238"/>
                      </a:cubicBezTo>
                      <a:cubicBezTo>
                        <a:pt x="729590" y="875501"/>
                        <a:pt x="421874" y="913717"/>
                        <a:pt x="446690" y="996602"/>
                      </a:cubicBezTo>
                      <a:cubicBezTo>
                        <a:pt x="460090" y="1041270"/>
                        <a:pt x="655639" y="998091"/>
                        <a:pt x="832824" y="948956"/>
                      </a:cubicBezTo>
                      <a:cubicBezTo>
                        <a:pt x="1013979" y="709731"/>
                        <a:pt x="1082470" y="390600"/>
                        <a:pt x="990156" y="80899"/>
                      </a:cubicBezTo>
                      <a:cubicBezTo>
                        <a:pt x="982214" y="53106"/>
                        <a:pt x="972288" y="26305"/>
                        <a:pt x="961866" y="0"/>
                      </a:cubicBezTo>
                      <a:close/>
                    </a:path>
                  </a:pathLst>
                </a:custGeom>
                <a:solidFill>
                  <a:srgbClr val="EDB86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28" name="Google Shape;1812;p8"/>
            <p:cNvSpPr/>
            <p:nvPr/>
          </p:nvSpPr>
          <p:spPr>
            <a:xfrm>
              <a:off x="5791019" y="3485774"/>
              <a:ext cx="3178793" cy="1586309"/>
            </a:xfrm>
            <a:custGeom>
              <a:avLst/>
              <a:gdLst/>
              <a:ahLst/>
              <a:cxnLst/>
              <a:rect l="l" t="t" r="r" b="b"/>
              <a:pathLst>
                <a:path w="3178793" h="1586309" extrusionOk="0">
                  <a:moveTo>
                    <a:pt x="2246505" y="3164"/>
                  </a:moveTo>
                  <a:cubicBezTo>
                    <a:pt x="2291670" y="43366"/>
                    <a:pt x="2333360" y="88034"/>
                    <a:pt x="2371080" y="136673"/>
                  </a:cubicBezTo>
                  <a:cubicBezTo>
                    <a:pt x="2565140" y="154044"/>
                    <a:pt x="2697160" y="212113"/>
                    <a:pt x="2725946" y="309391"/>
                  </a:cubicBezTo>
                  <a:cubicBezTo>
                    <a:pt x="2791460" y="528762"/>
                    <a:pt x="2317975" y="863775"/>
                    <a:pt x="1668794" y="1058331"/>
                  </a:cubicBezTo>
                  <a:cubicBezTo>
                    <a:pt x="1019117" y="1252887"/>
                    <a:pt x="439916" y="1232538"/>
                    <a:pt x="373906" y="1013663"/>
                  </a:cubicBezTo>
                  <a:cubicBezTo>
                    <a:pt x="341149" y="904970"/>
                    <a:pt x="441901" y="767490"/>
                    <a:pt x="630501" y="632989"/>
                  </a:cubicBezTo>
                  <a:cubicBezTo>
                    <a:pt x="636457" y="574423"/>
                    <a:pt x="647872" y="517347"/>
                    <a:pt x="664251" y="461263"/>
                  </a:cubicBezTo>
                  <a:cubicBezTo>
                    <a:pt x="208137" y="715377"/>
                    <a:pt x="-60370" y="1024582"/>
                    <a:pt x="11596" y="1265295"/>
                  </a:cubicBezTo>
                  <a:cubicBezTo>
                    <a:pt x="116815" y="1617183"/>
                    <a:pt x="908934" y="1691134"/>
                    <a:pt x="1779968" y="1430568"/>
                  </a:cubicBezTo>
                  <a:cubicBezTo>
                    <a:pt x="2651499" y="1170002"/>
                    <a:pt x="3272390" y="673190"/>
                    <a:pt x="3167171" y="320806"/>
                  </a:cubicBezTo>
                  <a:cubicBezTo>
                    <a:pt x="3098183" y="90516"/>
                    <a:pt x="2734383" y="-20659"/>
                    <a:pt x="2246505" y="3164"/>
                  </a:cubicBezTo>
                  <a:close/>
                </a:path>
              </a:pathLst>
            </a:custGeom>
            <a:solidFill>
              <a:srgbClr val="D759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2" name="Picture 7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44" y="4474005"/>
            <a:ext cx="1819976" cy="2418933"/>
          </a:xfrm>
          <a:prstGeom prst="rect">
            <a:avLst/>
          </a:prstGeom>
        </p:spPr>
      </p:pic>
      <p:grpSp>
        <p:nvGrpSpPr>
          <p:cNvPr id="733" name="Google Shape;2562;p10"/>
          <p:cNvGrpSpPr/>
          <p:nvPr/>
        </p:nvGrpSpPr>
        <p:grpSpPr>
          <a:xfrm>
            <a:off x="9519289" y="5982697"/>
            <a:ext cx="841680" cy="701097"/>
            <a:chOff x="6029366" y="3371852"/>
            <a:chExt cx="130719" cy="112578"/>
          </a:xfrm>
        </p:grpSpPr>
        <p:sp>
          <p:nvSpPr>
            <p:cNvPr id="73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96;p3"/>
          <p:cNvGrpSpPr/>
          <p:nvPr/>
        </p:nvGrpSpPr>
        <p:grpSpPr>
          <a:xfrm>
            <a:off x="9851963" y="5279550"/>
            <a:ext cx="210400" cy="182707"/>
            <a:chOff x="9117820" y="2027686"/>
            <a:chExt cx="210400" cy="182707"/>
          </a:xfrm>
        </p:grpSpPr>
        <p:sp>
          <p:nvSpPr>
            <p:cNvPr id="73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796;p3"/>
          <p:cNvGrpSpPr/>
          <p:nvPr/>
        </p:nvGrpSpPr>
        <p:grpSpPr>
          <a:xfrm>
            <a:off x="10291733" y="4528172"/>
            <a:ext cx="210400" cy="182707"/>
            <a:chOff x="9117820" y="2027686"/>
            <a:chExt cx="210400" cy="182707"/>
          </a:xfrm>
        </p:grpSpPr>
        <p:sp>
          <p:nvSpPr>
            <p:cNvPr id="84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95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796;p3"/>
          <p:cNvGrpSpPr/>
          <p:nvPr/>
        </p:nvGrpSpPr>
        <p:grpSpPr>
          <a:xfrm>
            <a:off x="1610833" y="6535794"/>
            <a:ext cx="210400" cy="182707"/>
            <a:chOff x="9117820" y="2027686"/>
            <a:chExt cx="210400" cy="182707"/>
          </a:xfrm>
        </p:grpSpPr>
        <p:sp>
          <p:nvSpPr>
            <p:cNvPr id="120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796;p3"/>
          <p:cNvGrpSpPr/>
          <p:nvPr/>
        </p:nvGrpSpPr>
        <p:grpSpPr>
          <a:xfrm>
            <a:off x="591255" y="6441216"/>
            <a:ext cx="210400" cy="182707"/>
            <a:chOff x="9117820" y="2027686"/>
            <a:chExt cx="210400" cy="182707"/>
          </a:xfrm>
        </p:grpSpPr>
        <p:sp>
          <p:nvSpPr>
            <p:cNvPr id="130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796;p3"/>
          <p:cNvGrpSpPr/>
          <p:nvPr/>
        </p:nvGrpSpPr>
        <p:grpSpPr>
          <a:xfrm>
            <a:off x="-105200" y="5699584"/>
            <a:ext cx="210400" cy="182707"/>
            <a:chOff x="9117820" y="2027686"/>
            <a:chExt cx="210400" cy="182707"/>
          </a:xfrm>
        </p:grpSpPr>
        <p:sp>
          <p:nvSpPr>
            <p:cNvPr id="140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 rot="-2004423">
            <a:off x="-960224" y="-2588056"/>
            <a:ext cx="12649278" cy="10048213"/>
          </a:xfrm>
          <a:custGeom>
            <a:avLst/>
            <a:gdLst/>
            <a:ahLst/>
            <a:cxnLst/>
            <a:rect l="l" t="t" r="r" b="b"/>
            <a:pathLst>
              <a:path w="4324605" h="3379484" extrusionOk="0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105486">
            <a:off x="663474" y="114359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 rot="-1062717">
            <a:off x="10103960" y="3138886"/>
            <a:ext cx="733193" cy="733193"/>
            <a:chOff x="8527281" y="3396648"/>
            <a:chExt cx="733193" cy="733193"/>
          </a:xfrm>
        </p:grpSpPr>
        <p:sp>
          <p:nvSpPr>
            <p:cNvPr id="9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-1062717">
            <a:off x="3371219" y="31551"/>
            <a:ext cx="1369217" cy="870839"/>
            <a:chOff x="6146131" y="1837154"/>
            <a:chExt cx="986043" cy="639817"/>
          </a:xfrm>
        </p:grpSpPr>
        <p:sp>
          <p:nvSpPr>
            <p:cNvPr id="99" name="Google Shape;99;p1"/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/>
              <a:ahLst/>
              <a:cxnLst/>
              <a:rect l="l" t="t" r="r" b="b"/>
              <a:pathLst>
                <a:path w="500441" h="500441" extrusionOk="0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/>
              <a:ahLst/>
              <a:cxnLst/>
              <a:rect l="l" t="t" r="r" b="b"/>
              <a:pathLst>
                <a:path w="253724" h="168988" extrusionOk="0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/>
              <a:ahLst/>
              <a:cxnLst/>
              <a:rect l="l" t="t" r="r" b="b"/>
              <a:pathLst>
                <a:path w="340899" h="110760" extrusionOk="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/>
              <a:ahLst/>
              <a:cxnLst/>
              <a:rect l="l" t="t" r="r" b="b"/>
              <a:pathLst>
                <a:path w="986043" h="475617" extrusionOk="0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/>
              <a:ahLst/>
              <a:cxnLst/>
              <a:rect l="l" t="t" r="r" b="b"/>
              <a:pathLst>
                <a:path w="403002" h="164610" extrusionOk="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/>
              <a:ahLst/>
              <a:cxnLst/>
              <a:rect l="l" t="t" r="r" b="b"/>
              <a:pathLst>
                <a:path w="177814" h="164877" extrusionOk="0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 rot="-1062717">
            <a:off x="8413111" y="6058313"/>
            <a:ext cx="48046" cy="88231"/>
          </a:xfrm>
          <a:custGeom>
            <a:avLst/>
            <a:gdLst/>
            <a:ahLst/>
            <a:cxnLst/>
            <a:rect l="l" t="t" r="r" b="b"/>
            <a:pathLst>
              <a:path w="22583" h="41371" extrusionOk="0">
                <a:moveTo>
                  <a:pt x="13273" y="41372"/>
                </a:moveTo>
                <a:cubicBezTo>
                  <a:pt x="8891" y="41372"/>
                  <a:pt x="5082" y="38324"/>
                  <a:pt x="4224" y="33847"/>
                </a:cubicBezTo>
                <a:cubicBezTo>
                  <a:pt x="2700" y="26037"/>
                  <a:pt x="1367" y="18321"/>
                  <a:pt x="129" y="10701"/>
                </a:cubicBezTo>
                <a:cubicBezTo>
                  <a:pt x="-728" y="5653"/>
                  <a:pt x="2796" y="890"/>
                  <a:pt x="7844" y="129"/>
                </a:cubicBezTo>
                <a:cubicBezTo>
                  <a:pt x="12892" y="-729"/>
                  <a:pt x="17655" y="2796"/>
                  <a:pt x="18416" y="7844"/>
                </a:cubicBezTo>
                <a:cubicBezTo>
                  <a:pt x="19560" y="15273"/>
                  <a:pt x="20988" y="22798"/>
                  <a:pt x="22417" y="30323"/>
                </a:cubicBezTo>
                <a:cubicBezTo>
                  <a:pt x="23370" y="35371"/>
                  <a:pt x="20131" y="40229"/>
                  <a:pt x="15083" y="41181"/>
                </a:cubicBezTo>
                <a:cubicBezTo>
                  <a:pt x="14511" y="41277"/>
                  <a:pt x="13845" y="41372"/>
                  <a:pt x="13273" y="413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 rot="-1062717">
            <a:off x="5538723" y="1910359"/>
            <a:ext cx="4444291" cy="4195374"/>
          </a:xfrm>
          <a:custGeom>
            <a:avLst/>
            <a:gdLst/>
            <a:ahLst/>
            <a:cxnLst/>
            <a:rect l="l" t="t" r="r" b="b"/>
            <a:pathLst>
              <a:path w="2088927" h="1967177" extrusionOk="0">
                <a:moveTo>
                  <a:pt x="1040035" y="1967177"/>
                </a:moveTo>
                <a:cubicBezTo>
                  <a:pt x="1035272" y="1967177"/>
                  <a:pt x="1031176" y="1963558"/>
                  <a:pt x="1030796" y="1958700"/>
                </a:cubicBezTo>
                <a:cubicBezTo>
                  <a:pt x="1029462" y="1942698"/>
                  <a:pt x="1028795" y="1926887"/>
                  <a:pt x="1028795" y="1911552"/>
                </a:cubicBezTo>
                <a:cubicBezTo>
                  <a:pt x="1028795" y="1906408"/>
                  <a:pt x="1032986" y="1902217"/>
                  <a:pt x="1038035" y="1902217"/>
                </a:cubicBezTo>
                <a:cubicBezTo>
                  <a:pt x="1043178" y="1902217"/>
                  <a:pt x="1047274" y="1906313"/>
                  <a:pt x="1047274" y="1911456"/>
                </a:cubicBezTo>
                <a:cubicBezTo>
                  <a:pt x="1047274" y="1926315"/>
                  <a:pt x="1047940" y="1941651"/>
                  <a:pt x="1049274" y="1957081"/>
                </a:cubicBezTo>
                <a:cubicBezTo>
                  <a:pt x="1049750" y="1962225"/>
                  <a:pt x="1045940" y="1966701"/>
                  <a:pt x="1040797" y="1967082"/>
                </a:cubicBezTo>
                <a:cubicBezTo>
                  <a:pt x="1040511" y="1967177"/>
                  <a:pt x="1040225" y="1967177"/>
                  <a:pt x="1040035" y="1967177"/>
                </a:cubicBezTo>
                <a:close/>
                <a:moveTo>
                  <a:pt x="1040225" y="1874309"/>
                </a:moveTo>
                <a:cubicBezTo>
                  <a:pt x="1039940" y="1874309"/>
                  <a:pt x="1039654" y="1874309"/>
                  <a:pt x="1039273" y="1874309"/>
                </a:cubicBezTo>
                <a:cubicBezTo>
                  <a:pt x="1034224" y="1873833"/>
                  <a:pt x="1030415" y="1869260"/>
                  <a:pt x="1030986" y="1864212"/>
                </a:cubicBezTo>
                <a:cubicBezTo>
                  <a:pt x="1032605" y="1848020"/>
                  <a:pt x="1035082" y="1832208"/>
                  <a:pt x="1038320" y="1817254"/>
                </a:cubicBezTo>
                <a:cubicBezTo>
                  <a:pt x="1039368" y="1812206"/>
                  <a:pt x="1044321" y="1809062"/>
                  <a:pt x="1049369" y="1810206"/>
                </a:cubicBezTo>
                <a:cubicBezTo>
                  <a:pt x="1054322" y="1811253"/>
                  <a:pt x="1057561" y="1816206"/>
                  <a:pt x="1056418" y="1821254"/>
                </a:cubicBezTo>
                <a:cubicBezTo>
                  <a:pt x="1053274" y="1835542"/>
                  <a:pt x="1050989" y="1850687"/>
                  <a:pt x="1049369" y="1866117"/>
                </a:cubicBezTo>
                <a:cubicBezTo>
                  <a:pt x="1048988" y="1870785"/>
                  <a:pt x="1044988" y="1874309"/>
                  <a:pt x="1040225" y="1874309"/>
                </a:cubicBezTo>
                <a:close/>
                <a:moveTo>
                  <a:pt x="1060323" y="1783726"/>
                </a:moveTo>
                <a:cubicBezTo>
                  <a:pt x="1059275" y="1783726"/>
                  <a:pt x="1058132" y="1783535"/>
                  <a:pt x="1057085" y="1783154"/>
                </a:cubicBezTo>
                <a:cubicBezTo>
                  <a:pt x="1052322" y="1781345"/>
                  <a:pt x="1049846" y="1776011"/>
                  <a:pt x="1051560" y="1771248"/>
                </a:cubicBezTo>
                <a:cubicBezTo>
                  <a:pt x="1057275" y="1755723"/>
                  <a:pt x="1064133" y="1741149"/>
                  <a:pt x="1071848" y="1727719"/>
                </a:cubicBezTo>
                <a:cubicBezTo>
                  <a:pt x="1074420" y="1723337"/>
                  <a:pt x="1080040" y="1721718"/>
                  <a:pt x="1084517" y="1724290"/>
                </a:cubicBezTo>
                <a:cubicBezTo>
                  <a:pt x="1088993" y="1726862"/>
                  <a:pt x="1090518" y="1732482"/>
                  <a:pt x="1087946" y="1736958"/>
                </a:cubicBezTo>
                <a:cubicBezTo>
                  <a:pt x="1080706" y="1749436"/>
                  <a:pt x="1074325" y="1763152"/>
                  <a:pt x="1068991" y="1777630"/>
                </a:cubicBezTo>
                <a:cubicBezTo>
                  <a:pt x="1067657" y="1781440"/>
                  <a:pt x="1064133" y="1783726"/>
                  <a:pt x="1060323" y="1783726"/>
                </a:cubicBezTo>
                <a:close/>
                <a:moveTo>
                  <a:pt x="1107091" y="1704002"/>
                </a:moveTo>
                <a:cubicBezTo>
                  <a:pt x="1104900" y="1704002"/>
                  <a:pt x="1102709" y="1703240"/>
                  <a:pt x="1100899" y="1701620"/>
                </a:cubicBezTo>
                <a:cubicBezTo>
                  <a:pt x="1097090" y="1698192"/>
                  <a:pt x="1096804" y="1692381"/>
                  <a:pt x="1100137" y="1688571"/>
                </a:cubicBezTo>
                <a:cubicBezTo>
                  <a:pt x="1111282" y="1676189"/>
                  <a:pt x="1123569" y="1665330"/>
                  <a:pt x="1136714" y="1656472"/>
                </a:cubicBezTo>
                <a:cubicBezTo>
                  <a:pt x="1141000" y="1653615"/>
                  <a:pt x="1146715" y="1654758"/>
                  <a:pt x="1149572" y="1658949"/>
                </a:cubicBezTo>
                <a:cubicBezTo>
                  <a:pt x="1152430" y="1663235"/>
                  <a:pt x="1151287" y="1668950"/>
                  <a:pt x="1147096" y="1671807"/>
                </a:cubicBezTo>
                <a:cubicBezTo>
                  <a:pt x="1135190" y="1679808"/>
                  <a:pt x="1124045" y="1689619"/>
                  <a:pt x="1113949" y="1700859"/>
                </a:cubicBezTo>
                <a:cubicBezTo>
                  <a:pt x="1112139" y="1702954"/>
                  <a:pt x="1109568" y="1704002"/>
                  <a:pt x="1107091" y="1704002"/>
                </a:cubicBezTo>
                <a:close/>
                <a:moveTo>
                  <a:pt x="1183291" y="1652376"/>
                </a:moveTo>
                <a:cubicBezTo>
                  <a:pt x="1179481" y="1652376"/>
                  <a:pt x="1175956" y="1650090"/>
                  <a:pt x="1174623" y="1646280"/>
                </a:cubicBezTo>
                <a:cubicBezTo>
                  <a:pt x="1172813" y="1641518"/>
                  <a:pt x="1175290" y="1636184"/>
                  <a:pt x="1180148" y="1634374"/>
                </a:cubicBezTo>
                <a:cubicBezTo>
                  <a:pt x="1194530" y="1629040"/>
                  <a:pt x="1209770" y="1625135"/>
                  <a:pt x="1226725" y="1622277"/>
                </a:cubicBezTo>
                <a:cubicBezTo>
                  <a:pt x="1231773" y="1621515"/>
                  <a:pt x="1236535" y="1624849"/>
                  <a:pt x="1237393" y="1629897"/>
                </a:cubicBezTo>
                <a:cubicBezTo>
                  <a:pt x="1238250" y="1634945"/>
                  <a:pt x="1234821" y="1639708"/>
                  <a:pt x="1229773" y="1640565"/>
                </a:cubicBezTo>
                <a:cubicBezTo>
                  <a:pt x="1213961" y="1643232"/>
                  <a:pt x="1199769" y="1646852"/>
                  <a:pt x="1186529" y="1651805"/>
                </a:cubicBezTo>
                <a:cubicBezTo>
                  <a:pt x="1185481" y="1652186"/>
                  <a:pt x="1184339" y="1652376"/>
                  <a:pt x="1183291" y="1652376"/>
                </a:cubicBezTo>
                <a:close/>
                <a:moveTo>
                  <a:pt x="1413986" y="1639041"/>
                </a:moveTo>
                <a:cubicBezTo>
                  <a:pt x="1413986" y="1639041"/>
                  <a:pt x="1413891" y="1639041"/>
                  <a:pt x="1413891" y="1639041"/>
                </a:cubicBezTo>
                <a:cubicBezTo>
                  <a:pt x="1398270" y="1638851"/>
                  <a:pt x="1382268" y="1638184"/>
                  <a:pt x="1367123" y="1637517"/>
                </a:cubicBezTo>
                <a:cubicBezTo>
                  <a:pt x="1361980" y="1637327"/>
                  <a:pt x="1358074" y="1632945"/>
                  <a:pt x="1358265" y="1627897"/>
                </a:cubicBezTo>
                <a:cubicBezTo>
                  <a:pt x="1358456" y="1622753"/>
                  <a:pt x="1363123" y="1618848"/>
                  <a:pt x="1367885" y="1619039"/>
                </a:cubicBezTo>
                <a:cubicBezTo>
                  <a:pt x="1382840" y="1619706"/>
                  <a:pt x="1398746" y="1620277"/>
                  <a:pt x="1414081" y="1620468"/>
                </a:cubicBezTo>
                <a:cubicBezTo>
                  <a:pt x="1419225" y="1620563"/>
                  <a:pt x="1423321" y="1624754"/>
                  <a:pt x="1423226" y="1629897"/>
                </a:cubicBezTo>
                <a:cubicBezTo>
                  <a:pt x="1423226" y="1635041"/>
                  <a:pt x="1419035" y="1639041"/>
                  <a:pt x="1413986" y="1639041"/>
                </a:cubicBezTo>
                <a:close/>
                <a:moveTo>
                  <a:pt x="1460468" y="1638184"/>
                </a:moveTo>
                <a:cubicBezTo>
                  <a:pt x="1455610" y="1638184"/>
                  <a:pt x="1451515" y="1634374"/>
                  <a:pt x="1451229" y="1629421"/>
                </a:cubicBezTo>
                <a:cubicBezTo>
                  <a:pt x="1450943" y="1624277"/>
                  <a:pt x="1454849" y="1619991"/>
                  <a:pt x="1459992" y="1619706"/>
                </a:cubicBezTo>
                <a:cubicBezTo>
                  <a:pt x="1475137" y="1618943"/>
                  <a:pt x="1490472" y="1617610"/>
                  <a:pt x="1505712" y="1615800"/>
                </a:cubicBezTo>
                <a:cubicBezTo>
                  <a:pt x="1510760" y="1615134"/>
                  <a:pt x="1515428" y="1618848"/>
                  <a:pt x="1515999" y="1623897"/>
                </a:cubicBezTo>
                <a:cubicBezTo>
                  <a:pt x="1516571" y="1628945"/>
                  <a:pt x="1512951" y="1633612"/>
                  <a:pt x="1507902" y="1634184"/>
                </a:cubicBezTo>
                <a:cubicBezTo>
                  <a:pt x="1492282" y="1635993"/>
                  <a:pt x="1476470" y="1637327"/>
                  <a:pt x="1460944" y="1638184"/>
                </a:cubicBezTo>
                <a:cubicBezTo>
                  <a:pt x="1460754" y="1638184"/>
                  <a:pt x="1460659" y="1638184"/>
                  <a:pt x="1460468" y="1638184"/>
                </a:cubicBezTo>
                <a:close/>
                <a:moveTo>
                  <a:pt x="1274445" y="1636089"/>
                </a:moveTo>
                <a:cubicBezTo>
                  <a:pt x="1269492" y="1636089"/>
                  <a:pt x="1265396" y="1632183"/>
                  <a:pt x="1265206" y="1627230"/>
                </a:cubicBezTo>
                <a:cubicBezTo>
                  <a:pt x="1265015" y="1622087"/>
                  <a:pt x="1268921" y="1617801"/>
                  <a:pt x="1274064" y="1617610"/>
                </a:cubicBezTo>
                <a:cubicBezTo>
                  <a:pt x="1289590" y="1616943"/>
                  <a:pt x="1305401" y="1616943"/>
                  <a:pt x="1321213" y="1617324"/>
                </a:cubicBezTo>
                <a:cubicBezTo>
                  <a:pt x="1326356" y="1617419"/>
                  <a:pt x="1330357" y="1621706"/>
                  <a:pt x="1330262" y="1626849"/>
                </a:cubicBezTo>
                <a:cubicBezTo>
                  <a:pt x="1330166" y="1631993"/>
                  <a:pt x="1325880" y="1635898"/>
                  <a:pt x="1320832" y="1635898"/>
                </a:cubicBezTo>
                <a:cubicBezTo>
                  <a:pt x="1305401" y="1635517"/>
                  <a:pt x="1290066" y="1635517"/>
                  <a:pt x="1274921" y="1636089"/>
                </a:cubicBezTo>
                <a:cubicBezTo>
                  <a:pt x="1274731" y="1636089"/>
                  <a:pt x="1274635" y="1636089"/>
                  <a:pt x="1274445" y="1636089"/>
                </a:cubicBezTo>
                <a:close/>
                <a:moveTo>
                  <a:pt x="1552765" y="1627326"/>
                </a:moveTo>
                <a:cubicBezTo>
                  <a:pt x="1548384" y="1627326"/>
                  <a:pt x="1544479" y="1624182"/>
                  <a:pt x="1543621" y="1619706"/>
                </a:cubicBezTo>
                <a:cubicBezTo>
                  <a:pt x="1542669" y="1614657"/>
                  <a:pt x="1546002" y="1609800"/>
                  <a:pt x="1551051" y="1608942"/>
                </a:cubicBezTo>
                <a:cubicBezTo>
                  <a:pt x="1566101" y="1606180"/>
                  <a:pt x="1581150" y="1602942"/>
                  <a:pt x="1595914" y="1599322"/>
                </a:cubicBezTo>
                <a:cubicBezTo>
                  <a:pt x="1600867" y="1598084"/>
                  <a:pt x="1605915" y="1601132"/>
                  <a:pt x="1607153" y="1606085"/>
                </a:cubicBezTo>
                <a:cubicBezTo>
                  <a:pt x="1608392" y="1611038"/>
                  <a:pt x="1605344" y="1616086"/>
                  <a:pt x="1600390" y="1617324"/>
                </a:cubicBezTo>
                <a:cubicBezTo>
                  <a:pt x="1585246" y="1621039"/>
                  <a:pt x="1569720" y="1624373"/>
                  <a:pt x="1554385" y="1627230"/>
                </a:cubicBezTo>
                <a:cubicBezTo>
                  <a:pt x="1553908" y="1627326"/>
                  <a:pt x="1553337" y="1627326"/>
                  <a:pt x="1552765" y="1627326"/>
                </a:cubicBezTo>
                <a:close/>
                <a:moveTo>
                  <a:pt x="1643062" y="1605037"/>
                </a:moveTo>
                <a:cubicBezTo>
                  <a:pt x="1639157" y="1605037"/>
                  <a:pt x="1635442" y="1602465"/>
                  <a:pt x="1634204" y="1598560"/>
                </a:cubicBezTo>
                <a:cubicBezTo>
                  <a:pt x="1632680" y="1593702"/>
                  <a:pt x="1635347" y="1588464"/>
                  <a:pt x="1640300" y="1586940"/>
                </a:cubicBezTo>
                <a:cubicBezTo>
                  <a:pt x="1654874" y="1582368"/>
                  <a:pt x="1669447" y="1577319"/>
                  <a:pt x="1683639" y="1571795"/>
                </a:cubicBezTo>
                <a:cubicBezTo>
                  <a:pt x="1688401" y="1569985"/>
                  <a:pt x="1693735" y="1572366"/>
                  <a:pt x="1695640" y="1577129"/>
                </a:cubicBezTo>
                <a:cubicBezTo>
                  <a:pt x="1697450" y="1581891"/>
                  <a:pt x="1695069" y="1587225"/>
                  <a:pt x="1690306" y="1589130"/>
                </a:cubicBezTo>
                <a:cubicBezTo>
                  <a:pt x="1675734" y="1594750"/>
                  <a:pt x="1660779" y="1599989"/>
                  <a:pt x="1645825" y="1604656"/>
                </a:cubicBezTo>
                <a:cubicBezTo>
                  <a:pt x="1644872" y="1604942"/>
                  <a:pt x="1644015" y="1605037"/>
                  <a:pt x="1643062" y="1605037"/>
                </a:cubicBezTo>
                <a:close/>
                <a:moveTo>
                  <a:pt x="1729835" y="1571795"/>
                </a:moveTo>
                <a:cubicBezTo>
                  <a:pt x="1726311" y="1571795"/>
                  <a:pt x="1722977" y="1569794"/>
                  <a:pt x="1721358" y="1566366"/>
                </a:cubicBezTo>
                <a:cubicBezTo>
                  <a:pt x="1719262" y="1561698"/>
                  <a:pt x="1721263" y="1556174"/>
                  <a:pt x="1725930" y="1554078"/>
                </a:cubicBezTo>
                <a:cubicBezTo>
                  <a:pt x="1739741" y="1547792"/>
                  <a:pt x="1753648" y="1540934"/>
                  <a:pt x="1767173" y="1533790"/>
                </a:cubicBezTo>
                <a:cubicBezTo>
                  <a:pt x="1771745" y="1531409"/>
                  <a:pt x="1777270" y="1533123"/>
                  <a:pt x="1779746" y="1537600"/>
                </a:cubicBezTo>
                <a:cubicBezTo>
                  <a:pt x="1782128" y="1542077"/>
                  <a:pt x="1780413" y="1547697"/>
                  <a:pt x="1775936" y="1550173"/>
                </a:cubicBezTo>
                <a:cubicBezTo>
                  <a:pt x="1762125" y="1557507"/>
                  <a:pt x="1747933" y="1564556"/>
                  <a:pt x="1733740" y="1571033"/>
                </a:cubicBezTo>
                <a:cubicBezTo>
                  <a:pt x="1732502" y="1571509"/>
                  <a:pt x="1731169" y="1571795"/>
                  <a:pt x="1729835" y="1571795"/>
                </a:cubicBezTo>
                <a:close/>
                <a:moveTo>
                  <a:pt x="1811941" y="1528075"/>
                </a:moveTo>
                <a:cubicBezTo>
                  <a:pt x="1808798" y="1528075"/>
                  <a:pt x="1805749" y="1526551"/>
                  <a:pt x="1804035" y="1523693"/>
                </a:cubicBezTo>
                <a:cubicBezTo>
                  <a:pt x="1801368" y="1519312"/>
                  <a:pt x="1802701" y="1513597"/>
                  <a:pt x="1807083" y="1510930"/>
                </a:cubicBezTo>
                <a:cubicBezTo>
                  <a:pt x="1820132" y="1502929"/>
                  <a:pt x="1832991" y="1494357"/>
                  <a:pt x="1845374" y="1485593"/>
                </a:cubicBezTo>
                <a:cubicBezTo>
                  <a:pt x="1849565" y="1482641"/>
                  <a:pt x="1855375" y="1483593"/>
                  <a:pt x="1858328" y="1487784"/>
                </a:cubicBezTo>
                <a:cubicBezTo>
                  <a:pt x="1861280" y="1491975"/>
                  <a:pt x="1860327" y="1497785"/>
                  <a:pt x="1856137" y="1500738"/>
                </a:cubicBezTo>
                <a:cubicBezTo>
                  <a:pt x="1843469" y="1509692"/>
                  <a:pt x="1830229" y="1518455"/>
                  <a:pt x="1816799" y="1526646"/>
                </a:cubicBezTo>
                <a:cubicBezTo>
                  <a:pt x="1815274" y="1527599"/>
                  <a:pt x="1813560" y="1528075"/>
                  <a:pt x="1811941" y="1528075"/>
                </a:cubicBezTo>
                <a:close/>
                <a:moveTo>
                  <a:pt x="1887855" y="1474354"/>
                </a:moveTo>
                <a:cubicBezTo>
                  <a:pt x="1885188" y="1474354"/>
                  <a:pt x="1882426" y="1473211"/>
                  <a:pt x="1880616" y="1470925"/>
                </a:cubicBezTo>
                <a:cubicBezTo>
                  <a:pt x="1877378" y="1466925"/>
                  <a:pt x="1878044" y="1461114"/>
                  <a:pt x="1882045" y="1457876"/>
                </a:cubicBezTo>
                <a:cubicBezTo>
                  <a:pt x="1893951" y="1448256"/>
                  <a:pt x="1905667" y="1438159"/>
                  <a:pt x="1916811" y="1427872"/>
                </a:cubicBezTo>
                <a:cubicBezTo>
                  <a:pt x="1920621" y="1424443"/>
                  <a:pt x="1926431" y="1424634"/>
                  <a:pt x="1929860" y="1428443"/>
                </a:cubicBezTo>
                <a:cubicBezTo>
                  <a:pt x="1933289" y="1432158"/>
                  <a:pt x="1933099" y="1438064"/>
                  <a:pt x="1929289" y="1441493"/>
                </a:cubicBezTo>
                <a:cubicBezTo>
                  <a:pt x="1917859" y="1451970"/>
                  <a:pt x="1905857" y="1462352"/>
                  <a:pt x="1893665" y="1472259"/>
                </a:cubicBezTo>
                <a:cubicBezTo>
                  <a:pt x="1891951" y="1473687"/>
                  <a:pt x="1889855" y="1474354"/>
                  <a:pt x="1887855" y="1474354"/>
                </a:cubicBezTo>
                <a:close/>
                <a:moveTo>
                  <a:pt x="1956150" y="1411394"/>
                </a:moveTo>
                <a:cubicBezTo>
                  <a:pt x="1953863" y="1411394"/>
                  <a:pt x="1951577" y="1410537"/>
                  <a:pt x="1949767" y="1408822"/>
                </a:cubicBezTo>
                <a:cubicBezTo>
                  <a:pt x="1946052" y="1405298"/>
                  <a:pt x="1945862" y="1399488"/>
                  <a:pt x="1949387" y="1395677"/>
                </a:cubicBezTo>
                <a:cubicBezTo>
                  <a:pt x="1960055" y="1384343"/>
                  <a:pt x="1970151" y="1372722"/>
                  <a:pt x="1979485" y="1361197"/>
                </a:cubicBezTo>
                <a:cubicBezTo>
                  <a:pt x="1982724" y="1357197"/>
                  <a:pt x="1988534" y="1356530"/>
                  <a:pt x="1992535" y="1359768"/>
                </a:cubicBezTo>
                <a:cubicBezTo>
                  <a:pt x="1996535" y="1363007"/>
                  <a:pt x="1997202" y="1368817"/>
                  <a:pt x="1993964" y="1372818"/>
                </a:cubicBezTo>
                <a:cubicBezTo>
                  <a:pt x="1984343" y="1384819"/>
                  <a:pt x="1973866" y="1396725"/>
                  <a:pt x="1962912" y="1408441"/>
                </a:cubicBezTo>
                <a:cubicBezTo>
                  <a:pt x="1961102" y="1410346"/>
                  <a:pt x="1958626" y="1411394"/>
                  <a:pt x="1956150" y="1411394"/>
                </a:cubicBezTo>
                <a:close/>
                <a:moveTo>
                  <a:pt x="2014252" y="1338813"/>
                </a:moveTo>
                <a:cubicBezTo>
                  <a:pt x="2012442" y="1338813"/>
                  <a:pt x="2010728" y="1338337"/>
                  <a:pt x="2009109" y="1337289"/>
                </a:cubicBezTo>
                <a:cubicBezTo>
                  <a:pt x="2004822" y="1334432"/>
                  <a:pt x="2003679" y="1328717"/>
                  <a:pt x="2006537" y="1324431"/>
                </a:cubicBezTo>
                <a:cubicBezTo>
                  <a:pt x="2015109" y="1311572"/>
                  <a:pt x="2022919" y="1298427"/>
                  <a:pt x="2029778" y="1285283"/>
                </a:cubicBezTo>
                <a:cubicBezTo>
                  <a:pt x="2032159" y="1280806"/>
                  <a:pt x="2037778" y="1278996"/>
                  <a:pt x="2042255" y="1281377"/>
                </a:cubicBezTo>
                <a:cubicBezTo>
                  <a:pt x="2046827" y="1283759"/>
                  <a:pt x="2048542" y="1289379"/>
                  <a:pt x="2046160" y="1293855"/>
                </a:cubicBezTo>
                <a:cubicBezTo>
                  <a:pt x="2039017" y="1307571"/>
                  <a:pt x="2030825" y="1321287"/>
                  <a:pt x="2021872" y="1334622"/>
                </a:cubicBezTo>
                <a:cubicBezTo>
                  <a:pt x="2020157" y="1337385"/>
                  <a:pt x="2017205" y="1338813"/>
                  <a:pt x="2014252" y="1338813"/>
                </a:cubicBezTo>
                <a:close/>
                <a:moveTo>
                  <a:pt x="499586" y="1312429"/>
                </a:moveTo>
                <a:lnTo>
                  <a:pt x="496633" y="1312429"/>
                </a:lnTo>
                <a:cubicBezTo>
                  <a:pt x="491490" y="1312429"/>
                  <a:pt x="487394" y="1308238"/>
                  <a:pt x="487394" y="1303190"/>
                </a:cubicBezTo>
                <a:cubicBezTo>
                  <a:pt x="487394" y="1298142"/>
                  <a:pt x="491585" y="1293951"/>
                  <a:pt x="496633" y="1293951"/>
                </a:cubicBezTo>
                <a:lnTo>
                  <a:pt x="499681" y="1293951"/>
                </a:lnTo>
                <a:cubicBezTo>
                  <a:pt x="503491" y="1293951"/>
                  <a:pt x="507397" y="1293951"/>
                  <a:pt x="511207" y="1293855"/>
                </a:cubicBezTo>
                <a:cubicBezTo>
                  <a:pt x="521494" y="1293665"/>
                  <a:pt x="532066" y="1293379"/>
                  <a:pt x="542639" y="1292808"/>
                </a:cubicBezTo>
                <a:cubicBezTo>
                  <a:pt x="547783" y="1292617"/>
                  <a:pt x="552069" y="1296522"/>
                  <a:pt x="552355" y="1301571"/>
                </a:cubicBezTo>
                <a:cubicBezTo>
                  <a:pt x="552640" y="1306714"/>
                  <a:pt x="548640" y="1311000"/>
                  <a:pt x="543592" y="1311286"/>
                </a:cubicBezTo>
                <a:cubicBezTo>
                  <a:pt x="532733" y="1311858"/>
                  <a:pt x="522065" y="1312143"/>
                  <a:pt x="511492" y="1312334"/>
                </a:cubicBezTo>
                <a:cubicBezTo>
                  <a:pt x="507587" y="1312429"/>
                  <a:pt x="503587" y="1312429"/>
                  <a:pt x="499586" y="1312429"/>
                </a:cubicBezTo>
                <a:close/>
                <a:moveTo>
                  <a:pt x="450152" y="1310810"/>
                </a:moveTo>
                <a:cubicBezTo>
                  <a:pt x="449961" y="1310810"/>
                  <a:pt x="449771" y="1310810"/>
                  <a:pt x="449485" y="1310810"/>
                </a:cubicBezTo>
                <a:cubicBezTo>
                  <a:pt x="433578" y="1309762"/>
                  <a:pt x="417766" y="1308143"/>
                  <a:pt x="402527" y="1306047"/>
                </a:cubicBezTo>
                <a:cubicBezTo>
                  <a:pt x="397478" y="1305381"/>
                  <a:pt x="393954" y="1300713"/>
                  <a:pt x="394621" y="1295570"/>
                </a:cubicBezTo>
                <a:cubicBezTo>
                  <a:pt x="395288" y="1290522"/>
                  <a:pt x="400050" y="1286902"/>
                  <a:pt x="405098" y="1287664"/>
                </a:cubicBezTo>
                <a:cubicBezTo>
                  <a:pt x="419862" y="1289664"/>
                  <a:pt x="435197" y="1291284"/>
                  <a:pt x="450723" y="1292331"/>
                </a:cubicBezTo>
                <a:cubicBezTo>
                  <a:pt x="455866" y="1292712"/>
                  <a:pt x="459677" y="1297094"/>
                  <a:pt x="459296" y="1302237"/>
                </a:cubicBezTo>
                <a:cubicBezTo>
                  <a:pt x="459010" y="1307095"/>
                  <a:pt x="454914" y="1310810"/>
                  <a:pt x="450152" y="1310810"/>
                </a:cubicBezTo>
                <a:close/>
                <a:moveTo>
                  <a:pt x="589502" y="1307857"/>
                </a:moveTo>
                <a:cubicBezTo>
                  <a:pt x="584835" y="1307857"/>
                  <a:pt x="580739" y="1304238"/>
                  <a:pt x="580263" y="1299475"/>
                </a:cubicBezTo>
                <a:cubicBezTo>
                  <a:pt x="579787" y="1294427"/>
                  <a:pt x="583502" y="1289855"/>
                  <a:pt x="588550" y="1289379"/>
                </a:cubicBezTo>
                <a:cubicBezTo>
                  <a:pt x="603695" y="1287950"/>
                  <a:pt x="619125" y="1286045"/>
                  <a:pt x="634365" y="1283854"/>
                </a:cubicBezTo>
                <a:cubicBezTo>
                  <a:pt x="639318" y="1283092"/>
                  <a:pt x="644080" y="1286616"/>
                  <a:pt x="644842" y="1291760"/>
                </a:cubicBezTo>
                <a:cubicBezTo>
                  <a:pt x="645605" y="1296808"/>
                  <a:pt x="642080" y="1301571"/>
                  <a:pt x="636937" y="1302237"/>
                </a:cubicBezTo>
                <a:cubicBezTo>
                  <a:pt x="621411" y="1304428"/>
                  <a:pt x="605695" y="1306333"/>
                  <a:pt x="590264" y="1307857"/>
                </a:cubicBezTo>
                <a:cubicBezTo>
                  <a:pt x="590169" y="1307857"/>
                  <a:pt x="589883" y="1307857"/>
                  <a:pt x="589502" y="1307857"/>
                </a:cubicBezTo>
                <a:close/>
                <a:moveTo>
                  <a:pt x="358045" y="1297951"/>
                </a:moveTo>
                <a:cubicBezTo>
                  <a:pt x="357378" y="1297951"/>
                  <a:pt x="356711" y="1297856"/>
                  <a:pt x="356045" y="1297760"/>
                </a:cubicBezTo>
                <a:cubicBezTo>
                  <a:pt x="340233" y="1294331"/>
                  <a:pt x="324898" y="1290141"/>
                  <a:pt x="310324" y="1285568"/>
                </a:cubicBezTo>
                <a:cubicBezTo>
                  <a:pt x="305467" y="1284045"/>
                  <a:pt x="302705" y="1278806"/>
                  <a:pt x="304324" y="1273948"/>
                </a:cubicBezTo>
                <a:cubicBezTo>
                  <a:pt x="305848" y="1269090"/>
                  <a:pt x="311087" y="1266328"/>
                  <a:pt x="315944" y="1267947"/>
                </a:cubicBezTo>
                <a:cubicBezTo>
                  <a:pt x="329946" y="1272424"/>
                  <a:pt x="344805" y="1276329"/>
                  <a:pt x="360045" y="1279758"/>
                </a:cubicBezTo>
                <a:cubicBezTo>
                  <a:pt x="364998" y="1280806"/>
                  <a:pt x="368237" y="1285759"/>
                  <a:pt x="367094" y="1290807"/>
                </a:cubicBezTo>
                <a:cubicBezTo>
                  <a:pt x="366141" y="1294998"/>
                  <a:pt x="362331" y="1297951"/>
                  <a:pt x="358045" y="1297951"/>
                </a:cubicBezTo>
                <a:close/>
                <a:moveTo>
                  <a:pt x="681704" y="1294713"/>
                </a:moveTo>
                <a:cubicBezTo>
                  <a:pt x="677323" y="1294713"/>
                  <a:pt x="673417" y="1291569"/>
                  <a:pt x="672560" y="1287188"/>
                </a:cubicBezTo>
                <a:cubicBezTo>
                  <a:pt x="671608" y="1282139"/>
                  <a:pt x="674941" y="1277282"/>
                  <a:pt x="679990" y="1276329"/>
                </a:cubicBezTo>
                <a:cubicBezTo>
                  <a:pt x="695135" y="1273472"/>
                  <a:pt x="710279" y="1270233"/>
                  <a:pt x="725138" y="1266804"/>
                </a:cubicBezTo>
                <a:cubicBezTo>
                  <a:pt x="730091" y="1265661"/>
                  <a:pt x="735139" y="1268709"/>
                  <a:pt x="736282" y="1273758"/>
                </a:cubicBezTo>
                <a:cubicBezTo>
                  <a:pt x="737425" y="1278710"/>
                  <a:pt x="734378" y="1283759"/>
                  <a:pt x="729329" y="1284902"/>
                </a:cubicBezTo>
                <a:cubicBezTo>
                  <a:pt x="714280" y="1288426"/>
                  <a:pt x="698754" y="1291664"/>
                  <a:pt x="683419" y="1294617"/>
                </a:cubicBezTo>
                <a:cubicBezTo>
                  <a:pt x="682847" y="1294713"/>
                  <a:pt x="682276" y="1294713"/>
                  <a:pt x="681704" y="1294713"/>
                </a:cubicBezTo>
                <a:close/>
                <a:moveTo>
                  <a:pt x="772287" y="1273567"/>
                </a:moveTo>
                <a:cubicBezTo>
                  <a:pt x="768287" y="1273567"/>
                  <a:pt x="764572" y="1270900"/>
                  <a:pt x="763333" y="1266804"/>
                </a:cubicBezTo>
                <a:cubicBezTo>
                  <a:pt x="761905" y="1261851"/>
                  <a:pt x="764762" y="1256803"/>
                  <a:pt x="769715" y="1255374"/>
                </a:cubicBezTo>
                <a:cubicBezTo>
                  <a:pt x="784479" y="1251183"/>
                  <a:pt x="799338" y="1246611"/>
                  <a:pt x="813816" y="1241849"/>
                </a:cubicBezTo>
                <a:cubicBezTo>
                  <a:pt x="818674" y="1240230"/>
                  <a:pt x="823913" y="1242897"/>
                  <a:pt x="825532" y="1247659"/>
                </a:cubicBezTo>
                <a:cubicBezTo>
                  <a:pt x="827151" y="1252517"/>
                  <a:pt x="824484" y="1257756"/>
                  <a:pt x="819626" y="1259375"/>
                </a:cubicBezTo>
                <a:cubicBezTo>
                  <a:pt x="804863" y="1264328"/>
                  <a:pt x="789813" y="1268900"/>
                  <a:pt x="774763" y="1273186"/>
                </a:cubicBezTo>
                <a:cubicBezTo>
                  <a:pt x="774002" y="1273377"/>
                  <a:pt x="773144" y="1273567"/>
                  <a:pt x="772287" y="1273567"/>
                </a:cubicBezTo>
                <a:close/>
                <a:moveTo>
                  <a:pt x="269557" y="1269567"/>
                </a:moveTo>
                <a:cubicBezTo>
                  <a:pt x="268319" y="1269567"/>
                  <a:pt x="267081" y="1269281"/>
                  <a:pt x="265843" y="1268805"/>
                </a:cubicBezTo>
                <a:cubicBezTo>
                  <a:pt x="250984" y="1262232"/>
                  <a:pt x="236696" y="1254898"/>
                  <a:pt x="223456" y="1246992"/>
                </a:cubicBezTo>
                <a:cubicBezTo>
                  <a:pt x="219075" y="1244325"/>
                  <a:pt x="217646" y="1238706"/>
                  <a:pt x="220313" y="1234324"/>
                </a:cubicBezTo>
                <a:cubicBezTo>
                  <a:pt x="222980" y="1229943"/>
                  <a:pt x="228600" y="1228514"/>
                  <a:pt x="233077" y="1231181"/>
                </a:cubicBezTo>
                <a:cubicBezTo>
                  <a:pt x="245650" y="1238706"/>
                  <a:pt x="259175" y="1245659"/>
                  <a:pt x="273367" y="1251945"/>
                </a:cubicBezTo>
                <a:cubicBezTo>
                  <a:pt x="278035" y="1254041"/>
                  <a:pt x="280130" y="1259470"/>
                  <a:pt x="278130" y="1264137"/>
                </a:cubicBezTo>
                <a:cubicBezTo>
                  <a:pt x="276511" y="1267566"/>
                  <a:pt x="273177" y="1269567"/>
                  <a:pt x="269557" y="1269567"/>
                </a:cubicBezTo>
                <a:close/>
                <a:moveTo>
                  <a:pt x="2057210" y="1256517"/>
                </a:moveTo>
                <a:cubicBezTo>
                  <a:pt x="2056067" y="1256517"/>
                  <a:pt x="2055019" y="1256327"/>
                  <a:pt x="2053876" y="1255946"/>
                </a:cubicBezTo>
                <a:cubicBezTo>
                  <a:pt x="2049113" y="1254136"/>
                  <a:pt x="2046732" y="1248707"/>
                  <a:pt x="2048542" y="1243944"/>
                </a:cubicBezTo>
                <a:cubicBezTo>
                  <a:pt x="2053685" y="1230514"/>
                  <a:pt x="2058067" y="1216893"/>
                  <a:pt x="2061401" y="1203368"/>
                </a:cubicBezTo>
                <a:lnTo>
                  <a:pt x="2062068" y="1200796"/>
                </a:lnTo>
                <a:cubicBezTo>
                  <a:pt x="2063210" y="1195843"/>
                  <a:pt x="2068258" y="1192700"/>
                  <a:pt x="2073212" y="1193938"/>
                </a:cubicBezTo>
                <a:cubicBezTo>
                  <a:pt x="2078165" y="1195081"/>
                  <a:pt x="2081308" y="1200129"/>
                  <a:pt x="2080069" y="1205082"/>
                </a:cubicBezTo>
                <a:lnTo>
                  <a:pt x="2079402" y="1207845"/>
                </a:lnTo>
                <a:cubicBezTo>
                  <a:pt x="2075878" y="1222132"/>
                  <a:pt x="2071306" y="1236515"/>
                  <a:pt x="2065877" y="1250612"/>
                </a:cubicBezTo>
                <a:cubicBezTo>
                  <a:pt x="2064449" y="1254231"/>
                  <a:pt x="2060925" y="1256517"/>
                  <a:pt x="2057210" y="1256517"/>
                </a:cubicBezTo>
                <a:close/>
                <a:moveTo>
                  <a:pt x="860584" y="1244039"/>
                </a:moveTo>
                <a:cubicBezTo>
                  <a:pt x="856869" y="1244039"/>
                  <a:pt x="853345" y="1241849"/>
                  <a:pt x="851916" y="1238134"/>
                </a:cubicBezTo>
                <a:cubicBezTo>
                  <a:pt x="850011" y="1233372"/>
                  <a:pt x="852392" y="1228038"/>
                  <a:pt x="857155" y="1226133"/>
                </a:cubicBezTo>
                <a:cubicBezTo>
                  <a:pt x="871538" y="1220513"/>
                  <a:pt x="885825" y="1214512"/>
                  <a:pt x="899541" y="1208321"/>
                </a:cubicBezTo>
                <a:cubicBezTo>
                  <a:pt x="904208" y="1206225"/>
                  <a:pt x="909733" y="1208321"/>
                  <a:pt x="911828" y="1212988"/>
                </a:cubicBezTo>
                <a:cubicBezTo>
                  <a:pt x="913924" y="1217655"/>
                  <a:pt x="911828" y="1223180"/>
                  <a:pt x="907161" y="1225275"/>
                </a:cubicBezTo>
                <a:cubicBezTo>
                  <a:pt x="893064" y="1231657"/>
                  <a:pt x="878491" y="1237753"/>
                  <a:pt x="863822" y="1243468"/>
                </a:cubicBezTo>
                <a:cubicBezTo>
                  <a:pt x="862774" y="1243849"/>
                  <a:pt x="861631" y="1244039"/>
                  <a:pt x="860584" y="1244039"/>
                </a:cubicBezTo>
                <a:close/>
                <a:moveTo>
                  <a:pt x="190310" y="1221560"/>
                </a:moveTo>
                <a:cubicBezTo>
                  <a:pt x="188214" y="1221560"/>
                  <a:pt x="186119" y="1220894"/>
                  <a:pt x="184404" y="1219465"/>
                </a:cubicBezTo>
                <a:cubicBezTo>
                  <a:pt x="171926" y="1209178"/>
                  <a:pt x="160306" y="1197939"/>
                  <a:pt x="149923" y="1186127"/>
                </a:cubicBezTo>
                <a:cubicBezTo>
                  <a:pt x="146590" y="1182318"/>
                  <a:pt x="146971" y="1176412"/>
                  <a:pt x="150781" y="1173078"/>
                </a:cubicBezTo>
                <a:cubicBezTo>
                  <a:pt x="154591" y="1169649"/>
                  <a:pt x="160496" y="1170030"/>
                  <a:pt x="163830" y="1173935"/>
                </a:cubicBezTo>
                <a:cubicBezTo>
                  <a:pt x="173546" y="1184985"/>
                  <a:pt x="184404" y="1195557"/>
                  <a:pt x="196120" y="1205177"/>
                </a:cubicBezTo>
                <a:cubicBezTo>
                  <a:pt x="200120" y="1208416"/>
                  <a:pt x="200692" y="1214226"/>
                  <a:pt x="197358" y="1218227"/>
                </a:cubicBezTo>
                <a:cubicBezTo>
                  <a:pt x="195644" y="1220418"/>
                  <a:pt x="192977" y="1221560"/>
                  <a:pt x="190310" y="1221560"/>
                </a:cubicBezTo>
                <a:close/>
                <a:moveTo>
                  <a:pt x="945261" y="1205749"/>
                </a:moveTo>
                <a:cubicBezTo>
                  <a:pt x="941927" y="1205749"/>
                  <a:pt x="938689" y="1203939"/>
                  <a:pt x="937070" y="1200796"/>
                </a:cubicBezTo>
                <a:cubicBezTo>
                  <a:pt x="934688" y="1196224"/>
                  <a:pt x="936498" y="1190700"/>
                  <a:pt x="940975" y="1188318"/>
                </a:cubicBezTo>
                <a:cubicBezTo>
                  <a:pt x="954691" y="1181175"/>
                  <a:pt x="968121" y="1173650"/>
                  <a:pt x="981075" y="1165839"/>
                </a:cubicBezTo>
                <a:cubicBezTo>
                  <a:pt x="985456" y="1163172"/>
                  <a:pt x="991172" y="1164601"/>
                  <a:pt x="993743" y="1168983"/>
                </a:cubicBezTo>
                <a:cubicBezTo>
                  <a:pt x="996410" y="1173364"/>
                  <a:pt x="994981" y="1179079"/>
                  <a:pt x="990600" y="1181651"/>
                </a:cubicBezTo>
                <a:cubicBezTo>
                  <a:pt x="977360" y="1189556"/>
                  <a:pt x="963549" y="1197367"/>
                  <a:pt x="949547" y="1204606"/>
                </a:cubicBezTo>
                <a:cubicBezTo>
                  <a:pt x="948214" y="1205368"/>
                  <a:pt x="946690" y="1205749"/>
                  <a:pt x="945261" y="1205749"/>
                </a:cubicBezTo>
                <a:close/>
                <a:moveTo>
                  <a:pt x="2078546" y="1166316"/>
                </a:moveTo>
                <a:cubicBezTo>
                  <a:pt x="2078260" y="1166316"/>
                  <a:pt x="2077974" y="1166316"/>
                  <a:pt x="2077688" y="1166316"/>
                </a:cubicBezTo>
                <a:cubicBezTo>
                  <a:pt x="2072545" y="1165839"/>
                  <a:pt x="2068830" y="1161363"/>
                  <a:pt x="2069306" y="1156314"/>
                </a:cubicBezTo>
                <a:cubicBezTo>
                  <a:pt x="2070068" y="1147551"/>
                  <a:pt x="2070450" y="1138598"/>
                  <a:pt x="2070450" y="1129739"/>
                </a:cubicBezTo>
                <a:cubicBezTo>
                  <a:pt x="2070450" y="1123548"/>
                  <a:pt x="2070259" y="1117452"/>
                  <a:pt x="2069877" y="1111261"/>
                </a:cubicBezTo>
                <a:cubicBezTo>
                  <a:pt x="2069592" y="1106118"/>
                  <a:pt x="2073402" y="1101736"/>
                  <a:pt x="2078546" y="1101450"/>
                </a:cubicBezTo>
                <a:cubicBezTo>
                  <a:pt x="2083594" y="1101260"/>
                  <a:pt x="2088071" y="1104975"/>
                  <a:pt x="2088356" y="1110118"/>
                </a:cubicBezTo>
                <a:cubicBezTo>
                  <a:pt x="2088737" y="1116690"/>
                  <a:pt x="2088927" y="1123167"/>
                  <a:pt x="2088927" y="1129739"/>
                </a:cubicBezTo>
                <a:cubicBezTo>
                  <a:pt x="2088927" y="1139074"/>
                  <a:pt x="2088547" y="1148599"/>
                  <a:pt x="2087690" y="1157934"/>
                </a:cubicBezTo>
                <a:cubicBezTo>
                  <a:pt x="2087308" y="1162696"/>
                  <a:pt x="2083308" y="1166316"/>
                  <a:pt x="2078546" y="1166316"/>
                </a:cubicBezTo>
                <a:close/>
                <a:moveTo>
                  <a:pt x="1024985" y="1157743"/>
                </a:moveTo>
                <a:cubicBezTo>
                  <a:pt x="1022033" y="1157743"/>
                  <a:pt x="1019175" y="1156314"/>
                  <a:pt x="1017365" y="1153743"/>
                </a:cubicBezTo>
                <a:cubicBezTo>
                  <a:pt x="1014413" y="1149552"/>
                  <a:pt x="1015460" y="1143741"/>
                  <a:pt x="1019651" y="1140884"/>
                </a:cubicBezTo>
                <a:cubicBezTo>
                  <a:pt x="1032319" y="1132121"/>
                  <a:pt x="1044702" y="1122881"/>
                  <a:pt x="1056418" y="1113452"/>
                </a:cubicBezTo>
                <a:cubicBezTo>
                  <a:pt x="1060418" y="1110213"/>
                  <a:pt x="1066228" y="1110880"/>
                  <a:pt x="1069467" y="1114881"/>
                </a:cubicBezTo>
                <a:cubicBezTo>
                  <a:pt x="1072706" y="1118881"/>
                  <a:pt x="1072039" y="1124691"/>
                  <a:pt x="1068038" y="1127930"/>
                </a:cubicBezTo>
                <a:cubicBezTo>
                  <a:pt x="1056037" y="1137645"/>
                  <a:pt x="1043273" y="1147170"/>
                  <a:pt x="1030224" y="1156219"/>
                </a:cubicBezTo>
                <a:cubicBezTo>
                  <a:pt x="1028700" y="1157172"/>
                  <a:pt x="1026795" y="1157743"/>
                  <a:pt x="1024985" y="1157743"/>
                </a:cubicBezTo>
                <a:close/>
                <a:moveTo>
                  <a:pt x="129254" y="1151933"/>
                </a:moveTo>
                <a:cubicBezTo>
                  <a:pt x="126206" y="1151933"/>
                  <a:pt x="123254" y="1150409"/>
                  <a:pt x="121444" y="1147647"/>
                </a:cubicBezTo>
                <a:cubicBezTo>
                  <a:pt x="113252" y="1134883"/>
                  <a:pt x="105156" y="1121167"/>
                  <a:pt x="97631" y="1106784"/>
                </a:cubicBezTo>
                <a:cubicBezTo>
                  <a:pt x="95250" y="1102212"/>
                  <a:pt x="96964" y="1096688"/>
                  <a:pt x="101537" y="1094306"/>
                </a:cubicBezTo>
                <a:cubicBezTo>
                  <a:pt x="106108" y="1091925"/>
                  <a:pt x="111633" y="1093640"/>
                  <a:pt x="114014" y="1098212"/>
                </a:cubicBezTo>
                <a:cubicBezTo>
                  <a:pt x="121348" y="1112118"/>
                  <a:pt x="129064" y="1125358"/>
                  <a:pt x="136970" y="1137645"/>
                </a:cubicBezTo>
                <a:cubicBezTo>
                  <a:pt x="139732" y="1141931"/>
                  <a:pt x="138494" y="1147647"/>
                  <a:pt x="134207" y="1150409"/>
                </a:cubicBezTo>
                <a:cubicBezTo>
                  <a:pt x="132683" y="1151456"/>
                  <a:pt x="130969" y="1151933"/>
                  <a:pt x="129254" y="1151933"/>
                </a:cubicBezTo>
                <a:close/>
                <a:moveTo>
                  <a:pt x="1097280" y="1099355"/>
                </a:moveTo>
                <a:cubicBezTo>
                  <a:pt x="1094803" y="1099355"/>
                  <a:pt x="1092327" y="1098402"/>
                  <a:pt x="1090518" y="1096402"/>
                </a:cubicBezTo>
                <a:cubicBezTo>
                  <a:pt x="1086993" y="1092687"/>
                  <a:pt x="1087183" y="1086782"/>
                  <a:pt x="1090898" y="1083258"/>
                </a:cubicBezTo>
                <a:cubicBezTo>
                  <a:pt x="1102042" y="1072780"/>
                  <a:pt x="1112806" y="1061731"/>
                  <a:pt x="1122902" y="1050587"/>
                </a:cubicBezTo>
                <a:cubicBezTo>
                  <a:pt x="1126331" y="1046777"/>
                  <a:pt x="1132237" y="1046491"/>
                  <a:pt x="1135951" y="1049920"/>
                </a:cubicBezTo>
                <a:cubicBezTo>
                  <a:pt x="1139762" y="1053349"/>
                  <a:pt x="1140047" y="1059159"/>
                  <a:pt x="1136618" y="1062969"/>
                </a:cubicBezTo>
                <a:cubicBezTo>
                  <a:pt x="1126236" y="1074495"/>
                  <a:pt x="1115092" y="1085829"/>
                  <a:pt x="1103567" y="1096688"/>
                </a:cubicBezTo>
                <a:cubicBezTo>
                  <a:pt x="1101852" y="1098497"/>
                  <a:pt x="1099566" y="1099355"/>
                  <a:pt x="1097280" y="1099355"/>
                </a:cubicBezTo>
                <a:close/>
                <a:moveTo>
                  <a:pt x="2072640" y="1073828"/>
                </a:moveTo>
                <a:cubicBezTo>
                  <a:pt x="2068354" y="1073828"/>
                  <a:pt x="2064544" y="1070875"/>
                  <a:pt x="2063591" y="1066589"/>
                </a:cubicBezTo>
                <a:cubicBezTo>
                  <a:pt x="2060258" y="1051730"/>
                  <a:pt x="2055781" y="1037347"/>
                  <a:pt x="2050161" y="1023821"/>
                </a:cubicBezTo>
                <a:cubicBezTo>
                  <a:pt x="2048161" y="1019059"/>
                  <a:pt x="2050447" y="1013725"/>
                  <a:pt x="2055209" y="1011725"/>
                </a:cubicBezTo>
                <a:cubicBezTo>
                  <a:pt x="2059972" y="1009725"/>
                  <a:pt x="2065401" y="1012010"/>
                  <a:pt x="2067306" y="1016773"/>
                </a:cubicBezTo>
                <a:cubicBezTo>
                  <a:pt x="2073307" y="1031346"/>
                  <a:pt x="2078165" y="1046777"/>
                  <a:pt x="2081784" y="1062588"/>
                </a:cubicBezTo>
                <a:cubicBezTo>
                  <a:pt x="2082927" y="1067541"/>
                  <a:pt x="2079784" y="1072494"/>
                  <a:pt x="2074735" y="1073637"/>
                </a:cubicBezTo>
                <a:cubicBezTo>
                  <a:pt x="2073974" y="1073733"/>
                  <a:pt x="2073307" y="1073828"/>
                  <a:pt x="2072640" y="1073828"/>
                </a:cubicBezTo>
                <a:close/>
                <a:moveTo>
                  <a:pt x="85725" y="1069827"/>
                </a:moveTo>
                <a:cubicBezTo>
                  <a:pt x="82105" y="1069827"/>
                  <a:pt x="78772" y="1067732"/>
                  <a:pt x="77248" y="1064303"/>
                </a:cubicBezTo>
                <a:cubicBezTo>
                  <a:pt x="71152" y="1050396"/>
                  <a:pt x="65246" y="1035633"/>
                  <a:pt x="59817" y="1020583"/>
                </a:cubicBezTo>
                <a:cubicBezTo>
                  <a:pt x="58103" y="1015725"/>
                  <a:pt x="60579" y="1010487"/>
                  <a:pt x="65341" y="1008677"/>
                </a:cubicBezTo>
                <a:cubicBezTo>
                  <a:pt x="70104" y="1006962"/>
                  <a:pt x="75438" y="1009439"/>
                  <a:pt x="77248" y="1014201"/>
                </a:cubicBezTo>
                <a:cubicBezTo>
                  <a:pt x="82582" y="1028965"/>
                  <a:pt x="88297" y="1043252"/>
                  <a:pt x="94297" y="1056873"/>
                </a:cubicBezTo>
                <a:cubicBezTo>
                  <a:pt x="96298" y="1061541"/>
                  <a:pt x="94202" y="1067065"/>
                  <a:pt x="89535" y="1069065"/>
                </a:cubicBezTo>
                <a:cubicBezTo>
                  <a:pt x="88202" y="1069637"/>
                  <a:pt x="86963" y="1069827"/>
                  <a:pt x="85725" y="1069827"/>
                </a:cubicBezTo>
                <a:close/>
                <a:moveTo>
                  <a:pt x="1159288" y="1030394"/>
                </a:moveTo>
                <a:cubicBezTo>
                  <a:pt x="1157383" y="1030394"/>
                  <a:pt x="1155383" y="1029822"/>
                  <a:pt x="1153763" y="1028489"/>
                </a:cubicBezTo>
                <a:cubicBezTo>
                  <a:pt x="1149667" y="1025441"/>
                  <a:pt x="1148906" y="1019630"/>
                  <a:pt x="1151953" y="1015535"/>
                </a:cubicBezTo>
                <a:cubicBezTo>
                  <a:pt x="1161098" y="1003343"/>
                  <a:pt x="1169765" y="990675"/>
                  <a:pt x="1177671" y="977911"/>
                </a:cubicBezTo>
                <a:cubicBezTo>
                  <a:pt x="1180338" y="973530"/>
                  <a:pt x="1186053" y="972196"/>
                  <a:pt x="1190435" y="974863"/>
                </a:cubicBezTo>
                <a:cubicBezTo>
                  <a:pt x="1194816" y="977530"/>
                  <a:pt x="1196149" y="983245"/>
                  <a:pt x="1193483" y="987626"/>
                </a:cubicBezTo>
                <a:cubicBezTo>
                  <a:pt x="1185291" y="1000866"/>
                  <a:pt x="1176243" y="1014011"/>
                  <a:pt x="1166812" y="1026679"/>
                </a:cubicBezTo>
                <a:cubicBezTo>
                  <a:pt x="1164908" y="1029060"/>
                  <a:pt x="1162145" y="1030394"/>
                  <a:pt x="1159288" y="1030394"/>
                </a:cubicBezTo>
                <a:close/>
                <a:moveTo>
                  <a:pt x="2036921" y="988484"/>
                </a:moveTo>
                <a:cubicBezTo>
                  <a:pt x="2033873" y="988484"/>
                  <a:pt x="2031016" y="987055"/>
                  <a:pt x="2029206" y="984293"/>
                </a:cubicBezTo>
                <a:cubicBezTo>
                  <a:pt x="2023110" y="975054"/>
                  <a:pt x="2016347" y="966386"/>
                  <a:pt x="2009013" y="958289"/>
                </a:cubicBezTo>
                <a:cubicBezTo>
                  <a:pt x="2006441" y="955432"/>
                  <a:pt x="2003679" y="952670"/>
                  <a:pt x="2000917" y="950003"/>
                </a:cubicBezTo>
                <a:cubicBezTo>
                  <a:pt x="1997202" y="946479"/>
                  <a:pt x="1997107" y="940573"/>
                  <a:pt x="2000726" y="936858"/>
                </a:cubicBezTo>
                <a:cubicBezTo>
                  <a:pt x="2004251" y="933143"/>
                  <a:pt x="2010156" y="933048"/>
                  <a:pt x="2013871" y="936668"/>
                </a:cubicBezTo>
                <a:cubicBezTo>
                  <a:pt x="2016919" y="939621"/>
                  <a:pt x="2019871" y="942668"/>
                  <a:pt x="2022729" y="945812"/>
                </a:cubicBezTo>
                <a:cubicBezTo>
                  <a:pt x="2030635" y="954575"/>
                  <a:pt x="2038064" y="964005"/>
                  <a:pt x="2044637" y="974006"/>
                </a:cubicBezTo>
                <a:cubicBezTo>
                  <a:pt x="2047494" y="978292"/>
                  <a:pt x="2046256" y="984007"/>
                  <a:pt x="2042065" y="986864"/>
                </a:cubicBezTo>
                <a:cubicBezTo>
                  <a:pt x="2040541" y="988008"/>
                  <a:pt x="2038731" y="988484"/>
                  <a:pt x="2036921" y="988484"/>
                </a:cubicBezTo>
                <a:close/>
                <a:moveTo>
                  <a:pt x="53721" y="982483"/>
                </a:moveTo>
                <a:cubicBezTo>
                  <a:pt x="49721" y="982483"/>
                  <a:pt x="46101" y="979911"/>
                  <a:pt x="44863" y="975911"/>
                </a:cubicBezTo>
                <a:cubicBezTo>
                  <a:pt x="40386" y="961242"/>
                  <a:pt x="36195" y="946002"/>
                  <a:pt x="32290" y="930667"/>
                </a:cubicBezTo>
                <a:cubicBezTo>
                  <a:pt x="31052" y="925714"/>
                  <a:pt x="34004" y="920666"/>
                  <a:pt x="38957" y="919427"/>
                </a:cubicBezTo>
                <a:cubicBezTo>
                  <a:pt x="43910" y="918189"/>
                  <a:pt x="48958" y="921142"/>
                  <a:pt x="50197" y="926095"/>
                </a:cubicBezTo>
                <a:cubicBezTo>
                  <a:pt x="54007" y="941145"/>
                  <a:pt x="58198" y="956099"/>
                  <a:pt x="62579" y="970481"/>
                </a:cubicBezTo>
                <a:cubicBezTo>
                  <a:pt x="64103" y="975339"/>
                  <a:pt x="61341" y="980578"/>
                  <a:pt x="56388" y="982007"/>
                </a:cubicBezTo>
                <a:cubicBezTo>
                  <a:pt x="55531" y="982388"/>
                  <a:pt x="54673" y="982483"/>
                  <a:pt x="53721" y="982483"/>
                </a:cubicBezTo>
                <a:close/>
                <a:moveTo>
                  <a:pt x="1668590" y="968386"/>
                </a:moveTo>
                <a:cubicBezTo>
                  <a:pt x="1663637" y="968386"/>
                  <a:pt x="1659541" y="964481"/>
                  <a:pt x="1659350" y="959433"/>
                </a:cubicBezTo>
                <a:cubicBezTo>
                  <a:pt x="1659160" y="954289"/>
                  <a:pt x="1663160" y="950003"/>
                  <a:pt x="1668304" y="949812"/>
                </a:cubicBezTo>
                <a:cubicBezTo>
                  <a:pt x="1682877" y="949336"/>
                  <a:pt x="1696783" y="946002"/>
                  <a:pt x="1709643" y="939906"/>
                </a:cubicBezTo>
                <a:cubicBezTo>
                  <a:pt x="1714310" y="937716"/>
                  <a:pt x="1719834" y="939716"/>
                  <a:pt x="1721930" y="944383"/>
                </a:cubicBezTo>
                <a:cubicBezTo>
                  <a:pt x="1724120" y="949050"/>
                  <a:pt x="1722120" y="954575"/>
                  <a:pt x="1717452" y="956670"/>
                </a:cubicBezTo>
                <a:cubicBezTo>
                  <a:pt x="1702308" y="963814"/>
                  <a:pt x="1686020" y="967719"/>
                  <a:pt x="1668875" y="968291"/>
                </a:cubicBezTo>
                <a:cubicBezTo>
                  <a:pt x="1668780" y="968386"/>
                  <a:pt x="1668685" y="968386"/>
                  <a:pt x="1668590" y="968386"/>
                </a:cubicBezTo>
                <a:close/>
                <a:moveTo>
                  <a:pt x="1622775" y="961718"/>
                </a:moveTo>
                <a:cubicBezTo>
                  <a:pt x="1621822" y="961718"/>
                  <a:pt x="1620869" y="961623"/>
                  <a:pt x="1620012" y="961338"/>
                </a:cubicBezTo>
                <a:cubicBezTo>
                  <a:pt x="1604962" y="956575"/>
                  <a:pt x="1590103" y="949526"/>
                  <a:pt x="1575911" y="940478"/>
                </a:cubicBezTo>
                <a:cubicBezTo>
                  <a:pt x="1571625" y="937716"/>
                  <a:pt x="1570387" y="932001"/>
                  <a:pt x="1573149" y="927714"/>
                </a:cubicBezTo>
                <a:cubicBezTo>
                  <a:pt x="1575911" y="923428"/>
                  <a:pt x="1581626" y="922190"/>
                  <a:pt x="1585912" y="924952"/>
                </a:cubicBezTo>
                <a:cubicBezTo>
                  <a:pt x="1598771" y="933143"/>
                  <a:pt x="1612106" y="939525"/>
                  <a:pt x="1625632" y="943812"/>
                </a:cubicBezTo>
                <a:cubicBezTo>
                  <a:pt x="1630490" y="945335"/>
                  <a:pt x="1633252" y="950574"/>
                  <a:pt x="1631727" y="955432"/>
                </a:cubicBezTo>
                <a:cubicBezTo>
                  <a:pt x="1630394" y="959242"/>
                  <a:pt x="1626680" y="961718"/>
                  <a:pt x="1622775" y="961718"/>
                </a:cubicBezTo>
                <a:close/>
                <a:moveTo>
                  <a:pt x="1208151" y="951431"/>
                </a:moveTo>
                <a:cubicBezTo>
                  <a:pt x="1206817" y="951431"/>
                  <a:pt x="1205389" y="951146"/>
                  <a:pt x="1204055" y="950479"/>
                </a:cubicBezTo>
                <a:cubicBezTo>
                  <a:pt x="1199484" y="948193"/>
                  <a:pt x="1197578" y="942668"/>
                  <a:pt x="1199864" y="938096"/>
                </a:cubicBezTo>
                <a:cubicBezTo>
                  <a:pt x="1206532" y="924571"/>
                  <a:pt x="1212723" y="910569"/>
                  <a:pt x="1218152" y="896377"/>
                </a:cubicBezTo>
                <a:cubicBezTo>
                  <a:pt x="1219962" y="891614"/>
                  <a:pt x="1225391" y="889233"/>
                  <a:pt x="1230154" y="891043"/>
                </a:cubicBezTo>
                <a:cubicBezTo>
                  <a:pt x="1234916" y="892853"/>
                  <a:pt x="1237298" y="898187"/>
                  <a:pt x="1235488" y="903045"/>
                </a:cubicBezTo>
                <a:cubicBezTo>
                  <a:pt x="1229868" y="917713"/>
                  <a:pt x="1223486" y="932286"/>
                  <a:pt x="1216533" y="946383"/>
                </a:cubicBezTo>
                <a:cubicBezTo>
                  <a:pt x="1214819" y="949526"/>
                  <a:pt x="1211485" y="951431"/>
                  <a:pt x="1208151" y="951431"/>
                </a:cubicBezTo>
                <a:close/>
                <a:moveTo>
                  <a:pt x="1752410" y="932191"/>
                </a:moveTo>
                <a:cubicBezTo>
                  <a:pt x="1749552" y="932191"/>
                  <a:pt x="1746790" y="930858"/>
                  <a:pt x="1744980" y="928476"/>
                </a:cubicBezTo>
                <a:cubicBezTo>
                  <a:pt x="1741932" y="924380"/>
                  <a:pt x="1742789" y="918570"/>
                  <a:pt x="1746885" y="915522"/>
                </a:cubicBezTo>
                <a:cubicBezTo>
                  <a:pt x="1752505" y="911331"/>
                  <a:pt x="1759077" y="906474"/>
                  <a:pt x="1765935" y="902187"/>
                </a:cubicBezTo>
                <a:cubicBezTo>
                  <a:pt x="1773079" y="897710"/>
                  <a:pt x="1780603" y="893710"/>
                  <a:pt x="1788319" y="890376"/>
                </a:cubicBezTo>
                <a:cubicBezTo>
                  <a:pt x="1792986" y="888376"/>
                  <a:pt x="1798510" y="890471"/>
                  <a:pt x="1800511" y="895139"/>
                </a:cubicBezTo>
                <a:cubicBezTo>
                  <a:pt x="1802511" y="899806"/>
                  <a:pt x="1800415" y="905330"/>
                  <a:pt x="1795748" y="907331"/>
                </a:cubicBezTo>
                <a:cubicBezTo>
                  <a:pt x="1788890" y="910379"/>
                  <a:pt x="1782128" y="913903"/>
                  <a:pt x="1775841" y="917808"/>
                </a:cubicBezTo>
                <a:cubicBezTo>
                  <a:pt x="1769555" y="921809"/>
                  <a:pt x="1763268" y="926381"/>
                  <a:pt x="1757934" y="930286"/>
                </a:cubicBezTo>
                <a:cubicBezTo>
                  <a:pt x="1756219" y="931620"/>
                  <a:pt x="1754315" y="932191"/>
                  <a:pt x="1752410" y="932191"/>
                </a:cubicBezTo>
                <a:close/>
                <a:moveTo>
                  <a:pt x="1970532" y="924476"/>
                </a:moveTo>
                <a:cubicBezTo>
                  <a:pt x="1968913" y="924476"/>
                  <a:pt x="1967294" y="924095"/>
                  <a:pt x="1965769" y="923142"/>
                </a:cubicBezTo>
                <a:cubicBezTo>
                  <a:pt x="1953101" y="915522"/>
                  <a:pt x="1939481" y="909236"/>
                  <a:pt x="1925479" y="904473"/>
                </a:cubicBezTo>
                <a:cubicBezTo>
                  <a:pt x="1920621" y="902854"/>
                  <a:pt x="1918050" y="897615"/>
                  <a:pt x="1919669" y="892758"/>
                </a:cubicBezTo>
                <a:cubicBezTo>
                  <a:pt x="1921288" y="887900"/>
                  <a:pt x="1926526" y="885233"/>
                  <a:pt x="1931384" y="886947"/>
                </a:cubicBezTo>
                <a:cubicBezTo>
                  <a:pt x="1946719" y="892091"/>
                  <a:pt x="1961484" y="898949"/>
                  <a:pt x="1975294" y="907235"/>
                </a:cubicBezTo>
                <a:cubicBezTo>
                  <a:pt x="1979676" y="909902"/>
                  <a:pt x="1981105" y="915522"/>
                  <a:pt x="1978438" y="919904"/>
                </a:cubicBezTo>
                <a:cubicBezTo>
                  <a:pt x="1976723" y="922856"/>
                  <a:pt x="1973675" y="924476"/>
                  <a:pt x="1970532" y="924476"/>
                </a:cubicBezTo>
                <a:close/>
                <a:moveTo>
                  <a:pt x="1544955" y="912474"/>
                </a:moveTo>
                <a:cubicBezTo>
                  <a:pt x="1542574" y="912474"/>
                  <a:pt x="1540097" y="911522"/>
                  <a:pt x="1538287" y="909617"/>
                </a:cubicBezTo>
                <a:cubicBezTo>
                  <a:pt x="1526858" y="897806"/>
                  <a:pt x="1516951" y="884756"/>
                  <a:pt x="1508760" y="871041"/>
                </a:cubicBezTo>
                <a:cubicBezTo>
                  <a:pt x="1506188" y="866659"/>
                  <a:pt x="1507617" y="860944"/>
                  <a:pt x="1511999" y="858372"/>
                </a:cubicBezTo>
                <a:cubicBezTo>
                  <a:pt x="1516380" y="855801"/>
                  <a:pt x="1522095" y="857229"/>
                  <a:pt x="1524667" y="861611"/>
                </a:cubicBezTo>
                <a:cubicBezTo>
                  <a:pt x="1532001" y="874088"/>
                  <a:pt x="1541050" y="885995"/>
                  <a:pt x="1551527" y="896758"/>
                </a:cubicBezTo>
                <a:cubicBezTo>
                  <a:pt x="1555051" y="900473"/>
                  <a:pt x="1554956" y="906283"/>
                  <a:pt x="1551337" y="909807"/>
                </a:cubicBezTo>
                <a:cubicBezTo>
                  <a:pt x="1549622" y="911522"/>
                  <a:pt x="1547336" y="912474"/>
                  <a:pt x="1544955" y="912474"/>
                </a:cubicBezTo>
                <a:close/>
                <a:moveTo>
                  <a:pt x="1836610" y="895615"/>
                </a:moveTo>
                <a:cubicBezTo>
                  <a:pt x="1832039" y="895615"/>
                  <a:pt x="1828038" y="892281"/>
                  <a:pt x="1827467" y="887614"/>
                </a:cubicBezTo>
                <a:cubicBezTo>
                  <a:pt x="1826800" y="882566"/>
                  <a:pt x="1830324" y="877899"/>
                  <a:pt x="1835372" y="877137"/>
                </a:cubicBezTo>
                <a:cubicBezTo>
                  <a:pt x="1851184" y="874946"/>
                  <a:pt x="1867662" y="874755"/>
                  <a:pt x="1884045" y="876470"/>
                </a:cubicBezTo>
                <a:cubicBezTo>
                  <a:pt x="1889093" y="877041"/>
                  <a:pt x="1892808" y="881518"/>
                  <a:pt x="1892332" y="886662"/>
                </a:cubicBezTo>
                <a:cubicBezTo>
                  <a:pt x="1891760" y="891710"/>
                  <a:pt x="1887188" y="895425"/>
                  <a:pt x="1882140" y="894948"/>
                </a:cubicBezTo>
                <a:cubicBezTo>
                  <a:pt x="1867281" y="893424"/>
                  <a:pt x="1852327" y="893615"/>
                  <a:pt x="1837944" y="895520"/>
                </a:cubicBezTo>
                <a:cubicBezTo>
                  <a:pt x="1837468" y="895615"/>
                  <a:pt x="1837087" y="895615"/>
                  <a:pt x="1836610" y="895615"/>
                </a:cubicBezTo>
                <a:close/>
                <a:moveTo>
                  <a:pt x="30861" y="892281"/>
                </a:moveTo>
                <a:cubicBezTo>
                  <a:pt x="26575" y="892281"/>
                  <a:pt x="22670" y="889233"/>
                  <a:pt x="21812" y="884852"/>
                </a:cubicBezTo>
                <a:cubicBezTo>
                  <a:pt x="18669" y="869612"/>
                  <a:pt x="15812" y="854086"/>
                  <a:pt x="13240" y="838655"/>
                </a:cubicBezTo>
                <a:cubicBezTo>
                  <a:pt x="12382" y="833607"/>
                  <a:pt x="15812" y="828845"/>
                  <a:pt x="20860" y="827988"/>
                </a:cubicBezTo>
                <a:cubicBezTo>
                  <a:pt x="26003" y="827130"/>
                  <a:pt x="30671" y="830559"/>
                  <a:pt x="31528" y="835608"/>
                </a:cubicBezTo>
                <a:cubicBezTo>
                  <a:pt x="34004" y="850752"/>
                  <a:pt x="36862" y="865992"/>
                  <a:pt x="39910" y="880946"/>
                </a:cubicBezTo>
                <a:cubicBezTo>
                  <a:pt x="40957" y="885995"/>
                  <a:pt x="37719" y="890852"/>
                  <a:pt x="32671" y="891900"/>
                </a:cubicBezTo>
                <a:cubicBezTo>
                  <a:pt x="32099" y="892281"/>
                  <a:pt x="31432" y="892281"/>
                  <a:pt x="30861" y="892281"/>
                </a:cubicBezTo>
                <a:close/>
                <a:moveTo>
                  <a:pt x="1241298" y="864849"/>
                </a:moveTo>
                <a:cubicBezTo>
                  <a:pt x="1240441" y="864849"/>
                  <a:pt x="1239583" y="864754"/>
                  <a:pt x="1238821" y="864468"/>
                </a:cubicBezTo>
                <a:cubicBezTo>
                  <a:pt x="1233869" y="863135"/>
                  <a:pt x="1231011" y="857991"/>
                  <a:pt x="1232440" y="853038"/>
                </a:cubicBezTo>
                <a:cubicBezTo>
                  <a:pt x="1236535" y="838560"/>
                  <a:pt x="1239965" y="823606"/>
                  <a:pt x="1242727" y="808652"/>
                </a:cubicBezTo>
                <a:cubicBezTo>
                  <a:pt x="1243679" y="803604"/>
                  <a:pt x="1248442" y="800365"/>
                  <a:pt x="1253490" y="801222"/>
                </a:cubicBezTo>
                <a:cubicBezTo>
                  <a:pt x="1258538" y="802175"/>
                  <a:pt x="1261872" y="807033"/>
                  <a:pt x="1260919" y="812081"/>
                </a:cubicBezTo>
                <a:cubicBezTo>
                  <a:pt x="1258062" y="827606"/>
                  <a:pt x="1254442" y="843132"/>
                  <a:pt x="1250251" y="858087"/>
                </a:cubicBezTo>
                <a:cubicBezTo>
                  <a:pt x="1249108" y="862182"/>
                  <a:pt x="1245394" y="864849"/>
                  <a:pt x="1241298" y="864849"/>
                </a:cubicBezTo>
                <a:close/>
                <a:moveTo>
                  <a:pt x="1497901" y="833131"/>
                </a:moveTo>
                <a:cubicBezTo>
                  <a:pt x="1493996" y="833131"/>
                  <a:pt x="1490472" y="830655"/>
                  <a:pt x="1489139" y="826845"/>
                </a:cubicBezTo>
                <a:cubicBezTo>
                  <a:pt x="1484281" y="812462"/>
                  <a:pt x="1480280" y="796841"/>
                  <a:pt x="1477328" y="780553"/>
                </a:cubicBezTo>
                <a:cubicBezTo>
                  <a:pt x="1476375" y="775505"/>
                  <a:pt x="1479709" y="770742"/>
                  <a:pt x="1484757" y="769790"/>
                </a:cubicBezTo>
                <a:cubicBezTo>
                  <a:pt x="1489805" y="768837"/>
                  <a:pt x="1494663" y="772171"/>
                  <a:pt x="1495520" y="777219"/>
                </a:cubicBezTo>
                <a:cubicBezTo>
                  <a:pt x="1498377" y="792650"/>
                  <a:pt x="1502092" y="807413"/>
                  <a:pt x="1506665" y="820939"/>
                </a:cubicBezTo>
                <a:cubicBezTo>
                  <a:pt x="1508284" y="825797"/>
                  <a:pt x="1505712" y="831035"/>
                  <a:pt x="1500854" y="832655"/>
                </a:cubicBezTo>
                <a:cubicBezTo>
                  <a:pt x="1499902" y="832941"/>
                  <a:pt x="1498854" y="833131"/>
                  <a:pt x="1497901" y="833131"/>
                </a:cubicBezTo>
                <a:close/>
                <a:moveTo>
                  <a:pt x="15907" y="800460"/>
                </a:moveTo>
                <a:cubicBezTo>
                  <a:pt x="11239" y="800460"/>
                  <a:pt x="7239" y="797031"/>
                  <a:pt x="6763" y="792269"/>
                </a:cubicBezTo>
                <a:cubicBezTo>
                  <a:pt x="4858" y="776457"/>
                  <a:pt x="3334" y="760741"/>
                  <a:pt x="2286" y="745501"/>
                </a:cubicBezTo>
                <a:cubicBezTo>
                  <a:pt x="1905" y="740358"/>
                  <a:pt x="5715" y="735976"/>
                  <a:pt x="10858" y="735595"/>
                </a:cubicBezTo>
                <a:cubicBezTo>
                  <a:pt x="15907" y="735214"/>
                  <a:pt x="20383" y="739024"/>
                  <a:pt x="20764" y="744167"/>
                </a:cubicBezTo>
                <a:cubicBezTo>
                  <a:pt x="21812" y="759122"/>
                  <a:pt x="23336" y="774552"/>
                  <a:pt x="25146" y="790078"/>
                </a:cubicBezTo>
                <a:cubicBezTo>
                  <a:pt x="25717" y="795126"/>
                  <a:pt x="22098" y="799793"/>
                  <a:pt x="17050" y="800365"/>
                </a:cubicBezTo>
                <a:cubicBezTo>
                  <a:pt x="16573" y="800460"/>
                  <a:pt x="16192" y="800460"/>
                  <a:pt x="15907" y="800460"/>
                </a:cubicBezTo>
                <a:close/>
                <a:moveTo>
                  <a:pt x="1258348" y="773695"/>
                </a:moveTo>
                <a:cubicBezTo>
                  <a:pt x="1258062" y="773695"/>
                  <a:pt x="1257681" y="773695"/>
                  <a:pt x="1257395" y="773695"/>
                </a:cubicBezTo>
                <a:cubicBezTo>
                  <a:pt x="1252347" y="773219"/>
                  <a:pt x="1248632" y="768647"/>
                  <a:pt x="1249108" y="763599"/>
                </a:cubicBezTo>
                <a:cubicBezTo>
                  <a:pt x="1250633" y="748644"/>
                  <a:pt x="1251585" y="733309"/>
                  <a:pt x="1251871" y="717974"/>
                </a:cubicBezTo>
                <a:cubicBezTo>
                  <a:pt x="1251966" y="712830"/>
                  <a:pt x="1256252" y="709020"/>
                  <a:pt x="1261301" y="708925"/>
                </a:cubicBezTo>
                <a:cubicBezTo>
                  <a:pt x="1266444" y="709020"/>
                  <a:pt x="1270444" y="713306"/>
                  <a:pt x="1270350" y="718355"/>
                </a:cubicBezTo>
                <a:cubicBezTo>
                  <a:pt x="1269968" y="734262"/>
                  <a:pt x="1269016" y="750073"/>
                  <a:pt x="1267492" y="765408"/>
                </a:cubicBezTo>
                <a:cubicBezTo>
                  <a:pt x="1267111" y="770171"/>
                  <a:pt x="1263110" y="773695"/>
                  <a:pt x="1258348" y="773695"/>
                </a:cubicBezTo>
                <a:close/>
                <a:moveTo>
                  <a:pt x="1480661" y="741977"/>
                </a:moveTo>
                <a:cubicBezTo>
                  <a:pt x="1475899" y="741977"/>
                  <a:pt x="1471803" y="738262"/>
                  <a:pt x="1471422" y="733404"/>
                </a:cubicBezTo>
                <a:cubicBezTo>
                  <a:pt x="1470375" y="719021"/>
                  <a:pt x="1469708" y="703686"/>
                  <a:pt x="1469612" y="686351"/>
                </a:cubicBezTo>
                <a:cubicBezTo>
                  <a:pt x="1469612" y="681207"/>
                  <a:pt x="1473708" y="677016"/>
                  <a:pt x="1478756" y="677016"/>
                </a:cubicBezTo>
                <a:cubicBezTo>
                  <a:pt x="1478756" y="677016"/>
                  <a:pt x="1478851" y="677016"/>
                  <a:pt x="1478851" y="677016"/>
                </a:cubicBezTo>
                <a:cubicBezTo>
                  <a:pt x="1483900" y="677016"/>
                  <a:pt x="1488091" y="681112"/>
                  <a:pt x="1488091" y="686160"/>
                </a:cubicBezTo>
                <a:cubicBezTo>
                  <a:pt x="1488281" y="703115"/>
                  <a:pt x="1488852" y="718069"/>
                  <a:pt x="1489901" y="732071"/>
                </a:cubicBezTo>
                <a:cubicBezTo>
                  <a:pt x="1490281" y="737214"/>
                  <a:pt x="1486471" y="741596"/>
                  <a:pt x="1481328" y="741977"/>
                </a:cubicBezTo>
                <a:cubicBezTo>
                  <a:pt x="1481137" y="741977"/>
                  <a:pt x="1480852" y="741977"/>
                  <a:pt x="1480661" y="741977"/>
                </a:cubicBezTo>
                <a:close/>
                <a:moveTo>
                  <a:pt x="968026" y="714354"/>
                </a:moveTo>
                <a:cubicBezTo>
                  <a:pt x="960120" y="714354"/>
                  <a:pt x="952024" y="713402"/>
                  <a:pt x="944023" y="711497"/>
                </a:cubicBezTo>
                <a:cubicBezTo>
                  <a:pt x="939070" y="710354"/>
                  <a:pt x="935927" y="705305"/>
                  <a:pt x="937070" y="700352"/>
                </a:cubicBezTo>
                <a:cubicBezTo>
                  <a:pt x="938213" y="695400"/>
                  <a:pt x="943261" y="692256"/>
                  <a:pt x="948214" y="693399"/>
                </a:cubicBezTo>
                <a:cubicBezTo>
                  <a:pt x="962311" y="696638"/>
                  <a:pt x="976122" y="696542"/>
                  <a:pt x="989457" y="692828"/>
                </a:cubicBezTo>
                <a:lnTo>
                  <a:pt x="994505" y="710639"/>
                </a:lnTo>
                <a:lnTo>
                  <a:pt x="994315" y="710735"/>
                </a:lnTo>
                <a:cubicBezTo>
                  <a:pt x="985742" y="713211"/>
                  <a:pt x="976884" y="714354"/>
                  <a:pt x="968026" y="714354"/>
                </a:cubicBezTo>
                <a:close/>
                <a:moveTo>
                  <a:pt x="9335" y="707687"/>
                </a:moveTo>
                <a:cubicBezTo>
                  <a:pt x="4286" y="707687"/>
                  <a:pt x="190" y="703591"/>
                  <a:pt x="95" y="698543"/>
                </a:cubicBezTo>
                <a:cubicBezTo>
                  <a:pt x="0" y="695114"/>
                  <a:pt x="0" y="691875"/>
                  <a:pt x="0" y="688542"/>
                </a:cubicBezTo>
                <a:cubicBezTo>
                  <a:pt x="0" y="675111"/>
                  <a:pt x="476" y="662538"/>
                  <a:pt x="1238" y="651204"/>
                </a:cubicBezTo>
                <a:cubicBezTo>
                  <a:pt x="1619" y="646155"/>
                  <a:pt x="6096" y="642250"/>
                  <a:pt x="11144" y="642631"/>
                </a:cubicBezTo>
                <a:cubicBezTo>
                  <a:pt x="16288" y="643012"/>
                  <a:pt x="20098" y="647489"/>
                  <a:pt x="19717" y="652537"/>
                </a:cubicBezTo>
                <a:cubicBezTo>
                  <a:pt x="18860" y="663396"/>
                  <a:pt x="18479" y="675492"/>
                  <a:pt x="18479" y="688542"/>
                </a:cubicBezTo>
                <a:cubicBezTo>
                  <a:pt x="18479" y="691685"/>
                  <a:pt x="18479" y="694923"/>
                  <a:pt x="18574" y="698257"/>
                </a:cubicBezTo>
                <a:cubicBezTo>
                  <a:pt x="18669" y="703401"/>
                  <a:pt x="14573" y="707592"/>
                  <a:pt x="9430" y="707687"/>
                </a:cubicBezTo>
                <a:cubicBezTo>
                  <a:pt x="9430" y="707687"/>
                  <a:pt x="9335" y="707687"/>
                  <a:pt x="9335" y="707687"/>
                </a:cubicBezTo>
                <a:close/>
                <a:moveTo>
                  <a:pt x="903732" y="693113"/>
                </a:moveTo>
                <a:cubicBezTo>
                  <a:pt x="902017" y="693113"/>
                  <a:pt x="900303" y="692637"/>
                  <a:pt x="898779" y="691685"/>
                </a:cubicBezTo>
                <a:cubicBezTo>
                  <a:pt x="886492" y="683874"/>
                  <a:pt x="874109" y="674063"/>
                  <a:pt x="860965" y="661967"/>
                </a:cubicBezTo>
                <a:cubicBezTo>
                  <a:pt x="857250" y="658538"/>
                  <a:pt x="856964" y="652632"/>
                  <a:pt x="860488" y="648917"/>
                </a:cubicBezTo>
                <a:cubicBezTo>
                  <a:pt x="864013" y="645108"/>
                  <a:pt x="869823" y="644917"/>
                  <a:pt x="873538" y="648441"/>
                </a:cubicBezTo>
                <a:cubicBezTo>
                  <a:pt x="885825" y="659871"/>
                  <a:pt x="897350" y="668920"/>
                  <a:pt x="908685" y="676159"/>
                </a:cubicBezTo>
                <a:cubicBezTo>
                  <a:pt x="912971" y="678921"/>
                  <a:pt x="914305" y="684636"/>
                  <a:pt x="911542" y="688922"/>
                </a:cubicBezTo>
                <a:cubicBezTo>
                  <a:pt x="909733" y="691589"/>
                  <a:pt x="906780" y="693113"/>
                  <a:pt x="903732" y="693113"/>
                </a:cubicBezTo>
                <a:close/>
                <a:moveTo>
                  <a:pt x="1032034" y="688160"/>
                </a:moveTo>
                <a:cubicBezTo>
                  <a:pt x="1029557" y="688160"/>
                  <a:pt x="1026985" y="687113"/>
                  <a:pt x="1025176" y="685113"/>
                </a:cubicBezTo>
                <a:cubicBezTo>
                  <a:pt x="1021747" y="681302"/>
                  <a:pt x="1021937" y="675492"/>
                  <a:pt x="1025747" y="672063"/>
                </a:cubicBezTo>
                <a:cubicBezTo>
                  <a:pt x="1032129" y="666253"/>
                  <a:pt x="1038035" y="659490"/>
                  <a:pt x="1043273" y="651966"/>
                </a:cubicBezTo>
                <a:cubicBezTo>
                  <a:pt x="1046417" y="647393"/>
                  <a:pt x="1049369" y="642631"/>
                  <a:pt x="1052036" y="637773"/>
                </a:cubicBezTo>
                <a:cubicBezTo>
                  <a:pt x="1054513" y="633296"/>
                  <a:pt x="1060133" y="631582"/>
                  <a:pt x="1064609" y="634059"/>
                </a:cubicBezTo>
                <a:cubicBezTo>
                  <a:pt x="1069086" y="636535"/>
                  <a:pt x="1070801" y="642155"/>
                  <a:pt x="1068324" y="646631"/>
                </a:cubicBezTo>
                <a:cubicBezTo>
                  <a:pt x="1065276" y="652156"/>
                  <a:pt x="1062037" y="657490"/>
                  <a:pt x="1058418" y="662634"/>
                </a:cubicBezTo>
                <a:cubicBezTo>
                  <a:pt x="1052418" y="671206"/>
                  <a:pt x="1045655" y="679017"/>
                  <a:pt x="1038225" y="685779"/>
                </a:cubicBezTo>
                <a:cubicBezTo>
                  <a:pt x="1036510" y="687399"/>
                  <a:pt x="1034320" y="688160"/>
                  <a:pt x="1032034" y="688160"/>
                </a:cubicBezTo>
                <a:close/>
                <a:moveTo>
                  <a:pt x="1260539" y="680826"/>
                </a:moveTo>
                <a:cubicBezTo>
                  <a:pt x="1255681" y="680826"/>
                  <a:pt x="1251585" y="677016"/>
                  <a:pt x="1251300" y="672063"/>
                </a:cubicBezTo>
                <a:cubicBezTo>
                  <a:pt x="1250537" y="657109"/>
                  <a:pt x="1249299" y="641679"/>
                  <a:pt x="1247489" y="626343"/>
                </a:cubicBezTo>
                <a:cubicBezTo>
                  <a:pt x="1246918" y="621295"/>
                  <a:pt x="1250537" y="616628"/>
                  <a:pt x="1255585" y="616056"/>
                </a:cubicBezTo>
                <a:cubicBezTo>
                  <a:pt x="1260729" y="615485"/>
                  <a:pt x="1265301" y="619104"/>
                  <a:pt x="1265873" y="624152"/>
                </a:cubicBezTo>
                <a:cubicBezTo>
                  <a:pt x="1267682" y="639964"/>
                  <a:pt x="1269016" y="655776"/>
                  <a:pt x="1269777" y="671111"/>
                </a:cubicBezTo>
                <a:cubicBezTo>
                  <a:pt x="1270064" y="676254"/>
                  <a:pt x="1266063" y="680541"/>
                  <a:pt x="1261015" y="680826"/>
                </a:cubicBezTo>
                <a:cubicBezTo>
                  <a:pt x="1260825" y="680826"/>
                  <a:pt x="1260634" y="680826"/>
                  <a:pt x="1260539" y="680826"/>
                </a:cubicBezTo>
                <a:close/>
                <a:moveTo>
                  <a:pt x="1479233" y="649013"/>
                </a:moveTo>
                <a:cubicBezTo>
                  <a:pt x="1479137" y="649013"/>
                  <a:pt x="1479137" y="649013"/>
                  <a:pt x="1479042" y="649013"/>
                </a:cubicBezTo>
                <a:cubicBezTo>
                  <a:pt x="1473899" y="648917"/>
                  <a:pt x="1469898" y="644631"/>
                  <a:pt x="1469993" y="639583"/>
                </a:cubicBezTo>
                <a:lnTo>
                  <a:pt x="1470375" y="623391"/>
                </a:lnTo>
                <a:cubicBezTo>
                  <a:pt x="1470565" y="615389"/>
                  <a:pt x="1470755" y="607484"/>
                  <a:pt x="1470851" y="599578"/>
                </a:cubicBezTo>
                <a:lnTo>
                  <a:pt x="1470946" y="593101"/>
                </a:lnTo>
                <a:cubicBezTo>
                  <a:pt x="1471041" y="588053"/>
                  <a:pt x="1475137" y="583957"/>
                  <a:pt x="1480185" y="583957"/>
                </a:cubicBezTo>
                <a:cubicBezTo>
                  <a:pt x="1480280" y="583957"/>
                  <a:pt x="1480280" y="583957"/>
                  <a:pt x="1480280" y="583957"/>
                </a:cubicBezTo>
                <a:cubicBezTo>
                  <a:pt x="1485424" y="584052"/>
                  <a:pt x="1489519" y="588243"/>
                  <a:pt x="1489425" y="593387"/>
                </a:cubicBezTo>
                <a:lnTo>
                  <a:pt x="1489329" y="599864"/>
                </a:lnTo>
                <a:cubicBezTo>
                  <a:pt x="1489234" y="607770"/>
                  <a:pt x="1489043" y="615771"/>
                  <a:pt x="1488852" y="623771"/>
                </a:cubicBezTo>
                <a:lnTo>
                  <a:pt x="1488472" y="639964"/>
                </a:lnTo>
                <a:cubicBezTo>
                  <a:pt x="1488376" y="645012"/>
                  <a:pt x="1484281" y="649013"/>
                  <a:pt x="1479233" y="649013"/>
                </a:cubicBezTo>
                <a:close/>
                <a:moveTo>
                  <a:pt x="834771" y="631010"/>
                </a:moveTo>
                <a:cubicBezTo>
                  <a:pt x="832199" y="631010"/>
                  <a:pt x="829723" y="629963"/>
                  <a:pt x="827913" y="627963"/>
                </a:cubicBezTo>
                <a:lnTo>
                  <a:pt x="821912" y="621200"/>
                </a:lnTo>
                <a:cubicBezTo>
                  <a:pt x="813721" y="611865"/>
                  <a:pt x="805434" y="602531"/>
                  <a:pt x="797052" y="593196"/>
                </a:cubicBezTo>
                <a:cubicBezTo>
                  <a:pt x="793623" y="589386"/>
                  <a:pt x="793909" y="583576"/>
                  <a:pt x="797719" y="580147"/>
                </a:cubicBezTo>
                <a:cubicBezTo>
                  <a:pt x="801529" y="576718"/>
                  <a:pt x="807434" y="577004"/>
                  <a:pt x="810768" y="580814"/>
                </a:cubicBezTo>
                <a:cubicBezTo>
                  <a:pt x="819150" y="590148"/>
                  <a:pt x="827437" y="599578"/>
                  <a:pt x="835723" y="609008"/>
                </a:cubicBezTo>
                <a:lnTo>
                  <a:pt x="841629" y="615675"/>
                </a:lnTo>
                <a:cubicBezTo>
                  <a:pt x="845058" y="619485"/>
                  <a:pt x="844772" y="625296"/>
                  <a:pt x="840962" y="628725"/>
                </a:cubicBezTo>
                <a:cubicBezTo>
                  <a:pt x="839248" y="630249"/>
                  <a:pt x="836962" y="631010"/>
                  <a:pt x="834771" y="631010"/>
                </a:cubicBezTo>
                <a:close/>
                <a:moveTo>
                  <a:pt x="16859" y="615104"/>
                </a:moveTo>
                <a:cubicBezTo>
                  <a:pt x="16288" y="615104"/>
                  <a:pt x="15716" y="615009"/>
                  <a:pt x="15049" y="614913"/>
                </a:cubicBezTo>
                <a:cubicBezTo>
                  <a:pt x="10001" y="613961"/>
                  <a:pt x="6763" y="609103"/>
                  <a:pt x="7715" y="604055"/>
                </a:cubicBezTo>
                <a:cubicBezTo>
                  <a:pt x="10763" y="588434"/>
                  <a:pt x="14573" y="573003"/>
                  <a:pt x="19145" y="557954"/>
                </a:cubicBezTo>
                <a:cubicBezTo>
                  <a:pt x="20669" y="553096"/>
                  <a:pt x="25813" y="550238"/>
                  <a:pt x="30671" y="551763"/>
                </a:cubicBezTo>
                <a:cubicBezTo>
                  <a:pt x="35528" y="553287"/>
                  <a:pt x="38290" y="558430"/>
                  <a:pt x="36862" y="563288"/>
                </a:cubicBezTo>
                <a:cubicBezTo>
                  <a:pt x="32480" y="577671"/>
                  <a:pt x="28765" y="592530"/>
                  <a:pt x="25908" y="607484"/>
                </a:cubicBezTo>
                <a:cubicBezTo>
                  <a:pt x="25146" y="612056"/>
                  <a:pt x="21241" y="615104"/>
                  <a:pt x="16859" y="615104"/>
                </a:cubicBezTo>
                <a:close/>
                <a:moveTo>
                  <a:pt x="1077087" y="608341"/>
                </a:moveTo>
                <a:cubicBezTo>
                  <a:pt x="1076325" y="608341"/>
                  <a:pt x="1075468" y="608246"/>
                  <a:pt x="1074706" y="608055"/>
                </a:cubicBezTo>
                <a:cubicBezTo>
                  <a:pt x="1069752" y="606722"/>
                  <a:pt x="1066800" y="601674"/>
                  <a:pt x="1068133" y="596721"/>
                </a:cubicBezTo>
                <a:cubicBezTo>
                  <a:pt x="1071658" y="583767"/>
                  <a:pt x="1074325" y="569574"/>
                  <a:pt x="1076611" y="552239"/>
                </a:cubicBezTo>
                <a:cubicBezTo>
                  <a:pt x="1077278" y="547191"/>
                  <a:pt x="1082040" y="543571"/>
                  <a:pt x="1086993" y="544238"/>
                </a:cubicBezTo>
                <a:cubicBezTo>
                  <a:pt x="1092041" y="544905"/>
                  <a:pt x="1095661" y="549572"/>
                  <a:pt x="1094994" y="554620"/>
                </a:cubicBezTo>
                <a:cubicBezTo>
                  <a:pt x="1092613" y="572813"/>
                  <a:pt x="1089755" y="587672"/>
                  <a:pt x="1086040" y="601483"/>
                </a:cubicBezTo>
                <a:cubicBezTo>
                  <a:pt x="1084993" y="605579"/>
                  <a:pt x="1081183" y="608341"/>
                  <a:pt x="1077087" y="608341"/>
                </a:cubicBezTo>
                <a:close/>
                <a:moveTo>
                  <a:pt x="1249966" y="588434"/>
                </a:moveTo>
                <a:cubicBezTo>
                  <a:pt x="1245584" y="588434"/>
                  <a:pt x="1241679" y="585291"/>
                  <a:pt x="1240822" y="580814"/>
                </a:cubicBezTo>
                <a:cubicBezTo>
                  <a:pt x="1238250" y="566050"/>
                  <a:pt x="1235107" y="550905"/>
                  <a:pt x="1231583" y="535760"/>
                </a:cubicBezTo>
                <a:cubicBezTo>
                  <a:pt x="1230440" y="530808"/>
                  <a:pt x="1233487" y="525759"/>
                  <a:pt x="1238536" y="524616"/>
                </a:cubicBezTo>
                <a:cubicBezTo>
                  <a:pt x="1243489" y="523473"/>
                  <a:pt x="1248537" y="526617"/>
                  <a:pt x="1249680" y="531570"/>
                </a:cubicBezTo>
                <a:cubicBezTo>
                  <a:pt x="1253299" y="547000"/>
                  <a:pt x="1256443" y="562526"/>
                  <a:pt x="1259110" y="577575"/>
                </a:cubicBezTo>
                <a:cubicBezTo>
                  <a:pt x="1259967" y="582624"/>
                  <a:pt x="1256634" y="587386"/>
                  <a:pt x="1251585" y="588338"/>
                </a:cubicBezTo>
                <a:cubicBezTo>
                  <a:pt x="1251014" y="588434"/>
                  <a:pt x="1250442" y="588434"/>
                  <a:pt x="1249966" y="588434"/>
                </a:cubicBezTo>
                <a:close/>
                <a:moveTo>
                  <a:pt x="772478" y="561954"/>
                </a:moveTo>
                <a:cubicBezTo>
                  <a:pt x="770001" y="561954"/>
                  <a:pt x="767524" y="561002"/>
                  <a:pt x="765715" y="559001"/>
                </a:cubicBezTo>
                <a:cubicBezTo>
                  <a:pt x="754761" y="547381"/>
                  <a:pt x="743903" y="536142"/>
                  <a:pt x="733520" y="525759"/>
                </a:cubicBezTo>
                <a:cubicBezTo>
                  <a:pt x="729901" y="522140"/>
                  <a:pt x="729901" y="516234"/>
                  <a:pt x="733520" y="512615"/>
                </a:cubicBezTo>
                <a:cubicBezTo>
                  <a:pt x="737140" y="508995"/>
                  <a:pt x="743045" y="508995"/>
                  <a:pt x="746665" y="512615"/>
                </a:cubicBezTo>
                <a:cubicBezTo>
                  <a:pt x="757142" y="523092"/>
                  <a:pt x="768191" y="534427"/>
                  <a:pt x="779240" y="546238"/>
                </a:cubicBezTo>
                <a:cubicBezTo>
                  <a:pt x="782764" y="549953"/>
                  <a:pt x="782574" y="555858"/>
                  <a:pt x="778859" y="559287"/>
                </a:cubicBezTo>
                <a:cubicBezTo>
                  <a:pt x="777049" y="561097"/>
                  <a:pt x="774763" y="561954"/>
                  <a:pt x="772478" y="561954"/>
                </a:cubicBezTo>
                <a:close/>
                <a:moveTo>
                  <a:pt x="1479709" y="555954"/>
                </a:moveTo>
                <a:cubicBezTo>
                  <a:pt x="1474756" y="555954"/>
                  <a:pt x="1470660" y="552048"/>
                  <a:pt x="1470469" y="547000"/>
                </a:cubicBezTo>
                <a:cubicBezTo>
                  <a:pt x="1469898" y="530522"/>
                  <a:pt x="1468755" y="515567"/>
                  <a:pt x="1467040" y="501375"/>
                </a:cubicBezTo>
                <a:cubicBezTo>
                  <a:pt x="1466469" y="496327"/>
                  <a:pt x="1470089" y="491660"/>
                  <a:pt x="1475137" y="491088"/>
                </a:cubicBezTo>
                <a:cubicBezTo>
                  <a:pt x="1480185" y="490421"/>
                  <a:pt x="1484852" y="494136"/>
                  <a:pt x="1485424" y="499184"/>
                </a:cubicBezTo>
                <a:cubicBezTo>
                  <a:pt x="1487138" y="513948"/>
                  <a:pt x="1488281" y="529379"/>
                  <a:pt x="1488948" y="546333"/>
                </a:cubicBezTo>
                <a:cubicBezTo>
                  <a:pt x="1489139" y="551477"/>
                  <a:pt x="1485138" y="555763"/>
                  <a:pt x="1479994" y="555954"/>
                </a:cubicBezTo>
                <a:cubicBezTo>
                  <a:pt x="1479900" y="555954"/>
                  <a:pt x="1479804" y="555954"/>
                  <a:pt x="1479709" y="555954"/>
                </a:cubicBezTo>
                <a:close/>
                <a:moveTo>
                  <a:pt x="44101" y="526331"/>
                </a:moveTo>
                <a:cubicBezTo>
                  <a:pt x="42863" y="526331"/>
                  <a:pt x="41624" y="526045"/>
                  <a:pt x="40386" y="525569"/>
                </a:cubicBezTo>
                <a:cubicBezTo>
                  <a:pt x="35719" y="523568"/>
                  <a:pt x="33528" y="518044"/>
                  <a:pt x="35528" y="513377"/>
                </a:cubicBezTo>
                <a:cubicBezTo>
                  <a:pt x="41910" y="498613"/>
                  <a:pt x="49149" y="484325"/>
                  <a:pt x="56960" y="470895"/>
                </a:cubicBezTo>
                <a:cubicBezTo>
                  <a:pt x="59531" y="466514"/>
                  <a:pt x="65246" y="464990"/>
                  <a:pt x="69628" y="467562"/>
                </a:cubicBezTo>
                <a:cubicBezTo>
                  <a:pt x="74009" y="470133"/>
                  <a:pt x="75533" y="475848"/>
                  <a:pt x="72962" y="480230"/>
                </a:cubicBezTo>
                <a:cubicBezTo>
                  <a:pt x="65437" y="493088"/>
                  <a:pt x="58579" y="506709"/>
                  <a:pt x="52483" y="520711"/>
                </a:cubicBezTo>
                <a:cubicBezTo>
                  <a:pt x="51149" y="524235"/>
                  <a:pt x="47720" y="526331"/>
                  <a:pt x="44101" y="526331"/>
                </a:cubicBezTo>
                <a:close/>
                <a:moveTo>
                  <a:pt x="1090708" y="516329"/>
                </a:moveTo>
                <a:cubicBezTo>
                  <a:pt x="1090422" y="516329"/>
                  <a:pt x="1090136" y="516329"/>
                  <a:pt x="1089851" y="516329"/>
                </a:cubicBezTo>
                <a:cubicBezTo>
                  <a:pt x="1084707" y="515853"/>
                  <a:pt x="1080993" y="511376"/>
                  <a:pt x="1081469" y="506233"/>
                </a:cubicBezTo>
                <a:cubicBezTo>
                  <a:pt x="1082802" y="491755"/>
                  <a:pt x="1084326" y="475467"/>
                  <a:pt x="1086421" y="459560"/>
                </a:cubicBezTo>
                <a:cubicBezTo>
                  <a:pt x="1087088" y="454512"/>
                  <a:pt x="1091851" y="450988"/>
                  <a:pt x="1096804" y="451655"/>
                </a:cubicBezTo>
                <a:cubicBezTo>
                  <a:pt x="1101852" y="452321"/>
                  <a:pt x="1105471" y="456989"/>
                  <a:pt x="1104710" y="462132"/>
                </a:cubicBezTo>
                <a:cubicBezTo>
                  <a:pt x="1102614" y="477563"/>
                  <a:pt x="1101090" y="493755"/>
                  <a:pt x="1099852" y="507947"/>
                </a:cubicBezTo>
                <a:cubicBezTo>
                  <a:pt x="1099471" y="512710"/>
                  <a:pt x="1095470" y="516329"/>
                  <a:pt x="1090708" y="516329"/>
                </a:cubicBezTo>
                <a:close/>
                <a:moveTo>
                  <a:pt x="1230916" y="497470"/>
                </a:moveTo>
                <a:cubicBezTo>
                  <a:pt x="1226534" y="497470"/>
                  <a:pt x="1222725" y="494422"/>
                  <a:pt x="1221867" y="489945"/>
                </a:cubicBezTo>
                <a:cubicBezTo>
                  <a:pt x="1218914" y="474420"/>
                  <a:pt x="1216247" y="458799"/>
                  <a:pt x="1213961" y="443654"/>
                </a:cubicBezTo>
                <a:cubicBezTo>
                  <a:pt x="1213200" y="438605"/>
                  <a:pt x="1216724" y="433843"/>
                  <a:pt x="1221772" y="433176"/>
                </a:cubicBezTo>
                <a:cubicBezTo>
                  <a:pt x="1226820" y="432414"/>
                  <a:pt x="1231583" y="435938"/>
                  <a:pt x="1232250" y="440987"/>
                </a:cubicBezTo>
                <a:cubicBezTo>
                  <a:pt x="1234440" y="455846"/>
                  <a:pt x="1237012" y="471181"/>
                  <a:pt x="1239965" y="486421"/>
                </a:cubicBezTo>
                <a:cubicBezTo>
                  <a:pt x="1240917" y="491469"/>
                  <a:pt x="1237678" y="496327"/>
                  <a:pt x="1232630" y="497279"/>
                </a:cubicBezTo>
                <a:cubicBezTo>
                  <a:pt x="1232059" y="497375"/>
                  <a:pt x="1231487" y="497470"/>
                  <a:pt x="1230916" y="497470"/>
                </a:cubicBezTo>
                <a:close/>
                <a:moveTo>
                  <a:pt x="706660" y="496327"/>
                </a:moveTo>
                <a:cubicBezTo>
                  <a:pt x="704374" y="496327"/>
                  <a:pt x="702183" y="495470"/>
                  <a:pt x="700373" y="493850"/>
                </a:cubicBezTo>
                <a:cubicBezTo>
                  <a:pt x="688753" y="483087"/>
                  <a:pt x="677132" y="472896"/>
                  <a:pt x="665797" y="463371"/>
                </a:cubicBezTo>
                <a:cubicBezTo>
                  <a:pt x="661892" y="460132"/>
                  <a:pt x="661321" y="454226"/>
                  <a:pt x="664655" y="450321"/>
                </a:cubicBezTo>
                <a:cubicBezTo>
                  <a:pt x="667893" y="446416"/>
                  <a:pt x="673798" y="445845"/>
                  <a:pt x="677704" y="449178"/>
                </a:cubicBezTo>
                <a:cubicBezTo>
                  <a:pt x="689229" y="458799"/>
                  <a:pt x="701135" y="469276"/>
                  <a:pt x="712946" y="480230"/>
                </a:cubicBezTo>
                <a:cubicBezTo>
                  <a:pt x="716661" y="483659"/>
                  <a:pt x="716947" y="489564"/>
                  <a:pt x="713422" y="493279"/>
                </a:cubicBezTo>
                <a:cubicBezTo>
                  <a:pt x="711613" y="495279"/>
                  <a:pt x="709136" y="496327"/>
                  <a:pt x="706660" y="496327"/>
                </a:cubicBezTo>
                <a:close/>
                <a:moveTo>
                  <a:pt x="1468279" y="463751"/>
                </a:moveTo>
                <a:cubicBezTo>
                  <a:pt x="1464088" y="463751"/>
                  <a:pt x="1460277" y="460894"/>
                  <a:pt x="1459230" y="456608"/>
                </a:cubicBezTo>
                <a:cubicBezTo>
                  <a:pt x="1455610" y="441368"/>
                  <a:pt x="1450943" y="426890"/>
                  <a:pt x="1445514" y="413745"/>
                </a:cubicBezTo>
                <a:cubicBezTo>
                  <a:pt x="1443514" y="408983"/>
                  <a:pt x="1445800" y="403554"/>
                  <a:pt x="1450562" y="401649"/>
                </a:cubicBezTo>
                <a:cubicBezTo>
                  <a:pt x="1455325" y="399743"/>
                  <a:pt x="1460754" y="401934"/>
                  <a:pt x="1462659" y="406697"/>
                </a:cubicBezTo>
                <a:cubicBezTo>
                  <a:pt x="1468469" y="420794"/>
                  <a:pt x="1473422" y="436129"/>
                  <a:pt x="1477328" y="452321"/>
                </a:cubicBezTo>
                <a:cubicBezTo>
                  <a:pt x="1478471" y="457275"/>
                  <a:pt x="1475423" y="462323"/>
                  <a:pt x="1470469" y="463466"/>
                </a:cubicBezTo>
                <a:cubicBezTo>
                  <a:pt x="1469708" y="463751"/>
                  <a:pt x="1469041" y="463751"/>
                  <a:pt x="1468279" y="463751"/>
                </a:cubicBezTo>
                <a:close/>
                <a:moveTo>
                  <a:pt x="91059" y="446321"/>
                </a:moveTo>
                <a:cubicBezTo>
                  <a:pt x="89059" y="446321"/>
                  <a:pt x="87058" y="445654"/>
                  <a:pt x="85344" y="444321"/>
                </a:cubicBezTo>
                <a:cubicBezTo>
                  <a:pt x="81344" y="441177"/>
                  <a:pt x="80581" y="435367"/>
                  <a:pt x="83725" y="431271"/>
                </a:cubicBezTo>
                <a:cubicBezTo>
                  <a:pt x="93631" y="418508"/>
                  <a:pt x="104489" y="406601"/>
                  <a:pt x="115824" y="395838"/>
                </a:cubicBezTo>
                <a:cubicBezTo>
                  <a:pt x="119539" y="392314"/>
                  <a:pt x="125349" y="392504"/>
                  <a:pt x="128969" y="396219"/>
                </a:cubicBezTo>
                <a:cubicBezTo>
                  <a:pt x="132493" y="399934"/>
                  <a:pt x="132302" y="405839"/>
                  <a:pt x="128588" y="409364"/>
                </a:cubicBezTo>
                <a:cubicBezTo>
                  <a:pt x="117920" y="419555"/>
                  <a:pt x="107728" y="430795"/>
                  <a:pt x="98298" y="442796"/>
                </a:cubicBezTo>
                <a:cubicBezTo>
                  <a:pt x="96583" y="445083"/>
                  <a:pt x="93821" y="446321"/>
                  <a:pt x="91059" y="446321"/>
                </a:cubicBezTo>
                <a:close/>
                <a:moveTo>
                  <a:pt x="635222" y="436700"/>
                </a:moveTo>
                <a:cubicBezTo>
                  <a:pt x="633317" y="436700"/>
                  <a:pt x="631412" y="436129"/>
                  <a:pt x="629698" y="434891"/>
                </a:cubicBezTo>
                <a:cubicBezTo>
                  <a:pt x="617220" y="425556"/>
                  <a:pt x="604456" y="416793"/>
                  <a:pt x="591979" y="408792"/>
                </a:cubicBezTo>
                <a:cubicBezTo>
                  <a:pt x="587692" y="406030"/>
                  <a:pt x="586454" y="400315"/>
                  <a:pt x="589216" y="396029"/>
                </a:cubicBezTo>
                <a:cubicBezTo>
                  <a:pt x="591979" y="391742"/>
                  <a:pt x="597694" y="390409"/>
                  <a:pt x="601980" y="393267"/>
                </a:cubicBezTo>
                <a:cubicBezTo>
                  <a:pt x="614839" y="401553"/>
                  <a:pt x="627888" y="410602"/>
                  <a:pt x="640747" y="420127"/>
                </a:cubicBezTo>
                <a:cubicBezTo>
                  <a:pt x="644842" y="423175"/>
                  <a:pt x="645700" y="428985"/>
                  <a:pt x="642652" y="433081"/>
                </a:cubicBezTo>
                <a:cubicBezTo>
                  <a:pt x="640842" y="435462"/>
                  <a:pt x="638080" y="436700"/>
                  <a:pt x="635222" y="436700"/>
                </a:cubicBezTo>
                <a:close/>
                <a:moveTo>
                  <a:pt x="1104519" y="424509"/>
                </a:moveTo>
                <a:cubicBezTo>
                  <a:pt x="1103662" y="424509"/>
                  <a:pt x="1102900" y="424413"/>
                  <a:pt x="1102042" y="424127"/>
                </a:cubicBezTo>
                <a:cubicBezTo>
                  <a:pt x="1097090" y="422794"/>
                  <a:pt x="1094232" y="417650"/>
                  <a:pt x="1095565" y="412697"/>
                </a:cubicBezTo>
                <a:cubicBezTo>
                  <a:pt x="1100233" y="395838"/>
                  <a:pt x="1106043" y="381075"/>
                  <a:pt x="1113377" y="367549"/>
                </a:cubicBezTo>
                <a:cubicBezTo>
                  <a:pt x="1115854" y="363072"/>
                  <a:pt x="1121474" y="361358"/>
                  <a:pt x="1125950" y="363834"/>
                </a:cubicBezTo>
                <a:cubicBezTo>
                  <a:pt x="1130427" y="366311"/>
                  <a:pt x="1132142" y="371930"/>
                  <a:pt x="1129665" y="376407"/>
                </a:cubicBezTo>
                <a:cubicBezTo>
                  <a:pt x="1122998" y="388695"/>
                  <a:pt x="1117664" y="402125"/>
                  <a:pt x="1113473" y="417555"/>
                </a:cubicBezTo>
                <a:cubicBezTo>
                  <a:pt x="1112330" y="421746"/>
                  <a:pt x="1108615" y="424509"/>
                  <a:pt x="1104519" y="424509"/>
                </a:cubicBezTo>
                <a:close/>
                <a:moveTo>
                  <a:pt x="1217485" y="405363"/>
                </a:moveTo>
                <a:cubicBezTo>
                  <a:pt x="1212723" y="405363"/>
                  <a:pt x="1208723" y="401744"/>
                  <a:pt x="1208246" y="396981"/>
                </a:cubicBezTo>
                <a:cubicBezTo>
                  <a:pt x="1206722" y="381075"/>
                  <a:pt x="1205674" y="365263"/>
                  <a:pt x="1205103" y="350023"/>
                </a:cubicBezTo>
                <a:cubicBezTo>
                  <a:pt x="1204912" y="344879"/>
                  <a:pt x="1208913" y="340593"/>
                  <a:pt x="1214056" y="340403"/>
                </a:cubicBezTo>
                <a:cubicBezTo>
                  <a:pt x="1219200" y="340212"/>
                  <a:pt x="1223486" y="344213"/>
                  <a:pt x="1223677" y="349356"/>
                </a:cubicBezTo>
                <a:cubicBezTo>
                  <a:pt x="1224248" y="364215"/>
                  <a:pt x="1225201" y="379646"/>
                  <a:pt x="1226725" y="395171"/>
                </a:cubicBezTo>
                <a:cubicBezTo>
                  <a:pt x="1227201" y="400220"/>
                  <a:pt x="1223486" y="404792"/>
                  <a:pt x="1218343" y="405268"/>
                </a:cubicBezTo>
                <a:cubicBezTo>
                  <a:pt x="1218057" y="405363"/>
                  <a:pt x="1217771" y="405363"/>
                  <a:pt x="1217485" y="405363"/>
                </a:cubicBezTo>
                <a:close/>
                <a:moveTo>
                  <a:pt x="556927" y="386599"/>
                </a:moveTo>
                <a:cubicBezTo>
                  <a:pt x="555403" y="386599"/>
                  <a:pt x="553974" y="386218"/>
                  <a:pt x="552545" y="385456"/>
                </a:cubicBezTo>
                <a:cubicBezTo>
                  <a:pt x="544068" y="380884"/>
                  <a:pt x="535591" y="376598"/>
                  <a:pt x="527209" y="372597"/>
                </a:cubicBezTo>
                <a:cubicBezTo>
                  <a:pt x="521970" y="370121"/>
                  <a:pt x="516731" y="367739"/>
                  <a:pt x="511397" y="365549"/>
                </a:cubicBezTo>
                <a:cubicBezTo>
                  <a:pt x="506730" y="363549"/>
                  <a:pt x="504539" y="358119"/>
                  <a:pt x="506539" y="353357"/>
                </a:cubicBezTo>
                <a:cubicBezTo>
                  <a:pt x="508540" y="348689"/>
                  <a:pt x="513969" y="346499"/>
                  <a:pt x="518731" y="348499"/>
                </a:cubicBezTo>
                <a:cubicBezTo>
                  <a:pt x="524256" y="350880"/>
                  <a:pt x="529780" y="353357"/>
                  <a:pt x="535114" y="355929"/>
                </a:cubicBezTo>
                <a:cubicBezTo>
                  <a:pt x="543782" y="360024"/>
                  <a:pt x="552545" y="364501"/>
                  <a:pt x="561308" y="369168"/>
                </a:cubicBezTo>
                <a:cubicBezTo>
                  <a:pt x="565785" y="371645"/>
                  <a:pt x="567499" y="377264"/>
                  <a:pt x="565118" y="381741"/>
                </a:cubicBezTo>
                <a:cubicBezTo>
                  <a:pt x="563404" y="384789"/>
                  <a:pt x="560261" y="386599"/>
                  <a:pt x="556927" y="386599"/>
                </a:cubicBezTo>
                <a:close/>
                <a:moveTo>
                  <a:pt x="158401" y="382694"/>
                </a:moveTo>
                <a:cubicBezTo>
                  <a:pt x="155448" y="382694"/>
                  <a:pt x="152495" y="381265"/>
                  <a:pt x="150781" y="378693"/>
                </a:cubicBezTo>
                <a:cubicBezTo>
                  <a:pt x="147923" y="374502"/>
                  <a:pt x="148971" y="368692"/>
                  <a:pt x="153257" y="365834"/>
                </a:cubicBezTo>
                <a:cubicBezTo>
                  <a:pt x="166402" y="356881"/>
                  <a:pt x="180404" y="348880"/>
                  <a:pt x="194977" y="342117"/>
                </a:cubicBezTo>
                <a:cubicBezTo>
                  <a:pt x="199644" y="339926"/>
                  <a:pt x="205169" y="341927"/>
                  <a:pt x="207264" y="346594"/>
                </a:cubicBezTo>
                <a:cubicBezTo>
                  <a:pt x="209455" y="351261"/>
                  <a:pt x="207454" y="356786"/>
                  <a:pt x="202787" y="358881"/>
                </a:cubicBezTo>
                <a:cubicBezTo>
                  <a:pt x="189166" y="365263"/>
                  <a:pt x="176022" y="372692"/>
                  <a:pt x="163735" y="381075"/>
                </a:cubicBezTo>
                <a:cubicBezTo>
                  <a:pt x="162020" y="382217"/>
                  <a:pt x="160211" y="382694"/>
                  <a:pt x="158401" y="382694"/>
                </a:cubicBezTo>
                <a:close/>
                <a:moveTo>
                  <a:pt x="1432179" y="378598"/>
                </a:moveTo>
                <a:cubicBezTo>
                  <a:pt x="1429226" y="378598"/>
                  <a:pt x="1426274" y="377169"/>
                  <a:pt x="1424464" y="374502"/>
                </a:cubicBezTo>
                <a:cubicBezTo>
                  <a:pt x="1421511" y="370121"/>
                  <a:pt x="1418273" y="365739"/>
                  <a:pt x="1414939" y="361643"/>
                </a:cubicBezTo>
                <a:cubicBezTo>
                  <a:pt x="1409034" y="354309"/>
                  <a:pt x="1402556" y="347451"/>
                  <a:pt x="1395603" y="341070"/>
                </a:cubicBezTo>
                <a:cubicBezTo>
                  <a:pt x="1391793" y="337641"/>
                  <a:pt x="1391507" y="331735"/>
                  <a:pt x="1394936" y="328020"/>
                </a:cubicBezTo>
                <a:cubicBezTo>
                  <a:pt x="1398365" y="324210"/>
                  <a:pt x="1404271" y="323925"/>
                  <a:pt x="1407985" y="327354"/>
                </a:cubicBezTo>
                <a:cubicBezTo>
                  <a:pt x="1415701" y="334402"/>
                  <a:pt x="1422844" y="342022"/>
                  <a:pt x="1429321" y="350023"/>
                </a:cubicBezTo>
                <a:cubicBezTo>
                  <a:pt x="1432941" y="354500"/>
                  <a:pt x="1436465" y="359262"/>
                  <a:pt x="1439704" y="364120"/>
                </a:cubicBezTo>
                <a:cubicBezTo>
                  <a:pt x="1442561" y="368311"/>
                  <a:pt x="1441514" y="374121"/>
                  <a:pt x="1437227" y="376979"/>
                </a:cubicBezTo>
                <a:cubicBezTo>
                  <a:pt x="1435799" y="378122"/>
                  <a:pt x="1433989" y="378598"/>
                  <a:pt x="1432179" y="378598"/>
                </a:cubicBezTo>
                <a:close/>
                <a:moveTo>
                  <a:pt x="471488" y="350213"/>
                </a:moveTo>
                <a:cubicBezTo>
                  <a:pt x="470535" y="350213"/>
                  <a:pt x="469678" y="350118"/>
                  <a:pt x="468725" y="349833"/>
                </a:cubicBezTo>
                <a:cubicBezTo>
                  <a:pt x="454247" y="345260"/>
                  <a:pt x="439388" y="341450"/>
                  <a:pt x="424624" y="338402"/>
                </a:cubicBezTo>
                <a:cubicBezTo>
                  <a:pt x="419576" y="337355"/>
                  <a:pt x="416338" y="332497"/>
                  <a:pt x="417386" y="327449"/>
                </a:cubicBezTo>
                <a:cubicBezTo>
                  <a:pt x="418433" y="322400"/>
                  <a:pt x="423291" y="319257"/>
                  <a:pt x="428339" y="320210"/>
                </a:cubicBezTo>
                <a:cubicBezTo>
                  <a:pt x="443674" y="323353"/>
                  <a:pt x="459200" y="327354"/>
                  <a:pt x="474250" y="332116"/>
                </a:cubicBezTo>
                <a:cubicBezTo>
                  <a:pt x="479107" y="333640"/>
                  <a:pt x="481870" y="338879"/>
                  <a:pt x="480346" y="343737"/>
                </a:cubicBezTo>
                <a:cubicBezTo>
                  <a:pt x="479107" y="347642"/>
                  <a:pt x="475488" y="350213"/>
                  <a:pt x="471488" y="350213"/>
                </a:cubicBezTo>
                <a:close/>
                <a:moveTo>
                  <a:pt x="1149382" y="344308"/>
                </a:moveTo>
                <a:cubicBezTo>
                  <a:pt x="1147001" y="344308"/>
                  <a:pt x="1144619" y="343355"/>
                  <a:pt x="1142810" y="341546"/>
                </a:cubicBezTo>
                <a:cubicBezTo>
                  <a:pt x="1139190" y="337926"/>
                  <a:pt x="1139190" y="332021"/>
                  <a:pt x="1142810" y="328401"/>
                </a:cubicBezTo>
                <a:cubicBezTo>
                  <a:pt x="1154240" y="316971"/>
                  <a:pt x="1167289" y="307065"/>
                  <a:pt x="1181671" y="298874"/>
                </a:cubicBezTo>
                <a:cubicBezTo>
                  <a:pt x="1186148" y="296302"/>
                  <a:pt x="1191768" y="297921"/>
                  <a:pt x="1194340" y="302303"/>
                </a:cubicBezTo>
                <a:cubicBezTo>
                  <a:pt x="1196912" y="306779"/>
                  <a:pt x="1195293" y="312399"/>
                  <a:pt x="1190911" y="314971"/>
                </a:cubicBezTo>
                <a:cubicBezTo>
                  <a:pt x="1177957" y="322400"/>
                  <a:pt x="1166241" y="331259"/>
                  <a:pt x="1155954" y="341546"/>
                </a:cubicBezTo>
                <a:cubicBezTo>
                  <a:pt x="1154144" y="343355"/>
                  <a:pt x="1151763" y="344308"/>
                  <a:pt x="1149382" y="344308"/>
                </a:cubicBezTo>
                <a:close/>
                <a:moveTo>
                  <a:pt x="242316" y="343451"/>
                </a:moveTo>
                <a:cubicBezTo>
                  <a:pt x="238315" y="343451"/>
                  <a:pt x="234601" y="340784"/>
                  <a:pt x="233458" y="336783"/>
                </a:cubicBezTo>
                <a:cubicBezTo>
                  <a:pt x="232029" y="331830"/>
                  <a:pt x="234887" y="326687"/>
                  <a:pt x="239744" y="325258"/>
                </a:cubicBezTo>
                <a:cubicBezTo>
                  <a:pt x="254698" y="320876"/>
                  <a:pt x="270415" y="317447"/>
                  <a:pt x="286417" y="315162"/>
                </a:cubicBezTo>
                <a:cubicBezTo>
                  <a:pt x="291465" y="314304"/>
                  <a:pt x="296228" y="317924"/>
                  <a:pt x="296894" y="322972"/>
                </a:cubicBezTo>
                <a:cubicBezTo>
                  <a:pt x="297656" y="328020"/>
                  <a:pt x="294132" y="332783"/>
                  <a:pt x="289084" y="333450"/>
                </a:cubicBezTo>
                <a:cubicBezTo>
                  <a:pt x="273939" y="335640"/>
                  <a:pt x="259080" y="338879"/>
                  <a:pt x="244888" y="342975"/>
                </a:cubicBezTo>
                <a:cubicBezTo>
                  <a:pt x="244030" y="343260"/>
                  <a:pt x="243173" y="343451"/>
                  <a:pt x="242316" y="343451"/>
                </a:cubicBezTo>
                <a:close/>
                <a:moveTo>
                  <a:pt x="380524" y="331640"/>
                </a:moveTo>
                <a:cubicBezTo>
                  <a:pt x="380238" y="331640"/>
                  <a:pt x="379952" y="331640"/>
                  <a:pt x="379666" y="331640"/>
                </a:cubicBezTo>
                <a:cubicBezTo>
                  <a:pt x="364427" y="330211"/>
                  <a:pt x="349187" y="329639"/>
                  <a:pt x="334232" y="329830"/>
                </a:cubicBezTo>
                <a:cubicBezTo>
                  <a:pt x="334137" y="329830"/>
                  <a:pt x="334137" y="329830"/>
                  <a:pt x="334042" y="329830"/>
                </a:cubicBezTo>
                <a:cubicBezTo>
                  <a:pt x="328994" y="329830"/>
                  <a:pt x="324898" y="325829"/>
                  <a:pt x="324803" y="320781"/>
                </a:cubicBezTo>
                <a:cubicBezTo>
                  <a:pt x="324707" y="315638"/>
                  <a:pt x="328803" y="311447"/>
                  <a:pt x="333946" y="311351"/>
                </a:cubicBezTo>
                <a:cubicBezTo>
                  <a:pt x="349567" y="311066"/>
                  <a:pt x="365474" y="311637"/>
                  <a:pt x="381476" y="313256"/>
                </a:cubicBezTo>
                <a:cubicBezTo>
                  <a:pt x="386524" y="313733"/>
                  <a:pt x="390335" y="318305"/>
                  <a:pt x="389858" y="323353"/>
                </a:cubicBezTo>
                <a:cubicBezTo>
                  <a:pt x="389287" y="328020"/>
                  <a:pt x="385286" y="331640"/>
                  <a:pt x="380524" y="331640"/>
                </a:cubicBezTo>
                <a:close/>
                <a:moveTo>
                  <a:pt x="1364075" y="316495"/>
                </a:moveTo>
                <a:cubicBezTo>
                  <a:pt x="1362551" y="316495"/>
                  <a:pt x="1361027" y="316114"/>
                  <a:pt x="1359599" y="315352"/>
                </a:cubicBezTo>
                <a:cubicBezTo>
                  <a:pt x="1346550" y="308208"/>
                  <a:pt x="1332738" y="302588"/>
                  <a:pt x="1318641" y="298683"/>
                </a:cubicBezTo>
                <a:cubicBezTo>
                  <a:pt x="1313688" y="297350"/>
                  <a:pt x="1310831" y="292206"/>
                  <a:pt x="1312164" y="287349"/>
                </a:cubicBezTo>
                <a:cubicBezTo>
                  <a:pt x="1313498" y="282396"/>
                  <a:pt x="1318641" y="279443"/>
                  <a:pt x="1323499" y="280871"/>
                </a:cubicBezTo>
                <a:cubicBezTo>
                  <a:pt x="1339024" y="285063"/>
                  <a:pt x="1354169" y="291254"/>
                  <a:pt x="1368552" y="299159"/>
                </a:cubicBezTo>
                <a:cubicBezTo>
                  <a:pt x="1373029" y="301636"/>
                  <a:pt x="1374648" y="307256"/>
                  <a:pt x="1372171" y="311733"/>
                </a:cubicBezTo>
                <a:cubicBezTo>
                  <a:pt x="1370552" y="314780"/>
                  <a:pt x="1367409" y="316495"/>
                  <a:pt x="1364075" y="316495"/>
                </a:cubicBezTo>
                <a:close/>
                <a:moveTo>
                  <a:pt x="1214247" y="312495"/>
                </a:moveTo>
                <a:cubicBezTo>
                  <a:pt x="1214152" y="312495"/>
                  <a:pt x="1214056" y="312495"/>
                  <a:pt x="1213961" y="312495"/>
                </a:cubicBezTo>
                <a:cubicBezTo>
                  <a:pt x="1208818" y="312304"/>
                  <a:pt x="1204818" y="308018"/>
                  <a:pt x="1205008" y="302970"/>
                </a:cubicBezTo>
                <a:cubicBezTo>
                  <a:pt x="1205484" y="286872"/>
                  <a:pt x="1206627" y="271061"/>
                  <a:pt x="1208342" y="255821"/>
                </a:cubicBezTo>
                <a:cubicBezTo>
                  <a:pt x="1208913" y="250772"/>
                  <a:pt x="1213580" y="247153"/>
                  <a:pt x="1218534" y="247629"/>
                </a:cubicBezTo>
                <a:cubicBezTo>
                  <a:pt x="1223581" y="248201"/>
                  <a:pt x="1227296" y="252773"/>
                  <a:pt x="1226725" y="257821"/>
                </a:cubicBezTo>
                <a:cubicBezTo>
                  <a:pt x="1225867" y="265441"/>
                  <a:pt x="1225201" y="273251"/>
                  <a:pt x="1224629" y="281157"/>
                </a:cubicBezTo>
                <a:cubicBezTo>
                  <a:pt x="1225296" y="280776"/>
                  <a:pt x="1226058" y="280491"/>
                  <a:pt x="1226820" y="280300"/>
                </a:cubicBezTo>
                <a:cubicBezTo>
                  <a:pt x="1240536" y="276585"/>
                  <a:pt x="1254538" y="274585"/>
                  <a:pt x="1268540" y="274109"/>
                </a:cubicBezTo>
                <a:cubicBezTo>
                  <a:pt x="1270254" y="274109"/>
                  <a:pt x="1271969" y="274013"/>
                  <a:pt x="1273683" y="274013"/>
                </a:cubicBezTo>
                <a:lnTo>
                  <a:pt x="1275398" y="274013"/>
                </a:lnTo>
                <a:cubicBezTo>
                  <a:pt x="1280541" y="274109"/>
                  <a:pt x="1284637" y="278300"/>
                  <a:pt x="1284542" y="283443"/>
                </a:cubicBezTo>
                <a:cubicBezTo>
                  <a:pt x="1284446" y="288492"/>
                  <a:pt x="1280351" y="292587"/>
                  <a:pt x="1275302" y="292587"/>
                </a:cubicBezTo>
                <a:cubicBezTo>
                  <a:pt x="1275207" y="292587"/>
                  <a:pt x="1275207" y="292587"/>
                  <a:pt x="1275112" y="292587"/>
                </a:cubicBezTo>
                <a:lnTo>
                  <a:pt x="1273778" y="292587"/>
                </a:lnTo>
                <a:cubicBezTo>
                  <a:pt x="1272254" y="292587"/>
                  <a:pt x="1270730" y="292587"/>
                  <a:pt x="1269111" y="292683"/>
                </a:cubicBezTo>
                <a:cubicBezTo>
                  <a:pt x="1256634" y="293063"/>
                  <a:pt x="1244060" y="294873"/>
                  <a:pt x="1231677" y="298207"/>
                </a:cubicBezTo>
                <a:cubicBezTo>
                  <a:pt x="1228915" y="298969"/>
                  <a:pt x="1226058" y="298397"/>
                  <a:pt x="1223868" y="296778"/>
                </a:cubicBezTo>
                <a:cubicBezTo>
                  <a:pt x="1223772" y="298969"/>
                  <a:pt x="1223677" y="301255"/>
                  <a:pt x="1223581" y="303446"/>
                </a:cubicBezTo>
                <a:cubicBezTo>
                  <a:pt x="1223391" y="308494"/>
                  <a:pt x="1219295" y="312495"/>
                  <a:pt x="1214247" y="312495"/>
                </a:cubicBezTo>
                <a:close/>
                <a:moveTo>
                  <a:pt x="1824895" y="255154"/>
                </a:moveTo>
                <a:cubicBezTo>
                  <a:pt x="1808321" y="255154"/>
                  <a:pt x="1792891" y="251154"/>
                  <a:pt x="1777556" y="242867"/>
                </a:cubicBezTo>
                <a:cubicBezTo>
                  <a:pt x="1773079" y="240390"/>
                  <a:pt x="1771364" y="234771"/>
                  <a:pt x="1773746" y="230294"/>
                </a:cubicBezTo>
                <a:cubicBezTo>
                  <a:pt x="1776222" y="225817"/>
                  <a:pt x="1781746" y="224102"/>
                  <a:pt x="1786319" y="226484"/>
                </a:cubicBezTo>
                <a:cubicBezTo>
                  <a:pt x="1798892" y="233246"/>
                  <a:pt x="1811465" y="236580"/>
                  <a:pt x="1824895" y="236580"/>
                </a:cubicBezTo>
                <a:lnTo>
                  <a:pt x="1826228" y="236580"/>
                </a:lnTo>
                <a:cubicBezTo>
                  <a:pt x="1831086" y="236580"/>
                  <a:pt x="1835563" y="240581"/>
                  <a:pt x="1835658" y="245724"/>
                </a:cubicBezTo>
                <a:cubicBezTo>
                  <a:pt x="1835753" y="250868"/>
                  <a:pt x="1831658" y="255059"/>
                  <a:pt x="1826514" y="255154"/>
                </a:cubicBezTo>
                <a:lnTo>
                  <a:pt x="1824895" y="255154"/>
                </a:lnTo>
                <a:close/>
                <a:moveTo>
                  <a:pt x="1871568" y="244867"/>
                </a:moveTo>
                <a:cubicBezTo>
                  <a:pt x="1867948" y="244867"/>
                  <a:pt x="1864424" y="242676"/>
                  <a:pt x="1862995" y="239057"/>
                </a:cubicBezTo>
                <a:cubicBezTo>
                  <a:pt x="1861090" y="234294"/>
                  <a:pt x="1863376" y="228865"/>
                  <a:pt x="1868043" y="226960"/>
                </a:cubicBezTo>
                <a:cubicBezTo>
                  <a:pt x="1880235" y="222007"/>
                  <a:pt x="1893475" y="214958"/>
                  <a:pt x="1907667" y="206005"/>
                </a:cubicBezTo>
                <a:cubicBezTo>
                  <a:pt x="1911953" y="203243"/>
                  <a:pt x="1917668" y="204576"/>
                  <a:pt x="1920431" y="208862"/>
                </a:cubicBezTo>
                <a:cubicBezTo>
                  <a:pt x="1923193" y="213149"/>
                  <a:pt x="1921859" y="218864"/>
                  <a:pt x="1917573" y="221626"/>
                </a:cubicBezTo>
                <a:cubicBezTo>
                  <a:pt x="1902524" y="231151"/>
                  <a:pt x="1888236" y="238771"/>
                  <a:pt x="1875092" y="244105"/>
                </a:cubicBezTo>
                <a:cubicBezTo>
                  <a:pt x="1873853" y="244676"/>
                  <a:pt x="1872710" y="244867"/>
                  <a:pt x="1871568" y="244867"/>
                </a:cubicBezTo>
                <a:close/>
                <a:moveTo>
                  <a:pt x="1224820" y="220197"/>
                </a:moveTo>
                <a:cubicBezTo>
                  <a:pt x="1224153" y="220197"/>
                  <a:pt x="1223581" y="220102"/>
                  <a:pt x="1222915" y="220007"/>
                </a:cubicBezTo>
                <a:cubicBezTo>
                  <a:pt x="1217867" y="218959"/>
                  <a:pt x="1214723" y="214006"/>
                  <a:pt x="1215771" y="209053"/>
                </a:cubicBezTo>
                <a:cubicBezTo>
                  <a:pt x="1219105" y="193051"/>
                  <a:pt x="1223296" y="177621"/>
                  <a:pt x="1228153" y="163142"/>
                </a:cubicBezTo>
                <a:cubicBezTo>
                  <a:pt x="1229773" y="158285"/>
                  <a:pt x="1235012" y="155618"/>
                  <a:pt x="1239869" y="157332"/>
                </a:cubicBezTo>
                <a:cubicBezTo>
                  <a:pt x="1244727" y="158951"/>
                  <a:pt x="1247299" y="164190"/>
                  <a:pt x="1245680" y="169048"/>
                </a:cubicBezTo>
                <a:cubicBezTo>
                  <a:pt x="1241012" y="182859"/>
                  <a:pt x="1237107" y="197528"/>
                  <a:pt x="1233869" y="212863"/>
                </a:cubicBezTo>
                <a:cubicBezTo>
                  <a:pt x="1233011" y="217244"/>
                  <a:pt x="1229106" y="220197"/>
                  <a:pt x="1224820" y="220197"/>
                </a:cubicBezTo>
                <a:close/>
                <a:moveTo>
                  <a:pt x="1745266" y="215816"/>
                </a:moveTo>
                <a:cubicBezTo>
                  <a:pt x="1742980" y="215816"/>
                  <a:pt x="1740599" y="214958"/>
                  <a:pt x="1738884" y="213244"/>
                </a:cubicBezTo>
                <a:cubicBezTo>
                  <a:pt x="1728121" y="202862"/>
                  <a:pt x="1717452" y="191146"/>
                  <a:pt x="1706499" y="179049"/>
                </a:cubicBezTo>
                <a:cubicBezTo>
                  <a:pt x="1703070" y="175239"/>
                  <a:pt x="1703356" y="169429"/>
                  <a:pt x="1707166" y="166000"/>
                </a:cubicBezTo>
                <a:cubicBezTo>
                  <a:pt x="1710976" y="162571"/>
                  <a:pt x="1716786" y="162857"/>
                  <a:pt x="1720215" y="166667"/>
                </a:cubicBezTo>
                <a:cubicBezTo>
                  <a:pt x="1730978" y="178573"/>
                  <a:pt x="1741456" y="190003"/>
                  <a:pt x="1751743" y="200004"/>
                </a:cubicBezTo>
                <a:cubicBezTo>
                  <a:pt x="1755458" y="203528"/>
                  <a:pt x="1755552" y="209434"/>
                  <a:pt x="1752028" y="213053"/>
                </a:cubicBezTo>
                <a:cubicBezTo>
                  <a:pt x="1750124" y="214863"/>
                  <a:pt x="1747647" y="215816"/>
                  <a:pt x="1745266" y="215816"/>
                </a:cubicBezTo>
                <a:close/>
                <a:moveTo>
                  <a:pt x="1681829" y="147807"/>
                </a:moveTo>
                <a:cubicBezTo>
                  <a:pt x="1679352" y="147807"/>
                  <a:pt x="1676971" y="146855"/>
                  <a:pt x="1675162" y="144950"/>
                </a:cubicBezTo>
                <a:cubicBezTo>
                  <a:pt x="1663637" y="132853"/>
                  <a:pt x="1652969" y="122375"/>
                  <a:pt x="1642491" y="112946"/>
                </a:cubicBezTo>
                <a:cubicBezTo>
                  <a:pt x="1638681" y="109517"/>
                  <a:pt x="1638395" y="103706"/>
                  <a:pt x="1641825" y="99896"/>
                </a:cubicBezTo>
                <a:cubicBezTo>
                  <a:pt x="1645253" y="96086"/>
                  <a:pt x="1651064" y="95801"/>
                  <a:pt x="1654874" y="99230"/>
                </a:cubicBezTo>
                <a:cubicBezTo>
                  <a:pt x="1665732" y="109040"/>
                  <a:pt x="1676781" y="119804"/>
                  <a:pt x="1688592" y="132281"/>
                </a:cubicBezTo>
                <a:cubicBezTo>
                  <a:pt x="1692116" y="135996"/>
                  <a:pt x="1691926" y="141902"/>
                  <a:pt x="1688306" y="145426"/>
                </a:cubicBezTo>
                <a:cubicBezTo>
                  <a:pt x="1686401" y="146950"/>
                  <a:pt x="1684115" y="147807"/>
                  <a:pt x="1681829" y="147807"/>
                </a:cubicBezTo>
                <a:close/>
                <a:moveTo>
                  <a:pt x="1254824" y="132472"/>
                </a:moveTo>
                <a:cubicBezTo>
                  <a:pt x="1253395" y="132472"/>
                  <a:pt x="1251966" y="132186"/>
                  <a:pt x="1250633" y="131424"/>
                </a:cubicBezTo>
                <a:cubicBezTo>
                  <a:pt x="1246060" y="129138"/>
                  <a:pt x="1244251" y="123519"/>
                  <a:pt x="1246632" y="118946"/>
                </a:cubicBezTo>
                <a:cubicBezTo>
                  <a:pt x="1254157" y="104183"/>
                  <a:pt x="1262824" y="90467"/>
                  <a:pt x="1272254" y="78179"/>
                </a:cubicBezTo>
                <a:cubicBezTo>
                  <a:pt x="1275398" y="74084"/>
                  <a:pt x="1281208" y="73322"/>
                  <a:pt x="1285209" y="76465"/>
                </a:cubicBezTo>
                <a:cubicBezTo>
                  <a:pt x="1289304" y="79608"/>
                  <a:pt x="1289971" y="85419"/>
                  <a:pt x="1286923" y="89419"/>
                </a:cubicBezTo>
                <a:cubicBezTo>
                  <a:pt x="1278160" y="100754"/>
                  <a:pt x="1270159" y="113517"/>
                  <a:pt x="1263110" y="127233"/>
                </a:cubicBezTo>
                <a:cubicBezTo>
                  <a:pt x="1261491" y="130662"/>
                  <a:pt x="1258157" y="132472"/>
                  <a:pt x="1254824" y="132472"/>
                </a:cubicBezTo>
                <a:close/>
                <a:moveTo>
                  <a:pt x="1612487" y="85990"/>
                </a:moveTo>
                <a:cubicBezTo>
                  <a:pt x="1610582" y="85990"/>
                  <a:pt x="1608677" y="85419"/>
                  <a:pt x="1607058" y="84275"/>
                </a:cubicBezTo>
                <a:cubicBezTo>
                  <a:pt x="1594771" y="75322"/>
                  <a:pt x="1581912" y="67130"/>
                  <a:pt x="1568767" y="59891"/>
                </a:cubicBezTo>
                <a:cubicBezTo>
                  <a:pt x="1564291" y="57415"/>
                  <a:pt x="1562671" y="51795"/>
                  <a:pt x="1565148" y="47319"/>
                </a:cubicBezTo>
                <a:cubicBezTo>
                  <a:pt x="1567624" y="42842"/>
                  <a:pt x="1573244" y="41223"/>
                  <a:pt x="1577721" y="43699"/>
                </a:cubicBezTo>
                <a:cubicBezTo>
                  <a:pt x="1591437" y="51319"/>
                  <a:pt x="1604962" y="59891"/>
                  <a:pt x="1617821" y="69226"/>
                </a:cubicBezTo>
                <a:cubicBezTo>
                  <a:pt x="1622012" y="72274"/>
                  <a:pt x="1622869" y="77989"/>
                  <a:pt x="1619917" y="82180"/>
                </a:cubicBezTo>
                <a:cubicBezTo>
                  <a:pt x="1618202" y="84656"/>
                  <a:pt x="1615345" y="85990"/>
                  <a:pt x="1612487" y="85990"/>
                </a:cubicBezTo>
                <a:close/>
                <a:moveTo>
                  <a:pt x="1311688" y="59796"/>
                </a:moveTo>
                <a:cubicBezTo>
                  <a:pt x="1309021" y="59796"/>
                  <a:pt x="1306354" y="58653"/>
                  <a:pt x="1304544" y="56367"/>
                </a:cubicBezTo>
                <a:cubicBezTo>
                  <a:pt x="1301306" y="52367"/>
                  <a:pt x="1301877" y="46556"/>
                  <a:pt x="1305782" y="43318"/>
                </a:cubicBezTo>
                <a:cubicBezTo>
                  <a:pt x="1318546" y="32840"/>
                  <a:pt x="1332357" y="24173"/>
                  <a:pt x="1347026" y="17410"/>
                </a:cubicBezTo>
                <a:cubicBezTo>
                  <a:pt x="1351693" y="15314"/>
                  <a:pt x="1357218" y="17315"/>
                  <a:pt x="1359313" y="21982"/>
                </a:cubicBezTo>
                <a:cubicBezTo>
                  <a:pt x="1361409" y="26649"/>
                  <a:pt x="1359408" y="32174"/>
                  <a:pt x="1354741" y="34269"/>
                </a:cubicBezTo>
                <a:cubicBezTo>
                  <a:pt x="1341501" y="40365"/>
                  <a:pt x="1329023" y="48176"/>
                  <a:pt x="1317498" y="57701"/>
                </a:cubicBezTo>
                <a:cubicBezTo>
                  <a:pt x="1315879" y="59129"/>
                  <a:pt x="1313784" y="59796"/>
                  <a:pt x="1311688" y="59796"/>
                </a:cubicBezTo>
                <a:close/>
                <a:moveTo>
                  <a:pt x="1531430" y="40937"/>
                </a:moveTo>
                <a:cubicBezTo>
                  <a:pt x="1530287" y="40937"/>
                  <a:pt x="1529048" y="40746"/>
                  <a:pt x="1527905" y="40270"/>
                </a:cubicBezTo>
                <a:cubicBezTo>
                  <a:pt x="1523048" y="38270"/>
                  <a:pt x="1518190" y="36365"/>
                  <a:pt x="1513046" y="34555"/>
                </a:cubicBezTo>
                <a:cubicBezTo>
                  <a:pt x="1503712" y="31126"/>
                  <a:pt x="1494282" y="28269"/>
                  <a:pt x="1485043" y="25887"/>
                </a:cubicBezTo>
                <a:cubicBezTo>
                  <a:pt x="1480090" y="24649"/>
                  <a:pt x="1477042" y="19601"/>
                  <a:pt x="1478375" y="14648"/>
                </a:cubicBezTo>
                <a:cubicBezTo>
                  <a:pt x="1479614" y="9695"/>
                  <a:pt x="1484662" y="6742"/>
                  <a:pt x="1489615" y="7980"/>
                </a:cubicBezTo>
                <a:cubicBezTo>
                  <a:pt x="1499426" y="10457"/>
                  <a:pt x="1509427" y="13600"/>
                  <a:pt x="1519428" y="17219"/>
                </a:cubicBezTo>
                <a:cubicBezTo>
                  <a:pt x="1524762" y="19125"/>
                  <a:pt x="1529906" y="21125"/>
                  <a:pt x="1534954" y="23220"/>
                </a:cubicBezTo>
                <a:cubicBezTo>
                  <a:pt x="1539716" y="25125"/>
                  <a:pt x="1541907" y="30554"/>
                  <a:pt x="1540002" y="35317"/>
                </a:cubicBezTo>
                <a:cubicBezTo>
                  <a:pt x="1538573" y="38746"/>
                  <a:pt x="1535049" y="40937"/>
                  <a:pt x="1531430" y="40937"/>
                </a:cubicBezTo>
                <a:close/>
                <a:moveTo>
                  <a:pt x="1395222" y="21410"/>
                </a:moveTo>
                <a:cubicBezTo>
                  <a:pt x="1390840" y="21410"/>
                  <a:pt x="1386840" y="18267"/>
                  <a:pt x="1386078" y="13695"/>
                </a:cubicBezTo>
                <a:cubicBezTo>
                  <a:pt x="1385221" y="8647"/>
                  <a:pt x="1388555" y="3884"/>
                  <a:pt x="1393602" y="3027"/>
                </a:cubicBezTo>
                <a:cubicBezTo>
                  <a:pt x="1409128" y="360"/>
                  <a:pt x="1425416" y="-592"/>
                  <a:pt x="1442085" y="360"/>
                </a:cubicBezTo>
                <a:cubicBezTo>
                  <a:pt x="1447228" y="646"/>
                  <a:pt x="1451134" y="5027"/>
                  <a:pt x="1450752" y="10171"/>
                </a:cubicBezTo>
                <a:cubicBezTo>
                  <a:pt x="1450467" y="15314"/>
                  <a:pt x="1446085" y="19125"/>
                  <a:pt x="1440942" y="18839"/>
                </a:cubicBezTo>
                <a:cubicBezTo>
                  <a:pt x="1425702" y="17981"/>
                  <a:pt x="1410843" y="18744"/>
                  <a:pt x="1396746" y="21220"/>
                </a:cubicBezTo>
                <a:cubicBezTo>
                  <a:pt x="1396270" y="21410"/>
                  <a:pt x="1395698" y="21410"/>
                  <a:pt x="1395222" y="214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 rot="-1062717">
            <a:off x="9058576" y="1742175"/>
            <a:ext cx="77838" cy="70569"/>
          </a:xfrm>
          <a:custGeom>
            <a:avLst/>
            <a:gdLst/>
            <a:ahLst/>
            <a:cxnLst/>
            <a:rect l="l" t="t" r="r" b="b"/>
            <a:pathLst>
              <a:path w="36586" h="33089" extrusionOk="0">
                <a:moveTo>
                  <a:pt x="9307" y="33090"/>
                </a:moveTo>
                <a:cubicBezTo>
                  <a:pt x="6545" y="33090"/>
                  <a:pt x="3877" y="31852"/>
                  <a:pt x="1972" y="29565"/>
                </a:cubicBezTo>
                <a:cubicBezTo>
                  <a:pt x="-1171" y="25565"/>
                  <a:pt x="-504" y="19755"/>
                  <a:pt x="3592" y="16516"/>
                </a:cubicBezTo>
                <a:cubicBezTo>
                  <a:pt x="9402" y="12040"/>
                  <a:pt x="15308" y="7182"/>
                  <a:pt x="21404" y="2134"/>
                </a:cubicBezTo>
                <a:cubicBezTo>
                  <a:pt x="25309" y="-1105"/>
                  <a:pt x="31214" y="-629"/>
                  <a:pt x="34453" y="3372"/>
                </a:cubicBezTo>
                <a:cubicBezTo>
                  <a:pt x="37691" y="7277"/>
                  <a:pt x="37215" y="13183"/>
                  <a:pt x="33215" y="16421"/>
                </a:cubicBezTo>
                <a:cubicBezTo>
                  <a:pt x="26928" y="21660"/>
                  <a:pt x="20832" y="26517"/>
                  <a:pt x="14927" y="31185"/>
                </a:cubicBezTo>
                <a:cubicBezTo>
                  <a:pt x="13307" y="32423"/>
                  <a:pt x="11307" y="33090"/>
                  <a:pt x="9307" y="33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"/>
          <p:cNvGrpSpPr/>
          <p:nvPr/>
        </p:nvGrpSpPr>
        <p:grpSpPr>
          <a:xfrm rot="-514505">
            <a:off x="9002977" y="899395"/>
            <a:ext cx="976789" cy="876866"/>
            <a:chOff x="8203691" y="2074073"/>
            <a:chExt cx="976789" cy="876866"/>
          </a:xfrm>
        </p:grpSpPr>
        <p:sp>
          <p:nvSpPr>
            <p:cNvPr id="109" name="Google Shape;109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"/>
          <p:cNvGrpSpPr/>
          <p:nvPr/>
        </p:nvGrpSpPr>
        <p:grpSpPr>
          <a:xfrm rot="-1062717">
            <a:off x="4754061" y="2361342"/>
            <a:ext cx="2410264" cy="186152"/>
            <a:chOff x="6000368" y="1819751"/>
            <a:chExt cx="2410264" cy="186152"/>
          </a:xfrm>
        </p:grpSpPr>
        <p:sp>
          <p:nvSpPr>
            <p:cNvPr id="122" name="Google Shape;122;p1"/>
            <p:cNvSpPr/>
            <p:nvPr/>
          </p:nvSpPr>
          <p:spPr>
            <a:xfrm>
              <a:off x="6000368" y="1897665"/>
              <a:ext cx="98071" cy="108238"/>
            </a:xfrm>
            <a:custGeom>
              <a:avLst/>
              <a:gdLst/>
              <a:ahLst/>
              <a:cxnLst/>
              <a:rect l="l" t="t" r="r" b="b"/>
              <a:pathLst>
                <a:path w="98071" h="108238" extrusionOk="0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312562" y="1819751"/>
              <a:ext cx="98070" cy="108238"/>
            </a:xfrm>
            <a:custGeom>
              <a:avLst/>
              <a:gdLst/>
              <a:ahLst/>
              <a:cxnLst/>
              <a:rect l="l" t="t" r="r" b="b"/>
              <a:pathLst>
                <a:path w="98070" h="108238" extrusionOk="0">
                  <a:moveTo>
                    <a:pt x="0" y="0"/>
                  </a:moveTo>
                  <a:cubicBezTo>
                    <a:pt x="0" y="0"/>
                    <a:pt x="64865" y="132207"/>
                    <a:pt x="92583" y="104394"/>
                  </a:cubicBezTo>
                  <a:cubicBezTo>
                    <a:pt x="125444" y="715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CE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1"/>
          <p:cNvSpPr/>
          <p:nvPr/>
        </p:nvSpPr>
        <p:spPr>
          <a:xfrm rot="-1062717">
            <a:off x="2382818" y="2429516"/>
            <a:ext cx="6286500" cy="3603688"/>
          </a:xfrm>
          <a:custGeom>
            <a:avLst/>
            <a:gdLst/>
            <a:ahLst/>
            <a:cxnLst/>
            <a:rect l="l" t="t" r="r" b="b"/>
            <a:pathLst>
              <a:path w="6286500" h="3603688" extrusionOk="0">
                <a:moveTo>
                  <a:pt x="0" y="0"/>
                </a:moveTo>
                <a:lnTo>
                  <a:pt x="6286500" y="0"/>
                </a:lnTo>
                <a:lnTo>
                  <a:pt x="6286500" y="3603689"/>
                </a:lnTo>
                <a:lnTo>
                  <a:pt x="0" y="360368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 rot="2255152">
            <a:off x="3156087" y="3558083"/>
            <a:ext cx="962176" cy="1164482"/>
            <a:chOff x="5881684" y="3147949"/>
            <a:chExt cx="428090" cy="557286"/>
          </a:xfrm>
        </p:grpSpPr>
        <p:grpSp>
          <p:nvGrpSpPr>
            <p:cNvPr id="126" name="Google Shape;126;p1"/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127" name="Google Shape;127;p1"/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867" extrusionOk="0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/>
                <a:ahLst/>
                <a:cxnLst/>
                <a:rect l="l" t="t" r="r" b="b"/>
                <a:pathLst>
                  <a:path w="14097" h="66963" extrusionOk="0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/>
                <a:ahLst/>
                <a:cxnLst/>
                <a:rect l="l" t="t" r="r" b="b"/>
                <a:pathLst>
                  <a:path w="67243" h="60487" extrusionOk="0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79779" extrusionOk="0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/>
                <a:ahLst/>
                <a:cxnLst/>
                <a:rect l="l" t="t" r="r" b="b"/>
                <a:pathLst>
                  <a:path w="250053" h="157312" extrusionOk="0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/>
                <a:ahLst/>
                <a:cxnLst/>
                <a:rect l="l" t="t" r="r" b="b"/>
                <a:pathLst>
                  <a:path w="24428" h="24033" extrusionOk="0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/>
                <a:ahLst/>
                <a:cxnLst/>
                <a:rect l="l" t="t" r="r" b="b"/>
                <a:pathLst>
                  <a:path w="411297" h="411331" extrusionOk="0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/>
                <a:ahLst/>
                <a:cxnLst/>
                <a:rect l="l" t="t" r="r" b="b"/>
                <a:pathLst>
                  <a:path w="382263" h="382271" extrusionOk="0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/>
                <a:ahLst/>
                <a:cxnLst/>
                <a:rect l="l" t="t" r="r" b="b"/>
                <a:pathLst>
                  <a:path w="305572" h="305511" extrusionOk="0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/>
                <a:ahLst/>
                <a:cxnLst/>
                <a:rect l="l" t="t" r="r" b="b"/>
                <a:pathLst>
                  <a:path w="181824" h="287048" extrusionOk="0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" name="Google Shape;137;p1"/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138" name="Google Shape;138;p1"/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00" h="100097" extrusionOk="0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1"/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10" h="26580" extrusionOk="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" name="Google Shape;140;p1"/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/>
                <a:ahLst/>
                <a:cxnLst/>
                <a:rect l="l" t="t" r="r" b="b"/>
                <a:pathLst>
                  <a:path w="18930" h="28863" extrusionOk="0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1146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1720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19811" extrusionOk="0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5477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37051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528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23526" h="36766" extrusionOk="0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35242" extrusionOk="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/>
                <a:ahLst/>
                <a:cxnLst/>
                <a:rect l="l" t="t" r="r" b="b"/>
                <a:pathLst>
                  <a:path w="33813" h="100107" extrusionOk="0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127063" h="38957" extrusionOk="0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" name="Google Shape;151;p1"/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152" name="Google Shape;152;p1"/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29075" extrusionOk="0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1"/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" h="19145" extrusionOk="0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" name="Google Shape;154;p1"/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155" name="Google Shape;155;p1"/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46" h="63243" extrusionOk="0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1"/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5" h="47556" extrusionOk="0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7" name="Google Shape;157;p1"/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/>
              <a:ahLst/>
              <a:cxnLst/>
              <a:rect l="l" t="t" r="r" b="b"/>
              <a:pathLst>
                <a:path w="87497" h="232124" extrusionOk="0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"/>
          <p:cNvGrpSpPr/>
          <p:nvPr/>
        </p:nvGrpSpPr>
        <p:grpSpPr>
          <a:xfrm rot="4294271">
            <a:off x="577081" y="3199273"/>
            <a:ext cx="1019469" cy="1465697"/>
            <a:chOff x="5967437" y="3219475"/>
            <a:chExt cx="259743" cy="423668"/>
          </a:xfrm>
        </p:grpSpPr>
        <p:grpSp>
          <p:nvGrpSpPr>
            <p:cNvPr id="159" name="Google Shape;159;p1"/>
            <p:cNvGrpSpPr/>
            <p:nvPr/>
          </p:nvGrpSpPr>
          <p:grpSpPr>
            <a:xfrm>
              <a:off x="5967437" y="3219475"/>
              <a:ext cx="259743" cy="423668"/>
              <a:chOff x="5967437" y="3219475"/>
              <a:chExt cx="259743" cy="423668"/>
            </a:xfrm>
          </p:grpSpPr>
          <p:sp>
            <p:nvSpPr>
              <p:cNvPr id="160" name="Google Shape;160;p1"/>
              <p:cNvSpPr/>
              <p:nvPr/>
            </p:nvSpPr>
            <p:spPr>
              <a:xfrm>
                <a:off x="5991700" y="3244310"/>
                <a:ext cx="235480" cy="398833"/>
              </a:xfrm>
              <a:custGeom>
                <a:avLst/>
                <a:gdLst/>
                <a:ahLst/>
                <a:cxnLst/>
                <a:rect l="l" t="t" r="r" b="b"/>
                <a:pathLst>
                  <a:path w="235480" h="398833" extrusionOk="0">
                    <a:moveTo>
                      <a:pt x="31052" y="15145"/>
                    </a:moveTo>
                    <a:lnTo>
                      <a:pt x="0" y="30194"/>
                    </a:lnTo>
                    <a:lnTo>
                      <a:pt x="169831" y="379381"/>
                    </a:lnTo>
                    <a:cubicBezTo>
                      <a:pt x="178213" y="396526"/>
                      <a:pt x="198882" y="403670"/>
                      <a:pt x="216027" y="395383"/>
                    </a:cubicBezTo>
                    <a:cubicBezTo>
                      <a:pt x="233172" y="387001"/>
                      <a:pt x="240316" y="366332"/>
                      <a:pt x="232029" y="349187"/>
                    </a:cubicBezTo>
                    <a:lnTo>
                      <a:pt x="62198" y="0"/>
                    </a:lnTo>
                    <a:lnTo>
                      <a:pt x="31052" y="15145"/>
                    </a:ln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5967437" y="3219475"/>
                <a:ext cx="101155" cy="60388"/>
              </a:xfrm>
              <a:custGeom>
                <a:avLst/>
                <a:gdLst/>
                <a:ahLst/>
                <a:cxnLst/>
                <a:rect l="l" t="t" r="r" b="b"/>
                <a:pathLst>
                  <a:path w="101155" h="60388" extrusionOk="0">
                    <a:moveTo>
                      <a:pt x="85509" y="1117"/>
                    </a:moveTo>
                    <a:lnTo>
                      <a:pt x="45790" y="20358"/>
                    </a:lnTo>
                    <a:lnTo>
                      <a:pt x="6070" y="39694"/>
                    </a:lnTo>
                    <a:cubicBezTo>
                      <a:pt x="736" y="42361"/>
                      <a:pt x="-1550" y="48838"/>
                      <a:pt x="1117" y="54267"/>
                    </a:cubicBezTo>
                    <a:cubicBezTo>
                      <a:pt x="3784" y="59696"/>
                      <a:pt x="10261" y="61887"/>
                      <a:pt x="15691" y="59315"/>
                    </a:cubicBezTo>
                    <a:lnTo>
                      <a:pt x="55315" y="39979"/>
                    </a:lnTo>
                    <a:lnTo>
                      <a:pt x="95034" y="20644"/>
                    </a:lnTo>
                    <a:cubicBezTo>
                      <a:pt x="100463" y="17977"/>
                      <a:pt x="102654" y="11500"/>
                      <a:pt x="100082" y="6070"/>
                    </a:cubicBezTo>
                    <a:cubicBezTo>
                      <a:pt x="97415" y="736"/>
                      <a:pt x="90938" y="-1550"/>
                      <a:pt x="85509" y="1117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5991700" y="3244310"/>
                <a:ext cx="65151" cy="36480"/>
              </a:xfrm>
              <a:custGeom>
                <a:avLst/>
                <a:gdLst/>
                <a:ahLst/>
                <a:cxnLst/>
                <a:rect l="l" t="t" r="r" b="b"/>
                <a:pathLst>
                  <a:path w="65151" h="36480" extrusionOk="0">
                    <a:moveTo>
                      <a:pt x="65151" y="6287"/>
                    </a:moveTo>
                    <a:lnTo>
                      <a:pt x="62198" y="0"/>
                    </a:lnTo>
                    <a:lnTo>
                      <a:pt x="31909" y="14669"/>
                    </a:lnTo>
                    <a:lnTo>
                      <a:pt x="31528" y="14859"/>
                    </a:lnTo>
                    <a:lnTo>
                      <a:pt x="31052" y="15145"/>
                    </a:lnTo>
                    <a:lnTo>
                      <a:pt x="0" y="30194"/>
                    </a:lnTo>
                    <a:lnTo>
                      <a:pt x="3048" y="36481"/>
                    </a:lnTo>
                    <a:close/>
                  </a:path>
                </a:pathLst>
              </a:custGeom>
              <a:solidFill>
                <a:srgbClr val="0F5B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1"/>
            <p:cNvSpPr/>
            <p:nvPr/>
          </p:nvSpPr>
          <p:spPr>
            <a:xfrm>
              <a:off x="6032753" y="3318890"/>
              <a:ext cx="187286" cy="317302"/>
            </a:xfrm>
            <a:custGeom>
              <a:avLst/>
              <a:gdLst/>
              <a:ahLst/>
              <a:cxnLst/>
              <a:rect l="l" t="t" r="r" b="b"/>
              <a:pathLst>
                <a:path w="187286" h="317302" extrusionOk="0">
                  <a:moveTo>
                    <a:pt x="24765" y="12097"/>
                  </a:moveTo>
                  <a:lnTo>
                    <a:pt x="0" y="24098"/>
                  </a:lnTo>
                  <a:lnTo>
                    <a:pt x="135065" y="301847"/>
                  </a:lnTo>
                  <a:cubicBezTo>
                    <a:pt x="141732" y="315468"/>
                    <a:pt x="158115" y="321183"/>
                    <a:pt x="171831" y="314516"/>
                  </a:cubicBezTo>
                  <a:cubicBezTo>
                    <a:pt x="185452" y="307848"/>
                    <a:pt x="191167" y="291465"/>
                    <a:pt x="184499" y="277749"/>
                  </a:cubicBezTo>
                  <a:lnTo>
                    <a:pt x="49530" y="0"/>
                  </a:lnTo>
                  <a:lnTo>
                    <a:pt x="24765" y="12097"/>
                  </a:lnTo>
                  <a:close/>
                </a:path>
              </a:pathLst>
            </a:custGeom>
            <a:solidFill>
              <a:srgbClr val="D759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" name="Google Shape;164;p1"/>
            <p:cNvGrpSpPr/>
            <p:nvPr/>
          </p:nvGrpSpPr>
          <p:grpSpPr>
            <a:xfrm>
              <a:off x="6064723" y="3334382"/>
              <a:ext cx="128464" cy="281246"/>
              <a:chOff x="6064723" y="3334382"/>
              <a:chExt cx="128464" cy="281246"/>
            </a:xfrm>
          </p:grpSpPr>
          <p:sp>
            <p:nvSpPr>
              <p:cNvPr id="165" name="Google Shape;165;p1"/>
              <p:cNvSpPr/>
              <p:nvPr/>
            </p:nvSpPr>
            <p:spPr>
              <a:xfrm>
                <a:off x="6064723" y="3334382"/>
                <a:ext cx="30833" cy="30833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833" extrusionOk="0">
                    <a:moveTo>
                      <a:pt x="29276" y="8702"/>
                    </a:moveTo>
                    <a:cubicBezTo>
                      <a:pt x="32990" y="16322"/>
                      <a:pt x="29847" y="25561"/>
                      <a:pt x="22132" y="29276"/>
                    </a:cubicBezTo>
                    <a:cubicBezTo>
                      <a:pt x="14512" y="32990"/>
                      <a:pt x="5273" y="29847"/>
                      <a:pt x="1558" y="22132"/>
                    </a:cubicBezTo>
                    <a:cubicBezTo>
                      <a:pt x="-2157" y="14512"/>
                      <a:pt x="986" y="5273"/>
                      <a:pt x="8702" y="1558"/>
                    </a:cubicBezTo>
                    <a:cubicBezTo>
                      <a:pt x="16322" y="-2157"/>
                      <a:pt x="25561" y="986"/>
                      <a:pt x="29276" y="87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6102252" y="3425934"/>
                <a:ext cx="30833" cy="30817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817" extrusionOk="0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6107014" y="3470987"/>
                <a:ext cx="30833" cy="30817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817" extrusionOk="0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322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6065104" y="3384828"/>
                <a:ext cx="30833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775" extrusionOk="0">
                    <a:moveTo>
                      <a:pt x="29276" y="8644"/>
                    </a:moveTo>
                    <a:cubicBezTo>
                      <a:pt x="32990" y="16264"/>
                      <a:pt x="29847" y="25503"/>
                      <a:pt x="22132" y="29218"/>
                    </a:cubicBezTo>
                    <a:cubicBezTo>
                      <a:pt x="14512" y="32932"/>
                      <a:pt x="5273" y="29789"/>
                      <a:pt x="1558" y="22074"/>
                    </a:cubicBezTo>
                    <a:cubicBezTo>
                      <a:pt x="-2157" y="14454"/>
                      <a:pt x="986" y="5215"/>
                      <a:pt x="8702" y="1500"/>
                    </a:cubicBezTo>
                    <a:cubicBezTo>
                      <a:pt x="16322" y="-2120"/>
                      <a:pt x="25561" y="1024"/>
                      <a:pt x="29276" y="8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6153877" y="3517755"/>
                <a:ext cx="30833" cy="30817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817" extrusionOk="0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6162354" y="3584811"/>
                <a:ext cx="30833" cy="30817"/>
              </a:xfrm>
              <a:custGeom>
                <a:avLst/>
                <a:gdLst/>
                <a:ahLst/>
                <a:cxnLst/>
                <a:rect l="l" t="t" r="r" b="b"/>
                <a:pathLst>
                  <a:path w="30833" h="30817" extrusionOk="0">
                    <a:moveTo>
                      <a:pt x="29276" y="8685"/>
                    </a:moveTo>
                    <a:cubicBezTo>
                      <a:pt x="32990" y="16305"/>
                      <a:pt x="29847" y="25545"/>
                      <a:pt x="22132" y="29259"/>
                    </a:cubicBezTo>
                    <a:cubicBezTo>
                      <a:pt x="14512" y="32974"/>
                      <a:pt x="5273" y="29831"/>
                      <a:pt x="1558" y="22115"/>
                    </a:cubicBezTo>
                    <a:cubicBezTo>
                      <a:pt x="-2157" y="14496"/>
                      <a:pt x="986" y="5256"/>
                      <a:pt x="8702" y="1541"/>
                    </a:cubicBezTo>
                    <a:cubicBezTo>
                      <a:pt x="16417" y="-2173"/>
                      <a:pt x="25561" y="1065"/>
                      <a:pt x="29276" y="86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" name="Google Shape;171;p1"/>
          <p:cNvGrpSpPr/>
          <p:nvPr/>
        </p:nvGrpSpPr>
        <p:grpSpPr>
          <a:xfrm rot="-9363247" flipH="1">
            <a:off x="1936150" y="4018906"/>
            <a:ext cx="872145" cy="1003123"/>
            <a:chOff x="5895956" y="3205138"/>
            <a:chExt cx="399616" cy="448192"/>
          </a:xfrm>
        </p:grpSpPr>
        <p:grpSp>
          <p:nvGrpSpPr>
            <p:cNvPr id="172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73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"/>
          <p:cNvGrpSpPr/>
          <p:nvPr/>
        </p:nvGrpSpPr>
        <p:grpSpPr>
          <a:xfrm rot="1656797">
            <a:off x="5876386" y="1081"/>
            <a:ext cx="1059547" cy="866815"/>
            <a:chOff x="-380835" y="371217"/>
            <a:chExt cx="1182052" cy="823911"/>
          </a:xfrm>
        </p:grpSpPr>
        <p:grpSp>
          <p:nvGrpSpPr>
            <p:cNvPr id="183" name="Google Shape;183;p1"/>
            <p:cNvGrpSpPr/>
            <p:nvPr/>
          </p:nvGrpSpPr>
          <p:grpSpPr>
            <a:xfrm>
              <a:off x="-276917" y="371217"/>
              <a:ext cx="1078134" cy="565412"/>
              <a:chOff x="-276917" y="371217"/>
              <a:chExt cx="1078134" cy="565412"/>
            </a:xfrm>
          </p:grpSpPr>
          <p:sp>
            <p:nvSpPr>
              <p:cNvPr id="184" name="Google Shape;184;p1"/>
              <p:cNvSpPr/>
              <p:nvPr/>
            </p:nvSpPr>
            <p:spPr>
              <a:xfrm>
                <a:off x="-3264" y="496851"/>
                <a:ext cx="599598" cy="439778"/>
              </a:xfrm>
              <a:custGeom>
                <a:avLst/>
                <a:gdLst/>
                <a:ahLst/>
                <a:cxnLst/>
                <a:rect l="l" t="t" r="r" b="b"/>
                <a:pathLst>
                  <a:path w="599598" h="439778" extrusionOk="0">
                    <a:moveTo>
                      <a:pt x="510254" y="0"/>
                    </a:moveTo>
                    <a:lnTo>
                      <a:pt x="0" y="174403"/>
                    </a:lnTo>
                    <a:lnTo>
                      <a:pt x="90106" y="434054"/>
                    </a:lnTo>
                    <a:cubicBezTo>
                      <a:pt x="278511" y="460439"/>
                      <a:pt x="468059" y="394621"/>
                      <a:pt x="599599" y="257270"/>
                    </a:cubicBezTo>
                    <a:lnTo>
                      <a:pt x="510254" y="0"/>
                    </a:lnTo>
                    <a:close/>
                  </a:path>
                </a:pathLst>
              </a:custGeom>
              <a:solidFill>
                <a:srgbClr val="3D40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-276917" y="371217"/>
                <a:ext cx="1078134" cy="458057"/>
              </a:xfrm>
              <a:custGeom>
                <a:avLst/>
                <a:gdLst/>
                <a:ahLst/>
                <a:cxnLst/>
                <a:rect l="l" t="t" r="r" b="b"/>
                <a:pathLst>
                  <a:path w="1078134" h="458057" extrusionOk="0">
                    <a:moveTo>
                      <a:pt x="1078135" y="41910"/>
                    </a:moveTo>
                    <a:lnTo>
                      <a:pt x="618554" y="458057"/>
                    </a:lnTo>
                    <a:lnTo>
                      <a:pt x="0" y="416147"/>
                    </a:lnTo>
                    <a:lnTo>
                      <a:pt x="64294" y="357950"/>
                    </a:lnTo>
                    <a:lnTo>
                      <a:pt x="98965" y="326517"/>
                    </a:lnTo>
                    <a:lnTo>
                      <a:pt x="459581" y="0"/>
                    </a:lnTo>
                    <a:lnTo>
                      <a:pt x="944975" y="32957"/>
                    </a:lnTo>
                    <a:lnTo>
                      <a:pt x="991553" y="36100"/>
                    </a:lnTo>
                    <a:close/>
                  </a:path>
                </a:pathLst>
              </a:custGeom>
              <a:solidFill>
                <a:srgbClr val="3D40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-212623" y="371217"/>
                <a:ext cx="927258" cy="393954"/>
              </a:xfrm>
              <a:custGeom>
                <a:avLst/>
                <a:gdLst/>
                <a:ahLst/>
                <a:cxnLst/>
                <a:rect l="l" t="t" r="r" b="b"/>
                <a:pathLst>
                  <a:path w="927258" h="393954" extrusionOk="0">
                    <a:moveTo>
                      <a:pt x="927259" y="36100"/>
                    </a:moveTo>
                    <a:lnTo>
                      <a:pt x="531971" y="393954"/>
                    </a:lnTo>
                    <a:lnTo>
                      <a:pt x="0" y="357950"/>
                    </a:lnTo>
                    <a:lnTo>
                      <a:pt x="34671" y="326517"/>
                    </a:lnTo>
                    <a:lnTo>
                      <a:pt x="395288" y="0"/>
                    </a:lnTo>
                    <a:lnTo>
                      <a:pt x="880682" y="32957"/>
                    </a:lnTo>
                    <a:close/>
                  </a:path>
                </a:pathLst>
              </a:custGeom>
              <a:solidFill>
                <a:srgbClr val="484D5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1"/>
            <p:cNvGrpSpPr/>
            <p:nvPr/>
          </p:nvGrpSpPr>
          <p:grpSpPr>
            <a:xfrm>
              <a:off x="-380835" y="555811"/>
              <a:ext cx="644461" cy="639317"/>
              <a:chOff x="-380835" y="555811"/>
              <a:chExt cx="644461" cy="639317"/>
            </a:xfrm>
          </p:grpSpPr>
          <p:sp>
            <p:nvSpPr>
              <p:cNvPr id="188" name="Google Shape;188;p1"/>
              <p:cNvSpPr/>
              <p:nvPr/>
            </p:nvSpPr>
            <p:spPr>
              <a:xfrm>
                <a:off x="-321494" y="555811"/>
                <a:ext cx="585120" cy="588168"/>
              </a:xfrm>
              <a:custGeom>
                <a:avLst/>
                <a:gdLst/>
                <a:ahLst/>
                <a:cxnLst/>
                <a:rect l="l" t="t" r="r" b="b"/>
                <a:pathLst>
                  <a:path w="585120" h="588168" extrusionOk="0">
                    <a:moveTo>
                      <a:pt x="24956" y="588169"/>
                    </a:moveTo>
                    <a:lnTo>
                      <a:pt x="0" y="585883"/>
                    </a:lnTo>
                    <a:lnTo>
                      <a:pt x="32766" y="222790"/>
                    </a:lnTo>
                    <a:lnTo>
                      <a:pt x="575596" y="0"/>
                    </a:lnTo>
                    <a:lnTo>
                      <a:pt x="585121" y="23241"/>
                    </a:lnTo>
                    <a:lnTo>
                      <a:pt x="56388" y="240221"/>
                    </a:lnTo>
                    <a:close/>
                  </a:path>
                </a:pathLst>
              </a:custGeom>
              <a:solidFill>
                <a:srgbClr val="FFD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-380835" y="1007010"/>
                <a:ext cx="121695" cy="188118"/>
              </a:xfrm>
              <a:custGeom>
                <a:avLst/>
                <a:gdLst/>
                <a:ahLst/>
                <a:cxnLst/>
                <a:rect l="l" t="t" r="r" b="b"/>
                <a:pathLst>
                  <a:path w="121695" h="188118" extrusionOk="0">
                    <a:moveTo>
                      <a:pt x="85058" y="1619"/>
                    </a:moveTo>
                    <a:lnTo>
                      <a:pt x="79915" y="0"/>
                    </a:lnTo>
                    <a:cubicBezTo>
                      <a:pt x="64484" y="5810"/>
                      <a:pt x="10573" y="35814"/>
                      <a:pt x="0" y="170783"/>
                    </a:cubicBezTo>
                    <a:lnTo>
                      <a:pt x="111824" y="188119"/>
                    </a:lnTo>
                    <a:cubicBezTo>
                      <a:pt x="140684" y="56483"/>
                      <a:pt x="98393" y="12002"/>
                      <a:pt x="85058" y="1619"/>
                    </a:cubicBezTo>
                    <a:close/>
                  </a:path>
                </a:pathLst>
              </a:custGeom>
              <a:solidFill>
                <a:srgbClr val="FFD5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0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91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"/>
          <p:cNvSpPr/>
          <p:nvPr/>
        </p:nvSpPr>
        <p:spPr>
          <a:xfrm rot="1450717">
            <a:off x="6612576" y="3710483"/>
            <a:ext cx="325945" cy="525303"/>
          </a:xfrm>
          <a:custGeom>
            <a:avLst/>
            <a:gdLst/>
            <a:ahLst/>
            <a:cxnLst/>
            <a:rect l="l" t="t" r="r" b="b"/>
            <a:pathLst>
              <a:path w="325945" h="525303" extrusionOk="0">
                <a:moveTo>
                  <a:pt x="134017" y="304895"/>
                </a:moveTo>
                <a:cubicBezTo>
                  <a:pt x="139827" y="292608"/>
                  <a:pt x="147257" y="280511"/>
                  <a:pt x="154305" y="269081"/>
                </a:cubicBezTo>
                <a:lnTo>
                  <a:pt x="161830" y="256985"/>
                </a:lnTo>
                <a:cubicBezTo>
                  <a:pt x="168497" y="246221"/>
                  <a:pt x="175165" y="235553"/>
                  <a:pt x="181642" y="224409"/>
                </a:cubicBezTo>
                <a:cubicBezTo>
                  <a:pt x="187547" y="214313"/>
                  <a:pt x="195167" y="200787"/>
                  <a:pt x="201263" y="186785"/>
                </a:cubicBezTo>
                <a:cubicBezTo>
                  <a:pt x="207074" y="173546"/>
                  <a:pt x="211550" y="160020"/>
                  <a:pt x="211550" y="149543"/>
                </a:cubicBezTo>
                <a:cubicBezTo>
                  <a:pt x="211550" y="136017"/>
                  <a:pt x="206121" y="127921"/>
                  <a:pt x="197930" y="123444"/>
                </a:cubicBezTo>
                <a:cubicBezTo>
                  <a:pt x="187357" y="117539"/>
                  <a:pt x="172403" y="115824"/>
                  <a:pt x="157258" y="115824"/>
                </a:cubicBezTo>
                <a:cubicBezTo>
                  <a:pt x="149162" y="115824"/>
                  <a:pt x="141256" y="116491"/>
                  <a:pt x="134207" y="118682"/>
                </a:cubicBezTo>
                <a:cubicBezTo>
                  <a:pt x="127540" y="120777"/>
                  <a:pt x="121539" y="124397"/>
                  <a:pt x="116586" y="130397"/>
                </a:cubicBezTo>
                <a:cubicBezTo>
                  <a:pt x="112871" y="134969"/>
                  <a:pt x="110014" y="139827"/>
                  <a:pt x="107156" y="144780"/>
                </a:cubicBezTo>
                <a:cubicBezTo>
                  <a:pt x="102203" y="153257"/>
                  <a:pt x="97346" y="161735"/>
                  <a:pt x="88773" y="168783"/>
                </a:cubicBezTo>
                <a:cubicBezTo>
                  <a:pt x="83915" y="172784"/>
                  <a:pt x="78581" y="175736"/>
                  <a:pt x="72771" y="177641"/>
                </a:cubicBezTo>
                <a:cubicBezTo>
                  <a:pt x="67056" y="179546"/>
                  <a:pt x="61055" y="180404"/>
                  <a:pt x="54769" y="180499"/>
                </a:cubicBezTo>
                <a:lnTo>
                  <a:pt x="54769" y="180499"/>
                </a:lnTo>
                <a:cubicBezTo>
                  <a:pt x="37433" y="180499"/>
                  <a:pt x="24003" y="174784"/>
                  <a:pt x="14478" y="164497"/>
                </a:cubicBezTo>
                <a:cubicBezTo>
                  <a:pt x="4858" y="153829"/>
                  <a:pt x="0" y="139446"/>
                  <a:pt x="0" y="122396"/>
                </a:cubicBezTo>
                <a:lnTo>
                  <a:pt x="0" y="122301"/>
                </a:lnTo>
                <a:cubicBezTo>
                  <a:pt x="0" y="109823"/>
                  <a:pt x="2477" y="97822"/>
                  <a:pt x="6953" y="86678"/>
                </a:cubicBezTo>
                <a:cubicBezTo>
                  <a:pt x="11525" y="75152"/>
                  <a:pt x="18288" y="64484"/>
                  <a:pt x="26480" y="55055"/>
                </a:cubicBezTo>
                <a:cubicBezTo>
                  <a:pt x="42863" y="36290"/>
                  <a:pt x="61817" y="22765"/>
                  <a:pt x="82963" y="13811"/>
                </a:cubicBezTo>
                <a:cubicBezTo>
                  <a:pt x="105156" y="4382"/>
                  <a:pt x="129635" y="0"/>
                  <a:pt x="155639" y="0"/>
                </a:cubicBezTo>
                <a:cubicBezTo>
                  <a:pt x="204883" y="0"/>
                  <a:pt x="248412" y="13621"/>
                  <a:pt x="279178" y="41148"/>
                </a:cubicBezTo>
                <a:cubicBezTo>
                  <a:pt x="308420" y="67342"/>
                  <a:pt x="325946" y="105156"/>
                  <a:pt x="325946" y="154781"/>
                </a:cubicBezTo>
                <a:cubicBezTo>
                  <a:pt x="325946" y="214503"/>
                  <a:pt x="288893" y="272510"/>
                  <a:pt x="257937" y="321088"/>
                </a:cubicBezTo>
                <a:lnTo>
                  <a:pt x="253841" y="327565"/>
                </a:lnTo>
                <a:cubicBezTo>
                  <a:pt x="252889" y="329089"/>
                  <a:pt x="252603" y="329565"/>
                  <a:pt x="250412" y="333089"/>
                </a:cubicBezTo>
                <a:cubicBezTo>
                  <a:pt x="243173" y="344519"/>
                  <a:pt x="235744" y="356330"/>
                  <a:pt x="227267" y="366808"/>
                </a:cubicBezTo>
                <a:cubicBezTo>
                  <a:pt x="222980" y="372047"/>
                  <a:pt x="218313" y="377095"/>
                  <a:pt x="212789" y="381286"/>
                </a:cubicBezTo>
                <a:cubicBezTo>
                  <a:pt x="207169" y="385667"/>
                  <a:pt x="200787" y="389001"/>
                  <a:pt x="193453" y="390811"/>
                </a:cubicBezTo>
                <a:cubicBezTo>
                  <a:pt x="191643" y="391287"/>
                  <a:pt x="189738" y="391573"/>
                  <a:pt x="187928" y="391763"/>
                </a:cubicBezTo>
                <a:cubicBezTo>
                  <a:pt x="186023" y="391954"/>
                  <a:pt x="184118" y="392144"/>
                  <a:pt x="182213" y="392144"/>
                </a:cubicBezTo>
                <a:cubicBezTo>
                  <a:pt x="168116" y="392144"/>
                  <a:pt x="153734" y="387572"/>
                  <a:pt x="142970" y="378619"/>
                </a:cubicBezTo>
                <a:cubicBezTo>
                  <a:pt x="132398" y="369761"/>
                  <a:pt x="125444" y="357378"/>
                  <a:pt x="125444" y="341567"/>
                </a:cubicBezTo>
                <a:cubicBezTo>
                  <a:pt x="125444" y="334994"/>
                  <a:pt x="125730" y="328898"/>
                  <a:pt x="126968" y="322802"/>
                </a:cubicBezTo>
                <a:cubicBezTo>
                  <a:pt x="128207" y="316516"/>
                  <a:pt x="130302" y="310706"/>
                  <a:pt x="134017" y="304895"/>
                </a:cubicBezTo>
                <a:lnTo>
                  <a:pt x="134017" y="304895"/>
                </a:lnTo>
                <a:close/>
                <a:moveTo>
                  <a:pt x="170879" y="283655"/>
                </a:moveTo>
                <a:cubicBezTo>
                  <a:pt x="163925" y="294894"/>
                  <a:pt x="156686" y="306705"/>
                  <a:pt x="151162" y="318516"/>
                </a:cubicBezTo>
                <a:lnTo>
                  <a:pt x="150876" y="319088"/>
                </a:lnTo>
                <a:lnTo>
                  <a:pt x="150686" y="319469"/>
                </a:lnTo>
                <a:cubicBezTo>
                  <a:pt x="147923" y="323660"/>
                  <a:pt x="146399" y="327850"/>
                  <a:pt x="145542" y="332042"/>
                </a:cubicBezTo>
                <a:cubicBezTo>
                  <a:pt x="144590" y="336518"/>
                  <a:pt x="144399" y="341376"/>
                  <a:pt x="144399" y="346710"/>
                </a:cubicBezTo>
                <a:cubicBezTo>
                  <a:pt x="144399" y="353759"/>
                  <a:pt x="147257" y="359093"/>
                  <a:pt x="151733" y="362807"/>
                </a:cubicBezTo>
                <a:cubicBezTo>
                  <a:pt x="158115" y="368141"/>
                  <a:pt x="167640" y="370904"/>
                  <a:pt x="177356" y="370904"/>
                </a:cubicBezTo>
                <a:cubicBezTo>
                  <a:pt x="178689" y="370904"/>
                  <a:pt x="180023" y="370808"/>
                  <a:pt x="181261" y="370713"/>
                </a:cubicBezTo>
                <a:cubicBezTo>
                  <a:pt x="182499" y="370523"/>
                  <a:pt x="183833" y="370332"/>
                  <a:pt x="185071" y="370046"/>
                </a:cubicBezTo>
                <a:cubicBezTo>
                  <a:pt x="190405" y="368713"/>
                  <a:pt x="195167" y="366236"/>
                  <a:pt x="199454" y="362903"/>
                </a:cubicBezTo>
                <a:cubicBezTo>
                  <a:pt x="203930" y="359474"/>
                  <a:pt x="207931" y="355187"/>
                  <a:pt x="211646" y="350520"/>
                </a:cubicBezTo>
                <a:cubicBezTo>
                  <a:pt x="219647" y="340709"/>
                  <a:pt x="226886" y="329279"/>
                  <a:pt x="233839" y="318230"/>
                </a:cubicBezTo>
                <a:lnTo>
                  <a:pt x="241459" y="306229"/>
                </a:lnTo>
                <a:cubicBezTo>
                  <a:pt x="271272" y="259556"/>
                  <a:pt x="306896" y="203740"/>
                  <a:pt x="306896" y="149543"/>
                </a:cubicBezTo>
                <a:cubicBezTo>
                  <a:pt x="306896" y="108109"/>
                  <a:pt x="292989" y="77057"/>
                  <a:pt x="269653" y="56198"/>
                </a:cubicBezTo>
                <a:cubicBezTo>
                  <a:pt x="243364" y="32671"/>
                  <a:pt x="204883" y="21050"/>
                  <a:pt x="160401" y="21050"/>
                </a:cubicBezTo>
                <a:cubicBezTo>
                  <a:pt x="136398" y="21050"/>
                  <a:pt x="113824" y="25051"/>
                  <a:pt x="93345" y="33814"/>
                </a:cubicBezTo>
                <a:cubicBezTo>
                  <a:pt x="74009" y="42101"/>
                  <a:pt x="56579" y="54483"/>
                  <a:pt x="41624" y="71533"/>
                </a:cubicBezTo>
                <a:cubicBezTo>
                  <a:pt x="34481" y="79820"/>
                  <a:pt x="28575" y="89059"/>
                  <a:pt x="24670" y="98870"/>
                </a:cubicBezTo>
                <a:cubicBezTo>
                  <a:pt x="21050" y="108014"/>
                  <a:pt x="19050" y="117634"/>
                  <a:pt x="19050" y="127540"/>
                </a:cubicBezTo>
                <a:lnTo>
                  <a:pt x="19050" y="127635"/>
                </a:lnTo>
                <a:cubicBezTo>
                  <a:pt x="19050" y="138017"/>
                  <a:pt x="21431" y="146018"/>
                  <a:pt x="26003" y="151067"/>
                </a:cubicBezTo>
                <a:cubicBezTo>
                  <a:pt x="30766" y="156305"/>
                  <a:pt x="38767" y="159163"/>
                  <a:pt x="50006" y="159163"/>
                </a:cubicBezTo>
                <a:lnTo>
                  <a:pt x="50102" y="159163"/>
                </a:lnTo>
                <a:cubicBezTo>
                  <a:pt x="54864" y="159163"/>
                  <a:pt x="59341" y="158496"/>
                  <a:pt x="63437" y="157163"/>
                </a:cubicBezTo>
                <a:cubicBezTo>
                  <a:pt x="67628" y="155734"/>
                  <a:pt x="71533" y="153638"/>
                  <a:pt x="75152" y="150590"/>
                </a:cubicBezTo>
                <a:cubicBezTo>
                  <a:pt x="82010" y="144971"/>
                  <a:pt x="86201" y="137636"/>
                  <a:pt x="90392" y="130302"/>
                </a:cubicBezTo>
                <a:cubicBezTo>
                  <a:pt x="93631" y="124778"/>
                  <a:pt x="96774" y="119253"/>
                  <a:pt x="101060" y="114014"/>
                </a:cubicBezTo>
                <a:cubicBezTo>
                  <a:pt x="107728" y="105823"/>
                  <a:pt x="115919" y="100965"/>
                  <a:pt x="124968" y="98108"/>
                </a:cubicBezTo>
                <a:cubicBezTo>
                  <a:pt x="133731" y="95345"/>
                  <a:pt x="142970" y="94583"/>
                  <a:pt x="152400" y="94583"/>
                </a:cubicBezTo>
                <a:cubicBezTo>
                  <a:pt x="170212" y="94583"/>
                  <a:pt x="188405" y="96965"/>
                  <a:pt x="202692" y="104870"/>
                </a:cubicBezTo>
                <a:cubicBezTo>
                  <a:pt x="219361" y="114109"/>
                  <a:pt x="230600" y="129540"/>
                  <a:pt x="230600" y="154686"/>
                </a:cubicBezTo>
                <a:cubicBezTo>
                  <a:pt x="230600" y="168402"/>
                  <a:pt x="225552" y="184404"/>
                  <a:pt x="218789" y="199549"/>
                </a:cubicBezTo>
                <a:cubicBezTo>
                  <a:pt x="212408" y="214027"/>
                  <a:pt x="204502" y="228124"/>
                  <a:pt x="198311" y="238601"/>
                </a:cubicBezTo>
                <a:cubicBezTo>
                  <a:pt x="191929" y="249555"/>
                  <a:pt x="185071" y="260509"/>
                  <a:pt x="178308" y="271558"/>
                </a:cubicBezTo>
                <a:cubicBezTo>
                  <a:pt x="177165" y="273463"/>
                  <a:pt x="175927" y="275463"/>
                  <a:pt x="171450" y="282702"/>
                </a:cubicBezTo>
                <a:lnTo>
                  <a:pt x="170879" y="283655"/>
                </a:lnTo>
                <a:lnTo>
                  <a:pt x="170879" y="283655"/>
                </a:lnTo>
                <a:close/>
                <a:moveTo>
                  <a:pt x="170498" y="397097"/>
                </a:moveTo>
                <a:cubicBezTo>
                  <a:pt x="187547" y="397097"/>
                  <a:pt x="204121" y="404908"/>
                  <a:pt x="216408" y="417100"/>
                </a:cubicBezTo>
                <a:cubicBezTo>
                  <a:pt x="228981" y="429578"/>
                  <a:pt x="237173" y="446532"/>
                  <a:pt x="237173" y="464439"/>
                </a:cubicBezTo>
                <a:cubicBezTo>
                  <a:pt x="237173" y="481584"/>
                  <a:pt x="229553" y="496634"/>
                  <a:pt x="218027" y="507492"/>
                </a:cubicBezTo>
                <a:cubicBezTo>
                  <a:pt x="206216" y="518541"/>
                  <a:pt x="189929" y="525304"/>
                  <a:pt x="173450" y="525304"/>
                </a:cubicBezTo>
                <a:cubicBezTo>
                  <a:pt x="156496" y="525304"/>
                  <a:pt x="140780" y="517493"/>
                  <a:pt x="129159" y="505397"/>
                </a:cubicBezTo>
                <a:cubicBezTo>
                  <a:pt x="116967" y="492728"/>
                  <a:pt x="109347" y="475679"/>
                  <a:pt x="109347" y="458057"/>
                </a:cubicBezTo>
                <a:cubicBezTo>
                  <a:pt x="109347" y="441103"/>
                  <a:pt x="116491" y="425863"/>
                  <a:pt x="127730" y="414909"/>
                </a:cubicBezTo>
                <a:cubicBezTo>
                  <a:pt x="138684" y="403955"/>
                  <a:pt x="154115" y="397097"/>
                  <a:pt x="170498" y="397097"/>
                </a:cubicBezTo>
                <a:lnTo>
                  <a:pt x="170498" y="397097"/>
                </a:lnTo>
                <a:close/>
                <a:moveTo>
                  <a:pt x="205740" y="431197"/>
                </a:moveTo>
                <a:cubicBezTo>
                  <a:pt x="197739" y="423291"/>
                  <a:pt x="186785" y="418243"/>
                  <a:pt x="175260" y="418243"/>
                </a:cubicBezTo>
                <a:cubicBezTo>
                  <a:pt x="162687" y="418243"/>
                  <a:pt x="150781" y="423577"/>
                  <a:pt x="142018" y="432149"/>
                </a:cubicBezTo>
                <a:cubicBezTo>
                  <a:pt x="133636" y="440341"/>
                  <a:pt x="128207" y="451390"/>
                  <a:pt x="128207" y="463201"/>
                </a:cubicBezTo>
                <a:cubicBezTo>
                  <a:pt x="128207" y="473869"/>
                  <a:pt x="132779" y="484251"/>
                  <a:pt x="140018" y="491681"/>
                </a:cubicBezTo>
                <a:cubicBezTo>
                  <a:pt x="147352" y="499205"/>
                  <a:pt x="157448" y="504158"/>
                  <a:pt x="168593" y="504158"/>
                </a:cubicBezTo>
                <a:cubicBezTo>
                  <a:pt x="181451" y="504158"/>
                  <a:pt x="194215" y="498729"/>
                  <a:pt x="203740" y="489871"/>
                </a:cubicBezTo>
                <a:cubicBezTo>
                  <a:pt x="212408" y="481775"/>
                  <a:pt x="218123" y="471011"/>
                  <a:pt x="218123" y="459200"/>
                </a:cubicBezTo>
                <a:cubicBezTo>
                  <a:pt x="218123" y="448628"/>
                  <a:pt x="213265" y="438626"/>
                  <a:pt x="205740" y="43119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"/>
          <p:cNvGrpSpPr/>
          <p:nvPr/>
        </p:nvGrpSpPr>
        <p:grpSpPr>
          <a:xfrm rot="626658">
            <a:off x="7746265" y="-1359398"/>
            <a:ext cx="2243674" cy="1772129"/>
            <a:chOff x="5795949" y="3167092"/>
            <a:chExt cx="581631" cy="494680"/>
          </a:xfrm>
        </p:grpSpPr>
        <p:sp>
          <p:nvSpPr>
            <p:cNvPr id="199" name="Google Shape;199;p1"/>
            <p:cNvSpPr/>
            <p:nvPr/>
          </p:nvSpPr>
          <p:spPr>
            <a:xfrm rot="2232065">
              <a:off x="5781448" y="3335663"/>
              <a:ext cx="610633" cy="157539"/>
            </a:xfrm>
            <a:custGeom>
              <a:avLst/>
              <a:gdLst/>
              <a:ahLst/>
              <a:cxnLst/>
              <a:rect l="l" t="t" r="r" b="b"/>
              <a:pathLst>
                <a:path w="610633" h="157539" extrusionOk="0">
                  <a:moveTo>
                    <a:pt x="0" y="0"/>
                  </a:moveTo>
                  <a:lnTo>
                    <a:pt x="610634" y="0"/>
                  </a:lnTo>
                  <a:lnTo>
                    <a:pt x="610634" y="157540"/>
                  </a:lnTo>
                  <a:lnTo>
                    <a:pt x="0" y="157540"/>
                  </a:ln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p1"/>
            <p:cNvGrpSpPr/>
            <p:nvPr/>
          </p:nvGrpSpPr>
          <p:grpSpPr>
            <a:xfrm>
              <a:off x="5826346" y="3287553"/>
              <a:ext cx="448151" cy="351567"/>
              <a:chOff x="5826346" y="3287553"/>
              <a:chExt cx="448151" cy="351567"/>
            </a:xfrm>
          </p:grpSpPr>
          <p:grpSp>
            <p:nvGrpSpPr>
              <p:cNvPr id="201" name="Google Shape;201;p1"/>
              <p:cNvGrpSpPr/>
              <p:nvPr/>
            </p:nvGrpSpPr>
            <p:grpSpPr>
              <a:xfrm>
                <a:off x="5826346" y="3287553"/>
                <a:ext cx="183261" cy="151542"/>
                <a:chOff x="5826346" y="3287553"/>
                <a:chExt cx="183261" cy="151542"/>
              </a:xfrm>
            </p:grpSpPr>
            <p:sp>
              <p:nvSpPr>
                <p:cNvPr id="202" name="Google Shape;202;p1"/>
                <p:cNvSpPr/>
                <p:nvPr/>
              </p:nvSpPr>
              <p:spPr>
                <a:xfrm>
                  <a:off x="5826346" y="3287553"/>
                  <a:ext cx="18288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193" extrusionOk="0">
                      <a:moveTo>
                        <a:pt x="18288" y="0"/>
                      </a:moveTo>
                      <a:lnTo>
                        <a:pt x="0" y="24193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"/>
                <p:cNvSpPr/>
                <p:nvPr/>
              </p:nvSpPr>
              <p:spPr>
                <a:xfrm>
                  <a:off x="5850635" y="3310603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"/>
                <p:cNvSpPr/>
                <p:nvPr/>
              </p:nvSpPr>
              <p:spPr>
                <a:xfrm>
                  <a:off x="5899879" y="334775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/>
                <p:nvPr/>
              </p:nvSpPr>
              <p:spPr>
                <a:xfrm>
                  <a:off x="5874924" y="332889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5921406" y="3359276"/>
                  <a:ext cx="18288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288" extrusionOk="0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"/>
                <p:cNvSpPr/>
                <p:nvPr/>
              </p:nvSpPr>
              <p:spPr>
                <a:xfrm>
                  <a:off x="5945695" y="3382327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"/>
                <p:cNvSpPr/>
                <p:nvPr/>
              </p:nvSpPr>
              <p:spPr>
                <a:xfrm>
                  <a:off x="5994844" y="3419474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"/>
                <p:cNvSpPr/>
                <p:nvPr/>
              </p:nvSpPr>
              <p:spPr>
                <a:xfrm>
                  <a:off x="5969983" y="3400710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0" name="Google Shape;210;p1"/>
              <p:cNvGrpSpPr/>
              <p:nvPr/>
            </p:nvGrpSpPr>
            <p:grpSpPr>
              <a:xfrm>
                <a:off x="6018466" y="3432619"/>
                <a:ext cx="256031" cy="206501"/>
                <a:chOff x="6018466" y="3432619"/>
                <a:chExt cx="256031" cy="206501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>
                  <a:off x="6018466" y="3432619"/>
                  <a:ext cx="18288" cy="2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" h="24193" extrusionOk="0">
                      <a:moveTo>
                        <a:pt x="18288" y="0"/>
                      </a:moveTo>
                      <a:lnTo>
                        <a:pt x="0" y="24194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/>
                <p:nvPr/>
              </p:nvSpPr>
              <p:spPr>
                <a:xfrm>
                  <a:off x="6042754" y="3455669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6091903" y="3492817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"/>
                <p:cNvSpPr/>
                <p:nvPr/>
              </p:nvSpPr>
              <p:spPr>
                <a:xfrm>
                  <a:off x="6066948" y="3473957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"/>
                <p:cNvSpPr/>
                <p:nvPr/>
              </p:nvSpPr>
              <p:spPr>
                <a:xfrm>
                  <a:off x="6113430" y="3504342"/>
                  <a:ext cx="18383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3" h="24288" extrusionOk="0">
                      <a:moveTo>
                        <a:pt x="18383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"/>
                <p:cNvSpPr/>
                <p:nvPr/>
              </p:nvSpPr>
              <p:spPr>
                <a:xfrm>
                  <a:off x="6137719" y="3527392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1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6186963" y="3564540"/>
                  <a:ext cx="14763" cy="19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621" extrusionOk="0">
                      <a:moveTo>
                        <a:pt x="14764" y="0"/>
                      </a:moveTo>
                      <a:lnTo>
                        <a:pt x="0" y="19622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6162007" y="3545776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6211156" y="3578161"/>
                  <a:ext cx="18287" cy="2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7" h="24288" extrusionOk="0">
                      <a:moveTo>
                        <a:pt x="18288" y="0"/>
                      </a:moveTo>
                      <a:lnTo>
                        <a:pt x="0" y="24289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6235445" y="3601211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6259734" y="3619594"/>
                  <a:ext cx="14763" cy="19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3" h="19526" extrusionOk="0">
                      <a:moveTo>
                        <a:pt x="14764" y="0"/>
                      </a:moveTo>
                      <a:lnTo>
                        <a:pt x="0" y="19526"/>
                      </a:ln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2" name="Google Shape;222;p1"/>
          <p:cNvGrpSpPr/>
          <p:nvPr/>
        </p:nvGrpSpPr>
        <p:grpSpPr>
          <a:xfrm>
            <a:off x="10930517" y="400916"/>
            <a:ext cx="1374335" cy="1473807"/>
            <a:chOff x="5972175" y="3276600"/>
            <a:chExt cx="245554" cy="304989"/>
          </a:xfrm>
        </p:grpSpPr>
        <p:sp>
          <p:nvSpPr>
            <p:cNvPr id="223" name="Google Shape;223;p1"/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/>
              <a:ahLst/>
              <a:cxnLst/>
              <a:rect l="l" t="t" r="r" b="b"/>
              <a:pathLst>
                <a:path w="226504" h="271938" extrusionOk="0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"/>
          <p:cNvGrpSpPr/>
          <p:nvPr/>
        </p:nvGrpSpPr>
        <p:grpSpPr>
          <a:xfrm rot="958954">
            <a:off x="7426711" y="-126456"/>
            <a:ext cx="1140595" cy="1210500"/>
            <a:chOff x="5948362" y="3286088"/>
            <a:chExt cx="293127" cy="288168"/>
          </a:xfrm>
        </p:grpSpPr>
        <p:sp>
          <p:nvSpPr>
            <p:cNvPr id="226" name="Google Shape;226;p1"/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/>
              <a:ahLst/>
              <a:cxnLst/>
              <a:rect l="l" t="t" r="r" b="b"/>
              <a:pathLst>
                <a:path w="274077" h="255117" extrusionOk="0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/>
              <a:ahLst/>
              <a:cxnLst/>
              <a:rect l="l" t="t" r="r" b="b"/>
              <a:pathLst>
                <a:path w="273982" h="255212" extrusionOk="0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"/>
          <p:cNvGrpSpPr/>
          <p:nvPr/>
        </p:nvGrpSpPr>
        <p:grpSpPr>
          <a:xfrm>
            <a:off x="9170621" y="740562"/>
            <a:ext cx="1093185" cy="1323439"/>
            <a:chOff x="5976918" y="3286115"/>
            <a:chExt cx="237163" cy="282320"/>
          </a:xfrm>
        </p:grpSpPr>
        <p:sp>
          <p:nvSpPr>
            <p:cNvPr id="229" name="Google Shape;229;p1"/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/>
              <a:ahLst/>
              <a:cxnLst/>
              <a:rect l="l" t="t" r="r" b="b"/>
              <a:pathLst>
                <a:path w="218136" h="249272" extrusionOk="0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/>
              <a:ahLst/>
              <a:cxnLst/>
              <a:rect l="l" t="t" r="r" b="b"/>
              <a:pathLst>
                <a:path w="218113" h="249268" extrusionOk="0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solidFill>
              <a:srgbClr val="DC7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"/>
          <p:cNvGrpSpPr/>
          <p:nvPr/>
        </p:nvGrpSpPr>
        <p:grpSpPr>
          <a:xfrm rot="-3092784">
            <a:off x="6327682" y="4021665"/>
            <a:ext cx="5030660" cy="4636784"/>
            <a:chOff x="696549" y="4578468"/>
            <a:chExt cx="854162" cy="810702"/>
          </a:xfrm>
        </p:grpSpPr>
        <p:grpSp>
          <p:nvGrpSpPr>
            <p:cNvPr id="232" name="Google Shape;232;p1"/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</p:grpSpPr>
          <p:sp>
            <p:nvSpPr>
              <p:cNvPr id="233" name="Google Shape;233;p1"/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/>
                <a:ahLst/>
                <a:cxnLst/>
                <a:rect l="l" t="t" r="r" b="b"/>
                <a:pathLst>
                  <a:path w="808951" h="757983" extrusionOk="0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874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4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2" extrusionOk="0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1"/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246" name="Google Shape;246;p1"/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/>
                <a:ahLst/>
                <a:cxnLst/>
                <a:rect l="l" t="t" r="r" b="b"/>
                <a:pathLst>
                  <a:path w="809047" h="758078" extrusionOk="0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/>
                <a:ahLst/>
                <a:cxnLst/>
                <a:rect l="l" t="t" r="r" b="b"/>
                <a:pathLst>
                  <a:path w="329294" h="435503" extrusionOk="0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/>
                <a:ahLst/>
                <a:cxnLst/>
                <a:rect l="l" t="t" r="r" b="b"/>
                <a:pathLst>
                  <a:path w="515778" h="523684" extrusionOk="0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/>
                <a:ahLst/>
                <a:cxnLst/>
                <a:rect l="l" t="t" r="r" b="b"/>
                <a:pathLst>
                  <a:path w="504920" h="538638" extrusionOk="0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483584" extrusionOk="0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6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691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/>
                <a:ahLst/>
                <a:cxnLst/>
                <a:rect l="l" t="t" r="r" b="b"/>
                <a:pathLst>
                  <a:path w="200596" h="139827" extrusionOk="0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/>
                <a:ahLst/>
                <a:cxnLst/>
                <a:rect l="l" t="t" r="r" b="b"/>
                <a:pathLst>
                  <a:path w="278987" h="222793" extrusionOk="0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/>
                <a:ahLst/>
                <a:cxnLst/>
                <a:rect l="l" t="t" r="r" b="b"/>
                <a:pathLst>
                  <a:path w="256889" h="223361" extrusionOk="0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8" name="Google Shape;258;p1"/>
          <p:cNvGrpSpPr/>
          <p:nvPr/>
        </p:nvGrpSpPr>
        <p:grpSpPr>
          <a:xfrm rot="-1062717">
            <a:off x="538769" y="35668"/>
            <a:ext cx="891240" cy="891240"/>
            <a:chOff x="6779513" y="2922174"/>
            <a:chExt cx="547687" cy="547687"/>
          </a:xfrm>
        </p:grpSpPr>
        <p:sp>
          <p:nvSpPr>
            <p:cNvPr id="259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"/>
          <p:cNvGrpSpPr/>
          <p:nvPr/>
        </p:nvGrpSpPr>
        <p:grpSpPr>
          <a:xfrm rot="-1062717">
            <a:off x="7233556" y="2037895"/>
            <a:ext cx="1235739" cy="1060040"/>
            <a:chOff x="8203691" y="2074073"/>
            <a:chExt cx="976789" cy="876866"/>
          </a:xfrm>
        </p:grpSpPr>
        <p:sp>
          <p:nvSpPr>
            <p:cNvPr id="276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"/>
          <p:cNvGrpSpPr/>
          <p:nvPr/>
        </p:nvGrpSpPr>
        <p:grpSpPr>
          <a:xfrm>
            <a:off x="990776" y="5205277"/>
            <a:ext cx="841680" cy="701097"/>
            <a:chOff x="6029366" y="3371852"/>
            <a:chExt cx="130719" cy="112578"/>
          </a:xfrm>
        </p:grpSpPr>
        <p:sp>
          <p:nvSpPr>
            <p:cNvPr id="289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"/>
          <p:cNvSpPr/>
          <p:nvPr/>
        </p:nvSpPr>
        <p:spPr>
          <a:xfrm>
            <a:off x="9761067" y="251073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"/>
          <p:cNvSpPr/>
          <p:nvPr/>
        </p:nvSpPr>
        <p:spPr>
          <a:xfrm>
            <a:off x="5324444" y="136070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"/>
          <p:cNvSpPr/>
          <p:nvPr/>
        </p:nvSpPr>
        <p:spPr>
          <a:xfrm>
            <a:off x="6309174" y="56063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"/>
          <p:cNvSpPr/>
          <p:nvPr/>
        </p:nvSpPr>
        <p:spPr>
          <a:xfrm>
            <a:off x="5847389" y="6325347"/>
            <a:ext cx="445845" cy="397669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"/>
          <p:cNvSpPr/>
          <p:nvPr/>
        </p:nvSpPr>
        <p:spPr>
          <a:xfrm>
            <a:off x="4513289" y="4879595"/>
            <a:ext cx="293284" cy="26159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"/>
          <p:cNvSpPr/>
          <p:nvPr/>
        </p:nvSpPr>
        <p:spPr>
          <a:xfrm>
            <a:off x="546345" y="1074858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"/>
          <p:cNvSpPr/>
          <p:nvPr/>
        </p:nvSpPr>
        <p:spPr>
          <a:xfrm>
            <a:off x="2278821" y="33210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93;p1"/>
          <p:cNvGrpSpPr/>
          <p:nvPr/>
        </p:nvGrpSpPr>
        <p:grpSpPr>
          <a:xfrm rot="-1062717">
            <a:off x="5918582" y="3417954"/>
            <a:ext cx="733193" cy="733193"/>
            <a:chOff x="8527281" y="3396648"/>
            <a:chExt cx="733193" cy="733193"/>
          </a:xfrm>
        </p:grpSpPr>
        <p:sp>
          <p:nvSpPr>
            <p:cNvPr id="308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6" y="789420"/>
            <a:ext cx="593192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454;p6"/>
          <p:cNvSpPr/>
          <p:nvPr/>
        </p:nvSpPr>
        <p:spPr>
          <a:xfrm rot="9308007">
            <a:off x="-457026" y="4861922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9AB7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84B7676-4A70-454D-B0C6-63A38AEA3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89487"/>
              </p:ext>
            </p:extLst>
          </p:nvPr>
        </p:nvGraphicFramePr>
        <p:xfrm>
          <a:off x="969766" y="1398530"/>
          <a:ext cx="9898064" cy="49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338D31F-8608-4EB9-8CE8-B19D1234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C2780-2F27-42D4-A6E8-4C4753586E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4CA74A-36DE-4621-A98D-82C84A12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  <a:noFill/>
        </p:spPr>
      </p:pic>
      <p:sp>
        <p:nvSpPr>
          <p:cNvPr id="14" name="Can 33">
            <a:extLst>
              <a:ext uri="{FF2B5EF4-FFF2-40B4-BE49-F238E27FC236}">
                <a16:creationId xmlns:a16="http://schemas.microsoft.com/office/drawing/2014/main" id="{CC0FCA16-84A5-4C83-B620-15C12259C5E0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0C4D4-F4D1-4541-8C56-8B6FDA681EAF}"/>
              </a:ext>
            </a:extLst>
          </p:cNvPr>
          <p:cNvSpPr txBox="1"/>
          <p:nvPr/>
        </p:nvSpPr>
        <p:spPr>
          <a:xfrm>
            <a:off x="5429367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AF8A25BD-C9A4-41D8-BC80-522C95AF89A6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n 33">
            <a:extLst>
              <a:ext uri="{FF2B5EF4-FFF2-40B4-BE49-F238E27FC236}">
                <a16:creationId xmlns:a16="http://schemas.microsoft.com/office/drawing/2014/main" id="{08D7557A-5434-46D0-AF60-096642A61E1B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33">
            <a:extLst>
              <a:ext uri="{FF2B5EF4-FFF2-40B4-BE49-F238E27FC236}">
                <a16:creationId xmlns:a16="http://schemas.microsoft.com/office/drawing/2014/main" id="{9F020062-CA43-4917-BC99-04438BF40B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09174-D2CF-4066-B6FE-212C56F56F92}"/>
              </a:ext>
            </a:extLst>
          </p:cNvPr>
          <p:cNvSpPr txBox="1"/>
          <p:nvPr/>
        </p:nvSpPr>
        <p:spPr>
          <a:xfrm>
            <a:off x="645948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C77EB-D4FC-47DF-8843-DE5BF69E92FF}"/>
              </a:ext>
            </a:extLst>
          </p:cNvPr>
          <p:cNvSpPr txBox="1"/>
          <p:nvPr/>
        </p:nvSpPr>
        <p:spPr>
          <a:xfrm>
            <a:off x="752527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34A4F0-A2B2-4C08-9E36-3C17DC7D0239}"/>
              </a:ext>
            </a:extLst>
          </p:cNvPr>
          <p:cNvSpPr txBox="1"/>
          <p:nvPr/>
        </p:nvSpPr>
        <p:spPr>
          <a:xfrm>
            <a:off x="8474304" y="225578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55430-45AD-4943-BD50-BED616A2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C74E5C-4E65-4ACB-BC86-465C16788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BC1AFB-E629-4E01-809F-66912BFA8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5F207D-00CF-4B9E-A5CB-C3E303C7E6EE}"/>
              </a:ext>
            </a:extLst>
          </p:cNvPr>
          <p:cNvSpPr txBox="1"/>
          <p:nvPr/>
        </p:nvSpPr>
        <p:spPr>
          <a:xfrm>
            <a:off x="5404021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B890FBEC-F4E5-4B34-B461-07520A8F3B8C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5FFBFC-2947-415E-9C4B-0CF7B67DA988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63BB8-683F-43B6-8A15-FC465A35E9FC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CD606-BED9-49E7-A821-46D3C17F5DD8}"/>
              </a:ext>
            </a:extLst>
          </p:cNvPr>
          <p:cNvSpPr txBox="1"/>
          <p:nvPr/>
        </p:nvSpPr>
        <p:spPr>
          <a:xfrm>
            <a:off x="8498987" y="333057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6EBA85-9C3B-4408-805B-9FAB1D03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A59EEA-3C67-469F-8524-1A60686366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73D6756-1D99-4077-88A7-38F73B20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80D901-6C4B-4242-8A3A-CB850D9DD1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D3E028-A1B1-45AD-8F48-AB6F91FBEF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ED3108-46A0-4005-AA3A-87BF5E12E09E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7EC928-9072-47DA-9EA7-6BA410E21FD4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CDA0CA-506D-42E3-93E5-8F754A943AF9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428E6F-53E8-4B01-B3F1-E80BF4F2AB59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CDDE72-9AC6-4EB9-AAA8-2515F2B9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0" name="Can 33">
            <a:extLst>
              <a:ext uri="{FF2B5EF4-FFF2-40B4-BE49-F238E27FC236}">
                <a16:creationId xmlns:a16="http://schemas.microsoft.com/office/drawing/2014/main" id="{36D0DA0B-89DD-416E-8B26-136955D1FA6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EB0CD0C1-9AAC-404A-B80C-8085172DB18E}"/>
              </a:ext>
            </a:extLst>
          </p:cNvPr>
          <p:cNvSpPr/>
          <p:nvPr/>
        </p:nvSpPr>
        <p:spPr>
          <a:xfrm>
            <a:off x="3759192" y="4276201"/>
            <a:ext cx="50297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18FD8C46-0CEF-4679-88B9-078647C26857}"/>
              </a:ext>
            </a:extLst>
          </p:cNvPr>
          <p:cNvSpPr/>
          <p:nvPr/>
        </p:nvSpPr>
        <p:spPr>
          <a:xfrm>
            <a:off x="4077148" y="4276200"/>
            <a:ext cx="50958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FD6B723E-23A7-494D-A6C7-61263E4AF962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A538082F-FFFF-4CE7-87EF-9483AB62C366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22B5942A-BFBD-4EB1-B41F-CD766264EF09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D97F3AF-1C8F-4FD7-9347-032741E5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FD6F7F-007F-4B48-9A55-1D4F3342C2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E40BCA-23B8-49FF-97C1-7805731C95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27F0487-CAAE-4387-B055-29D3CC6CEDC7}"/>
              </a:ext>
            </a:extLst>
          </p:cNvPr>
          <p:cNvSpPr txBox="1"/>
          <p:nvPr/>
        </p:nvSpPr>
        <p:spPr>
          <a:xfrm>
            <a:off x="5338431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D0B955-54C2-4557-BCA7-C5117C3EE7FE}"/>
              </a:ext>
            </a:extLst>
          </p:cNvPr>
          <p:cNvSpPr txBox="1"/>
          <p:nvPr/>
        </p:nvSpPr>
        <p:spPr>
          <a:xfrm>
            <a:off x="636759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B6B029-BE0E-4BE4-AA5C-BA3F0240AE79}"/>
              </a:ext>
            </a:extLst>
          </p:cNvPr>
          <p:cNvSpPr txBox="1"/>
          <p:nvPr/>
        </p:nvSpPr>
        <p:spPr>
          <a:xfrm>
            <a:off x="743338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35862-354E-49B8-999F-54F60EC5EEAE}"/>
              </a:ext>
            </a:extLst>
          </p:cNvPr>
          <p:cNvSpPr txBox="1"/>
          <p:nvPr/>
        </p:nvSpPr>
        <p:spPr>
          <a:xfrm>
            <a:off x="8368271" y="5561069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0CDFF70-7948-4FA5-A0EB-8ECAC1A2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ABECA58-EC3B-4C03-BA58-806FC2B2AE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5" name="Can 33">
            <a:extLst>
              <a:ext uri="{FF2B5EF4-FFF2-40B4-BE49-F238E27FC236}">
                <a16:creationId xmlns:a16="http://schemas.microsoft.com/office/drawing/2014/main" id="{03084BB6-F3D9-45BB-8B2B-5045FD2AA94D}"/>
              </a:ext>
            </a:extLst>
          </p:cNvPr>
          <p:cNvSpPr/>
          <p:nvPr/>
        </p:nvSpPr>
        <p:spPr>
          <a:xfrm>
            <a:off x="3775985" y="5473637"/>
            <a:ext cx="4571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6E2F76B9-F4D8-4D41-9DF7-989552B66380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C1EDAA5A-3FEB-4057-86A2-58223B2841B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A097D099-D701-4D58-B663-68B956FC0D0E}"/>
              </a:ext>
            </a:extLst>
          </p:cNvPr>
          <p:cNvSpPr/>
          <p:nvPr/>
        </p:nvSpPr>
        <p:spPr>
          <a:xfrm>
            <a:off x="4723840" y="5473339"/>
            <a:ext cx="47453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478D145A-AAB5-4F56-8621-F0E31C5BE59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985" y="162535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34502" y="82091"/>
            <a:ext cx="740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49403" y="323167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95371" y="3245699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42494" y="326731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85649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35744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00541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83956" y="435602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70403" y="5474912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23849" y="4335948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98" name="Google Shape;1454;p6"/>
          <p:cNvSpPr/>
          <p:nvPr/>
        </p:nvSpPr>
        <p:spPr>
          <a:xfrm rot="1975839">
            <a:off x="10892154" y="5004200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54;p6"/>
          <p:cNvSpPr/>
          <p:nvPr/>
        </p:nvSpPr>
        <p:spPr>
          <a:xfrm rot="19433169">
            <a:off x="11036807" y="-870109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75;p1"/>
          <p:cNvGrpSpPr/>
          <p:nvPr/>
        </p:nvGrpSpPr>
        <p:grpSpPr>
          <a:xfrm rot="-1062717">
            <a:off x="10738821" y="339257"/>
            <a:ext cx="1235739" cy="1060040"/>
            <a:chOff x="8203691" y="2074073"/>
            <a:chExt cx="976789" cy="876866"/>
          </a:xfrm>
        </p:grpSpPr>
        <p:sp>
          <p:nvSpPr>
            <p:cNvPr id="109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19" y="5569738"/>
            <a:ext cx="1875000" cy="1601630"/>
          </a:xfrm>
          <a:prstGeom prst="rect">
            <a:avLst/>
          </a:prstGeom>
        </p:spPr>
      </p:pic>
      <p:grpSp>
        <p:nvGrpSpPr>
          <p:cNvPr id="93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94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32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35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29" y="5548537"/>
            <a:ext cx="1875000" cy="1601630"/>
          </a:xfrm>
          <a:prstGeom prst="rect">
            <a:avLst/>
          </a:prstGeom>
        </p:spPr>
      </p:pic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Picture 11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61" y="5392618"/>
            <a:ext cx="1875000" cy="1601630"/>
          </a:xfrm>
          <a:prstGeom prst="rect">
            <a:avLst/>
          </a:prstGeom>
        </p:spPr>
      </p:pic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5" grpId="0"/>
      <p:bldP spid="26" grpId="0" animBg="1"/>
      <p:bldP spid="27" grpId="0"/>
      <p:bldP spid="28" grpId="0"/>
      <p:bldP spid="29" grpId="0"/>
      <p:bldP spid="35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97" grpId="0"/>
      <p:bldP spid="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/>
          <p:nvPr/>
        </p:nvSpPr>
        <p:spPr>
          <a:xfrm rot="19494514">
            <a:off x="1209747" y="1349884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" y="1029479"/>
            <a:ext cx="11224629" cy="5084416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917A25-B7FC-4E78-BFAB-9B30C77E75A4}"/>
              </a:ext>
            </a:extLst>
          </p:cNvPr>
          <p:cNvGrpSpPr/>
          <p:nvPr/>
        </p:nvGrpSpPr>
        <p:grpSpPr>
          <a:xfrm rot="17908083">
            <a:off x="7019634" y="2953708"/>
            <a:ext cx="883607" cy="2490533"/>
            <a:chOff x="6740013" y="3500284"/>
            <a:chExt cx="837727" cy="16911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553820-1ABB-47B4-8059-C24177FF0A7D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49D11C6-8D19-4FC6-B0AB-E43CD193B791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B1AD30A-C613-4667-80DB-E3489D4B890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F5B4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CB7BE9-F846-4BAA-B4EE-735B38CE68B0}"/>
              </a:ext>
            </a:extLst>
          </p:cNvPr>
          <p:cNvGrpSpPr/>
          <p:nvPr/>
        </p:nvGrpSpPr>
        <p:grpSpPr>
          <a:xfrm rot="4721734" flipH="1">
            <a:off x="4373450" y="3863077"/>
            <a:ext cx="816816" cy="1321469"/>
            <a:chOff x="6740013" y="3500284"/>
            <a:chExt cx="837727" cy="16911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2BB6F6-6149-46CB-A469-8718CD19F96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D867111-BA69-4D95-A661-DFDDC9C137AB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D4793EE-4CA3-4600-8C34-026159E1D272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7E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D385B6-42A4-48A7-9BD9-345E044E7499}"/>
              </a:ext>
            </a:extLst>
          </p:cNvPr>
          <p:cNvGrpSpPr/>
          <p:nvPr/>
        </p:nvGrpSpPr>
        <p:grpSpPr>
          <a:xfrm rot="10800000" flipH="1" flipV="1">
            <a:off x="6529131" y="3332194"/>
            <a:ext cx="1515106" cy="1869483"/>
            <a:chOff x="6756372" y="3511287"/>
            <a:chExt cx="821368" cy="16565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763A9D-63FD-40C7-A6CD-253AF10D7867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EE6D489-F70D-4580-B076-41875E41AB10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22AB5C7-6CE4-4532-9EB3-EAB38DBD346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BF9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39687E-EA81-47D4-AA4F-4D39434A817D}"/>
              </a:ext>
            </a:extLst>
          </p:cNvPr>
          <p:cNvGrpSpPr/>
          <p:nvPr/>
        </p:nvGrpSpPr>
        <p:grpSpPr>
          <a:xfrm rot="15881274" flipH="1">
            <a:off x="4578339" y="1885586"/>
            <a:ext cx="948286" cy="1347800"/>
            <a:chOff x="6740013" y="3500284"/>
            <a:chExt cx="816076" cy="169114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CDDA01-150F-45CF-AE9D-757518CE9199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6951A3-E6A8-47DA-83D9-26CB1A5C0E6E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CC17D96-0E02-47F0-A907-8770D8652F85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oogle Shape;2562;p10"/>
          <p:cNvGrpSpPr/>
          <p:nvPr/>
        </p:nvGrpSpPr>
        <p:grpSpPr>
          <a:xfrm>
            <a:off x="11072837" y="163161"/>
            <a:ext cx="841680" cy="701097"/>
            <a:chOff x="6029366" y="3371852"/>
            <a:chExt cx="130719" cy="112578"/>
          </a:xfrm>
        </p:grpSpPr>
        <p:sp>
          <p:nvSpPr>
            <p:cNvPr id="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2562;p10"/>
          <p:cNvGrpSpPr/>
          <p:nvPr/>
        </p:nvGrpSpPr>
        <p:grpSpPr>
          <a:xfrm>
            <a:off x="11422231" y="103389"/>
            <a:ext cx="841680" cy="701097"/>
            <a:chOff x="6029366" y="3371852"/>
            <a:chExt cx="130719" cy="112578"/>
          </a:xfrm>
        </p:grpSpPr>
        <p:sp>
          <p:nvSpPr>
            <p:cNvPr id="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2562;p10"/>
          <p:cNvGrpSpPr/>
          <p:nvPr/>
        </p:nvGrpSpPr>
        <p:grpSpPr>
          <a:xfrm>
            <a:off x="11350320" y="933954"/>
            <a:ext cx="841680" cy="701097"/>
            <a:chOff x="6029366" y="3371852"/>
            <a:chExt cx="130719" cy="112578"/>
          </a:xfrm>
        </p:grpSpPr>
        <p:sp>
          <p:nvSpPr>
            <p:cNvPr id="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93;p1"/>
          <p:cNvGrpSpPr/>
          <p:nvPr/>
        </p:nvGrpSpPr>
        <p:grpSpPr>
          <a:xfrm rot="-1062717">
            <a:off x="3574146" y="1033255"/>
            <a:ext cx="733193" cy="733193"/>
            <a:chOff x="8527281" y="3396648"/>
            <a:chExt cx="733193" cy="733193"/>
          </a:xfrm>
        </p:grpSpPr>
        <p:sp>
          <p:nvSpPr>
            <p:cNvPr id="185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93;p1"/>
          <p:cNvGrpSpPr/>
          <p:nvPr/>
        </p:nvGrpSpPr>
        <p:grpSpPr>
          <a:xfrm rot="-1062717">
            <a:off x="9000485" y="-210452"/>
            <a:ext cx="733193" cy="733193"/>
            <a:chOff x="8527281" y="3396648"/>
            <a:chExt cx="733193" cy="733193"/>
          </a:xfrm>
        </p:grpSpPr>
        <p:sp>
          <p:nvSpPr>
            <p:cNvPr id="190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293;p1"/>
          <p:cNvSpPr/>
          <p:nvPr/>
        </p:nvSpPr>
        <p:spPr>
          <a:xfrm>
            <a:off x="11715522" y="192706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20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2562;p10"/>
          <p:cNvGrpSpPr/>
          <p:nvPr/>
        </p:nvGrpSpPr>
        <p:grpSpPr>
          <a:xfrm>
            <a:off x="214649" y="3771026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30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293;p1"/>
          <p:cNvSpPr/>
          <p:nvPr/>
        </p:nvSpPr>
        <p:spPr>
          <a:xfrm>
            <a:off x="184580" y="99700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796;p3"/>
          <p:cNvGrpSpPr/>
          <p:nvPr/>
        </p:nvGrpSpPr>
        <p:grpSpPr>
          <a:xfrm>
            <a:off x="4895382" y="1257890"/>
            <a:ext cx="210400" cy="182707"/>
            <a:chOff x="9117820" y="2027686"/>
            <a:chExt cx="210400" cy="182707"/>
          </a:xfrm>
        </p:grpSpPr>
        <p:sp>
          <p:nvSpPr>
            <p:cNvPr id="30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288;p1"/>
          <p:cNvGrpSpPr/>
          <p:nvPr/>
        </p:nvGrpSpPr>
        <p:grpSpPr>
          <a:xfrm>
            <a:off x="1165365" y="5181485"/>
            <a:ext cx="841680" cy="701097"/>
            <a:chOff x="6029366" y="3371852"/>
            <a:chExt cx="130719" cy="112578"/>
          </a:xfrm>
        </p:grpSpPr>
        <p:sp>
          <p:nvSpPr>
            <p:cNvPr id="413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288;p1"/>
          <p:cNvGrpSpPr/>
          <p:nvPr/>
        </p:nvGrpSpPr>
        <p:grpSpPr>
          <a:xfrm>
            <a:off x="6255975" y="6470091"/>
            <a:ext cx="841680" cy="701097"/>
            <a:chOff x="6029366" y="3371852"/>
            <a:chExt cx="130719" cy="112578"/>
          </a:xfrm>
        </p:grpSpPr>
        <p:sp>
          <p:nvSpPr>
            <p:cNvPr id="418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292;p1"/>
          <p:cNvSpPr/>
          <p:nvPr/>
        </p:nvSpPr>
        <p:spPr>
          <a:xfrm>
            <a:off x="89575" y="179709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2562;p10"/>
          <p:cNvGrpSpPr/>
          <p:nvPr/>
        </p:nvGrpSpPr>
        <p:grpSpPr>
          <a:xfrm>
            <a:off x="11404777" y="5896125"/>
            <a:ext cx="841680" cy="701097"/>
            <a:chOff x="6029366" y="3371852"/>
            <a:chExt cx="130719" cy="112578"/>
          </a:xfrm>
        </p:grpSpPr>
        <p:sp>
          <p:nvSpPr>
            <p:cNvPr id="42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2562;p10"/>
          <p:cNvGrpSpPr/>
          <p:nvPr/>
        </p:nvGrpSpPr>
        <p:grpSpPr>
          <a:xfrm>
            <a:off x="4152785" y="6324976"/>
            <a:ext cx="841680" cy="701097"/>
            <a:chOff x="6029366" y="3371852"/>
            <a:chExt cx="130719" cy="112578"/>
          </a:xfrm>
        </p:grpSpPr>
        <p:sp>
          <p:nvSpPr>
            <p:cNvPr id="43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2562;p10"/>
          <p:cNvGrpSpPr/>
          <p:nvPr/>
        </p:nvGrpSpPr>
        <p:grpSpPr>
          <a:xfrm>
            <a:off x="1884368" y="6421092"/>
            <a:ext cx="841680" cy="701097"/>
            <a:chOff x="6029366" y="3371852"/>
            <a:chExt cx="130719" cy="112578"/>
          </a:xfrm>
        </p:grpSpPr>
        <p:sp>
          <p:nvSpPr>
            <p:cNvPr id="43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93;p1"/>
          <p:cNvGrpSpPr/>
          <p:nvPr/>
        </p:nvGrpSpPr>
        <p:grpSpPr>
          <a:xfrm rot="-1062717">
            <a:off x="8799659" y="6273778"/>
            <a:ext cx="733193" cy="733193"/>
            <a:chOff x="8527281" y="3396648"/>
            <a:chExt cx="733193" cy="733193"/>
          </a:xfrm>
        </p:grpSpPr>
        <p:sp>
          <p:nvSpPr>
            <p:cNvPr id="44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2562;p10"/>
          <p:cNvGrpSpPr/>
          <p:nvPr/>
        </p:nvGrpSpPr>
        <p:grpSpPr>
          <a:xfrm>
            <a:off x="10283373" y="8835726"/>
            <a:ext cx="841680" cy="701097"/>
            <a:chOff x="6029366" y="3371852"/>
            <a:chExt cx="130719" cy="112578"/>
          </a:xfrm>
        </p:grpSpPr>
        <p:sp>
          <p:nvSpPr>
            <p:cNvPr id="44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292;p1"/>
          <p:cNvSpPr/>
          <p:nvPr/>
        </p:nvSpPr>
        <p:spPr>
          <a:xfrm>
            <a:off x="143939" y="539779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292;p1"/>
          <p:cNvSpPr/>
          <p:nvPr/>
        </p:nvSpPr>
        <p:spPr>
          <a:xfrm>
            <a:off x="11732117" y="346038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293;p1"/>
          <p:cNvSpPr/>
          <p:nvPr/>
        </p:nvSpPr>
        <p:spPr>
          <a:xfrm>
            <a:off x="850938" y="617962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292;p1"/>
          <p:cNvSpPr/>
          <p:nvPr/>
        </p:nvSpPr>
        <p:spPr>
          <a:xfrm>
            <a:off x="6068265" y="1004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292;p1"/>
          <p:cNvSpPr/>
          <p:nvPr/>
        </p:nvSpPr>
        <p:spPr>
          <a:xfrm>
            <a:off x="7854642" y="106093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4" b="51560"/>
          <a:stretch/>
        </p:blipFill>
        <p:spPr>
          <a:xfrm>
            <a:off x="-210508" y="938751"/>
            <a:ext cx="4478528" cy="2418644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88" t="820" r="4916" b="49744"/>
          <a:stretch/>
        </p:blipFill>
        <p:spPr>
          <a:xfrm>
            <a:off x="7844847" y="553386"/>
            <a:ext cx="4220148" cy="2468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8654" r="61645" b="1910"/>
          <a:stretch/>
        </p:blipFill>
        <p:spPr>
          <a:xfrm>
            <a:off x="197903" y="3514366"/>
            <a:ext cx="4220148" cy="2468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 t="33888" r="41816" b="51283"/>
          <a:stretch/>
        </p:blipFill>
        <p:spPr>
          <a:xfrm>
            <a:off x="4615562" y="2968075"/>
            <a:ext cx="2047164" cy="7404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5" t="12842" r="43025" b="72329"/>
          <a:stretch/>
        </p:blipFill>
        <p:spPr>
          <a:xfrm>
            <a:off x="5561151" y="1570031"/>
            <a:ext cx="2047164" cy="7404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t="53021" r="46543" b="32150"/>
          <a:stretch/>
        </p:blipFill>
        <p:spPr>
          <a:xfrm>
            <a:off x="6904297" y="3470111"/>
            <a:ext cx="2047164" cy="740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4" t="75160" r="42036" b="10011"/>
          <a:stretch/>
        </p:blipFill>
        <p:spPr>
          <a:xfrm>
            <a:off x="5527131" y="4630323"/>
            <a:ext cx="2047164" cy="7404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06" t="48654" r="298" b="1910"/>
          <a:stretch/>
        </p:blipFill>
        <p:spPr>
          <a:xfrm>
            <a:off x="8050936" y="3461234"/>
            <a:ext cx="4220148" cy="223705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41296" y="2108076"/>
            <a:ext cx="3616657" cy="2741405"/>
          </a:xfrm>
          <a:prstGeom prst="cloud">
            <a:avLst/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4" name="Cloud 53"/>
          <p:cNvSpPr/>
          <p:nvPr/>
        </p:nvSpPr>
        <p:spPr>
          <a:xfrm>
            <a:off x="4435010" y="2268868"/>
            <a:ext cx="3616657" cy="2741405"/>
          </a:xfrm>
          <a:prstGeom prst="cloud">
            <a:avLst/>
          </a:prstGeom>
          <a:solidFill>
            <a:srgbClr val="E9684D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6725400" y="100514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3227623" y="10378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9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175 C 0.00833 0.15439 0.01341 0.12546 0.03125 0.12592 C 0.05729 0.12592 0.05924 0.22268 0.09023 0.22314 C 0.11823 0.22314 0.10326 0.13819 0.13021 0.13865 C 0.15794 0.13865 0.14297 0.2 0.17305 0.2 C 0.20013 0.2 0.18516 0.15856 0.20898 0.15856 C 0.23203 0.15856 0.22005 0.19027 0.24089 0.19027 C 0.25286 0.19027 0.25404 0.18171 0.25508 0.175 " pathEditMode="relative" rAng="0" ptsTypes="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0.00599 -0.00416 -0.02656 -0.0081 -0.03411 -0.0081 C -0.07969 -0.0081 -0.12669 0.05695 -0.12669 0.12223 C -0.12669 0.08936 -0.15026 0.05695 -0.1724 0.05695 C -0.19596 0.05695 -0.21784 0.08982 -0.21784 0.12223 C -0.21784 0.10602 -0.22969 0.08936 -0.24141 0.08936 C -0.25312 0.08936 -0.26497 0.10556 -0.26497 0.12223 C -0.26497 0.11389 -0.27096 0.10602 -0.27669 0.10602 C -0.28268 0.10602 -0.28828 0.11436 -0.28828 0.12223 C -0.28828 0.11783 -0.29128 0.11389 -0.29427 0.11389 C -0.29583 0.11389 -0.30026 0.11806 -0.30026 0.12223 C -0.30026 0.12014 -0.30182 0.11783 -0.30312 0.11783 C -0.30312 0.11736 -0.30612 0.11991 -0.30612 0.12223 C -0.30612 0.12107 -0.30612 0.12014 -0.30742 0.12014 C -0.30742 0.12061 -0.30911 0.12107 -0.30911 0.12223 C -0.30911 0.12153 -0.30911 0.12107 -0.30911 0.12061 C -0.31068 0.12061 -0.31068 0.12107 -0.31068 0.12153 C -0.31224 0.12153 -0.31224 0.12107 -0.31224 0.12061 C -0.31354 0.12061 -0.31354 0.12107 -0.31354 0.12153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5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-0.00442 -0.00047 -0.01927 -0.0007 -0.02474 -0.0007 C -0.05781 -0.0007 -0.09205 0.00555 -0.09205 0.01226 C -0.09205 0.00879 -0.10924 0.00555 -0.12513 0.00555 C -0.14231 0.00555 -0.1582 0.00879 -0.1582 0.01226 C -0.1582 0.01041 -0.16679 0.00879 -0.17552 0.00879 C -0.18385 0.00879 -0.19257 0.01041 -0.19257 0.01226 C -0.19257 0.01134 -0.19687 0.01041 -0.20091 0.01041 C -0.20533 0.01041 -0.20963 0.01134 -0.20963 0.01226 C -0.20963 0.01157 -0.21158 0.01134 -0.2138 0.01134 C -0.21497 0.01134 -0.21822 0.01157 -0.21822 0.01226 C -0.21822 0.0118 -0.21914 0.01157 -0.22018 0.01157 C -0.22018 0.01157 -0.22226 0.0118 -0.22226 0.01226 C -0.22226 0.01203 -0.22226 0.0118 -0.22343 0.0118 C -0.22343 0.01203 -0.22461 0.01203 -0.22461 0.01226 C -0.22461 0.01203 -0.22461 0.01203 -0.22461 0.01203 C -0.22565 0.01203 -0.22565 0.01203 -0.22565 0.01226 C -0.22682 0.01203 -0.22682 0.01203 -0.22682 0.01203 C -0.22773 0.01203 -0.22773 0.01203 -0.22773 0.01226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339 0.01389 0.01562 0.02777 0.02018 0.02777 C 0.04727 0.02777 0.07552 -0.18936 0.07552 -0.40579 C 0.07552 -0.29676 0.08971 -0.18936 0.10273 -0.18936 C 0.1168 -0.18936 0.13008 -0.29861 0.13008 -0.40579 C 0.13008 -0.35232 0.13711 -0.29676 0.14401 -0.29676 C 0.15104 -0.29676 0.1582 -0.3507 0.1582 -0.40579 C 0.1582 -0.37848 0.16172 -0.35232 0.1651 -0.35232 C 0.16875 -0.35232 0.17214 -0.37986 0.17214 -0.40579 C 0.17214 -0.39213 0.17383 -0.37848 0.17565 -0.37848 C 0.17669 -0.37848 0.1793 -0.39236 0.1793 -0.40579 C 0.1793 -0.39908 0.18021 -0.39213 0.18099 -0.39213 C 0.18099 -0.39028 0.18268 -0.39885 0.18268 -0.40579 C 0.18268 -0.40232 0.18268 -0.39908 0.18359 -0.39908 C 0.18359 -0.4007 0.1845 -0.40278 0.1845 -0.40579 C 0.1845 -0.4044 0.1845 -0.40232 0.1845 -0.4007 C 0.18542 -0.4007 0.18542 -0.40232 0.18542 -0.4044 C 0.18633 -0.4044 0.18633 -0.40278 0.18633 -0.4007 C 0.18737 -0.4007 0.18737 -0.40232 0.18737 -0.4044 " pathEditMode="relative" rAng="0" ptsTypes="AAAAAAAAAAAAAAAAA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454;p6"/>
          <p:cNvSpPr/>
          <p:nvPr/>
        </p:nvSpPr>
        <p:spPr>
          <a:xfrm rot="9308007">
            <a:off x="-457026" y="4861922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9AB7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179212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90316" y="149148"/>
            <a:ext cx="78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98" name="Google Shape;1454;p6"/>
          <p:cNvSpPr/>
          <p:nvPr/>
        </p:nvSpPr>
        <p:spPr>
          <a:xfrm rot="1975839">
            <a:off x="10892154" y="5004200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54;p6"/>
          <p:cNvSpPr/>
          <p:nvPr/>
        </p:nvSpPr>
        <p:spPr>
          <a:xfrm rot="19433169">
            <a:off x="11036807" y="-870109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75;p1"/>
          <p:cNvGrpSpPr/>
          <p:nvPr/>
        </p:nvGrpSpPr>
        <p:grpSpPr>
          <a:xfrm rot="-1062717">
            <a:off x="10738821" y="339257"/>
            <a:ext cx="1235739" cy="1060040"/>
            <a:chOff x="8203691" y="2074073"/>
            <a:chExt cx="976789" cy="876866"/>
          </a:xfrm>
        </p:grpSpPr>
        <p:sp>
          <p:nvSpPr>
            <p:cNvPr id="109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19" y="5569738"/>
            <a:ext cx="1875000" cy="1601630"/>
          </a:xfrm>
          <a:prstGeom prst="rect">
            <a:avLst/>
          </a:prstGeom>
        </p:spPr>
      </p:pic>
      <p:grpSp>
        <p:nvGrpSpPr>
          <p:cNvPr id="93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94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32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35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29" y="5548537"/>
            <a:ext cx="1875000" cy="1601630"/>
          </a:xfrm>
          <a:prstGeom prst="rect">
            <a:avLst/>
          </a:prstGeom>
        </p:spPr>
      </p:pic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Picture 1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61" y="5392618"/>
            <a:ext cx="1875000" cy="1601630"/>
          </a:xfrm>
          <a:prstGeom prst="rect">
            <a:avLst/>
          </a:prstGeom>
        </p:spPr>
      </p:pic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238" name="Table 7">
            <a:extLst>
              <a:ext uri="{FF2B5EF4-FFF2-40B4-BE49-F238E27FC236}">
                <a16:creationId xmlns:a16="http://schemas.microsoft.com/office/drawing/2014/main" id="{FC430690-8FBB-4EC7-8E01-77E55AB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53495"/>
              </p:ext>
            </p:extLst>
          </p:nvPr>
        </p:nvGraphicFramePr>
        <p:xfrm>
          <a:off x="1424587" y="1441396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Số gồm</a:t>
                      </a:r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    </a:t>
                      </a:r>
                      <a:endParaRPr lang="en-VN" sz="2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39" name="TextBox 1238">
            <a:extLst>
              <a:ext uri="{FF2B5EF4-FFF2-40B4-BE49-F238E27FC236}">
                <a16:creationId xmlns:a16="http://schemas.microsoft.com/office/drawing/2014/main" id="{6A774FF9-A28B-4D58-B477-FDE9F13C4694}"/>
              </a:ext>
            </a:extLst>
          </p:cNvPr>
          <p:cNvSpPr txBox="1"/>
          <p:nvPr/>
        </p:nvSpPr>
        <p:spPr>
          <a:xfrm>
            <a:off x="1511930" y="2660235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B4C3533A-43E5-4793-8656-8397C65D26EC}"/>
              </a:ext>
            </a:extLst>
          </p:cNvPr>
          <p:cNvSpPr txBox="1"/>
          <p:nvPr/>
        </p:nvSpPr>
        <p:spPr>
          <a:xfrm>
            <a:off x="1511929" y="3627793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3A7C783C-636C-4010-A4A3-1BE2DAE30754}"/>
              </a:ext>
            </a:extLst>
          </p:cNvPr>
          <p:cNvSpPr txBox="1"/>
          <p:nvPr/>
        </p:nvSpPr>
        <p:spPr>
          <a:xfrm>
            <a:off x="1511928" y="4595351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AAC6927E-DF90-4E6B-80A7-D24347634048}"/>
              </a:ext>
            </a:extLst>
          </p:cNvPr>
          <p:cNvSpPr txBox="1"/>
          <p:nvPr/>
        </p:nvSpPr>
        <p:spPr>
          <a:xfrm>
            <a:off x="5847680" y="2660235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243" name="TextBox 1242">
            <a:extLst>
              <a:ext uri="{FF2B5EF4-FFF2-40B4-BE49-F238E27FC236}">
                <a16:creationId xmlns:a16="http://schemas.microsoft.com/office/drawing/2014/main" id="{99B97A6C-C546-4420-B4E8-E8C6E789CF4B}"/>
              </a:ext>
            </a:extLst>
          </p:cNvPr>
          <p:cNvSpPr txBox="1"/>
          <p:nvPr/>
        </p:nvSpPr>
        <p:spPr>
          <a:xfrm>
            <a:off x="5847680" y="5495431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244" name="TextBox 1243">
            <a:extLst>
              <a:ext uri="{FF2B5EF4-FFF2-40B4-BE49-F238E27FC236}">
                <a16:creationId xmlns:a16="http://schemas.microsoft.com/office/drawing/2014/main" id="{495BBF6B-22E0-44D1-B3A3-82AE547D7919}"/>
              </a:ext>
            </a:extLst>
          </p:cNvPr>
          <p:cNvSpPr txBox="1"/>
          <p:nvPr/>
        </p:nvSpPr>
        <p:spPr>
          <a:xfrm>
            <a:off x="7406763" y="265776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1245" name="TextBox 1244">
            <a:extLst>
              <a:ext uri="{FF2B5EF4-FFF2-40B4-BE49-F238E27FC236}">
                <a16:creationId xmlns:a16="http://schemas.microsoft.com/office/drawing/2014/main" id="{A01FD89E-6203-44B5-9304-541C7F731D67}"/>
              </a:ext>
            </a:extLst>
          </p:cNvPr>
          <p:cNvSpPr txBox="1"/>
          <p:nvPr/>
        </p:nvSpPr>
        <p:spPr>
          <a:xfrm>
            <a:off x="7406762" y="3621653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958FBD5F-4441-49A3-9D97-00EC83C0F98D}"/>
              </a:ext>
            </a:extLst>
          </p:cNvPr>
          <p:cNvSpPr txBox="1"/>
          <p:nvPr/>
        </p:nvSpPr>
        <p:spPr>
          <a:xfrm>
            <a:off x="7438749" y="554879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1247" name="TextBox 1246">
            <a:extLst>
              <a:ext uri="{FF2B5EF4-FFF2-40B4-BE49-F238E27FC236}">
                <a16:creationId xmlns:a16="http://schemas.microsoft.com/office/drawing/2014/main" id="{BD0205AD-F9E2-4710-9C9C-D7B90BA9521E}"/>
              </a:ext>
            </a:extLst>
          </p:cNvPr>
          <p:cNvSpPr txBox="1"/>
          <p:nvPr/>
        </p:nvSpPr>
        <p:spPr>
          <a:xfrm>
            <a:off x="5827468" y="3647784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2E14C67F-77DD-449D-86E9-9EE64ACDADC8}"/>
              </a:ext>
            </a:extLst>
          </p:cNvPr>
          <p:cNvSpPr txBox="1"/>
          <p:nvPr/>
        </p:nvSpPr>
        <p:spPr>
          <a:xfrm>
            <a:off x="5847680" y="4586088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E47913B6-0B2B-4241-92B7-BE43D0C01A56}"/>
              </a:ext>
            </a:extLst>
          </p:cNvPr>
          <p:cNvSpPr txBox="1"/>
          <p:nvPr/>
        </p:nvSpPr>
        <p:spPr>
          <a:xfrm>
            <a:off x="7701868" y="4703405"/>
            <a:ext cx="2598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1250" name="TextBox 1249">
            <a:extLst>
              <a:ext uri="{FF2B5EF4-FFF2-40B4-BE49-F238E27FC236}">
                <a16:creationId xmlns:a16="http://schemas.microsoft.com/office/drawing/2014/main" id="{BC78ACFA-0BF6-4BB2-A4D5-FA2AECF08128}"/>
              </a:ext>
            </a:extLst>
          </p:cNvPr>
          <p:cNvSpPr txBox="1"/>
          <p:nvPr/>
        </p:nvSpPr>
        <p:spPr>
          <a:xfrm>
            <a:off x="1517262" y="5495431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chục và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3794" y="3678562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1" name="TextBox 1250"/>
          <p:cNvSpPr txBox="1"/>
          <p:nvPr/>
        </p:nvSpPr>
        <p:spPr>
          <a:xfrm>
            <a:off x="6123582" y="4605816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2" name="TextBox 1251"/>
          <p:cNvSpPr txBox="1"/>
          <p:nvPr/>
        </p:nvSpPr>
        <p:spPr>
          <a:xfrm>
            <a:off x="8544940" y="5548798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3" name="TextBox 1252"/>
          <p:cNvSpPr txBox="1"/>
          <p:nvPr/>
        </p:nvSpPr>
        <p:spPr>
          <a:xfrm>
            <a:off x="8545145" y="4649147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34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39" grpId="0"/>
      <p:bldP spid="1240" grpId="0"/>
      <p:bldP spid="1241" grpId="0"/>
      <p:bldP spid="1242" grpId="0"/>
      <p:bldP spid="1243" grpId="0"/>
      <p:bldP spid="1244" grpId="0"/>
      <p:bldP spid="1245" grpId="0"/>
      <p:bldP spid="1246" grpId="0"/>
      <p:bldP spid="1247" grpId="0" animBg="1"/>
      <p:bldP spid="1248" grpId="0" animBg="1"/>
      <p:bldP spid="1249" grpId="0" animBg="1"/>
      <p:bldP spid="1250" grpId="0" animBg="1"/>
      <p:bldP spid="2" grpId="0"/>
      <p:bldP spid="2" grpId="1"/>
      <p:bldP spid="1251" grpId="0"/>
      <p:bldP spid="1251" grpId="1"/>
      <p:bldP spid="1252" grpId="0"/>
      <p:bldP spid="1252" grpId="1"/>
      <p:bldP spid="1253" grpId="0"/>
      <p:bldP spid="12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0;p1"/>
          <p:cNvSpPr/>
          <p:nvPr/>
        </p:nvSpPr>
        <p:spPr>
          <a:xfrm rot="19494514">
            <a:off x="1783209" y="151804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89;p1"/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/>
            <a:ahLst/>
            <a:cxnLst/>
            <a:rect l="l" t="t" r="r" b="b"/>
            <a:pathLst>
              <a:path w="4324605" h="3379484" extrusionOk="0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221483" y="221560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221483" y="8359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221483" y="1434249"/>
            <a:ext cx="1002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29" y="1812051"/>
            <a:ext cx="6087140" cy="45276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2D20B0-871A-4633-9310-0673A53AF69D}"/>
              </a:ext>
            </a:extLst>
          </p:cNvPr>
          <p:cNvSpPr txBox="1"/>
          <p:nvPr/>
        </p:nvSpPr>
        <p:spPr>
          <a:xfrm>
            <a:off x="4742895" y="308025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6933759" y="320682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708983-026E-4A7F-8511-617E5B124B6C}"/>
              </a:ext>
            </a:extLst>
          </p:cNvPr>
          <p:cNvSpPr txBox="1"/>
          <p:nvPr/>
        </p:nvSpPr>
        <p:spPr>
          <a:xfrm>
            <a:off x="3627474" y="391150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1D63E-C4D7-475A-83B6-819F3F5784AF}"/>
              </a:ext>
            </a:extLst>
          </p:cNvPr>
          <p:cNvSpPr txBox="1"/>
          <p:nvPr/>
        </p:nvSpPr>
        <p:spPr>
          <a:xfrm>
            <a:off x="5041729" y="421230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7E965-0D51-4A26-A0DD-E7B29856812E}"/>
              </a:ext>
            </a:extLst>
          </p:cNvPr>
          <p:cNvSpPr txBox="1"/>
          <p:nvPr/>
        </p:nvSpPr>
        <p:spPr>
          <a:xfrm>
            <a:off x="6035177" y="361770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2B837-F90D-4B76-ACE5-4E75571D911D}"/>
              </a:ext>
            </a:extLst>
          </p:cNvPr>
          <p:cNvSpPr txBox="1"/>
          <p:nvPr/>
        </p:nvSpPr>
        <p:spPr>
          <a:xfrm>
            <a:off x="7459706" y="44266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754965" y="241484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36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275;p1"/>
          <p:cNvGrpSpPr/>
          <p:nvPr/>
        </p:nvGrpSpPr>
        <p:grpSpPr>
          <a:xfrm rot="-1062717">
            <a:off x="10766414" y="2842619"/>
            <a:ext cx="1235739" cy="1060040"/>
            <a:chOff x="8203691" y="2074073"/>
            <a:chExt cx="976789" cy="876866"/>
          </a:xfrm>
        </p:grpSpPr>
        <p:sp>
          <p:nvSpPr>
            <p:cNvPr id="45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58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66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69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76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20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1454;p6"/>
          <p:cNvSpPr/>
          <p:nvPr/>
        </p:nvSpPr>
        <p:spPr>
          <a:xfrm rot="5165337">
            <a:off x="5024755" y="535223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2562;p10"/>
          <p:cNvGrpSpPr/>
          <p:nvPr/>
        </p:nvGrpSpPr>
        <p:grpSpPr>
          <a:xfrm>
            <a:off x="2609499" y="6232420"/>
            <a:ext cx="841680" cy="701097"/>
            <a:chOff x="6029366" y="3371852"/>
            <a:chExt cx="130719" cy="112578"/>
          </a:xfrm>
        </p:grpSpPr>
        <p:sp>
          <p:nvSpPr>
            <p:cNvPr id="10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2562;p10"/>
          <p:cNvGrpSpPr/>
          <p:nvPr/>
        </p:nvGrpSpPr>
        <p:grpSpPr>
          <a:xfrm>
            <a:off x="-5920057" y="611750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0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293;p1"/>
          <p:cNvSpPr/>
          <p:nvPr/>
        </p:nvSpPr>
        <p:spPr>
          <a:xfrm>
            <a:off x="-16582224" y="215782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9816" y="2789940"/>
            <a:ext cx="4414110" cy="2290166"/>
            <a:chOff x="989816" y="2789940"/>
            <a:chExt cx="4414110" cy="229016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39400">
              <a:off x="2051788" y="1727968"/>
              <a:ext cx="2290166" cy="441411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708983-026E-4A7F-8511-617E5B124B6C}"/>
                </a:ext>
              </a:extLst>
            </p:cNvPr>
            <p:cNvSpPr txBox="1"/>
            <p:nvPr/>
          </p:nvSpPr>
          <p:spPr>
            <a:xfrm>
              <a:off x="2051701" y="302367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331" y="894723"/>
            <a:ext cx="2290166" cy="4414110"/>
            <a:chOff x="3485331" y="894723"/>
            <a:chExt cx="2290166" cy="44141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5331" y="894723"/>
              <a:ext cx="2290166" cy="441411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388010-DD0C-4717-A033-AC55A3CF74A4}"/>
                </a:ext>
              </a:extLst>
            </p:cNvPr>
            <p:cNvSpPr txBox="1"/>
            <p:nvPr/>
          </p:nvSpPr>
          <p:spPr>
            <a:xfrm>
              <a:off x="4262069" y="171593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GB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31141" y="1133107"/>
            <a:ext cx="2290166" cy="4414110"/>
            <a:chOff x="2809252" y="1356001"/>
            <a:chExt cx="2290166" cy="441411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329642">
              <a:off x="2809252" y="1356001"/>
              <a:ext cx="2290166" cy="441411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42D20B0-871A-4633-9310-0673A53AF69D}"/>
                </a:ext>
              </a:extLst>
            </p:cNvPr>
            <p:cNvSpPr txBox="1"/>
            <p:nvPr/>
          </p:nvSpPr>
          <p:spPr>
            <a:xfrm>
              <a:off x="3025031" y="244231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3" b="89958" l="9677" r="899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70056">
            <a:off x="4319852" y="1339426"/>
            <a:ext cx="2290166" cy="441411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726254" y="2164883"/>
            <a:ext cx="2290166" cy="3867427"/>
            <a:chOff x="3726254" y="2164883"/>
            <a:chExt cx="2290166" cy="386742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2385"/>
            <a:stretch/>
          </p:blipFill>
          <p:spPr>
            <a:xfrm>
              <a:off x="3726254" y="2164883"/>
              <a:ext cx="2290166" cy="386742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77E965-0D51-4A26-A0DD-E7B29856812E}"/>
                </a:ext>
              </a:extLst>
            </p:cNvPr>
            <p:cNvSpPr txBox="1"/>
            <p:nvPr/>
          </p:nvSpPr>
          <p:spPr>
            <a:xfrm>
              <a:off x="4513145" y="309745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6659" y="2549728"/>
            <a:ext cx="2240504" cy="4414110"/>
            <a:chOff x="4694021" y="2432915"/>
            <a:chExt cx="2240504" cy="441411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79942">
              <a:off x="4694021" y="2432915"/>
              <a:ext cx="2240504" cy="441411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2B837-F90D-4B76-ACE5-4E75571D911D}"/>
                </a:ext>
              </a:extLst>
            </p:cNvPr>
            <p:cNvSpPr txBox="1"/>
            <p:nvPr/>
          </p:nvSpPr>
          <p:spPr>
            <a:xfrm>
              <a:off x="5997959" y="3433886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8925" y="2801797"/>
            <a:ext cx="2290166" cy="3743246"/>
            <a:chOff x="4522420" y="2778483"/>
            <a:chExt cx="2290166" cy="374324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5196"/>
            <a:stretch/>
          </p:blipFill>
          <p:spPr>
            <a:xfrm rot="19767373">
              <a:off x="4522420" y="2778483"/>
              <a:ext cx="2290166" cy="374324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A01D63E-C4D7-475A-83B6-819F3F5784AF}"/>
                </a:ext>
              </a:extLst>
            </p:cNvPr>
            <p:cNvSpPr txBox="1"/>
            <p:nvPr/>
          </p:nvSpPr>
          <p:spPr>
            <a:xfrm>
              <a:off x="5007057" y="369285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</p:grp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384190" y="169309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41819" y="4724844"/>
            <a:ext cx="1712480" cy="1757547"/>
            <a:chOff x="1331934" y="2369360"/>
            <a:chExt cx="1712480" cy="1757547"/>
          </a:xfrm>
        </p:grpSpPr>
        <p:sp>
          <p:nvSpPr>
            <p:cNvPr id="2" name="Trapezoid 1"/>
            <p:cNvSpPr/>
            <p:nvPr/>
          </p:nvSpPr>
          <p:spPr>
            <a:xfrm rot="10800000">
              <a:off x="1355464" y="2764715"/>
              <a:ext cx="1688950" cy="1362192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31934" y="2369360"/>
              <a:ext cx="1712480" cy="4287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615149" y="235737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93" y="4323990"/>
            <a:ext cx="1293776" cy="12937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8" y="4300111"/>
            <a:ext cx="1293776" cy="129377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384190" y="210984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56" y="2540338"/>
            <a:ext cx="1333570" cy="1333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0" y="3330478"/>
            <a:ext cx="1333570" cy="1333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88" y="2067909"/>
            <a:ext cx="1333570" cy="1333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6" y="3653368"/>
            <a:ext cx="1333570" cy="13335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408319" y="16151"/>
            <a:ext cx="900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sp>
        <p:nvSpPr>
          <p:cNvPr id="39" name="Google Shape;1454;p6"/>
          <p:cNvSpPr/>
          <p:nvPr/>
        </p:nvSpPr>
        <p:spPr>
          <a:xfrm rot="5165337">
            <a:off x="3474669" y="5365527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93;p1"/>
          <p:cNvGrpSpPr/>
          <p:nvPr/>
        </p:nvGrpSpPr>
        <p:grpSpPr>
          <a:xfrm rot="-1062717">
            <a:off x="10938243" y="623512"/>
            <a:ext cx="733193" cy="733193"/>
            <a:chOff x="8527281" y="3396648"/>
            <a:chExt cx="733193" cy="733193"/>
          </a:xfrm>
        </p:grpSpPr>
        <p:sp>
          <p:nvSpPr>
            <p:cNvPr id="4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293;p1"/>
          <p:cNvSpPr/>
          <p:nvPr/>
        </p:nvSpPr>
        <p:spPr>
          <a:xfrm>
            <a:off x="158233" y="5617766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4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6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3;p1"/>
          <p:cNvSpPr/>
          <p:nvPr/>
        </p:nvSpPr>
        <p:spPr>
          <a:xfrm>
            <a:off x="5973273" y="623242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2562;p10"/>
          <p:cNvGrpSpPr/>
          <p:nvPr/>
        </p:nvGrpSpPr>
        <p:grpSpPr>
          <a:xfrm>
            <a:off x="11036490" y="594679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71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2562;p10"/>
          <p:cNvGrpSpPr/>
          <p:nvPr/>
        </p:nvGrpSpPr>
        <p:grpSpPr>
          <a:xfrm>
            <a:off x="-162220" y="3947960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8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2562;p10"/>
          <p:cNvGrpSpPr/>
          <p:nvPr/>
        </p:nvGrpSpPr>
        <p:grpSpPr>
          <a:xfrm>
            <a:off x="11842698" y="203480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293;p1"/>
          <p:cNvSpPr/>
          <p:nvPr/>
        </p:nvSpPr>
        <p:spPr>
          <a:xfrm>
            <a:off x="202133" y="500617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293;p1"/>
          <p:cNvSpPr/>
          <p:nvPr/>
        </p:nvSpPr>
        <p:spPr>
          <a:xfrm>
            <a:off x="307200" y="312948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293;p1"/>
          <p:cNvSpPr/>
          <p:nvPr/>
        </p:nvSpPr>
        <p:spPr>
          <a:xfrm>
            <a:off x="374323" y="198711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2562;p10"/>
          <p:cNvGrpSpPr/>
          <p:nvPr/>
        </p:nvGrpSpPr>
        <p:grpSpPr>
          <a:xfrm>
            <a:off x="811739" y="6210896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293;p1"/>
          <p:cNvSpPr/>
          <p:nvPr/>
        </p:nvSpPr>
        <p:spPr>
          <a:xfrm>
            <a:off x="-9850428" y="2251216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571 0.04005 C 0.17592 0.04908 0.22149 0.05394 0.26927 0.05394 C 0.32357 0.05394 0.36719 0.04908 0.3974 0.04005 L 0.54323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15 0.04004 C 0.18125 0.04907 0.22826 0.05393 0.27748 0.05393 C 0.33334 0.05393 0.37826 0.04907 0.40951 0.04004 L 0.5599 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29 L 0.05963 0.04467 C 0.07213 0.05069 0.09075 0.05393 0.11041 0.05393 C 0.13268 0.05393 0.15052 0.05069 0.16302 0.04467 L 0.22278 0.01829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7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06146 0.04004 C 0.07422 0.04907 0.09362 0.05393 0.11381 0.05393 C 0.13672 0.05393 0.15521 0.04907 0.16797 0.04004 L 0.22969 3.7037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4205 0.04005 C 0.17161 0.04908 0.21614 0.05394 0.26276 0.05394 C 0.31575 0.05394 0.35833 0.04908 0.38789 0.04005 L 0.53008 -2.59259E-6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4206 0.04004 C 0.17161 0.04907 0.21614 0.05393 0.26276 0.05393 C 0.31575 0.05393 0.35833 0.04907 0.38789 0.04004 L 0.53008 2.96296E-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09037 0.04005 C 0.10912 0.04908 0.13737 0.05394 0.16706 0.05394 C 0.20078 0.05394 0.22774 0.04908 0.24649 0.04005 L 0.33698 -1.11111E-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9036 0.04004 C 0.10911 0.04907 0.13737 0.05393 0.16706 0.05393 C 0.20078 0.05393 0.22773 0.04907 0.24648 0.04004 L 0.33698 4.81481E-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6875 0.3027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513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6927 0.2421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51901 0.162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81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52318 0.1819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80" grpId="0"/>
      <p:bldP spid="80" grpId="1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7084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378</Words>
  <Application>Microsoft Office PowerPoint</Application>
  <PresentationFormat>Widescreen</PresentationFormat>
  <Paragraphs>112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UYa Mirella Script Limited</vt:lpstr>
      <vt:lpstr>Calibri Light</vt:lpstr>
      <vt:lpstr>Times New Roman</vt:lpstr>
      <vt:lpstr>Calibri</vt:lpstr>
      <vt:lpstr>Arial</vt:lpstr>
      <vt:lpstr>#9Slide05 Bodega Script</vt:lpstr>
      <vt:lpstr>UVN Bay Buom Hep Nang</vt:lpstr>
      <vt:lpstr>Overlock</vt:lpstr>
      <vt:lpstr>SVN-Newton</vt:lpstr>
      <vt:lpstr>#9Slide07 HoneyCream</vt:lpstr>
      <vt:lpstr>UVN But Long 2</vt:lpstr>
      <vt:lpstr>#9Slide05 Aphrodite Pro</vt:lpstr>
      <vt:lpstr>UTM Staccato </vt:lpstr>
      <vt:lpstr>#9Slide07 Koni</vt:lpstr>
      <vt:lpstr>UTM Showcard</vt:lpstr>
      <vt:lpstr>UVN Mang Tre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PhuongLoi</cp:lastModifiedBy>
  <cp:revision>105</cp:revision>
  <dcterms:created xsi:type="dcterms:W3CDTF">2022-06-30T09:28:19Z</dcterms:created>
  <dcterms:modified xsi:type="dcterms:W3CDTF">2025-09-20T14:33:25Z</dcterms:modified>
</cp:coreProperties>
</file>