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6" r:id="rId1"/>
  </p:sldMasterIdLst>
  <p:notesMasterIdLst>
    <p:notesMasterId r:id="rId11"/>
  </p:notesMasterIdLst>
  <p:sldIdLst>
    <p:sldId id="256" r:id="rId2"/>
    <p:sldId id="330" r:id="rId3"/>
    <p:sldId id="331" r:id="rId4"/>
    <p:sldId id="333" r:id="rId5"/>
    <p:sldId id="334" r:id="rId6"/>
    <p:sldId id="260" r:id="rId7"/>
    <p:sldId id="282" r:id="rId8"/>
    <p:sldId id="332" r:id="rId9"/>
    <p:sldId id="261" r:id="rId10"/>
  </p:sldIdLst>
  <p:sldSz cx="9144000" cy="5143500" type="screen16x9"/>
  <p:notesSz cx="6858000" cy="9144000"/>
  <p:embeddedFontLst>
    <p:embeddedFont>
      <p:font typeface="#9Slide07 IcielCadena" panose="020B0604020202020204" charset="0"/>
      <p:bold r:id="rId12"/>
    </p:embeddedFont>
    <p:embeddedFont>
      <p:font typeface="#9Slide07 Altus" panose="020B0604020202020204" charset="0"/>
      <p:regular r:id="rId13"/>
    </p:embeddedFont>
    <p:embeddedFont>
      <p:font typeface="#9Slide05 Aphrodite Pro" panose="020B0604020202020204" charset="0"/>
      <p:regular r:id="rId14"/>
    </p:embeddedFont>
    <p:embeddedFont>
      <p:font typeface="#9Slide07 HoneyCream" panose="020B0604020202020204" charset="0"/>
      <p:regular r:id="rId15"/>
    </p:embeddedFont>
    <p:embeddedFont>
      <p:font typeface="UTM Avo" panose="02040603050506020204" pitchFamily="18" charset="0"/>
      <p:regular r:id="rId16"/>
      <p:bold r:id="rId17"/>
      <p:italic r:id="rId18"/>
      <p:boldItalic r:id="rId19"/>
    </p:embeddedFont>
    <p:embeddedFont>
      <p:font typeface="Lilita One" panose="020B0604020202020204" charset="0"/>
      <p:regular r:id="rId20"/>
    </p:embeddedFont>
    <p:embeddedFont>
      <p:font typeface="Comfortaa" panose="020B0604020202020204" charset="0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5875"/>
    <a:srgbClr val="CA1433"/>
    <a:srgbClr val="FF3333"/>
    <a:srgbClr val="D8FFFF"/>
    <a:srgbClr val="FCD4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9B643A0-1773-45B3-984D-F7B4827569B1}">
  <a:tblStyle styleId="{99B643A0-1773-45B3-984D-F7B4827569B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49" autoAdjust="0"/>
    <p:restoredTop sz="93051" autoAdjust="0"/>
  </p:normalViewPr>
  <p:slideViewPr>
    <p:cSldViewPr snapToGrid="0">
      <p:cViewPr varScale="1">
        <p:scale>
          <a:sx n="139" d="100"/>
          <a:sy n="139" d="100"/>
        </p:scale>
        <p:origin x="4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078a0c099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078a0c099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e4b7ac326b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e4b7ac326b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g1078a0c0997_0_390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5" name="Google Shape;1005;g1078a0c0997_0_390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4b7ac326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4b7ac326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280A8-C204-ED8B-99D2-1BD3664675C1}"/>
              </a:ext>
            </a:extLst>
          </p:cNvPr>
          <p:cNvSpPr/>
          <p:nvPr userDrawn="1"/>
        </p:nvSpPr>
        <p:spPr>
          <a:xfrm>
            <a:off x="-2003048" y="1691640"/>
            <a:ext cx="14510180" cy="3198974"/>
          </a:xfrm>
          <a:prstGeom prst="rect">
            <a:avLst/>
          </a:prstGeom>
          <a:solidFill>
            <a:schemeClr val="tx2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3000" y="3023081"/>
            <a:ext cx="7698000" cy="868800"/>
          </a:xfrm>
          <a:prstGeom prst="rect">
            <a:avLst/>
          </a:prstGeom>
          <a:effectLst>
            <a:outerShdw dist="228600" dir="7620000" algn="bl" rotWithShape="0">
              <a:schemeClr val="accent1">
                <a:alpha val="5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048940" y="4021268"/>
            <a:ext cx="5046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07061" y="3175475"/>
            <a:ext cx="3316756" cy="3346243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1">
                <a:alpha val="61000"/>
              </a:schemeClr>
            </a:outerShdw>
          </a:effectLst>
        </p:spPr>
      </p:pic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11871" y="-680325"/>
            <a:ext cx="2008997" cy="2026850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1">
                <a:alpha val="61000"/>
              </a:schemeClr>
            </a:outerShdw>
          </a:effectLst>
        </p:spPr>
      </p:pic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14179" y="2325750"/>
            <a:ext cx="2008997" cy="2026850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1">
                <a:alpha val="61000"/>
              </a:schemeClr>
            </a:outerShdw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6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37611" y="10"/>
            <a:ext cx="8212623" cy="802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950901">
            <a:off x="-292800" y="-977498"/>
            <a:ext cx="2232676" cy="225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495394">
            <a:off x="5359834" y="-318414"/>
            <a:ext cx="8212628" cy="802417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1860901" y="2209127"/>
            <a:ext cx="3518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1860900" y="1207850"/>
            <a:ext cx="1284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1860900" y="3210400"/>
            <a:ext cx="3745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1" name="Google Shape;2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0044" y="-818113"/>
            <a:ext cx="3296666" cy="3296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6177" y="3510460"/>
            <a:ext cx="2811826" cy="283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7252" y="2910647"/>
            <a:ext cx="2811826" cy="283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5627" y="-1002215"/>
            <a:ext cx="2811826" cy="283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7251" y="2668999"/>
            <a:ext cx="1284301" cy="1295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1557150" y="1620150"/>
            <a:ext cx="6029700" cy="22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3" name="Google Shape;1008;p57">
            <a:extLst>
              <a:ext uri="{FF2B5EF4-FFF2-40B4-BE49-F238E27FC236}">
                <a16:creationId xmlns:a16="http://schemas.microsoft.com/office/drawing/2014/main" id="{1BAA16A4-9552-18D3-DA6D-BB336EDD052F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 rot="6543878" flipH="1">
            <a:off x="6783840" y="3285993"/>
            <a:ext cx="2289346" cy="1915192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5">
                <a:alpha val="61000"/>
              </a:schemeClr>
            </a:outerShdw>
          </a:effectLst>
        </p:spPr>
      </p:pic>
      <p:pic>
        <p:nvPicPr>
          <p:cNvPr id="4" name="Google Shape;1009;p57">
            <a:extLst>
              <a:ext uri="{FF2B5EF4-FFF2-40B4-BE49-F238E27FC236}">
                <a16:creationId xmlns:a16="http://schemas.microsoft.com/office/drawing/2014/main" id="{2B99187A-FBF3-4A7C-7594-B408A33C87AB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 rot="2089804">
            <a:off x="7412539" y="356645"/>
            <a:ext cx="2464192" cy="1742114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5">
                <a:alpha val="61000"/>
              </a:schemeClr>
            </a:outerShdw>
          </a:effectLst>
        </p:spPr>
      </p:pic>
      <p:pic>
        <p:nvPicPr>
          <p:cNvPr id="5" name="Google Shape;1010;p57">
            <a:extLst>
              <a:ext uri="{FF2B5EF4-FFF2-40B4-BE49-F238E27FC236}">
                <a16:creationId xmlns:a16="http://schemas.microsoft.com/office/drawing/2014/main" id="{4629D6B3-3863-1FF0-164B-9B48999B5F6E}"/>
              </a:ext>
            </a:extLst>
          </p:cNvPr>
          <p:cNvPicPr preferRelativeResize="0"/>
          <p:nvPr userDrawn="1"/>
        </p:nvPicPr>
        <p:blipFill>
          <a:blip r:embed="rId5">
            <a:alphaModFix/>
          </a:blip>
          <a:stretch>
            <a:fillRect/>
          </a:stretch>
        </p:blipFill>
        <p:spPr>
          <a:xfrm rot="5052312" flipH="1">
            <a:off x="203061" y="412183"/>
            <a:ext cx="1035793" cy="1038653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5">
                <a:alpha val="61000"/>
              </a:schemeClr>
            </a:outerShdw>
          </a:effectLst>
        </p:spPr>
      </p:pic>
      <p:pic>
        <p:nvPicPr>
          <p:cNvPr id="6" name="Google Shape;1011;p57">
            <a:extLst>
              <a:ext uri="{FF2B5EF4-FFF2-40B4-BE49-F238E27FC236}">
                <a16:creationId xmlns:a16="http://schemas.microsoft.com/office/drawing/2014/main" id="{A80E8E5D-7400-2B07-DC1C-98C498EA2AFB}"/>
              </a:ext>
            </a:extLst>
          </p:cNvPr>
          <p:cNvPicPr preferRelativeResize="0"/>
          <p:nvPr userDrawn="1"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47850" y="3382049"/>
            <a:ext cx="1817100" cy="1825400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5">
                <a:alpha val="61000"/>
              </a:schemeClr>
            </a:outerShdw>
          </a:effectLst>
        </p:spPr>
      </p:pic>
      <p:pic>
        <p:nvPicPr>
          <p:cNvPr id="7" name="Google Shape;1012;p57">
            <a:extLst>
              <a:ext uri="{FF2B5EF4-FFF2-40B4-BE49-F238E27FC236}">
                <a16:creationId xmlns:a16="http://schemas.microsoft.com/office/drawing/2014/main" id="{9DD02CAE-EDB6-4D7F-C7EC-AADCDB1CB9FD}"/>
              </a:ext>
            </a:extLst>
          </p:cNvPr>
          <p:cNvPicPr preferRelativeResize="0"/>
          <p:nvPr userDrawn="1"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6737478" y="2267541"/>
            <a:ext cx="3296666" cy="3296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13;p57">
            <a:extLst>
              <a:ext uri="{FF2B5EF4-FFF2-40B4-BE49-F238E27FC236}">
                <a16:creationId xmlns:a16="http://schemas.microsoft.com/office/drawing/2014/main" id="{D7ECC14D-CD90-174A-C51B-EFA5B9CCE273}"/>
              </a:ext>
            </a:extLst>
          </p:cNvPr>
          <p:cNvPicPr preferRelativeResize="0"/>
          <p:nvPr userDrawn="1"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-557659" y="-716826"/>
            <a:ext cx="3296666" cy="3296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14;p57">
            <a:extLst>
              <a:ext uri="{FF2B5EF4-FFF2-40B4-BE49-F238E27FC236}">
                <a16:creationId xmlns:a16="http://schemas.microsoft.com/office/drawing/2014/main" id="{03EFAA73-E952-15A6-9726-5AFE4AE5D4A8}"/>
              </a:ext>
            </a:extLst>
          </p:cNvPr>
          <p:cNvPicPr preferRelativeResize="0"/>
          <p:nvPr userDrawn="1"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-984135" y="2267541"/>
            <a:ext cx="3296666" cy="3296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15;p57">
            <a:extLst>
              <a:ext uri="{FF2B5EF4-FFF2-40B4-BE49-F238E27FC236}">
                <a16:creationId xmlns:a16="http://schemas.microsoft.com/office/drawing/2014/main" id="{B18A7999-9EAC-095F-67A8-98A87FD2BA5B}"/>
              </a:ext>
            </a:extLst>
          </p:cNvPr>
          <p:cNvPicPr preferRelativeResize="0"/>
          <p:nvPr userDrawn="1"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6311002" y="-724920"/>
            <a:ext cx="3296666" cy="3296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 txBox="1">
            <a:spLocks noGrp="1"/>
          </p:cNvSpPr>
          <p:nvPr>
            <p:ph type="title"/>
          </p:nvPr>
        </p:nvSpPr>
        <p:spPr>
          <a:xfrm>
            <a:off x="720000" y="2086786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2" hasCustomPrompt="1"/>
          </p:nvPr>
        </p:nvSpPr>
        <p:spPr>
          <a:xfrm>
            <a:off x="1432350" y="1453908"/>
            <a:ext cx="911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1"/>
          </p:nvPr>
        </p:nvSpPr>
        <p:spPr>
          <a:xfrm>
            <a:off x="720000" y="2407859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3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4"/>
          </p:nvPr>
        </p:nvSpPr>
        <p:spPr>
          <a:xfrm>
            <a:off x="3403800" y="2086786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title" idx="5" hasCustomPrompt="1"/>
          </p:nvPr>
        </p:nvSpPr>
        <p:spPr>
          <a:xfrm>
            <a:off x="4116150" y="1453908"/>
            <a:ext cx="911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6"/>
          </p:nvPr>
        </p:nvSpPr>
        <p:spPr>
          <a:xfrm>
            <a:off x="3403800" y="2407859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 idx="7"/>
          </p:nvPr>
        </p:nvSpPr>
        <p:spPr>
          <a:xfrm>
            <a:off x="6087600" y="2086786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8" hasCustomPrompt="1"/>
          </p:nvPr>
        </p:nvSpPr>
        <p:spPr>
          <a:xfrm>
            <a:off x="6799950" y="1453908"/>
            <a:ext cx="911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9"/>
          </p:nvPr>
        </p:nvSpPr>
        <p:spPr>
          <a:xfrm>
            <a:off x="6087600" y="2407859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13"/>
          </p:nvPr>
        </p:nvSpPr>
        <p:spPr>
          <a:xfrm>
            <a:off x="720000" y="3771836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14" hasCustomPrompt="1"/>
          </p:nvPr>
        </p:nvSpPr>
        <p:spPr>
          <a:xfrm>
            <a:off x="1432350" y="3138958"/>
            <a:ext cx="911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5"/>
          </p:nvPr>
        </p:nvSpPr>
        <p:spPr>
          <a:xfrm>
            <a:off x="770425" y="4092909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16"/>
          </p:nvPr>
        </p:nvSpPr>
        <p:spPr>
          <a:xfrm>
            <a:off x="3416406" y="3771836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17" hasCustomPrompt="1"/>
          </p:nvPr>
        </p:nvSpPr>
        <p:spPr>
          <a:xfrm>
            <a:off x="4116150" y="3138958"/>
            <a:ext cx="911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18"/>
          </p:nvPr>
        </p:nvSpPr>
        <p:spPr>
          <a:xfrm>
            <a:off x="3416406" y="4092909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 idx="19"/>
          </p:nvPr>
        </p:nvSpPr>
        <p:spPr>
          <a:xfrm>
            <a:off x="6087600" y="3771836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20" hasCustomPrompt="1"/>
          </p:nvPr>
        </p:nvSpPr>
        <p:spPr>
          <a:xfrm>
            <a:off x="6799950" y="3138958"/>
            <a:ext cx="911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21"/>
          </p:nvPr>
        </p:nvSpPr>
        <p:spPr>
          <a:xfrm>
            <a:off x="6087600" y="4092909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2" name="Google Shape;9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7711652" y="-1571051"/>
            <a:ext cx="2811826" cy="2836801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1">
                <a:alpha val="61000"/>
              </a:schemeClr>
            </a:outerShdw>
          </a:effectLst>
        </p:spPr>
      </p:pic>
      <p:pic>
        <p:nvPicPr>
          <p:cNvPr id="93" name="Google Shape;9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1079171" y="260893"/>
            <a:ext cx="2008997" cy="2026850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1">
                <a:alpha val="61000"/>
              </a:schemeClr>
            </a:outerShdw>
          </a:effectLst>
        </p:spPr>
      </p:pic>
      <p:pic>
        <p:nvPicPr>
          <p:cNvPr id="94" name="Google Shape;9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33373" y="2890301"/>
            <a:ext cx="911700" cy="914210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1">
                <a:alpha val="61000"/>
              </a:schemeClr>
            </a:outerShdw>
          </a:effec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>
            <a:spLocks noGrp="1"/>
          </p:cNvSpPr>
          <p:nvPr>
            <p:ph type="subTitle" idx="1"/>
          </p:nvPr>
        </p:nvSpPr>
        <p:spPr>
          <a:xfrm>
            <a:off x="2012100" y="1354050"/>
            <a:ext cx="5119800" cy="22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08" name="Google Shape;108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867106" y="2763000"/>
            <a:ext cx="2008997" cy="2026850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1">
                <a:alpha val="61000"/>
              </a:schemeClr>
            </a:outerShdw>
          </a:effectLst>
        </p:spPr>
      </p:pic>
      <p:pic>
        <p:nvPicPr>
          <p:cNvPr id="109" name="Google Shape;10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321988" y="3677925"/>
            <a:ext cx="2692575" cy="2716516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1">
                <a:alpha val="61000"/>
              </a:schemeClr>
            </a:outerShdw>
          </a:effectLst>
        </p:spPr>
      </p:pic>
      <p:pic>
        <p:nvPicPr>
          <p:cNvPr id="110" name="Google Shape;110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767744" y="-441925"/>
            <a:ext cx="2008997" cy="2026850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1">
                <a:alpha val="61000"/>
              </a:schemeClr>
            </a:outerShdw>
          </a:effec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_1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07061" y="3175475"/>
            <a:ext cx="3316756" cy="3346243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1">
                <a:alpha val="61000"/>
              </a:schemeClr>
            </a:outerShdw>
          </a:effectLst>
        </p:spPr>
      </p:pic>
      <p:pic>
        <p:nvPicPr>
          <p:cNvPr id="209" name="Google Shape;209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14179" y="2325750"/>
            <a:ext cx="2008997" cy="2026850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1">
                <a:alpha val="61000"/>
              </a:schemeClr>
            </a:outerShdw>
          </a:effectLst>
        </p:spPr>
      </p:pic>
      <p:pic>
        <p:nvPicPr>
          <p:cNvPr id="210" name="Google Shape;21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699997" flipH="1">
            <a:off x="-56228" y="-619038"/>
            <a:ext cx="1697154" cy="1314430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1">
                <a:alpha val="61000"/>
              </a:schemeClr>
            </a:outerShdw>
          </a:effectLst>
        </p:spPr>
      </p:pic>
      <p:pic>
        <p:nvPicPr>
          <p:cNvPr id="211" name="Google Shape;211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36196" y="298900"/>
            <a:ext cx="2008997" cy="2026850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1">
                <a:alpha val="61000"/>
              </a:schemeClr>
            </a:outerShdw>
          </a:effec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LANK_1_1_1_1_1_1_1_1_1">
    <p:bg>
      <p:bgPr>
        <a:solidFill>
          <a:schemeClr val="accent6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123389" flipH="1">
            <a:off x="1566985" y="-739788"/>
            <a:ext cx="8849731" cy="8646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950901" flipH="1">
            <a:off x="7627629" y="-846373"/>
            <a:ext cx="2232676" cy="225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304606">
            <a:off x="-5350907" y="-27964"/>
            <a:ext cx="8212628" cy="802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542920" y="-1076838"/>
            <a:ext cx="3296666" cy="3296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459772" y="2462535"/>
            <a:ext cx="2811826" cy="283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61328" y="-1007115"/>
            <a:ext cx="2811826" cy="283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497629" y="4135124"/>
            <a:ext cx="1284301" cy="1295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LANK_1_1_1_1_1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392170" y="-1445363"/>
            <a:ext cx="3296666" cy="3296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587480" y="2920549"/>
            <a:ext cx="3296666" cy="3296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  <a:effectLst>
            <a:outerShdw dist="161925" dir="8220000" algn="bl" rotWithShape="0">
              <a:schemeClr val="accent1">
                <a:alpha val="52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Lilita One"/>
              <a:buNone/>
              <a:defRPr sz="35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Lilita One"/>
              <a:buNone/>
              <a:defRPr sz="35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Lilita One"/>
              <a:buNone/>
              <a:defRPr sz="35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Lilita One"/>
              <a:buNone/>
              <a:defRPr sz="35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Lilita One"/>
              <a:buNone/>
              <a:defRPr sz="35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Lilita One"/>
              <a:buNone/>
              <a:defRPr sz="35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Lilita One"/>
              <a:buNone/>
              <a:defRPr sz="35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Lilita One"/>
              <a:buNone/>
              <a:defRPr sz="35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Lilita One"/>
              <a:buNone/>
              <a:defRPr sz="35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D338C4-3C48-4BE9-797C-AD5DBD89B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74DD2D-C11E-AD88-200B-98DC66C6D9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5CC5BD45-98A8-7F97-62D7-8CE608DB10B4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D2319C1-3227-B15C-ECDB-E8A08298D7F0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993AC8-4BB0-8E1E-C047-61040F1F5591}"/>
              </a:ext>
            </a:extLst>
          </p:cNvPr>
          <p:cNvSpPr txBox="1">
            <a:spLocks/>
          </p:cNvSpPr>
          <p:nvPr userDrawn="1"/>
        </p:nvSpPr>
        <p:spPr>
          <a:xfrm>
            <a:off x="7089937" y="-77269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DIỆU HIỀN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035DDAB-0F40-29B0-34AE-2BB652C7BE16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129532" y="28318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5A9F66-CA9B-1599-9406-D14AA2ADF5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F03F00-89C9-AA8E-8C95-EEA27433B1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2A9A6A-038A-B78E-33AC-C0040C411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329FFD-AED7-586F-4F42-E486A3CB11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433694-6859-52BA-4BF9-5247FD0DA1D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8" r:id="rId4"/>
    <p:sldLayoutId id="2147483659" r:id="rId5"/>
    <p:sldLayoutId id="2147483661" r:id="rId6"/>
    <p:sldLayoutId id="2147483671" r:id="rId7"/>
    <p:sldLayoutId id="2147483672" r:id="rId8"/>
    <p:sldLayoutId id="2147483673" r:id="rId9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6.png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0.png"/><Relationship Id="rId3" Type="http://schemas.openxmlformats.org/officeDocument/2006/relationships/image" Target="../media/image8.jpg"/><Relationship Id="rId7" Type="http://schemas.microsoft.com/office/2007/relationships/hdphoto" Target="../media/hdphoto7.wdp"/><Relationship Id="rId12" Type="http://schemas.openxmlformats.org/officeDocument/2006/relationships/image" Target="../media/image11.png"/><Relationship Id="rId17" Type="http://schemas.microsoft.com/office/2007/relationships/hdphoto" Target="../media/hdphoto10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microsoft.com/office/2007/relationships/hdphoto" Target="../media/hdphoto6.wdp"/><Relationship Id="rId15" Type="http://schemas.microsoft.com/office/2007/relationships/hdphoto" Target="../media/hdphoto9.wdp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8.wdp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125477">
            <a:off x="7248034" y="3355660"/>
            <a:ext cx="855218" cy="807883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1">
                <a:alpha val="61000"/>
              </a:schemeClr>
            </a:outerShdw>
          </a:effectLst>
        </p:spPr>
      </p:pic>
      <p:pic>
        <p:nvPicPr>
          <p:cNvPr id="10" name="Google Shape;1035;p60">
            <a:extLst>
              <a:ext uri="{FF2B5EF4-FFF2-40B4-BE49-F238E27FC236}">
                <a16:creationId xmlns:a16="http://schemas.microsoft.com/office/drawing/2014/main" id="{4858E108-BEBC-F2EF-B5F8-9A81515ABC9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256122" flipH="1">
            <a:off x="8248242" y="-432245"/>
            <a:ext cx="2289346" cy="1915192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5">
                <a:alpha val="61000"/>
              </a:schemeClr>
            </a:outerShdw>
          </a:effectLst>
        </p:spPr>
      </p:pic>
      <p:pic>
        <p:nvPicPr>
          <p:cNvPr id="18" name="Google Shape;48;p6">
            <a:extLst>
              <a:ext uri="{FF2B5EF4-FFF2-40B4-BE49-F238E27FC236}">
                <a16:creationId xmlns:a16="http://schemas.microsoft.com/office/drawing/2014/main" id="{3EF950BB-16C5-F18E-B312-4E5681C3871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871880">
            <a:off x="-47728" y="3979539"/>
            <a:ext cx="1697154" cy="1314429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1">
                <a:alpha val="61000"/>
              </a:schemeClr>
            </a:outerShdw>
          </a:effectLst>
        </p:spPr>
      </p:pic>
      <p:pic>
        <p:nvPicPr>
          <p:cNvPr id="12" name="Google Shape;1040;p60">
            <a:extLst>
              <a:ext uri="{FF2B5EF4-FFF2-40B4-BE49-F238E27FC236}">
                <a16:creationId xmlns:a16="http://schemas.microsoft.com/office/drawing/2014/main" id="{7592C8B2-116C-A807-133B-63D0CBB9F8B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7003289" y="2486204"/>
            <a:ext cx="1990965" cy="2230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040;p60">
            <a:extLst>
              <a:ext uri="{FF2B5EF4-FFF2-40B4-BE49-F238E27FC236}">
                <a16:creationId xmlns:a16="http://schemas.microsoft.com/office/drawing/2014/main" id="{619571E3-B73F-B743-3977-6EEF313E17C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7660575" y="-714197"/>
            <a:ext cx="2557926" cy="241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46;p6">
            <a:extLst>
              <a:ext uri="{FF2B5EF4-FFF2-40B4-BE49-F238E27FC236}">
                <a16:creationId xmlns:a16="http://schemas.microsoft.com/office/drawing/2014/main" id="{1664D09F-601C-3EDF-900F-80E3D580758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191874" y="2279510"/>
            <a:ext cx="1453203" cy="1276717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1">
                <a:alpha val="61000"/>
              </a:schemeClr>
            </a:outerShdw>
          </a:effec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DCAEA2A7-FE53-AAD2-578B-D7757E023D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1525" y="-60450"/>
            <a:ext cx="472658" cy="545976"/>
          </a:xfrm>
          <a:prstGeom prst="rect">
            <a:avLst/>
          </a:prstGeom>
        </p:spPr>
      </p:pic>
      <p:pic>
        <p:nvPicPr>
          <p:cNvPr id="5" name="Picture 4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16FDDDE1-6132-2F4B-A600-1C8483643D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9800" y="3868186"/>
            <a:ext cx="1261118" cy="1338125"/>
          </a:xfrm>
          <a:prstGeom prst="rect">
            <a:avLst/>
          </a:prstGeom>
        </p:spPr>
      </p:pic>
      <p:pic>
        <p:nvPicPr>
          <p:cNvPr id="25" name="Google Shape;46;p6">
            <a:extLst>
              <a:ext uri="{FF2B5EF4-FFF2-40B4-BE49-F238E27FC236}">
                <a16:creationId xmlns:a16="http://schemas.microsoft.com/office/drawing/2014/main" id="{12DB6147-C58B-5728-7826-8C9664C609E7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6949041" y="4426863"/>
            <a:ext cx="1453203" cy="1276717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1">
                <a:alpha val="61000"/>
              </a:schemeClr>
            </a:outerShdw>
          </a:effectLst>
        </p:spPr>
      </p:pic>
      <p:pic>
        <p:nvPicPr>
          <p:cNvPr id="9" name="Google Shape;1039;p60">
            <a:extLst>
              <a:ext uri="{FF2B5EF4-FFF2-40B4-BE49-F238E27FC236}">
                <a16:creationId xmlns:a16="http://schemas.microsoft.com/office/drawing/2014/main" id="{34B15DEB-6D93-266C-411D-62D52D98656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-277011" y="3360037"/>
            <a:ext cx="2180553" cy="2161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Cute girl standing with inflatable yellow duck Vector Image">
            <a:extLst>
              <a:ext uri="{FF2B5EF4-FFF2-40B4-BE49-F238E27FC236}">
                <a16:creationId xmlns:a16="http://schemas.microsoft.com/office/drawing/2014/main" id="{5049D402-1FC1-B1AE-2D42-164F06AA7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479" y="2690742"/>
            <a:ext cx="2968744" cy="320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9" name="Google Shape;239;p31"/>
          <p:cNvSpPr txBox="1">
            <a:spLocks noGrp="1"/>
          </p:cNvSpPr>
          <p:nvPr>
            <p:ph type="ctrTitle"/>
          </p:nvPr>
        </p:nvSpPr>
        <p:spPr>
          <a:xfrm>
            <a:off x="-694711" y="1001318"/>
            <a:ext cx="76980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500">
                <a:ln w="25400">
                  <a:solidFill>
                    <a:srgbClr val="00B0F0"/>
                  </a:solidFill>
                </a:ln>
                <a:solidFill>
                  <a:schemeClr val="bg1"/>
                </a:solidFill>
                <a:latin typeface="#9Slide07 IcielCadena" panose="02000503000000020004" pitchFamily="2" charset="0"/>
              </a:rPr>
              <a:t>Ôn tập các số đến </a:t>
            </a:r>
            <a:r>
              <a:rPr lang="en" sz="650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latin typeface="#9Slide07 IcielCadena" panose="02000503000000020004" pitchFamily="2" charset="0"/>
              </a:rPr>
              <a:t/>
            </a:r>
            <a:br>
              <a:rPr lang="en" sz="650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latin typeface="#9Slide07 IcielCadena" panose="02000503000000020004" pitchFamily="2" charset="0"/>
              </a:rPr>
            </a:br>
            <a:r>
              <a:rPr lang="en" sz="9600">
                <a:ln>
                  <a:solidFill>
                    <a:srgbClr val="FFFF00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Cadena" panose="02000503000000020004" pitchFamily="2" charset="0"/>
              </a:rPr>
              <a:t>1</a:t>
            </a:r>
            <a:endParaRPr sz="9600">
              <a:ln>
                <a:solidFill>
                  <a:srgbClr val="FFFF00"/>
                </a:solidFill>
              </a:ln>
              <a:solidFill>
                <a:schemeClr val="accent4">
                  <a:lumMod val="75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#9Slide07 IcielCadena" panose="02000503000000020004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C304A33-770D-8EA7-2220-90E219DD669E}"/>
              </a:ext>
            </a:extLst>
          </p:cNvPr>
          <p:cNvSpPr txBox="1"/>
          <p:nvPr/>
        </p:nvSpPr>
        <p:spPr>
          <a:xfrm>
            <a:off x="6645937" y="-18875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000" b="1" kern="0">
                <a:solidFill>
                  <a:schemeClr val="bg1">
                    <a:alpha val="45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2000" b="1" kern="0">
              <a:solidFill>
                <a:schemeClr val="bg1">
                  <a:alpha val="45000"/>
                </a:scheme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2F7673-F4AA-0515-D8EB-56D932606A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33205" y="1144922"/>
            <a:ext cx="1956986" cy="1408298"/>
          </a:xfrm>
          <a:prstGeom prst="rect">
            <a:avLst/>
          </a:prstGeom>
        </p:spPr>
      </p:pic>
      <p:sp>
        <p:nvSpPr>
          <p:cNvPr id="24" name="Google Shape;260;p33">
            <a:extLst>
              <a:ext uri="{FF2B5EF4-FFF2-40B4-BE49-F238E27FC236}">
                <a16:creationId xmlns:a16="http://schemas.microsoft.com/office/drawing/2014/main" id="{000EA473-DD05-735E-AB5E-2A77764E0787}"/>
              </a:ext>
            </a:extLst>
          </p:cNvPr>
          <p:cNvSpPr txBox="1">
            <a:spLocks/>
          </p:cNvSpPr>
          <p:nvPr/>
        </p:nvSpPr>
        <p:spPr>
          <a:xfrm>
            <a:off x="2383146" y="4254712"/>
            <a:ext cx="4753121" cy="508335"/>
          </a:xfrm>
          <a:prstGeom prst="rect">
            <a:avLst/>
          </a:prstGeom>
          <a:noFill/>
          <a:ln>
            <a:noFill/>
          </a:ln>
          <a:effectLst>
            <a:outerShdw dist="228600" dir="7620000" algn="bl" rotWithShape="0">
              <a:schemeClr val="accent1">
                <a:alpha val="5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Lilita One"/>
              <a:buNone/>
              <a:defRPr sz="5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Lilita One"/>
              <a:buNone/>
              <a:defRPr sz="52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Lilita One"/>
              <a:buNone/>
              <a:defRPr sz="52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Lilita One"/>
              <a:buNone/>
              <a:defRPr sz="52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Lilita One"/>
              <a:buNone/>
              <a:defRPr sz="52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Lilita One"/>
              <a:buNone/>
              <a:defRPr sz="52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Lilita One"/>
              <a:buNone/>
              <a:defRPr sz="52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Lilita One"/>
              <a:buNone/>
              <a:defRPr sz="52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Lilita One"/>
              <a:buNone/>
              <a:defRPr sz="52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-US" sz="3600">
                <a:ln w="12700">
                  <a:solidFill>
                    <a:schemeClr val="bg1"/>
                  </a:solidFill>
                </a:ln>
                <a:solidFill>
                  <a:schemeClr val="tx1"/>
                </a:solidFill>
                <a:latin typeface="UTM Habano" panose="02040603050506020204" pitchFamily="18" charset="0"/>
              </a:rPr>
              <a:t>Trang 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30CAE4-A749-12CB-BDF7-5D0A420154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86400" y="1003158"/>
            <a:ext cx="7498730" cy="4700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60;p33">
            <a:extLst>
              <a:ext uri="{FF2B5EF4-FFF2-40B4-BE49-F238E27FC236}">
                <a16:creationId xmlns:a16="http://schemas.microsoft.com/office/drawing/2014/main" id="{6295259E-35AA-4A88-43E0-D7F8FE0132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7528" y="197610"/>
            <a:ext cx="7730836" cy="127065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Em ước lượng xem trong hình có khoảng mấy chục viên bi rồi đếm số viên bi trong hình đó (theo mẫu).</a:t>
            </a:r>
            <a:endParaRPr sz="2500" b="1">
              <a:solidFill>
                <a:schemeClr val="tx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E056E4F-BFDA-A004-7F79-5A787E05B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130" y="57517"/>
            <a:ext cx="1350073" cy="127065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1A3C962-860D-355D-54D6-0B02AC83D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756" y="2135704"/>
            <a:ext cx="5296396" cy="2885705"/>
          </a:xfrm>
          <a:prstGeom prst="rect">
            <a:avLst/>
          </a:prstGeom>
        </p:spPr>
      </p:pic>
      <p:sp>
        <p:nvSpPr>
          <p:cNvPr id="30" name="Google Shape;260;p33">
            <a:extLst>
              <a:ext uri="{FF2B5EF4-FFF2-40B4-BE49-F238E27FC236}">
                <a16:creationId xmlns:a16="http://schemas.microsoft.com/office/drawing/2014/main" id="{FABC6036-4D29-55B5-BDD5-2CFFA4ABC3B0}"/>
              </a:ext>
            </a:extLst>
          </p:cNvPr>
          <p:cNvSpPr txBox="1">
            <a:spLocks/>
          </p:cNvSpPr>
          <p:nvPr/>
        </p:nvSpPr>
        <p:spPr>
          <a:xfrm>
            <a:off x="5593277" y="2492712"/>
            <a:ext cx="3336967" cy="236504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accent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pPr marL="342900" indent="-342900">
              <a:buFontTx/>
              <a:buChar char="-"/>
            </a:pPr>
            <a:r>
              <a:rPr lang="vi-VN" sz="2500" b="1">
                <a:solidFill>
                  <a:schemeClr val="bg1"/>
                </a:solidFill>
                <a:latin typeface="UTM Avo" panose="02040603050506020204" pitchFamily="18" charset="0"/>
              </a:rPr>
              <a:t>Em ước lượng</a:t>
            </a:r>
            <a:r>
              <a:rPr lang="en-US" sz="2500" b="1">
                <a:solidFill>
                  <a:schemeClr val="bg1"/>
                </a:solidFill>
                <a:latin typeface="UTM Avo" panose="02040603050506020204" pitchFamily="18" charset="0"/>
              </a:rPr>
              <a:t>: </a:t>
            </a:r>
            <a:r>
              <a:rPr lang="en-US" sz="2500" b="1">
                <a:solidFill>
                  <a:srgbClr val="002060"/>
                </a:solidFill>
                <a:latin typeface="UTM Avo" panose="02040603050506020204" pitchFamily="18" charset="0"/>
              </a:rPr>
              <a:t>Khoảng</a:t>
            </a:r>
          </a:p>
          <a:p>
            <a:r>
              <a:rPr lang="en-US" sz="2500" b="1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500" b="1">
                <a:solidFill>
                  <a:srgbClr val="002060"/>
                </a:solidFill>
                <a:latin typeface="UTM Avo" panose="02040603050506020204" pitchFamily="18" charset="0"/>
              </a:rPr>
              <a:t>3 chục viên bi.</a:t>
            </a:r>
          </a:p>
          <a:p>
            <a:r>
              <a:rPr lang="en-US" sz="2500" b="1">
                <a:solidFill>
                  <a:schemeClr val="bg1"/>
                </a:solidFill>
                <a:latin typeface="UTM Avo" panose="02040603050506020204" pitchFamily="18" charset="0"/>
              </a:rPr>
              <a:t>- Em đếm được:</a:t>
            </a:r>
          </a:p>
          <a:p>
            <a:r>
              <a:rPr lang="en-US" sz="2500" b="1">
                <a:solidFill>
                  <a:srgbClr val="002060"/>
                </a:solidFill>
                <a:latin typeface="UTM Avo" panose="02040603050506020204" pitchFamily="18" charset="0"/>
              </a:rPr>
              <a:t>32 viên bi</a:t>
            </a:r>
          </a:p>
        </p:txBody>
      </p:sp>
      <p:sp>
        <p:nvSpPr>
          <p:cNvPr id="31" name="Google Shape;260;p33">
            <a:extLst>
              <a:ext uri="{FF2B5EF4-FFF2-40B4-BE49-F238E27FC236}">
                <a16:creationId xmlns:a16="http://schemas.microsoft.com/office/drawing/2014/main" id="{5A50459C-8A0F-C988-E786-80997A53387E}"/>
              </a:ext>
            </a:extLst>
          </p:cNvPr>
          <p:cNvSpPr txBox="1">
            <a:spLocks/>
          </p:cNvSpPr>
          <p:nvPr/>
        </p:nvSpPr>
        <p:spPr>
          <a:xfrm>
            <a:off x="-657216" y="1592996"/>
            <a:ext cx="4753121" cy="508335"/>
          </a:xfrm>
          <a:prstGeom prst="rect">
            <a:avLst/>
          </a:prstGeom>
          <a:noFill/>
          <a:ln>
            <a:noFill/>
          </a:ln>
          <a:effectLst>
            <a:outerShdw dist="161925" dir="8220000" algn="bl" rotWithShape="0">
              <a:schemeClr val="accent1">
                <a:alpha val="5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accent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-US" sz="4800">
                <a:ln w="63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002060"/>
                </a:solidFill>
                <a:latin typeface="UTM Habano" panose="02040603050506020204" pitchFamily="18" charset="0"/>
              </a:rPr>
              <a:t>a) </a:t>
            </a:r>
            <a:r>
              <a:rPr lang="en-US" sz="4800">
                <a:ln w="63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002060"/>
                </a:solidFill>
                <a:latin typeface="UTM Flamenco" panose="02040603050506020204" pitchFamily="18" charset="0"/>
              </a:rPr>
              <a:t>Mẫu</a:t>
            </a:r>
          </a:p>
        </p:txBody>
      </p:sp>
    </p:spTree>
    <p:extLst>
      <p:ext uri="{BB962C8B-B14F-4D97-AF65-F5344CB8AC3E}">
        <p14:creationId xmlns:p14="http://schemas.microsoft.com/office/powerpoint/2010/main" val="88939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D0BB6F27-F40D-7E7E-FA2B-F34C27FE5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803" y="206706"/>
            <a:ext cx="5558276" cy="2714624"/>
          </a:xfrm>
          <a:prstGeom prst="rect">
            <a:avLst/>
          </a:prstGeom>
        </p:spPr>
      </p:pic>
      <p:sp>
        <p:nvSpPr>
          <p:cNvPr id="26" name="Google Shape;260;p33">
            <a:extLst>
              <a:ext uri="{FF2B5EF4-FFF2-40B4-BE49-F238E27FC236}">
                <a16:creationId xmlns:a16="http://schemas.microsoft.com/office/drawing/2014/main" id="{79A6244F-F3D8-563F-4378-E1150FD033A3}"/>
              </a:ext>
            </a:extLst>
          </p:cNvPr>
          <p:cNvSpPr txBox="1">
            <a:spLocks/>
          </p:cNvSpPr>
          <p:nvPr/>
        </p:nvSpPr>
        <p:spPr>
          <a:xfrm>
            <a:off x="605641" y="3141394"/>
            <a:ext cx="7766464" cy="8976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accent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pPr marL="342900" indent="-342900">
              <a:buFontTx/>
              <a:buChar char="-"/>
            </a:pPr>
            <a:r>
              <a:rPr lang="vi-VN" sz="2500" b="1">
                <a:solidFill>
                  <a:schemeClr val="tx1"/>
                </a:solidFill>
                <a:latin typeface="UTM Avo" panose="02040603050506020204" pitchFamily="18" charset="0"/>
              </a:rPr>
              <a:t>Em ước lượng</a:t>
            </a:r>
            <a:r>
              <a:rPr lang="en-US" sz="2500" b="1">
                <a:solidFill>
                  <a:schemeClr val="tx1"/>
                </a:solidFill>
                <a:latin typeface="UTM Avo" panose="02040603050506020204" pitchFamily="18" charset="0"/>
              </a:rPr>
              <a:t>: Khoảng              chục viên bi.</a:t>
            </a:r>
          </a:p>
        </p:txBody>
      </p:sp>
      <p:sp>
        <p:nvSpPr>
          <p:cNvPr id="28" name="Google Shape;260;p33">
            <a:extLst>
              <a:ext uri="{FF2B5EF4-FFF2-40B4-BE49-F238E27FC236}">
                <a16:creationId xmlns:a16="http://schemas.microsoft.com/office/drawing/2014/main" id="{9779A01F-98E9-C4D9-D9CB-12CB77597BAE}"/>
              </a:ext>
            </a:extLst>
          </p:cNvPr>
          <p:cNvSpPr txBox="1">
            <a:spLocks/>
          </p:cNvSpPr>
          <p:nvPr/>
        </p:nvSpPr>
        <p:spPr>
          <a:xfrm>
            <a:off x="1092530" y="4113540"/>
            <a:ext cx="6792686" cy="8976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accent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-US" sz="2500" b="1">
                <a:solidFill>
                  <a:schemeClr val="tx1"/>
                </a:solidFill>
                <a:latin typeface="UTM Avo" panose="02040603050506020204" pitchFamily="18" charset="0"/>
              </a:rPr>
              <a:t>Em đếm được :               viên bi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EAD648D-A09C-014F-F3C0-F54C029FD613}"/>
              </a:ext>
            </a:extLst>
          </p:cNvPr>
          <p:cNvSpPr/>
          <p:nvPr/>
        </p:nvSpPr>
        <p:spPr>
          <a:xfrm>
            <a:off x="4910448" y="3279536"/>
            <a:ext cx="1080655" cy="6214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UTM Flamenco" panose="02040603050506020204" pitchFamily="18" charset="0"/>
              </a:rPr>
              <a:t>3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4F9B8E5-0199-778D-CB2F-56DD772B11DC}"/>
              </a:ext>
            </a:extLst>
          </p:cNvPr>
          <p:cNvSpPr/>
          <p:nvPr/>
        </p:nvSpPr>
        <p:spPr>
          <a:xfrm>
            <a:off x="4572000" y="4251682"/>
            <a:ext cx="1080655" cy="621413"/>
          </a:xfrm>
          <a:prstGeom prst="roundRect">
            <a:avLst>
              <a:gd name="adj" fmla="val 10934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UTM Flamenco" panose="02040603050506020204" pitchFamily="18" charset="0"/>
              </a:rPr>
              <a:t>38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71F0080-BBCF-F46B-E60A-807605193284}"/>
              </a:ext>
            </a:extLst>
          </p:cNvPr>
          <p:cNvSpPr/>
          <p:nvPr/>
        </p:nvSpPr>
        <p:spPr>
          <a:xfrm>
            <a:off x="4910448" y="3254229"/>
            <a:ext cx="1080655" cy="6214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UTM Flamenco" panose="02040603050506020204" pitchFamily="18" charset="0"/>
              </a:rPr>
              <a:t>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8747A29-E6FC-CF7B-9BAA-5F16DEEA5174}"/>
              </a:ext>
            </a:extLst>
          </p:cNvPr>
          <p:cNvSpPr/>
          <p:nvPr/>
        </p:nvSpPr>
        <p:spPr>
          <a:xfrm>
            <a:off x="4572000" y="4251681"/>
            <a:ext cx="1080655" cy="6214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UTM Flamenc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9993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vector graphics, accessory, aircraft&#10;&#10;Description automatically generated">
            <a:extLst>
              <a:ext uri="{FF2B5EF4-FFF2-40B4-BE49-F238E27FC236}">
                <a16:creationId xmlns:a16="http://schemas.microsoft.com/office/drawing/2014/main" id="{797CDF3A-0054-170C-5980-404F1CF6C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64969" cy="5143500"/>
          </a:xfrm>
          <a:prstGeom prst="rect">
            <a:avLst/>
          </a:prstGeom>
        </p:spPr>
      </p:pic>
      <p:sp>
        <p:nvSpPr>
          <p:cNvPr id="3" name="Google Shape;260;p33">
            <a:extLst>
              <a:ext uri="{FF2B5EF4-FFF2-40B4-BE49-F238E27FC236}">
                <a16:creationId xmlns:a16="http://schemas.microsoft.com/office/drawing/2014/main" id="{50F916CD-7A24-33B4-DF6E-E74AC89791CD}"/>
              </a:ext>
            </a:extLst>
          </p:cNvPr>
          <p:cNvSpPr txBox="1">
            <a:spLocks/>
          </p:cNvSpPr>
          <p:nvPr/>
        </p:nvSpPr>
        <p:spPr>
          <a:xfrm>
            <a:off x="522514" y="237452"/>
            <a:ext cx="7568214" cy="1270657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7800" b="0" i="0" u="none" strike="noStrike" cap="none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vi-VN" sz="2500" b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Em ước lượng xem trong hình có khoảng mấy chục quả cà chua rồi đếm số cà chua trong hình đó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7D5A7A-F577-27C6-BD5B-C0635E338B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3530" y="1745561"/>
            <a:ext cx="6588589" cy="3192427"/>
          </a:xfrm>
          <a:prstGeom prst="rect">
            <a:avLst/>
          </a:prstGeom>
        </p:spPr>
      </p:pic>
      <p:pic>
        <p:nvPicPr>
          <p:cNvPr id="5" name="Picture 2" descr="Cute farm girl in standing position Cartoon 3414935 Vector Art at Vecteezy">
            <a:extLst>
              <a:ext uri="{FF2B5EF4-FFF2-40B4-BE49-F238E27FC236}">
                <a16:creationId xmlns:a16="http://schemas.microsoft.com/office/drawing/2014/main" id="{8F6E03D7-21CC-0554-9CFC-0C34B596C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21" b="93281" l="9848" r="92122">
                        <a14:foregroundMark x1="60340" y1="3021" x2="60340" y2="3021"/>
                        <a14:foregroundMark x1="92122" y1="14792" x2="92122" y2="14792"/>
                        <a14:foregroundMark x1="58371" y1="22396" x2="58371" y2="27708"/>
                        <a14:foregroundMark x1="46822" y1="22396" x2="46822" y2="29531"/>
                        <a14:foregroundMark x1="58371" y1="89792" x2="58371" y2="89792"/>
                        <a14:foregroundMark x1="35363" y1="93021" x2="35363" y2="93021"/>
                        <a14:foregroundMark x1="59534" y1="82448" x2="59534" y2="82448"/>
                        <a14:foregroundMark x1="42077" y1="80573" x2="42077" y2="80573"/>
                        <a14:foregroundMark x1="42525" y1="80833" x2="44047" y2="86823"/>
                        <a14:foregroundMark x1="59982" y1="80573" x2="59982" y2="83594"/>
                        <a14:foregroundMark x1="59982" y1="89375" x2="59982" y2="89375"/>
                        <a14:foregroundMark x1="60698" y1="92344" x2="60698" y2="92344"/>
                        <a14:foregroundMark x1="65533" y1="93281" x2="65533" y2="9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32136"/>
            <a:ext cx="2720195" cy="417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D3A4B4-4F1E-10A0-0714-F44FB89FC3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6028" y="140141"/>
            <a:ext cx="1708941" cy="152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7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0D7C4-DB2D-711E-199F-67C9005BD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B251363-2CB3-3130-5E5B-8A2C3D88C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6584"/>
            <a:ext cx="9144001" cy="5143500"/>
          </a:xfrm>
          <a:prstGeom prst="rect">
            <a:avLst/>
          </a:prstGeom>
        </p:spPr>
      </p:pic>
      <p:pic>
        <p:nvPicPr>
          <p:cNvPr id="5" name="Picture 2" descr="Cute farm girl in standing position Cartoon 3414935 Vector Art at Vecteezy">
            <a:extLst>
              <a:ext uri="{FF2B5EF4-FFF2-40B4-BE49-F238E27FC236}">
                <a16:creationId xmlns:a16="http://schemas.microsoft.com/office/drawing/2014/main" id="{867E9626-775A-DE3C-EB42-4F1540D12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21" b="93281" l="9848" r="92122">
                        <a14:foregroundMark x1="60340" y1="3021" x2="60340" y2="3021"/>
                        <a14:foregroundMark x1="92122" y1="14792" x2="92122" y2="14792"/>
                        <a14:foregroundMark x1="58371" y1="22396" x2="58371" y2="27708"/>
                        <a14:foregroundMark x1="46822" y1="22396" x2="46822" y2="29531"/>
                        <a14:foregroundMark x1="58371" y1="89792" x2="58371" y2="89792"/>
                        <a14:foregroundMark x1="35363" y1="93021" x2="35363" y2="93021"/>
                        <a14:foregroundMark x1="59534" y1="82448" x2="59534" y2="82448"/>
                        <a14:foregroundMark x1="42077" y1="80573" x2="42077" y2="80573"/>
                        <a14:foregroundMark x1="42525" y1="80833" x2="44047" y2="86823"/>
                        <a14:foregroundMark x1="59982" y1="80573" x2="59982" y2="83594"/>
                        <a14:foregroundMark x1="59982" y1="89375" x2="59982" y2="89375"/>
                        <a14:foregroundMark x1="60698" y1="92344" x2="60698" y2="92344"/>
                        <a14:foregroundMark x1="65533" y1="93281" x2="65533" y2="9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162" y="294492"/>
            <a:ext cx="3311556" cy="472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7E004D-38EB-127E-12C1-C6840200B1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035" y="316884"/>
            <a:ext cx="5781811" cy="2801511"/>
          </a:xfrm>
          <a:prstGeom prst="rect">
            <a:avLst/>
          </a:prstGeom>
        </p:spPr>
      </p:pic>
      <p:sp>
        <p:nvSpPr>
          <p:cNvPr id="7" name="Google Shape;260;p33">
            <a:extLst>
              <a:ext uri="{FF2B5EF4-FFF2-40B4-BE49-F238E27FC236}">
                <a16:creationId xmlns:a16="http://schemas.microsoft.com/office/drawing/2014/main" id="{5FF3898B-8687-7B08-EF35-CAC97E4B0C3F}"/>
              </a:ext>
            </a:extLst>
          </p:cNvPr>
          <p:cNvSpPr txBox="1">
            <a:spLocks/>
          </p:cNvSpPr>
          <p:nvPr/>
        </p:nvSpPr>
        <p:spPr>
          <a:xfrm>
            <a:off x="190005" y="3228187"/>
            <a:ext cx="8823366" cy="8976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accent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pPr marL="342900" indent="-342900">
              <a:buFontTx/>
              <a:buChar char="-"/>
            </a:pPr>
            <a:r>
              <a:rPr lang="vi-VN" sz="2500" b="1">
                <a:solidFill>
                  <a:srgbClr val="00B050"/>
                </a:solidFill>
                <a:latin typeface="UTM Avo" panose="02040603050506020204" pitchFamily="18" charset="0"/>
              </a:rPr>
              <a:t>Em ước lượng</a:t>
            </a:r>
            <a:r>
              <a:rPr lang="en-US" sz="2500" b="1">
                <a:solidFill>
                  <a:srgbClr val="00B050"/>
                </a:solidFill>
                <a:latin typeface="UTM Avo" panose="02040603050506020204" pitchFamily="18" charset="0"/>
              </a:rPr>
              <a:t>: Khoảng              chục quả cà chua.</a:t>
            </a:r>
          </a:p>
        </p:txBody>
      </p:sp>
      <p:sp>
        <p:nvSpPr>
          <p:cNvPr id="8" name="Google Shape;260;p33">
            <a:extLst>
              <a:ext uri="{FF2B5EF4-FFF2-40B4-BE49-F238E27FC236}">
                <a16:creationId xmlns:a16="http://schemas.microsoft.com/office/drawing/2014/main" id="{A7B2AA1D-535E-88E6-9CE4-C4C40C46241A}"/>
              </a:ext>
            </a:extLst>
          </p:cNvPr>
          <p:cNvSpPr txBox="1">
            <a:spLocks/>
          </p:cNvSpPr>
          <p:nvPr/>
        </p:nvSpPr>
        <p:spPr>
          <a:xfrm>
            <a:off x="1102167" y="4200937"/>
            <a:ext cx="6757061" cy="8976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accent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-US" sz="2500" b="1">
                <a:solidFill>
                  <a:schemeClr val="tx1"/>
                </a:solidFill>
                <a:latin typeface="UTM Avo" panose="02040603050506020204" pitchFamily="18" charset="0"/>
              </a:rPr>
              <a:t>Em đếm được :               quả cà chua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290B555-B5BA-D6B3-2C6F-9F8AE6C9E7CC}"/>
              </a:ext>
            </a:extLst>
          </p:cNvPr>
          <p:cNvSpPr/>
          <p:nvPr/>
        </p:nvSpPr>
        <p:spPr>
          <a:xfrm>
            <a:off x="4480697" y="3319596"/>
            <a:ext cx="1080655" cy="621413"/>
          </a:xfrm>
          <a:prstGeom prst="round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UTM Flamenco" panose="02040603050506020204" pitchFamily="18" charset="0"/>
              </a:rPr>
              <a:t>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A293963-58F2-0E66-9D26-E6D7998FB7B3}"/>
              </a:ext>
            </a:extLst>
          </p:cNvPr>
          <p:cNvSpPr/>
          <p:nvPr/>
        </p:nvSpPr>
        <p:spPr>
          <a:xfrm>
            <a:off x="4154635" y="4341901"/>
            <a:ext cx="1080655" cy="621413"/>
          </a:xfrm>
          <a:prstGeom prst="roundRect">
            <a:avLst>
              <a:gd name="adj" fmla="val 10934"/>
            </a:avLst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UTM Flamenco" panose="02040603050506020204" pitchFamily="18" charset="0"/>
              </a:rPr>
              <a:t>42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1E5D16C-D44B-25E7-44E5-3D55BF321A84}"/>
              </a:ext>
            </a:extLst>
          </p:cNvPr>
          <p:cNvSpPr/>
          <p:nvPr/>
        </p:nvSpPr>
        <p:spPr>
          <a:xfrm>
            <a:off x="4480697" y="3303272"/>
            <a:ext cx="1080655" cy="62141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UTM Flamenco" panose="020406030505060202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7F24CCF-134A-F58B-80B6-3FB344BC681E}"/>
              </a:ext>
            </a:extLst>
          </p:cNvPr>
          <p:cNvSpPr/>
          <p:nvPr/>
        </p:nvSpPr>
        <p:spPr>
          <a:xfrm>
            <a:off x="4121019" y="4304629"/>
            <a:ext cx="1199410" cy="658685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UTM Flamenc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427839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5"/>
          <p:cNvSpPr txBox="1">
            <a:spLocks noGrp="1"/>
          </p:cNvSpPr>
          <p:nvPr>
            <p:ph type="title"/>
          </p:nvPr>
        </p:nvSpPr>
        <p:spPr>
          <a:xfrm>
            <a:off x="3697061" y="650916"/>
            <a:ext cx="3059340" cy="8180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bg1"/>
                </a:solidFill>
                <a:latin typeface="UTM Gradoo" panose="02040603050506020204" pitchFamily="18" charset="0"/>
              </a:rPr>
              <a:t>S</a:t>
            </a:r>
            <a:r>
              <a:rPr lang="en" sz="4500" b="1">
                <a:solidFill>
                  <a:schemeClr val="bg1"/>
                </a:solidFill>
                <a:latin typeface="UTM Gradoo" panose="02040603050506020204" pitchFamily="18" charset="0"/>
              </a:rPr>
              <a:t>ố?</a:t>
            </a:r>
            <a:endParaRPr sz="4500" b="1">
              <a:solidFill>
                <a:schemeClr val="bg1"/>
              </a:solidFill>
              <a:latin typeface="UTM Gradoo" panose="02040603050506020204" pitchFamily="18" charset="0"/>
            </a:endParaRPr>
          </a:p>
        </p:txBody>
      </p:sp>
      <p:pic>
        <p:nvPicPr>
          <p:cNvPr id="296" name="Google Shape;29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3861" y="2743200"/>
            <a:ext cx="3352259" cy="3346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7783" y="2209137"/>
            <a:ext cx="3302862" cy="3296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089802">
            <a:off x="469475" y="3663451"/>
            <a:ext cx="1654732" cy="1169849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1">
                <a:alpha val="61000"/>
              </a:scheme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9483BC-6A8D-CB30-84C6-DC648B198C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4303" y="165190"/>
            <a:ext cx="1652159" cy="1481456"/>
          </a:xfrm>
          <a:prstGeom prst="rect">
            <a:avLst/>
          </a:prstGeom>
        </p:spPr>
      </p:pic>
      <p:sp>
        <p:nvSpPr>
          <p:cNvPr id="14" name="Google Shape;260;p33">
            <a:extLst>
              <a:ext uri="{FF2B5EF4-FFF2-40B4-BE49-F238E27FC236}">
                <a16:creationId xmlns:a16="http://schemas.microsoft.com/office/drawing/2014/main" id="{041F4A9B-FBC5-B94C-A4CB-1A28C49CC6CF}"/>
              </a:ext>
            </a:extLst>
          </p:cNvPr>
          <p:cNvSpPr txBox="1">
            <a:spLocks/>
          </p:cNvSpPr>
          <p:nvPr/>
        </p:nvSpPr>
        <p:spPr>
          <a:xfrm>
            <a:off x="836489" y="1672305"/>
            <a:ext cx="7653169" cy="54957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7800" b="0" i="0" u="none" strike="noStrike" cap="none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-US" sz="3200" b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a) Số 87 gồm 8 chục là: 87 = 80 + 7</a:t>
            </a:r>
            <a:endParaRPr lang="vi-VN" sz="3200" b="1">
              <a:solidFill>
                <a:schemeClr val="tx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Google Shape;260;p33">
            <a:extLst>
              <a:ext uri="{FF2B5EF4-FFF2-40B4-BE49-F238E27FC236}">
                <a16:creationId xmlns:a16="http://schemas.microsoft.com/office/drawing/2014/main" id="{FB3659F0-4442-6275-A41E-3EC8E20055ED}"/>
              </a:ext>
            </a:extLst>
          </p:cNvPr>
          <p:cNvSpPr txBox="1">
            <a:spLocks/>
          </p:cNvSpPr>
          <p:nvPr/>
        </p:nvSpPr>
        <p:spPr>
          <a:xfrm>
            <a:off x="45231" y="3549834"/>
            <a:ext cx="9157492" cy="80755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7800" b="0" i="0" u="none" strike="noStrike" cap="none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-US" sz="2700" b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c) Số 63 gồm ? chục và ? đơn vị, viết là:  ? = ? + ? </a:t>
            </a:r>
            <a:endParaRPr lang="vi-VN" sz="2700" b="1">
              <a:solidFill>
                <a:schemeClr val="tx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0" name="Google Shape;260;p33">
            <a:extLst>
              <a:ext uri="{FF2B5EF4-FFF2-40B4-BE49-F238E27FC236}">
                <a16:creationId xmlns:a16="http://schemas.microsoft.com/office/drawing/2014/main" id="{776B97E6-4AB9-E0E2-96E5-8AB369E17837}"/>
              </a:ext>
            </a:extLst>
          </p:cNvPr>
          <p:cNvSpPr txBox="1">
            <a:spLocks/>
          </p:cNvSpPr>
          <p:nvPr/>
        </p:nvSpPr>
        <p:spPr>
          <a:xfrm>
            <a:off x="45231" y="2339338"/>
            <a:ext cx="9098769" cy="8388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7800" b="0" i="0" u="none" strike="noStrike" cap="none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-US" sz="2700" b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b) Số 45 gồm ? chục và ? đơn vị, viết là: 45 = ? + ?</a:t>
            </a:r>
            <a:endParaRPr lang="vi-VN" sz="2700" b="1">
              <a:solidFill>
                <a:schemeClr val="tx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723800-D53D-AB22-58A6-1172F63F0A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5700" y="2339338"/>
            <a:ext cx="7092600" cy="2442344"/>
          </a:xfr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3500" b="1">
                <a:solidFill>
                  <a:srgbClr val="002060"/>
                </a:solidFill>
                <a:latin typeface="UTM Avo" panose="02040603050506020204" pitchFamily="18" charset="0"/>
              </a:rPr>
              <a:t>Để thực hiện bài tập này, cùng chơi trò chơi </a:t>
            </a:r>
          </a:p>
          <a:p>
            <a:pPr algn="ctr"/>
            <a:r>
              <a:rPr lang="en-US" sz="3500" b="1">
                <a:solidFill>
                  <a:srgbClr val="DE5875"/>
                </a:solidFill>
                <a:latin typeface="UTM Flamenco" panose="02040603050506020204" pitchFamily="18" charset="0"/>
              </a:rPr>
              <a:t>“Tìm phụ kiện đi biển” </a:t>
            </a:r>
            <a:r>
              <a:rPr lang="en-US" sz="3500" b="1">
                <a:solidFill>
                  <a:srgbClr val="002060"/>
                </a:solidFill>
                <a:latin typeface="UTM Avo" panose="02040603050506020204" pitchFamily="18" charset="0"/>
              </a:rPr>
              <a:t>nhé!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" grpId="0" animBg="1"/>
      <p:bldP spid="14" grpId="0" animBg="1"/>
      <p:bldP spid="9" grpId="0" animBg="1"/>
      <p:bldP spid="9" grpId="1" animBg="1"/>
      <p:bldP spid="10" grpId="0" animBg="1"/>
      <p:bldP spid="10" grpId="1" animBg="1"/>
      <p:bldP spid="3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60;p33">
            <a:extLst>
              <a:ext uri="{FF2B5EF4-FFF2-40B4-BE49-F238E27FC236}">
                <a16:creationId xmlns:a16="http://schemas.microsoft.com/office/drawing/2014/main" id="{0127A3A7-05C1-A787-757C-640BDF2C6C76}"/>
              </a:ext>
            </a:extLst>
          </p:cNvPr>
          <p:cNvSpPr txBox="1">
            <a:spLocks/>
          </p:cNvSpPr>
          <p:nvPr/>
        </p:nvSpPr>
        <p:spPr>
          <a:xfrm>
            <a:off x="0" y="2914784"/>
            <a:ext cx="9144000" cy="13736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7800" b="0" i="0" u="none" strike="noStrike" cap="none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pPr algn="just"/>
            <a:r>
              <a:rPr lang="en-US" sz="2300" b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c) Số 63 gồm       chục và        đơn vị, viết là:       =       +  </a:t>
            </a:r>
            <a:endParaRPr lang="vi-VN" sz="2300" b="1">
              <a:solidFill>
                <a:schemeClr val="tx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Google Shape;260;p33">
            <a:extLst>
              <a:ext uri="{FF2B5EF4-FFF2-40B4-BE49-F238E27FC236}">
                <a16:creationId xmlns:a16="http://schemas.microsoft.com/office/drawing/2014/main" id="{A5248613-6154-BFC5-64D1-527CA8BADAD0}"/>
              </a:ext>
            </a:extLst>
          </p:cNvPr>
          <p:cNvSpPr txBox="1">
            <a:spLocks/>
          </p:cNvSpPr>
          <p:nvPr/>
        </p:nvSpPr>
        <p:spPr>
          <a:xfrm>
            <a:off x="0" y="1420181"/>
            <a:ext cx="9154536" cy="125158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7800" b="0" i="0" u="none" strike="noStrike" cap="none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pPr algn="just"/>
            <a:r>
              <a:rPr lang="en-US" sz="2300" b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b) Số 45 gồm        chục và       đơn vị, viết là: 45 =        +</a:t>
            </a:r>
            <a:endParaRPr lang="vi-VN" sz="2300" b="1">
              <a:solidFill>
                <a:schemeClr val="tx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7" name="dep" descr="Flat summer elements collection">
            <a:extLst>
              <a:ext uri="{FF2B5EF4-FFF2-40B4-BE49-F238E27FC236}">
                <a16:creationId xmlns:a16="http://schemas.microsoft.com/office/drawing/2014/main" id="{3C328BE6-976D-22CB-7239-8BBF761DEA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11" b="96166" l="3994" r="54633">
                        <a14:foregroundMark x1="41054" y1="65655" x2="36262" y2="90895"/>
                        <a14:foregroundMark x1="19169" y1="74441" x2="23642" y2="72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994" r="43746"/>
          <a:stretch/>
        </p:blipFill>
        <p:spPr bwMode="auto">
          <a:xfrm>
            <a:off x="8389104" y="1767981"/>
            <a:ext cx="765432" cy="62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u" descr="Hand drawn summer element collection">
            <a:extLst>
              <a:ext uri="{FF2B5EF4-FFF2-40B4-BE49-F238E27FC236}">
                <a16:creationId xmlns:a16="http://schemas.microsoft.com/office/drawing/2014/main" id="{5C87AFA3-D463-EB90-EEE1-8BD1A4BD2B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78" b="28597" l="51933" r="94659">
                        <a14:foregroundMark x1="84824" y1="20607" x2="87380" y2="15815"/>
                        <a14:foregroundMark x1="88978" y1="18850" x2="90256" y2="19010"/>
                        <a14:foregroundMark x1="89297" y1="17891" x2="90735" y2="16134"/>
                        <a14:foregroundMark x1="88179" y1="14217" x2="89936" y2="13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592" b="68226"/>
          <a:stretch/>
        </p:blipFill>
        <p:spPr bwMode="auto">
          <a:xfrm>
            <a:off x="7423757" y="1739397"/>
            <a:ext cx="812947" cy="54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kinh" descr="Hello summer background with beach elements">
            <a:extLst>
              <a:ext uri="{FF2B5EF4-FFF2-40B4-BE49-F238E27FC236}">
                <a16:creationId xmlns:a16="http://schemas.microsoft.com/office/drawing/2014/main" id="{2164AB88-B05F-AB44-D689-D56AFF5C63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981" b="33067" l="20927" r="52716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8" t="13330" r="46357" b="65210"/>
          <a:stretch/>
        </p:blipFill>
        <p:spPr bwMode="auto">
          <a:xfrm rot="979425">
            <a:off x="2047500" y="1704174"/>
            <a:ext cx="854908" cy="63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kcn" descr="Hello summer background with beach elements">
            <a:extLst>
              <a:ext uri="{FF2B5EF4-FFF2-40B4-BE49-F238E27FC236}">
                <a16:creationId xmlns:a16="http://schemas.microsoft.com/office/drawing/2014/main" id="{A4E64FD2-73B9-3C4B-D822-D60847DB9E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17" b="32748" l="54633" r="80351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36" t="1395" r="15955" b="71770"/>
          <a:stretch/>
        </p:blipFill>
        <p:spPr bwMode="auto">
          <a:xfrm rot="7333085">
            <a:off x="1878967" y="3121546"/>
            <a:ext cx="881858" cy="76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uice">
            <a:extLst>
              <a:ext uri="{FF2B5EF4-FFF2-40B4-BE49-F238E27FC236}">
                <a16:creationId xmlns:a16="http://schemas.microsoft.com/office/drawing/2014/main" id="{6F59D73A-2F04-35EE-BA78-4F9A55262C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7301" y="3126085"/>
            <a:ext cx="782491" cy="728445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bóng">
            <a:extLst>
              <a:ext uri="{FF2B5EF4-FFF2-40B4-BE49-F238E27FC236}">
                <a16:creationId xmlns:a16="http://schemas.microsoft.com/office/drawing/2014/main" id="{1A2B1F1D-B5E7-4576-4146-16E3F16B9FD0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5052312" flipH="1">
            <a:off x="6824348" y="3293820"/>
            <a:ext cx="550939" cy="554290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5">
                <a:alpha val="61000"/>
              </a:schemeClr>
            </a:outerShdw>
          </a:effectLst>
        </p:spPr>
      </p:pic>
      <p:pic>
        <p:nvPicPr>
          <p:cNvPr id="14" name="Kem">
            <a:extLst>
              <a:ext uri="{FF2B5EF4-FFF2-40B4-BE49-F238E27FC236}">
                <a16:creationId xmlns:a16="http://schemas.microsoft.com/office/drawing/2014/main" id="{5F7EA505-7BC3-45A7-A7CC-C9CB22FAE300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2089804">
            <a:off x="7726265" y="3252780"/>
            <a:ext cx="573675" cy="488267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5">
                <a:alpha val="61000"/>
              </a:schemeClr>
            </a:outerShdw>
          </a:effectLst>
        </p:spPr>
      </p:pic>
      <p:pic>
        <p:nvPicPr>
          <p:cNvPr id="15" name="phao">
            <a:extLst>
              <a:ext uri="{FF2B5EF4-FFF2-40B4-BE49-F238E27FC236}">
                <a16:creationId xmlns:a16="http://schemas.microsoft.com/office/drawing/2014/main" id="{AF771D8F-A538-E15C-05DE-FD7D8AFDD179}"/>
              </a:ext>
            </a:extLst>
          </p:cNvPr>
          <p:cNvPicPr preferRelativeResize="0"/>
          <p:nvPr/>
        </p:nvPicPr>
        <p:blipFill>
          <a:blip r:embed="rId14">
            <a:alphaModFix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0537" y="3223281"/>
            <a:ext cx="563463" cy="615696"/>
          </a:xfrm>
          <a:prstGeom prst="rect">
            <a:avLst/>
          </a:prstGeom>
          <a:noFill/>
          <a:ln>
            <a:noFill/>
          </a:ln>
          <a:effectLst>
            <a:outerShdw dist="361950" dir="7440000" algn="bl" rotWithShape="0">
              <a:schemeClr val="accent1">
                <a:alpha val="61000"/>
              </a:schemeClr>
            </a:outerShdw>
          </a:effectLst>
        </p:spPr>
      </p:pic>
      <p:pic>
        <p:nvPicPr>
          <p:cNvPr id="1028" name="tui" descr="Beach Background png download - 1000*1000 - Free Transparent Tote Bag png  Download. - CleanPNG / KissPNG">
            <a:extLst>
              <a:ext uri="{FF2B5EF4-FFF2-40B4-BE49-F238E27FC236}">
                <a16:creationId xmlns:a16="http://schemas.microsoft.com/office/drawing/2014/main" id="{A620C193-76A2-FC72-27BB-AC63D155A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889" b="97000" l="8000" r="90222">
                        <a14:foregroundMark x1="8222" y1="35444" x2="8222" y2="35444"/>
                        <a14:foregroundMark x1="60556" y1="26222" x2="60556" y2="26222"/>
                        <a14:foregroundMark x1="60889" y1="20556" x2="60889" y2="20556"/>
                        <a14:foregroundMark x1="59333" y1="15000" x2="59333" y2="15000"/>
                        <a14:foregroundMark x1="54889" y1="5889" x2="54889" y2="5889"/>
                        <a14:foregroundMark x1="50444" y1="3889" x2="50444" y2="3889"/>
                        <a14:foregroundMark x1="41889" y1="11778" x2="41889" y2="11778"/>
                        <a14:foregroundMark x1="42667" y1="14000" x2="42667" y2="14000"/>
                        <a14:foregroundMark x1="41222" y1="15778" x2="41000" y2="16333"/>
                        <a14:foregroundMark x1="59667" y1="27444" x2="59667" y2="27444"/>
                        <a14:foregroundMark x1="37000" y1="32333" x2="37000" y2="32333"/>
                        <a14:foregroundMark x1="35444" y1="33444" x2="35444" y2="33444"/>
                        <a14:foregroundMark x1="60444" y1="24111" x2="60444" y2="24111"/>
                        <a14:foregroundMark x1="59778" y1="26111" x2="59778" y2="27778"/>
                        <a14:foregroundMark x1="59778" y1="28889" x2="60222" y2="29333"/>
                        <a14:foregroundMark x1="43111" y1="9667" x2="41889" y2="17000"/>
                        <a14:foregroundMark x1="30444" y1="36000" x2="30444" y2="36000"/>
                        <a14:foregroundMark x1="67000" y1="35889" x2="67667" y2="42889"/>
                        <a14:foregroundMark x1="72333" y1="39778" x2="71222" y2="44667"/>
                        <a14:foregroundMark x1="64000" y1="41556" x2="64667" y2="45333"/>
                        <a14:foregroundMark x1="52333" y1="51333" x2="37333" y2="59556"/>
                        <a14:foregroundMark x1="33667" y1="76000" x2="29000" y2="84444"/>
                        <a14:foregroundMark x1="67111" y1="75667" x2="66444" y2="85000"/>
                        <a14:foregroundMark x1="39222" y1="31000" x2="39222" y2="31000"/>
                        <a14:foregroundMark x1="50333" y1="4222" x2="50333" y2="4222"/>
                        <a14:foregroundMark x1="56333" y1="10111" x2="56556" y2="10556"/>
                        <a14:foregroundMark x1="57778" y1="14333" x2="57778" y2="14333"/>
                        <a14:foregroundMark x1="56000" y1="12444" x2="56000" y2="12444"/>
                        <a14:foregroundMark x1="41667" y1="20111" x2="41667" y2="20111"/>
                        <a14:foregroundMark x1="41222" y1="24444" x2="41222" y2="24444"/>
                        <a14:foregroundMark x1="90444" y1="34556" x2="90444" y2="34556"/>
                        <a14:foregroundMark x1="43333" y1="92778" x2="43333" y2="92778"/>
                        <a14:foregroundMark x1="53111" y1="97000" x2="53111" y2="9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621" y="1563783"/>
            <a:ext cx="656092" cy="65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2C959D2-A0C6-5C89-13C0-41589C1CC388}"/>
              </a:ext>
            </a:extLst>
          </p:cNvPr>
          <p:cNvGrpSpPr/>
          <p:nvPr/>
        </p:nvGrpSpPr>
        <p:grpSpPr>
          <a:xfrm>
            <a:off x="9745920" y="2142876"/>
            <a:ext cx="744002" cy="609399"/>
            <a:chOff x="2138178" y="24210"/>
            <a:chExt cx="911700" cy="732077"/>
          </a:xfrm>
        </p:grpSpPr>
        <p:sp>
          <p:nvSpPr>
            <p:cNvPr id="21" name="Google Shape;258;p33">
              <a:extLst>
                <a:ext uri="{FF2B5EF4-FFF2-40B4-BE49-F238E27FC236}">
                  <a16:creationId xmlns:a16="http://schemas.microsoft.com/office/drawing/2014/main" id="{736944F0-8A3B-1D27-00FF-5B653C4F954B}"/>
                </a:ext>
              </a:extLst>
            </p:cNvPr>
            <p:cNvSpPr/>
            <p:nvPr/>
          </p:nvSpPr>
          <p:spPr>
            <a:xfrm>
              <a:off x="2192198" y="24210"/>
              <a:ext cx="803668" cy="732077"/>
            </a:xfrm>
            <a:custGeom>
              <a:avLst/>
              <a:gdLst/>
              <a:ahLst/>
              <a:cxnLst/>
              <a:rect l="l" t="t" r="r" b="b"/>
              <a:pathLst>
                <a:path w="229948" h="209464" extrusionOk="0">
                  <a:moveTo>
                    <a:pt x="126164" y="0"/>
                  </a:moveTo>
                  <a:cubicBezTo>
                    <a:pt x="80135" y="0"/>
                    <a:pt x="30479" y="27760"/>
                    <a:pt x="15225" y="69330"/>
                  </a:cubicBezTo>
                  <a:cubicBezTo>
                    <a:pt x="1" y="110825"/>
                    <a:pt x="19214" y="173158"/>
                    <a:pt x="58307" y="195327"/>
                  </a:cubicBezTo>
                  <a:cubicBezTo>
                    <a:pt x="75523" y="205091"/>
                    <a:pt x="95352" y="208747"/>
                    <a:pt x="114871" y="209395"/>
                  </a:cubicBezTo>
                  <a:cubicBezTo>
                    <a:pt x="116248" y="209440"/>
                    <a:pt x="117622" y="209463"/>
                    <a:pt x="118992" y="209463"/>
                  </a:cubicBezTo>
                  <a:cubicBezTo>
                    <a:pt x="166231" y="209463"/>
                    <a:pt x="208389" y="182519"/>
                    <a:pt x="220042" y="133115"/>
                  </a:cubicBezTo>
                  <a:cubicBezTo>
                    <a:pt x="220329" y="131894"/>
                    <a:pt x="220597" y="130672"/>
                    <a:pt x="220846" y="129446"/>
                  </a:cubicBezTo>
                  <a:cubicBezTo>
                    <a:pt x="229947" y="84357"/>
                    <a:pt x="212896" y="34146"/>
                    <a:pt x="172613" y="11399"/>
                  </a:cubicBezTo>
                  <a:cubicBezTo>
                    <a:pt x="158775" y="3584"/>
                    <a:pt x="142704" y="0"/>
                    <a:pt x="126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142875" dir="8460000" algn="bl" rotWithShape="0">
                <a:schemeClr val="accent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 b="1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Google Shape;261;p33">
              <a:extLst>
                <a:ext uri="{FF2B5EF4-FFF2-40B4-BE49-F238E27FC236}">
                  <a16:creationId xmlns:a16="http://schemas.microsoft.com/office/drawing/2014/main" id="{F24E5977-46D7-142B-0FFD-4FFEB63C1076}"/>
                </a:ext>
              </a:extLst>
            </p:cNvPr>
            <p:cNvSpPr txBox="1">
              <a:spLocks/>
            </p:cNvSpPr>
            <p:nvPr/>
          </p:nvSpPr>
          <p:spPr>
            <a:xfrm>
              <a:off x="2138178" y="184458"/>
              <a:ext cx="911700" cy="4116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2500" b="1">
                  <a:solidFill>
                    <a:schemeClr val="bg1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ABAB34D-F9DF-CAE9-84CA-3AA8982E6221}"/>
              </a:ext>
            </a:extLst>
          </p:cNvPr>
          <p:cNvGrpSpPr/>
          <p:nvPr/>
        </p:nvGrpSpPr>
        <p:grpSpPr>
          <a:xfrm>
            <a:off x="-1169730" y="1741275"/>
            <a:ext cx="744002" cy="609399"/>
            <a:chOff x="2138178" y="24210"/>
            <a:chExt cx="911700" cy="732077"/>
          </a:xfrm>
        </p:grpSpPr>
        <p:sp>
          <p:nvSpPr>
            <p:cNvPr id="24" name="Google Shape;258;p33">
              <a:extLst>
                <a:ext uri="{FF2B5EF4-FFF2-40B4-BE49-F238E27FC236}">
                  <a16:creationId xmlns:a16="http://schemas.microsoft.com/office/drawing/2014/main" id="{B03177DC-2A9A-9B3D-A20F-D423CE7BBD02}"/>
                </a:ext>
              </a:extLst>
            </p:cNvPr>
            <p:cNvSpPr/>
            <p:nvPr/>
          </p:nvSpPr>
          <p:spPr>
            <a:xfrm>
              <a:off x="2192198" y="24210"/>
              <a:ext cx="803668" cy="732077"/>
            </a:xfrm>
            <a:custGeom>
              <a:avLst/>
              <a:gdLst/>
              <a:ahLst/>
              <a:cxnLst/>
              <a:rect l="l" t="t" r="r" b="b"/>
              <a:pathLst>
                <a:path w="229948" h="209464" extrusionOk="0">
                  <a:moveTo>
                    <a:pt x="126164" y="0"/>
                  </a:moveTo>
                  <a:cubicBezTo>
                    <a:pt x="80135" y="0"/>
                    <a:pt x="30479" y="27760"/>
                    <a:pt x="15225" y="69330"/>
                  </a:cubicBezTo>
                  <a:cubicBezTo>
                    <a:pt x="1" y="110825"/>
                    <a:pt x="19214" y="173158"/>
                    <a:pt x="58307" y="195327"/>
                  </a:cubicBezTo>
                  <a:cubicBezTo>
                    <a:pt x="75523" y="205091"/>
                    <a:pt x="95352" y="208747"/>
                    <a:pt x="114871" y="209395"/>
                  </a:cubicBezTo>
                  <a:cubicBezTo>
                    <a:pt x="116248" y="209440"/>
                    <a:pt x="117622" y="209463"/>
                    <a:pt x="118992" y="209463"/>
                  </a:cubicBezTo>
                  <a:cubicBezTo>
                    <a:pt x="166231" y="209463"/>
                    <a:pt x="208389" y="182519"/>
                    <a:pt x="220042" y="133115"/>
                  </a:cubicBezTo>
                  <a:cubicBezTo>
                    <a:pt x="220329" y="131894"/>
                    <a:pt x="220597" y="130672"/>
                    <a:pt x="220846" y="129446"/>
                  </a:cubicBezTo>
                  <a:cubicBezTo>
                    <a:pt x="229947" y="84357"/>
                    <a:pt x="212896" y="34146"/>
                    <a:pt x="172613" y="11399"/>
                  </a:cubicBezTo>
                  <a:cubicBezTo>
                    <a:pt x="158775" y="3584"/>
                    <a:pt x="142704" y="0"/>
                    <a:pt x="126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142875" dir="8460000" algn="bl" rotWithShape="0">
                <a:schemeClr val="accent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 b="1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5" name="Google Shape;261;p33">
              <a:extLst>
                <a:ext uri="{FF2B5EF4-FFF2-40B4-BE49-F238E27FC236}">
                  <a16:creationId xmlns:a16="http://schemas.microsoft.com/office/drawing/2014/main" id="{EEEB5A01-622A-F448-5331-36B23E6669FE}"/>
                </a:ext>
              </a:extLst>
            </p:cNvPr>
            <p:cNvSpPr txBox="1">
              <a:spLocks/>
            </p:cNvSpPr>
            <p:nvPr/>
          </p:nvSpPr>
          <p:spPr>
            <a:xfrm>
              <a:off x="2138178" y="184458"/>
              <a:ext cx="911700" cy="4116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2500" b="1">
                  <a:solidFill>
                    <a:schemeClr val="bg1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6E68372-863B-73EC-5DA1-B6AF4C4CA87D}"/>
              </a:ext>
            </a:extLst>
          </p:cNvPr>
          <p:cNvGrpSpPr/>
          <p:nvPr/>
        </p:nvGrpSpPr>
        <p:grpSpPr>
          <a:xfrm>
            <a:off x="9668881" y="1450850"/>
            <a:ext cx="744002" cy="609399"/>
            <a:chOff x="2138178" y="24210"/>
            <a:chExt cx="911700" cy="732077"/>
          </a:xfrm>
        </p:grpSpPr>
        <p:sp>
          <p:nvSpPr>
            <p:cNvPr id="27" name="Google Shape;258;p33">
              <a:extLst>
                <a:ext uri="{FF2B5EF4-FFF2-40B4-BE49-F238E27FC236}">
                  <a16:creationId xmlns:a16="http://schemas.microsoft.com/office/drawing/2014/main" id="{AF53D059-7750-81C2-B363-0CFB3880F350}"/>
                </a:ext>
              </a:extLst>
            </p:cNvPr>
            <p:cNvSpPr/>
            <p:nvPr/>
          </p:nvSpPr>
          <p:spPr>
            <a:xfrm>
              <a:off x="2192198" y="24210"/>
              <a:ext cx="803668" cy="732077"/>
            </a:xfrm>
            <a:custGeom>
              <a:avLst/>
              <a:gdLst/>
              <a:ahLst/>
              <a:cxnLst/>
              <a:rect l="l" t="t" r="r" b="b"/>
              <a:pathLst>
                <a:path w="229948" h="209464" extrusionOk="0">
                  <a:moveTo>
                    <a:pt x="126164" y="0"/>
                  </a:moveTo>
                  <a:cubicBezTo>
                    <a:pt x="80135" y="0"/>
                    <a:pt x="30479" y="27760"/>
                    <a:pt x="15225" y="69330"/>
                  </a:cubicBezTo>
                  <a:cubicBezTo>
                    <a:pt x="1" y="110825"/>
                    <a:pt x="19214" y="173158"/>
                    <a:pt x="58307" y="195327"/>
                  </a:cubicBezTo>
                  <a:cubicBezTo>
                    <a:pt x="75523" y="205091"/>
                    <a:pt x="95352" y="208747"/>
                    <a:pt x="114871" y="209395"/>
                  </a:cubicBezTo>
                  <a:cubicBezTo>
                    <a:pt x="116248" y="209440"/>
                    <a:pt x="117622" y="209463"/>
                    <a:pt x="118992" y="209463"/>
                  </a:cubicBezTo>
                  <a:cubicBezTo>
                    <a:pt x="166231" y="209463"/>
                    <a:pt x="208389" y="182519"/>
                    <a:pt x="220042" y="133115"/>
                  </a:cubicBezTo>
                  <a:cubicBezTo>
                    <a:pt x="220329" y="131894"/>
                    <a:pt x="220597" y="130672"/>
                    <a:pt x="220846" y="129446"/>
                  </a:cubicBezTo>
                  <a:cubicBezTo>
                    <a:pt x="229947" y="84357"/>
                    <a:pt x="212896" y="34146"/>
                    <a:pt x="172613" y="11399"/>
                  </a:cubicBezTo>
                  <a:cubicBezTo>
                    <a:pt x="158775" y="3584"/>
                    <a:pt x="142704" y="0"/>
                    <a:pt x="126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142875" dir="8460000" algn="bl" rotWithShape="0">
                <a:schemeClr val="accent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 b="1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8" name="Google Shape;261;p33">
              <a:extLst>
                <a:ext uri="{FF2B5EF4-FFF2-40B4-BE49-F238E27FC236}">
                  <a16:creationId xmlns:a16="http://schemas.microsoft.com/office/drawing/2014/main" id="{8A6AF250-4343-54CA-FC43-661D7ED8847A}"/>
                </a:ext>
              </a:extLst>
            </p:cNvPr>
            <p:cNvSpPr txBox="1">
              <a:spLocks/>
            </p:cNvSpPr>
            <p:nvPr/>
          </p:nvSpPr>
          <p:spPr>
            <a:xfrm>
              <a:off x="2138178" y="184458"/>
              <a:ext cx="911700" cy="4116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2500" b="1">
                  <a:solidFill>
                    <a:schemeClr val="bg1"/>
                  </a:solidFill>
                  <a:latin typeface="UTM Avo" panose="02040603050506020204" pitchFamily="18" charset="0"/>
                </a:rPr>
                <a:t>40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615EF42-91F9-9A58-7D8E-CA8AE9CE1B94}"/>
              </a:ext>
            </a:extLst>
          </p:cNvPr>
          <p:cNvGrpSpPr/>
          <p:nvPr/>
        </p:nvGrpSpPr>
        <p:grpSpPr>
          <a:xfrm>
            <a:off x="-1261040" y="2511733"/>
            <a:ext cx="744002" cy="609399"/>
            <a:chOff x="2138178" y="24210"/>
            <a:chExt cx="911700" cy="732077"/>
          </a:xfrm>
        </p:grpSpPr>
        <p:sp>
          <p:nvSpPr>
            <p:cNvPr id="30" name="Google Shape;258;p33">
              <a:extLst>
                <a:ext uri="{FF2B5EF4-FFF2-40B4-BE49-F238E27FC236}">
                  <a16:creationId xmlns:a16="http://schemas.microsoft.com/office/drawing/2014/main" id="{7ADEB45C-7206-27E8-D7D9-48F1DCF84DED}"/>
                </a:ext>
              </a:extLst>
            </p:cNvPr>
            <p:cNvSpPr/>
            <p:nvPr/>
          </p:nvSpPr>
          <p:spPr>
            <a:xfrm>
              <a:off x="2192198" y="24210"/>
              <a:ext cx="803668" cy="732077"/>
            </a:xfrm>
            <a:custGeom>
              <a:avLst/>
              <a:gdLst/>
              <a:ahLst/>
              <a:cxnLst/>
              <a:rect l="l" t="t" r="r" b="b"/>
              <a:pathLst>
                <a:path w="229948" h="209464" extrusionOk="0">
                  <a:moveTo>
                    <a:pt x="126164" y="0"/>
                  </a:moveTo>
                  <a:cubicBezTo>
                    <a:pt x="80135" y="0"/>
                    <a:pt x="30479" y="27760"/>
                    <a:pt x="15225" y="69330"/>
                  </a:cubicBezTo>
                  <a:cubicBezTo>
                    <a:pt x="1" y="110825"/>
                    <a:pt x="19214" y="173158"/>
                    <a:pt x="58307" y="195327"/>
                  </a:cubicBezTo>
                  <a:cubicBezTo>
                    <a:pt x="75523" y="205091"/>
                    <a:pt x="95352" y="208747"/>
                    <a:pt x="114871" y="209395"/>
                  </a:cubicBezTo>
                  <a:cubicBezTo>
                    <a:pt x="116248" y="209440"/>
                    <a:pt x="117622" y="209463"/>
                    <a:pt x="118992" y="209463"/>
                  </a:cubicBezTo>
                  <a:cubicBezTo>
                    <a:pt x="166231" y="209463"/>
                    <a:pt x="208389" y="182519"/>
                    <a:pt x="220042" y="133115"/>
                  </a:cubicBezTo>
                  <a:cubicBezTo>
                    <a:pt x="220329" y="131894"/>
                    <a:pt x="220597" y="130672"/>
                    <a:pt x="220846" y="129446"/>
                  </a:cubicBezTo>
                  <a:cubicBezTo>
                    <a:pt x="229947" y="84357"/>
                    <a:pt x="212896" y="34146"/>
                    <a:pt x="172613" y="11399"/>
                  </a:cubicBezTo>
                  <a:cubicBezTo>
                    <a:pt x="158775" y="3584"/>
                    <a:pt x="142704" y="0"/>
                    <a:pt x="126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142875" dir="8460000" algn="bl" rotWithShape="0">
                <a:schemeClr val="accent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 b="1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1" name="Google Shape;261;p33">
              <a:extLst>
                <a:ext uri="{FF2B5EF4-FFF2-40B4-BE49-F238E27FC236}">
                  <a16:creationId xmlns:a16="http://schemas.microsoft.com/office/drawing/2014/main" id="{C2697E1A-EA72-DBA3-5B80-D45BAEB458CE}"/>
                </a:ext>
              </a:extLst>
            </p:cNvPr>
            <p:cNvSpPr txBox="1">
              <a:spLocks/>
            </p:cNvSpPr>
            <p:nvPr/>
          </p:nvSpPr>
          <p:spPr>
            <a:xfrm>
              <a:off x="2138178" y="184458"/>
              <a:ext cx="911700" cy="4116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2500" b="1">
                  <a:solidFill>
                    <a:schemeClr val="bg1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651839B-5B1C-7C3C-9D61-086694494A27}"/>
              </a:ext>
            </a:extLst>
          </p:cNvPr>
          <p:cNvGrpSpPr/>
          <p:nvPr/>
        </p:nvGrpSpPr>
        <p:grpSpPr>
          <a:xfrm>
            <a:off x="2107776" y="5459652"/>
            <a:ext cx="744002" cy="609399"/>
            <a:chOff x="2138178" y="24210"/>
            <a:chExt cx="911700" cy="732077"/>
          </a:xfrm>
        </p:grpSpPr>
        <p:sp>
          <p:nvSpPr>
            <p:cNvPr id="33" name="Google Shape;258;p33">
              <a:extLst>
                <a:ext uri="{FF2B5EF4-FFF2-40B4-BE49-F238E27FC236}">
                  <a16:creationId xmlns:a16="http://schemas.microsoft.com/office/drawing/2014/main" id="{9D87B078-D734-24AF-5FA7-303B8D71883C}"/>
                </a:ext>
              </a:extLst>
            </p:cNvPr>
            <p:cNvSpPr/>
            <p:nvPr/>
          </p:nvSpPr>
          <p:spPr>
            <a:xfrm>
              <a:off x="2192198" y="24210"/>
              <a:ext cx="803668" cy="732077"/>
            </a:xfrm>
            <a:custGeom>
              <a:avLst/>
              <a:gdLst/>
              <a:ahLst/>
              <a:cxnLst/>
              <a:rect l="l" t="t" r="r" b="b"/>
              <a:pathLst>
                <a:path w="229948" h="209464" extrusionOk="0">
                  <a:moveTo>
                    <a:pt x="126164" y="0"/>
                  </a:moveTo>
                  <a:cubicBezTo>
                    <a:pt x="80135" y="0"/>
                    <a:pt x="30479" y="27760"/>
                    <a:pt x="15225" y="69330"/>
                  </a:cubicBezTo>
                  <a:cubicBezTo>
                    <a:pt x="1" y="110825"/>
                    <a:pt x="19214" y="173158"/>
                    <a:pt x="58307" y="195327"/>
                  </a:cubicBezTo>
                  <a:cubicBezTo>
                    <a:pt x="75523" y="205091"/>
                    <a:pt x="95352" y="208747"/>
                    <a:pt x="114871" y="209395"/>
                  </a:cubicBezTo>
                  <a:cubicBezTo>
                    <a:pt x="116248" y="209440"/>
                    <a:pt x="117622" y="209463"/>
                    <a:pt x="118992" y="209463"/>
                  </a:cubicBezTo>
                  <a:cubicBezTo>
                    <a:pt x="166231" y="209463"/>
                    <a:pt x="208389" y="182519"/>
                    <a:pt x="220042" y="133115"/>
                  </a:cubicBezTo>
                  <a:cubicBezTo>
                    <a:pt x="220329" y="131894"/>
                    <a:pt x="220597" y="130672"/>
                    <a:pt x="220846" y="129446"/>
                  </a:cubicBezTo>
                  <a:cubicBezTo>
                    <a:pt x="229947" y="84357"/>
                    <a:pt x="212896" y="34146"/>
                    <a:pt x="172613" y="11399"/>
                  </a:cubicBezTo>
                  <a:cubicBezTo>
                    <a:pt x="158775" y="3584"/>
                    <a:pt x="142704" y="0"/>
                    <a:pt x="126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142875" dir="8460000" algn="bl" rotWithShape="0">
                <a:schemeClr val="accent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 b="1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4" name="Google Shape;261;p33">
              <a:extLst>
                <a:ext uri="{FF2B5EF4-FFF2-40B4-BE49-F238E27FC236}">
                  <a16:creationId xmlns:a16="http://schemas.microsoft.com/office/drawing/2014/main" id="{CD5D77D8-3B6C-D716-2DC4-30C5A6D4F9D5}"/>
                </a:ext>
              </a:extLst>
            </p:cNvPr>
            <p:cNvSpPr txBox="1">
              <a:spLocks/>
            </p:cNvSpPr>
            <p:nvPr/>
          </p:nvSpPr>
          <p:spPr>
            <a:xfrm>
              <a:off x="2138178" y="184458"/>
              <a:ext cx="911700" cy="4116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2500" b="1">
                  <a:solidFill>
                    <a:schemeClr val="bg1"/>
                  </a:solidFill>
                  <a:latin typeface="UTM Avo" panose="02040603050506020204" pitchFamily="18" charset="0"/>
                </a:rPr>
                <a:t>6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5D0D01E-E994-47A9-AD50-578261359E0F}"/>
              </a:ext>
            </a:extLst>
          </p:cNvPr>
          <p:cNvGrpSpPr/>
          <p:nvPr/>
        </p:nvGrpSpPr>
        <p:grpSpPr>
          <a:xfrm>
            <a:off x="3895790" y="5459652"/>
            <a:ext cx="744002" cy="609399"/>
            <a:chOff x="2138178" y="24210"/>
            <a:chExt cx="911700" cy="732077"/>
          </a:xfrm>
        </p:grpSpPr>
        <p:sp>
          <p:nvSpPr>
            <p:cNvPr id="36" name="Google Shape;258;p33">
              <a:extLst>
                <a:ext uri="{FF2B5EF4-FFF2-40B4-BE49-F238E27FC236}">
                  <a16:creationId xmlns:a16="http://schemas.microsoft.com/office/drawing/2014/main" id="{D415F4B8-1CB0-5611-BCF2-65AB70B38ECB}"/>
                </a:ext>
              </a:extLst>
            </p:cNvPr>
            <p:cNvSpPr/>
            <p:nvPr/>
          </p:nvSpPr>
          <p:spPr>
            <a:xfrm>
              <a:off x="2192198" y="24210"/>
              <a:ext cx="803668" cy="732077"/>
            </a:xfrm>
            <a:custGeom>
              <a:avLst/>
              <a:gdLst/>
              <a:ahLst/>
              <a:cxnLst/>
              <a:rect l="l" t="t" r="r" b="b"/>
              <a:pathLst>
                <a:path w="229948" h="209464" extrusionOk="0">
                  <a:moveTo>
                    <a:pt x="126164" y="0"/>
                  </a:moveTo>
                  <a:cubicBezTo>
                    <a:pt x="80135" y="0"/>
                    <a:pt x="30479" y="27760"/>
                    <a:pt x="15225" y="69330"/>
                  </a:cubicBezTo>
                  <a:cubicBezTo>
                    <a:pt x="1" y="110825"/>
                    <a:pt x="19214" y="173158"/>
                    <a:pt x="58307" y="195327"/>
                  </a:cubicBezTo>
                  <a:cubicBezTo>
                    <a:pt x="75523" y="205091"/>
                    <a:pt x="95352" y="208747"/>
                    <a:pt x="114871" y="209395"/>
                  </a:cubicBezTo>
                  <a:cubicBezTo>
                    <a:pt x="116248" y="209440"/>
                    <a:pt x="117622" y="209463"/>
                    <a:pt x="118992" y="209463"/>
                  </a:cubicBezTo>
                  <a:cubicBezTo>
                    <a:pt x="166231" y="209463"/>
                    <a:pt x="208389" y="182519"/>
                    <a:pt x="220042" y="133115"/>
                  </a:cubicBezTo>
                  <a:cubicBezTo>
                    <a:pt x="220329" y="131894"/>
                    <a:pt x="220597" y="130672"/>
                    <a:pt x="220846" y="129446"/>
                  </a:cubicBezTo>
                  <a:cubicBezTo>
                    <a:pt x="229947" y="84357"/>
                    <a:pt x="212896" y="34146"/>
                    <a:pt x="172613" y="11399"/>
                  </a:cubicBezTo>
                  <a:cubicBezTo>
                    <a:pt x="158775" y="3584"/>
                    <a:pt x="142704" y="0"/>
                    <a:pt x="126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142875" dir="8460000" algn="bl" rotWithShape="0">
                <a:schemeClr val="accent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 b="1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7" name="Google Shape;261;p33">
              <a:extLst>
                <a:ext uri="{FF2B5EF4-FFF2-40B4-BE49-F238E27FC236}">
                  <a16:creationId xmlns:a16="http://schemas.microsoft.com/office/drawing/2014/main" id="{95644A20-7B03-8F9E-317E-1CA11594A254}"/>
                </a:ext>
              </a:extLst>
            </p:cNvPr>
            <p:cNvSpPr txBox="1">
              <a:spLocks/>
            </p:cNvSpPr>
            <p:nvPr/>
          </p:nvSpPr>
          <p:spPr>
            <a:xfrm>
              <a:off x="2138178" y="184458"/>
              <a:ext cx="911700" cy="4116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2500" b="1">
                  <a:solidFill>
                    <a:schemeClr val="bg1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2980DA2-3230-162A-3774-8D24E039380E}"/>
              </a:ext>
            </a:extLst>
          </p:cNvPr>
          <p:cNvGrpSpPr/>
          <p:nvPr/>
        </p:nvGrpSpPr>
        <p:grpSpPr>
          <a:xfrm>
            <a:off x="6727817" y="5402680"/>
            <a:ext cx="744002" cy="609399"/>
            <a:chOff x="2138178" y="24210"/>
            <a:chExt cx="911700" cy="732077"/>
          </a:xfrm>
        </p:grpSpPr>
        <p:sp>
          <p:nvSpPr>
            <p:cNvPr id="39" name="Google Shape;258;p33">
              <a:extLst>
                <a:ext uri="{FF2B5EF4-FFF2-40B4-BE49-F238E27FC236}">
                  <a16:creationId xmlns:a16="http://schemas.microsoft.com/office/drawing/2014/main" id="{A061F953-BD07-B6FD-DA33-F533BC499A49}"/>
                </a:ext>
              </a:extLst>
            </p:cNvPr>
            <p:cNvSpPr/>
            <p:nvPr/>
          </p:nvSpPr>
          <p:spPr>
            <a:xfrm>
              <a:off x="2192198" y="24210"/>
              <a:ext cx="803668" cy="732077"/>
            </a:xfrm>
            <a:custGeom>
              <a:avLst/>
              <a:gdLst/>
              <a:ahLst/>
              <a:cxnLst/>
              <a:rect l="l" t="t" r="r" b="b"/>
              <a:pathLst>
                <a:path w="229948" h="209464" extrusionOk="0">
                  <a:moveTo>
                    <a:pt x="126164" y="0"/>
                  </a:moveTo>
                  <a:cubicBezTo>
                    <a:pt x="80135" y="0"/>
                    <a:pt x="30479" y="27760"/>
                    <a:pt x="15225" y="69330"/>
                  </a:cubicBezTo>
                  <a:cubicBezTo>
                    <a:pt x="1" y="110825"/>
                    <a:pt x="19214" y="173158"/>
                    <a:pt x="58307" y="195327"/>
                  </a:cubicBezTo>
                  <a:cubicBezTo>
                    <a:pt x="75523" y="205091"/>
                    <a:pt x="95352" y="208747"/>
                    <a:pt x="114871" y="209395"/>
                  </a:cubicBezTo>
                  <a:cubicBezTo>
                    <a:pt x="116248" y="209440"/>
                    <a:pt x="117622" y="209463"/>
                    <a:pt x="118992" y="209463"/>
                  </a:cubicBezTo>
                  <a:cubicBezTo>
                    <a:pt x="166231" y="209463"/>
                    <a:pt x="208389" y="182519"/>
                    <a:pt x="220042" y="133115"/>
                  </a:cubicBezTo>
                  <a:cubicBezTo>
                    <a:pt x="220329" y="131894"/>
                    <a:pt x="220597" y="130672"/>
                    <a:pt x="220846" y="129446"/>
                  </a:cubicBezTo>
                  <a:cubicBezTo>
                    <a:pt x="229947" y="84357"/>
                    <a:pt x="212896" y="34146"/>
                    <a:pt x="172613" y="11399"/>
                  </a:cubicBezTo>
                  <a:cubicBezTo>
                    <a:pt x="158775" y="3584"/>
                    <a:pt x="142704" y="0"/>
                    <a:pt x="126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142875" dir="8460000" algn="bl" rotWithShape="0">
                <a:schemeClr val="accent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 b="1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0" name="Google Shape;261;p33">
              <a:extLst>
                <a:ext uri="{FF2B5EF4-FFF2-40B4-BE49-F238E27FC236}">
                  <a16:creationId xmlns:a16="http://schemas.microsoft.com/office/drawing/2014/main" id="{C9BD85A6-B78C-FB89-27DA-E0AA554A5B6D}"/>
                </a:ext>
              </a:extLst>
            </p:cNvPr>
            <p:cNvSpPr txBox="1">
              <a:spLocks/>
            </p:cNvSpPr>
            <p:nvPr/>
          </p:nvSpPr>
          <p:spPr>
            <a:xfrm>
              <a:off x="2138178" y="184458"/>
              <a:ext cx="911700" cy="4116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2500" b="1">
                  <a:solidFill>
                    <a:schemeClr val="bg1"/>
                  </a:solidFill>
                  <a:latin typeface="UTM Avo" panose="02040603050506020204" pitchFamily="18" charset="0"/>
                </a:rPr>
                <a:t>63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FEFBFD0-D308-F01B-ABF9-504552D9C1B6}"/>
              </a:ext>
            </a:extLst>
          </p:cNvPr>
          <p:cNvGrpSpPr/>
          <p:nvPr/>
        </p:nvGrpSpPr>
        <p:grpSpPr>
          <a:xfrm>
            <a:off x="7712037" y="5393494"/>
            <a:ext cx="744002" cy="609399"/>
            <a:chOff x="2138178" y="24210"/>
            <a:chExt cx="911700" cy="732077"/>
          </a:xfrm>
        </p:grpSpPr>
        <p:sp>
          <p:nvSpPr>
            <p:cNvPr id="42" name="Google Shape;258;p33">
              <a:extLst>
                <a:ext uri="{FF2B5EF4-FFF2-40B4-BE49-F238E27FC236}">
                  <a16:creationId xmlns:a16="http://schemas.microsoft.com/office/drawing/2014/main" id="{396B8657-2B57-025B-5336-3E7105567FCE}"/>
                </a:ext>
              </a:extLst>
            </p:cNvPr>
            <p:cNvSpPr/>
            <p:nvPr/>
          </p:nvSpPr>
          <p:spPr>
            <a:xfrm>
              <a:off x="2192198" y="24210"/>
              <a:ext cx="803668" cy="732077"/>
            </a:xfrm>
            <a:custGeom>
              <a:avLst/>
              <a:gdLst/>
              <a:ahLst/>
              <a:cxnLst/>
              <a:rect l="l" t="t" r="r" b="b"/>
              <a:pathLst>
                <a:path w="229948" h="209464" extrusionOk="0">
                  <a:moveTo>
                    <a:pt x="126164" y="0"/>
                  </a:moveTo>
                  <a:cubicBezTo>
                    <a:pt x="80135" y="0"/>
                    <a:pt x="30479" y="27760"/>
                    <a:pt x="15225" y="69330"/>
                  </a:cubicBezTo>
                  <a:cubicBezTo>
                    <a:pt x="1" y="110825"/>
                    <a:pt x="19214" y="173158"/>
                    <a:pt x="58307" y="195327"/>
                  </a:cubicBezTo>
                  <a:cubicBezTo>
                    <a:pt x="75523" y="205091"/>
                    <a:pt x="95352" y="208747"/>
                    <a:pt x="114871" y="209395"/>
                  </a:cubicBezTo>
                  <a:cubicBezTo>
                    <a:pt x="116248" y="209440"/>
                    <a:pt x="117622" y="209463"/>
                    <a:pt x="118992" y="209463"/>
                  </a:cubicBezTo>
                  <a:cubicBezTo>
                    <a:pt x="166231" y="209463"/>
                    <a:pt x="208389" y="182519"/>
                    <a:pt x="220042" y="133115"/>
                  </a:cubicBezTo>
                  <a:cubicBezTo>
                    <a:pt x="220329" y="131894"/>
                    <a:pt x="220597" y="130672"/>
                    <a:pt x="220846" y="129446"/>
                  </a:cubicBezTo>
                  <a:cubicBezTo>
                    <a:pt x="229947" y="84357"/>
                    <a:pt x="212896" y="34146"/>
                    <a:pt x="172613" y="11399"/>
                  </a:cubicBezTo>
                  <a:cubicBezTo>
                    <a:pt x="158775" y="3584"/>
                    <a:pt x="142704" y="0"/>
                    <a:pt x="126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142875" dir="8460000" algn="bl" rotWithShape="0">
                <a:schemeClr val="accent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 b="1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3" name="Google Shape;261;p33">
              <a:extLst>
                <a:ext uri="{FF2B5EF4-FFF2-40B4-BE49-F238E27FC236}">
                  <a16:creationId xmlns:a16="http://schemas.microsoft.com/office/drawing/2014/main" id="{1CA3A9A6-7E9A-640A-6D7C-3A0D12A04C47}"/>
                </a:ext>
              </a:extLst>
            </p:cNvPr>
            <p:cNvSpPr txBox="1">
              <a:spLocks/>
            </p:cNvSpPr>
            <p:nvPr/>
          </p:nvSpPr>
          <p:spPr>
            <a:xfrm>
              <a:off x="2138178" y="184458"/>
              <a:ext cx="911700" cy="4116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2500" b="1">
                  <a:solidFill>
                    <a:schemeClr val="bg1"/>
                  </a:solidFill>
                  <a:latin typeface="UTM Avo" panose="02040603050506020204" pitchFamily="18" charset="0"/>
                </a:rPr>
                <a:t>60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F033F78-0088-5EA7-A264-456B9AB710C2}"/>
              </a:ext>
            </a:extLst>
          </p:cNvPr>
          <p:cNvGrpSpPr/>
          <p:nvPr/>
        </p:nvGrpSpPr>
        <p:grpSpPr>
          <a:xfrm>
            <a:off x="8552447" y="5411599"/>
            <a:ext cx="744002" cy="609399"/>
            <a:chOff x="2138178" y="24210"/>
            <a:chExt cx="911700" cy="732077"/>
          </a:xfrm>
        </p:grpSpPr>
        <p:sp>
          <p:nvSpPr>
            <p:cNvPr id="45" name="Google Shape;258;p33">
              <a:extLst>
                <a:ext uri="{FF2B5EF4-FFF2-40B4-BE49-F238E27FC236}">
                  <a16:creationId xmlns:a16="http://schemas.microsoft.com/office/drawing/2014/main" id="{09519507-1EC8-36C3-83A5-71DF8DDCBFFB}"/>
                </a:ext>
              </a:extLst>
            </p:cNvPr>
            <p:cNvSpPr/>
            <p:nvPr/>
          </p:nvSpPr>
          <p:spPr>
            <a:xfrm>
              <a:off x="2192198" y="24210"/>
              <a:ext cx="803668" cy="732077"/>
            </a:xfrm>
            <a:custGeom>
              <a:avLst/>
              <a:gdLst/>
              <a:ahLst/>
              <a:cxnLst/>
              <a:rect l="l" t="t" r="r" b="b"/>
              <a:pathLst>
                <a:path w="229948" h="209464" extrusionOk="0">
                  <a:moveTo>
                    <a:pt x="126164" y="0"/>
                  </a:moveTo>
                  <a:cubicBezTo>
                    <a:pt x="80135" y="0"/>
                    <a:pt x="30479" y="27760"/>
                    <a:pt x="15225" y="69330"/>
                  </a:cubicBezTo>
                  <a:cubicBezTo>
                    <a:pt x="1" y="110825"/>
                    <a:pt x="19214" y="173158"/>
                    <a:pt x="58307" y="195327"/>
                  </a:cubicBezTo>
                  <a:cubicBezTo>
                    <a:pt x="75523" y="205091"/>
                    <a:pt x="95352" y="208747"/>
                    <a:pt x="114871" y="209395"/>
                  </a:cubicBezTo>
                  <a:cubicBezTo>
                    <a:pt x="116248" y="209440"/>
                    <a:pt x="117622" y="209463"/>
                    <a:pt x="118992" y="209463"/>
                  </a:cubicBezTo>
                  <a:cubicBezTo>
                    <a:pt x="166231" y="209463"/>
                    <a:pt x="208389" y="182519"/>
                    <a:pt x="220042" y="133115"/>
                  </a:cubicBezTo>
                  <a:cubicBezTo>
                    <a:pt x="220329" y="131894"/>
                    <a:pt x="220597" y="130672"/>
                    <a:pt x="220846" y="129446"/>
                  </a:cubicBezTo>
                  <a:cubicBezTo>
                    <a:pt x="229947" y="84357"/>
                    <a:pt x="212896" y="34146"/>
                    <a:pt x="172613" y="11399"/>
                  </a:cubicBezTo>
                  <a:cubicBezTo>
                    <a:pt x="158775" y="3584"/>
                    <a:pt x="142704" y="0"/>
                    <a:pt x="126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142875" dir="8460000" algn="bl" rotWithShape="0">
                <a:schemeClr val="accent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 b="1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6" name="Google Shape;261;p33">
              <a:extLst>
                <a:ext uri="{FF2B5EF4-FFF2-40B4-BE49-F238E27FC236}">
                  <a16:creationId xmlns:a16="http://schemas.microsoft.com/office/drawing/2014/main" id="{ECC1A7A5-1E92-60BF-5477-32615CD099B6}"/>
                </a:ext>
              </a:extLst>
            </p:cNvPr>
            <p:cNvSpPr txBox="1">
              <a:spLocks/>
            </p:cNvSpPr>
            <p:nvPr/>
          </p:nvSpPr>
          <p:spPr>
            <a:xfrm>
              <a:off x="2138178" y="184458"/>
              <a:ext cx="911700" cy="4116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2500" b="1">
                  <a:solidFill>
                    <a:schemeClr val="bg1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93827E-7 L 0.36059 -0.0166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21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8.64198E-7 L 0.57517 -0.1660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-83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97531E-6 L -0.23576 0.04722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88" y="23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07407E-6 L -0.14461 -0.08519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40" y="-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9.87654E-7 L -0.0118 -0.43549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" y="-217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9.87654E-7 L 0.00156 -0.43549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217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95062E-6 L -0.00729 -0.42192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09877E-6 L 0.00781 -0.42006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46914E-7 L -0.01528 -0.42747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4" y="-2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3DF55E5-2743-2807-F129-3DF85EF636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3317462"/>
              </p:ext>
            </p:extLst>
          </p:nvPr>
        </p:nvGraphicFramePr>
        <p:xfrm>
          <a:off x="2932168" y="831255"/>
          <a:ext cx="5727200" cy="4023356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61587">
                  <a:extLst>
                    <a:ext uri="{9D8B030D-6E8A-4147-A177-3AD203B41FA5}">
                      <a16:colId xmlns:a16="http://schemas.microsoft.com/office/drawing/2014/main" val="2006746236"/>
                    </a:ext>
                  </a:extLst>
                </a:gridCol>
                <a:gridCol w="561587">
                  <a:extLst>
                    <a:ext uri="{9D8B030D-6E8A-4147-A177-3AD203B41FA5}">
                      <a16:colId xmlns:a16="http://schemas.microsoft.com/office/drawing/2014/main" val="1140559686"/>
                    </a:ext>
                  </a:extLst>
                </a:gridCol>
                <a:gridCol w="561587">
                  <a:extLst>
                    <a:ext uri="{9D8B030D-6E8A-4147-A177-3AD203B41FA5}">
                      <a16:colId xmlns:a16="http://schemas.microsoft.com/office/drawing/2014/main" val="2056380022"/>
                    </a:ext>
                  </a:extLst>
                </a:gridCol>
                <a:gridCol w="561587">
                  <a:extLst>
                    <a:ext uri="{9D8B030D-6E8A-4147-A177-3AD203B41FA5}">
                      <a16:colId xmlns:a16="http://schemas.microsoft.com/office/drawing/2014/main" val="1402629964"/>
                    </a:ext>
                  </a:extLst>
                </a:gridCol>
                <a:gridCol w="561587">
                  <a:extLst>
                    <a:ext uri="{9D8B030D-6E8A-4147-A177-3AD203B41FA5}">
                      <a16:colId xmlns:a16="http://schemas.microsoft.com/office/drawing/2014/main" val="3194274315"/>
                    </a:ext>
                  </a:extLst>
                </a:gridCol>
                <a:gridCol w="561587">
                  <a:extLst>
                    <a:ext uri="{9D8B030D-6E8A-4147-A177-3AD203B41FA5}">
                      <a16:colId xmlns:a16="http://schemas.microsoft.com/office/drawing/2014/main" val="2927246470"/>
                    </a:ext>
                  </a:extLst>
                </a:gridCol>
                <a:gridCol w="561587">
                  <a:extLst>
                    <a:ext uri="{9D8B030D-6E8A-4147-A177-3AD203B41FA5}">
                      <a16:colId xmlns:a16="http://schemas.microsoft.com/office/drawing/2014/main" val="930312864"/>
                    </a:ext>
                  </a:extLst>
                </a:gridCol>
                <a:gridCol w="561587">
                  <a:extLst>
                    <a:ext uri="{9D8B030D-6E8A-4147-A177-3AD203B41FA5}">
                      <a16:colId xmlns:a16="http://schemas.microsoft.com/office/drawing/2014/main" val="2306525588"/>
                    </a:ext>
                  </a:extLst>
                </a:gridCol>
                <a:gridCol w="561587">
                  <a:extLst>
                    <a:ext uri="{9D8B030D-6E8A-4147-A177-3AD203B41FA5}">
                      <a16:colId xmlns:a16="http://schemas.microsoft.com/office/drawing/2014/main" val="3812551405"/>
                    </a:ext>
                  </a:extLst>
                </a:gridCol>
                <a:gridCol w="672917">
                  <a:extLst>
                    <a:ext uri="{9D8B030D-6E8A-4147-A177-3AD203B41FA5}">
                      <a16:colId xmlns:a16="http://schemas.microsoft.com/office/drawing/2014/main" val="1891817122"/>
                    </a:ext>
                  </a:extLst>
                </a:gridCol>
              </a:tblGrid>
              <a:tr h="383878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58835"/>
                  </a:ext>
                </a:extLst>
              </a:tr>
              <a:tr h="383878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2114669"/>
                  </a:ext>
                </a:extLst>
              </a:tr>
              <a:tr h="383878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0885431"/>
                  </a:ext>
                </a:extLst>
              </a:tr>
              <a:tr h="383878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31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32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33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34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35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36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37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38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39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40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697577"/>
                  </a:ext>
                </a:extLst>
              </a:tr>
              <a:tr h="383878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41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42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43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44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45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46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47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48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49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50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218501"/>
                  </a:ext>
                </a:extLst>
              </a:tr>
              <a:tr h="383878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51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52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53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54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55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56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57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58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59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60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565296"/>
                  </a:ext>
                </a:extLst>
              </a:tr>
              <a:tr h="383878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61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62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63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64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65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66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67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68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69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6034617"/>
                  </a:ext>
                </a:extLst>
              </a:tr>
              <a:tr h="383878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71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72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73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74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75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76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77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78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79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80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0807928"/>
                  </a:ext>
                </a:extLst>
              </a:tr>
              <a:tr h="383878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81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82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83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84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85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86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87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88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89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90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3483852"/>
                  </a:ext>
                </a:extLst>
              </a:tr>
              <a:tr h="568454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91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92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93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94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95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96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97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98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99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753048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551B31B-BDFA-E00A-84F0-FCF7BD640D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484637"/>
              </p:ext>
            </p:extLst>
          </p:nvPr>
        </p:nvGraphicFramePr>
        <p:xfrm>
          <a:off x="1467624" y="4029286"/>
          <a:ext cx="1123174" cy="767756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61587">
                  <a:extLst>
                    <a:ext uri="{9D8B030D-6E8A-4147-A177-3AD203B41FA5}">
                      <a16:colId xmlns:a16="http://schemas.microsoft.com/office/drawing/2014/main" val="65930647"/>
                    </a:ext>
                  </a:extLst>
                </a:gridCol>
                <a:gridCol w="561587">
                  <a:extLst>
                    <a:ext uri="{9D8B030D-6E8A-4147-A177-3AD203B41FA5}">
                      <a16:colId xmlns:a16="http://schemas.microsoft.com/office/drawing/2014/main" val="4052125084"/>
                    </a:ext>
                  </a:extLst>
                </a:gridCol>
              </a:tblGrid>
              <a:tr h="383878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36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3419546"/>
                  </a:ext>
                </a:extLst>
              </a:tr>
              <a:tr h="383878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46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014546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1EE306D-AEA2-EA04-B96A-40A4B249FB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265894"/>
              </p:ext>
            </p:extLst>
          </p:nvPr>
        </p:nvGraphicFramePr>
        <p:xfrm>
          <a:off x="1508410" y="2914609"/>
          <a:ext cx="1123174" cy="767756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61587">
                  <a:extLst>
                    <a:ext uri="{9D8B030D-6E8A-4147-A177-3AD203B41FA5}">
                      <a16:colId xmlns:a16="http://schemas.microsoft.com/office/drawing/2014/main" val="580336804"/>
                    </a:ext>
                  </a:extLst>
                </a:gridCol>
                <a:gridCol w="561587">
                  <a:extLst>
                    <a:ext uri="{9D8B030D-6E8A-4147-A177-3AD203B41FA5}">
                      <a16:colId xmlns:a16="http://schemas.microsoft.com/office/drawing/2014/main" val="1199687056"/>
                    </a:ext>
                  </a:extLst>
                </a:gridCol>
              </a:tblGrid>
              <a:tr h="383878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43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44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8081748"/>
                  </a:ext>
                </a:extLst>
              </a:tr>
              <a:tr h="383878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53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54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422156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EC4BF23-C37D-3AFB-B9D8-2E003AF574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152833"/>
              </p:ext>
            </p:extLst>
          </p:nvPr>
        </p:nvGraphicFramePr>
        <p:xfrm>
          <a:off x="1487847" y="1845013"/>
          <a:ext cx="1123174" cy="767756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61587">
                  <a:extLst>
                    <a:ext uri="{9D8B030D-6E8A-4147-A177-3AD203B41FA5}">
                      <a16:colId xmlns:a16="http://schemas.microsoft.com/office/drawing/2014/main" val="122102124"/>
                    </a:ext>
                  </a:extLst>
                </a:gridCol>
                <a:gridCol w="561587">
                  <a:extLst>
                    <a:ext uri="{9D8B030D-6E8A-4147-A177-3AD203B41FA5}">
                      <a16:colId xmlns:a16="http://schemas.microsoft.com/office/drawing/2014/main" val="3710292329"/>
                    </a:ext>
                  </a:extLst>
                </a:gridCol>
              </a:tblGrid>
              <a:tr h="383878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47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48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3266637"/>
                  </a:ext>
                </a:extLst>
              </a:tr>
              <a:tr h="383878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57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58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716453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808FFC3-1DAB-3A7A-ABA0-DEA97A4F06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322633"/>
              </p:ext>
            </p:extLst>
          </p:nvPr>
        </p:nvGraphicFramePr>
        <p:xfrm>
          <a:off x="1490472" y="790132"/>
          <a:ext cx="1123174" cy="767756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61587">
                  <a:extLst>
                    <a:ext uri="{9D8B030D-6E8A-4147-A177-3AD203B41FA5}">
                      <a16:colId xmlns:a16="http://schemas.microsoft.com/office/drawing/2014/main" val="3355169010"/>
                    </a:ext>
                  </a:extLst>
                </a:gridCol>
                <a:gridCol w="561587">
                  <a:extLst>
                    <a:ext uri="{9D8B030D-6E8A-4147-A177-3AD203B41FA5}">
                      <a16:colId xmlns:a16="http://schemas.microsoft.com/office/drawing/2014/main" val="401509075"/>
                    </a:ext>
                  </a:extLst>
                </a:gridCol>
              </a:tblGrid>
              <a:tr h="383878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65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66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6378696"/>
                  </a:ext>
                </a:extLst>
              </a:tr>
              <a:tr h="383878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75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76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860871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1178761-FA31-CD72-B1FA-73AEAF5948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797179"/>
              </p:ext>
            </p:extLst>
          </p:nvPr>
        </p:nvGraphicFramePr>
        <p:xfrm>
          <a:off x="5174713" y="1598053"/>
          <a:ext cx="1123174" cy="76238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45592">
                  <a:extLst>
                    <a:ext uri="{9D8B030D-6E8A-4147-A177-3AD203B41FA5}">
                      <a16:colId xmlns:a16="http://schemas.microsoft.com/office/drawing/2014/main" val="3355169010"/>
                    </a:ext>
                  </a:extLst>
                </a:gridCol>
                <a:gridCol w="577582">
                  <a:extLst>
                    <a:ext uri="{9D8B030D-6E8A-4147-A177-3AD203B41FA5}">
                      <a16:colId xmlns:a16="http://schemas.microsoft.com/office/drawing/2014/main" val="401509075"/>
                    </a:ext>
                  </a:extLst>
                </a:gridCol>
              </a:tblGrid>
              <a:tr h="381190"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378696"/>
                  </a:ext>
                </a:extLst>
              </a:tr>
              <a:tr h="381190"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608716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5847A7D-BECD-AD0D-119A-95D7B86A3F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29924"/>
              </p:ext>
            </p:extLst>
          </p:nvPr>
        </p:nvGraphicFramePr>
        <p:xfrm>
          <a:off x="4052717" y="2356237"/>
          <a:ext cx="1123174" cy="76238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15857">
                  <a:extLst>
                    <a:ext uri="{9D8B030D-6E8A-4147-A177-3AD203B41FA5}">
                      <a16:colId xmlns:a16="http://schemas.microsoft.com/office/drawing/2014/main" val="3355169010"/>
                    </a:ext>
                  </a:extLst>
                </a:gridCol>
                <a:gridCol w="607317">
                  <a:extLst>
                    <a:ext uri="{9D8B030D-6E8A-4147-A177-3AD203B41FA5}">
                      <a16:colId xmlns:a16="http://schemas.microsoft.com/office/drawing/2014/main" val="401509075"/>
                    </a:ext>
                  </a:extLst>
                </a:gridCol>
              </a:tblGrid>
              <a:tr h="381190"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378696"/>
                  </a:ext>
                </a:extLst>
              </a:tr>
              <a:tr h="381190"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608716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1CD616C-CDF0-7B08-A402-F4F08756DB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572752"/>
              </p:ext>
            </p:extLst>
          </p:nvPr>
        </p:nvGraphicFramePr>
        <p:xfrm>
          <a:off x="5183682" y="3127231"/>
          <a:ext cx="1123174" cy="76238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45592">
                  <a:extLst>
                    <a:ext uri="{9D8B030D-6E8A-4147-A177-3AD203B41FA5}">
                      <a16:colId xmlns:a16="http://schemas.microsoft.com/office/drawing/2014/main" val="3355169010"/>
                    </a:ext>
                  </a:extLst>
                </a:gridCol>
                <a:gridCol w="577582">
                  <a:extLst>
                    <a:ext uri="{9D8B030D-6E8A-4147-A177-3AD203B41FA5}">
                      <a16:colId xmlns:a16="http://schemas.microsoft.com/office/drawing/2014/main" val="401509075"/>
                    </a:ext>
                  </a:extLst>
                </a:gridCol>
              </a:tblGrid>
              <a:tr h="381190"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378696"/>
                  </a:ext>
                </a:extLst>
              </a:tr>
              <a:tr h="381190"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608716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B89DDB7-62D9-F198-5AF0-0E3288350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110384"/>
              </p:ext>
            </p:extLst>
          </p:nvPr>
        </p:nvGraphicFramePr>
        <p:xfrm>
          <a:off x="6315825" y="2360433"/>
          <a:ext cx="1123174" cy="76238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45592">
                  <a:extLst>
                    <a:ext uri="{9D8B030D-6E8A-4147-A177-3AD203B41FA5}">
                      <a16:colId xmlns:a16="http://schemas.microsoft.com/office/drawing/2014/main" val="3355169010"/>
                    </a:ext>
                  </a:extLst>
                </a:gridCol>
                <a:gridCol w="577582">
                  <a:extLst>
                    <a:ext uri="{9D8B030D-6E8A-4147-A177-3AD203B41FA5}">
                      <a16:colId xmlns:a16="http://schemas.microsoft.com/office/drawing/2014/main" val="401509075"/>
                    </a:ext>
                  </a:extLst>
                </a:gridCol>
              </a:tblGrid>
              <a:tr h="381190"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3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378696"/>
                  </a:ext>
                </a:extLst>
              </a:tr>
              <a:tr h="381190"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3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608716"/>
                  </a:ext>
                </a:extLst>
              </a:tr>
            </a:tbl>
          </a:graphicData>
        </a:graphic>
      </p:graphicFrame>
      <p:sp>
        <p:nvSpPr>
          <p:cNvPr id="21" name="Google Shape;260;p33">
            <a:extLst>
              <a:ext uri="{FF2B5EF4-FFF2-40B4-BE49-F238E27FC236}">
                <a16:creationId xmlns:a16="http://schemas.microsoft.com/office/drawing/2014/main" id="{DE738CF5-BFC4-DE99-2975-3BED065F81F9}"/>
              </a:ext>
            </a:extLst>
          </p:cNvPr>
          <p:cNvSpPr txBox="1">
            <a:spLocks/>
          </p:cNvSpPr>
          <p:nvPr/>
        </p:nvSpPr>
        <p:spPr>
          <a:xfrm>
            <a:off x="270567" y="136078"/>
            <a:ext cx="8013898" cy="54957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7800" b="0" i="0" u="none" strike="noStrike" cap="none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pPr algn="l"/>
            <a:r>
              <a:rPr lang="en-US" sz="1800" b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a) Em lắp bốn miếng bìa A, B, C, D vào vị trí thích hợp trong bảng</a:t>
            </a:r>
            <a:endParaRPr lang="vi-VN" sz="1800" b="1">
              <a:solidFill>
                <a:schemeClr val="tx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3431DD-9BEB-9BE5-650B-29049AF44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9128" y="0"/>
            <a:ext cx="1284645" cy="11161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47F6D0-0882-1CE5-9A34-FC1E3D0B3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69" y="818385"/>
            <a:ext cx="815741" cy="7677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AAC2350-725E-3B0A-DF90-5436481AC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59" y="1955719"/>
            <a:ext cx="830565" cy="7817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C5AE68F-250B-7F12-57D6-A61C1828FE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906" y="3100874"/>
            <a:ext cx="830566" cy="7817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7898DC-C19F-7A94-16A5-1FC2987ACF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065" y="4102611"/>
            <a:ext cx="866407" cy="81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75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97531E-6 L 0.49966 0.46358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83" y="23179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83951E-6 L 0.63611 0.09043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06" y="4506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00"/>
                            </p:stCondLst>
                            <p:childTnLst>
                              <p:par>
                                <p:cTn id="1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7037E-6 L 0.38247 -0.12901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15" y="-6451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000"/>
                            </p:stCondLst>
                            <p:childTnLst>
                              <p:par>
                                <p:cTn id="14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0.50643 -0.47963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-23981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000"/>
                            </p:stCondLst>
                            <p:childTnLst>
                              <p:par>
                                <p:cTn id="16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60;p33">
            <a:extLst>
              <a:ext uri="{FF2B5EF4-FFF2-40B4-BE49-F238E27FC236}">
                <a16:creationId xmlns:a16="http://schemas.microsoft.com/office/drawing/2014/main" id="{89667C6C-D850-5412-B738-EFDBC3BA70D6}"/>
              </a:ext>
            </a:extLst>
          </p:cNvPr>
          <p:cNvSpPr txBox="1">
            <a:spLocks/>
          </p:cNvSpPr>
          <p:nvPr/>
        </p:nvSpPr>
        <p:spPr>
          <a:xfrm>
            <a:off x="313699" y="299980"/>
            <a:ext cx="8013898" cy="899766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7800" b="0" i="0" u="none" strike="noStrike" cap="none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-US" sz="2400" b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b) Tìm số lớn nhất ở mỗi miếng bìa A, B, C, D rồi viết các số đó theo thứ tự từ bé đến lớn </a:t>
            </a:r>
            <a:endParaRPr lang="vi-VN" sz="2400" b="1">
              <a:solidFill>
                <a:schemeClr val="tx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5F531E-5D73-2B37-AE1F-5DBC86895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849" y="60386"/>
            <a:ext cx="1380840" cy="1199746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B856202-56C9-05AF-8084-BBDF1138BF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688463"/>
              </p:ext>
            </p:extLst>
          </p:nvPr>
        </p:nvGraphicFramePr>
        <p:xfrm>
          <a:off x="6037417" y="2927687"/>
          <a:ext cx="1787432" cy="115824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893716">
                  <a:extLst>
                    <a:ext uri="{9D8B030D-6E8A-4147-A177-3AD203B41FA5}">
                      <a16:colId xmlns:a16="http://schemas.microsoft.com/office/drawing/2014/main" val="65930647"/>
                    </a:ext>
                  </a:extLst>
                </a:gridCol>
                <a:gridCol w="893716">
                  <a:extLst>
                    <a:ext uri="{9D8B030D-6E8A-4147-A177-3AD203B41FA5}">
                      <a16:colId xmlns:a16="http://schemas.microsoft.com/office/drawing/2014/main" val="4052125084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36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3419546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46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0145461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03D2112-2918-4216-CE16-5D8DDEC98D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7288001"/>
              </p:ext>
            </p:extLst>
          </p:nvPr>
        </p:nvGraphicFramePr>
        <p:xfrm>
          <a:off x="1123942" y="2927687"/>
          <a:ext cx="1841950" cy="115824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920975">
                  <a:extLst>
                    <a:ext uri="{9D8B030D-6E8A-4147-A177-3AD203B41FA5}">
                      <a16:colId xmlns:a16="http://schemas.microsoft.com/office/drawing/2014/main" val="580336804"/>
                    </a:ext>
                  </a:extLst>
                </a:gridCol>
                <a:gridCol w="920975">
                  <a:extLst>
                    <a:ext uri="{9D8B030D-6E8A-4147-A177-3AD203B41FA5}">
                      <a16:colId xmlns:a16="http://schemas.microsoft.com/office/drawing/2014/main" val="1199687056"/>
                    </a:ext>
                  </a:extLst>
                </a:gridCol>
              </a:tblGrid>
              <a:tr h="576594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43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44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8081748"/>
                  </a:ext>
                </a:extLst>
              </a:tr>
              <a:tr h="576594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53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54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4221566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58E9878-1839-D92F-6158-AE93A5611E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4092185"/>
              </p:ext>
            </p:extLst>
          </p:nvPr>
        </p:nvGraphicFramePr>
        <p:xfrm>
          <a:off x="5998322" y="1499726"/>
          <a:ext cx="1841950" cy="1228337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920975">
                  <a:extLst>
                    <a:ext uri="{9D8B030D-6E8A-4147-A177-3AD203B41FA5}">
                      <a16:colId xmlns:a16="http://schemas.microsoft.com/office/drawing/2014/main" val="122102124"/>
                    </a:ext>
                  </a:extLst>
                </a:gridCol>
                <a:gridCol w="920975">
                  <a:extLst>
                    <a:ext uri="{9D8B030D-6E8A-4147-A177-3AD203B41FA5}">
                      <a16:colId xmlns:a16="http://schemas.microsoft.com/office/drawing/2014/main" val="3710292329"/>
                    </a:ext>
                  </a:extLst>
                </a:gridCol>
              </a:tblGrid>
              <a:tr h="601945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47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48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3266637"/>
                  </a:ext>
                </a:extLst>
              </a:tr>
              <a:tr h="626392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57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58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7164539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4E494CF9-A5F1-1158-D851-731243F153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015350"/>
              </p:ext>
            </p:extLst>
          </p:nvPr>
        </p:nvGraphicFramePr>
        <p:xfrm>
          <a:off x="1123942" y="1434286"/>
          <a:ext cx="1841950" cy="1293778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920975">
                  <a:extLst>
                    <a:ext uri="{9D8B030D-6E8A-4147-A177-3AD203B41FA5}">
                      <a16:colId xmlns:a16="http://schemas.microsoft.com/office/drawing/2014/main" val="3355169010"/>
                    </a:ext>
                  </a:extLst>
                </a:gridCol>
                <a:gridCol w="920975">
                  <a:extLst>
                    <a:ext uri="{9D8B030D-6E8A-4147-A177-3AD203B41FA5}">
                      <a16:colId xmlns:a16="http://schemas.microsoft.com/office/drawing/2014/main" val="401509075"/>
                    </a:ext>
                  </a:extLst>
                </a:gridCol>
              </a:tblGrid>
              <a:tr h="646889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65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66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6378696"/>
                  </a:ext>
                </a:extLst>
              </a:tr>
              <a:tr h="646889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75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76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860871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AB89965A-F4E7-50FC-9945-30D10A681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809" y="1701212"/>
            <a:ext cx="929701" cy="8750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387A102-EE59-4E21-E7DA-2BA7889F06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524" y="1696738"/>
            <a:ext cx="929701" cy="8750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9BBECB-06AE-4EE2-A20F-A0BF802B87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1714" y="3137322"/>
            <a:ext cx="1007893" cy="9486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A89662-8C49-7E45-3450-ADF5FE4A09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9524" y="3137322"/>
            <a:ext cx="1007893" cy="948605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3A9D99F9-64D1-BBC3-9B86-57F00EE7B522}"/>
              </a:ext>
            </a:extLst>
          </p:cNvPr>
          <p:cNvSpPr/>
          <p:nvPr/>
        </p:nvSpPr>
        <p:spPr>
          <a:xfrm>
            <a:off x="2036191" y="1924859"/>
            <a:ext cx="929701" cy="875013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E74AF31-FCB3-3A74-D11B-21057CF4144F}"/>
              </a:ext>
            </a:extLst>
          </p:cNvPr>
          <p:cNvSpPr/>
          <p:nvPr/>
        </p:nvSpPr>
        <p:spPr>
          <a:xfrm>
            <a:off x="6919297" y="2011097"/>
            <a:ext cx="929701" cy="875013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381183-B840-4DC6-DBE4-ADC3AAD5D77F}"/>
              </a:ext>
            </a:extLst>
          </p:cNvPr>
          <p:cNvSpPr/>
          <p:nvPr/>
        </p:nvSpPr>
        <p:spPr>
          <a:xfrm>
            <a:off x="2044917" y="3392951"/>
            <a:ext cx="929701" cy="875013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FEF8B2B-45BB-B5CE-7677-17F5D6BA8666}"/>
              </a:ext>
            </a:extLst>
          </p:cNvPr>
          <p:cNvSpPr/>
          <p:nvPr/>
        </p:nvSpPr>
        <p:spPr>
          <a:xfrm>
            <a:off x="6919296" y="3410538"/>
            <a:ext cx="929701" cy="875013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Google Shape;262;p33">
            <a:extLst>
              <a:ext uri="{FF2B5EF4-FFF2-40B4-BE49-F238E27FC236}">
                <a16:creationId xmlns:a16="http://schemas.microsoft.com/office/drawing/2014/main" id="{95152A17-4FF7-9AC3-1236-6C9F0873FDA2}"/>
              </a:ext>
            </a:extLst>
          </p:cNvPr>
          <p:cNvSpPr txBox="1">
            <a:spLocks/>
          </p:cNvSpPr>
          <p:nvPr/>
        </p:nvSpPr>
        <p:spPr>
          <a:xfrm>
            <a:off x="1710587" y="4317328"/>
            <a:ext cx="5456023" cy="69662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>
                <a:latin typeface="UTM Colossalis" panose="02040603050506020204" pitchFamily="18" charset="0"/>
                <a:ea typeface="Lilita One"/>
                <a:cs typeface="Lilita One"/>
                <a:sym typeface="Lilita One"/>
              </a:rPr>
              <a:t>46, 54, 58, 76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 animBg="1"/>
      <p:bldP spid="22" grpId="0" animBg="1"/>
      <p:bldP spid="23" grpId="0" animBg="1"/>
      <p:bldP spid="24" grpId="0" animBg="1"/>
      <p:bldP spid="30" grpId="0" animBg="1"/>
    </p:bldLst>
  </p:timing>
</p:sld>
</file>

<file path=ppt/theme/theme1.xml><?xml version="1.0" encoding="utf-8"?>
<a:theme xmlns:a="http://schemas.openxmlformats.org/drawingml/2006/main" name="Pool Party MK Campaign by Slidesgo">
  <a:themeElements>
    <a:clrScheme name="Simple Light">
      <a:dk1>
        <a:srgbClr val="1F5F73"/>
      </a:dk1>
      <a:lt1>
        <a:srgbClr val="FFFFFF"/>
      </a:lt1>
      <a:dk2>
        <a:srgbClr val="27ABC0"/>
      </a:dk2>
      <a:lt2>
        <a:srgbClr val="E6FFFD"/>
      </a:lt2>
      <a:accent1>
        <a:srgbClr val="107EAD"/>
      </a:accent1>
      <a:accent2>
        <a:srgbClr val="F6C978"/>
      </a:accent2>
      <a:accent3>
        <a:srgbClr val="FFDFAC"/>
      </a:accent3>
      <a:accent4>
        <a:srgbClr val="DF607C"/>
      </a:accent4>
      <a:accent5>
        <a:srgbClr val="7CDDD6"/>
      </a:accent5>
      <a:accent6>
        <a:srgbClr val="FFFAE2"/>
      </a:accent6>
      <a:hlink>
        <a:srgbClr val="E6FF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422</Words>
  <Application>Microsoft Office PowerPoint</Application>
  <PresentationFormat>On-screen Show (16:9)</PresentationFormat>
  <Paragraphs>174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5" baseType="lpstr">
      <vt:lpstr>#9Slide07 IcielCadena</vt:lpstr>
      <vt:lpstr>Times New Roman</vt:lpstr>
      <vt:lpstr>#9Slide07 Altus</vt:lpstr>
      <vt:lpstr>#9Slide05 Aphrodite Pro</vt:lpstr>
      <vt:lpstr>UTM Habano</vt:lpstr>
      <vt:lpstr>UTM Colossalis</vt:lpstr>
      <vt:lpstr>Arial</vt:lpstr>
      <vt:lpstr>#9Slide07 HoneyCream</vt:lpstr>
      <vt:lpstr>#9Slide05 Bodega Script</vt:lpstr>
      <vt:lpstr>UTM Flamenco</vt:lpstr>
      <vt:lpstr>UTM Avo</vt:lpstr>
      <vt:lpstr>UTM Gradoo</vt:lpstr>
      <vt:lpstr>SVN-Newton</vt:lpstr>
      <vt:lpstr>Lilita One</vt:lpstr>
      <vt:lpstr>Comfortaa</vt:lpstr>
      <vt:lpstr>Pool Party MK Campaign by Slidesgo</vt:lpstr>
      <vt:lpstr>Ôn tập các số đến  1</vt:lpstr>
      <vt:lpstr>Em ước lượng xem trong hình có khoảng mấy chục viên bi rồi đếm số viên bi trong hình đó (theo mẫu).</vt:lpstr>
      <vt:lpstr>PowerPoint Presentation</vt:lpstr>
      <vt:lpstr>PowerPoint Presentation</vt:lpstr>
      <vt:lpstr>PowerPoint Presentation</vt:lpstr>
      <vt:lpstr>Số?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Ôn tập các số đến  1</dc:title>
  <dc:creator>Diệu Hiền MNT</dc:creator>
  <cp:keywords>Diệu Hiền MNT</cp:keywords>
  <cp:lastModifiedBy>PhuongLoi</cp:lastModifiedBy>
  <cp:revision>22</cp:revision>
  <dcterms:modified xsi:type="dcterms:W3CDTF">2025-09-20T14:34:43Z</dcterms:modified>
</cp:coreProperties>
</file>