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3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</p:sldIdLst>
  <p:sldSz cx="12192000" cy="6858000"/>
  <p:notesSz cx="6858000" cy="9144000"/>
  <p:custDataLst>
    <p:tags r:id="rId1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DFFC"/>
    <a:srgbClr val="8BF18D"/>
    <a:srgbClr val="E3C9A8"/>
    <a:srgbClr val="9DD046"/>
    <a:srgbClr val="FFFF99"/>
    <a:srgbClr val="88D6E9"/>
    <a:srgbClr val="BFD865"/>
    <a:srgbClr val="FFFFFF"/>
    <a:srgbClr val="FFFEDB"/>
    <a:srgbClr val="FFC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9291" y="2083373"/>
            <a:ext cx="6113417" cy="2386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10</a:t>
            </a:r>
          </a:p>
          <a:p>
            <a:pPr algn="ctr">
              <a:lnSpc>
                <a:spcPct val="150000"/>
              </a:lnSpc>
            </a:pPr>
            <a:r>
              <a:rPr lang="en-US" sz="5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357918-BE7F-4689-AAFF-3029381A9FF2}"/>
              </a:ext>
            </a:extLst>
          </p:cNvPr>
          <p:cNvSpPr txBox="1"/>
          <p:nvPr/>
        </p:nvSpPr>
        <p:spPr>
          <a:xfrm>
            <a:off x="1596340" y="437940"/>
            <a:ext cx="958200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15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r>
              <a:rPr lang="en-US" sz="2400" dirty="0"/>
              <a:t>,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3 con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bờ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r>
              <a:rPr lang="en-US" sz="2400" dirty="0"/>
              <a:t> ở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8FACCF0-116B-4530-8C61-AF46D5DC7C05}"/>
              </a:ext>
            </a:extLst>
          </p:cNvPr>
          <p:cNvCxnSpPr>
            <a:cxnSpLocks/>
          </p:cNvCxnSpPr>
          <p:nvPr/>
        </p:nvCxnSpPr>
        <p:spPr>
          <a:xfrm>
            <a:off x="3701876" y="909287"/>
            <a:ext cx="22489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8175EB0-6E70-4137-A267-BE69E4D7EEF0}"/>
              </a:ext>
            </a:extLst>
          </p:cNvPr>
          <p:cNvCxnSpPr>
            <a:cxnSpLocks/>
          </p:cNvCxnSpPr>
          <p:nvPr/>
        </p:nvCxnSpPr>
        <p:spPr>
          <a:xfrm>
            <a:off x="1713420" y="1458842"/>
            <a:ext cx="52679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0AADCE0-344B-4230-8C3F-2EC9A892E481}"/>
              </a:ext>
            </a:extLst>
          </p:cNvPr>
          <p:cNvCxnSpPr>
            <a:cxnSpLocks/>
          </p:cNvCxnSpPr>
          <p:nvPr/>
        </p:nvCxnSpPr>
        <p:spPr>
          <a:xfrm>
            <a:off x="7536908" y="909287"/>
            <a:ext cx="18102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50978DD-4064-4B5E-A7C0-EB61DAF9E490}"/>
              </a:ext>
            </a:extLst>
          </p:cNvPr>
          <p:cNvSpPr txBox="1"/>
          <p:nvPr/>
        </p:nvSpPr>
        <p:spPr>
          <a:xfrm>
            <a:off x="1539611" y="4120057"/>
            <a:ext cx="361948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u="sng" dirty="0" err="1"/>
              <a:t>Tóm</a:t>
            </a:r>
            <a:r>
              <a:rPr lang="en-US" sz="2400" i="1" u="sng" dirty="0"/>
              <a:t> </a:t>
            </a:r>
            <a:r>
              <a:rPr lang="en-US" sz="2400" i="1" u="sng" dirty="0" err="1"/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: 15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Bớt</a:t>
            </a:r>
            <a:r>
              <a:rPr lang="en-US" sz="2400" dirty="0"/>
              <a:t>     : 3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: …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r>
              <a:rPr lang="en-US" sz="2400" dirty="0"/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96495522-DA8F-4E17-A076-8E3FD2A0690E}"/>
              </a:ext>
            </a:extLst>
          </p:cNvPr>
          <p:cNvSpPr/>
          <p:nvPr/>
        </p:nvSpPr>
        <p:spPr>
          <a:xfrm>
            <a:off x="1013658" y="691219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4F7614F-53C2-44E8-B07B-D3EBF6D23F19}"/>
              </a:ext>
            </a:extLst>
          </p:cNvPr>
          <p:cNvCxnSpPr>
            <a:cxnSpLocks/>
          </p:cNvCxnSpPr>
          <p:nvPr/>
        </p:nvCxnSpPr>
        <p:spPr>
          <a:xfrm>
            <a:off x="9405256" y="909287"/>
            <a:ext cx="143291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E6DCE8F-12D3-429C-ACF1-E2D3CD3C1EA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5998" y="1727306"/>
            <a:ext cx="6269718" cy="24465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9BCF55F-E551-4F30-9D02-90FB9DE4BC8F}"/>
              </a:ext>
            </a:extLst>
          </p:cNvPr>
          <p:cNvSpPr txBox="1"/>
          <p:nvPr/>
        </p:nvSpPr>
        <p:spPr>
          <a:xfrm>
            <a:off x="5370287" y="4149188"/>
            <a:ext cx="5833274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u="sng" dirty="0" err="1"/>
              <a:t>Bài</a:t>
            </a:r>
            <a:r>
              <a:rPr lang="en-US" sz="2400" u="sng" dirty="0"/>
              <a:t> </a:t>
            </a:r>
            <a:r>
              <a:rPr lang="en-US" sz="2400" u="sng" dirty="0" err="1"/>
              <a:t>giải</a:t>
            </a:r>
            <a:endParaRPr lang="en-US" sz="2400" u="sng" dirty="0"/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ở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15 – 3 = 12 (con)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/>
              <a:t>                             </a:t>
            </a:r>
            <a:r>
              <a:rPr lang="en-US" sz="2400" u="sng" dirty="0" err="1" smtClean="0"/>
              <a:t>Đáp</a:t>
            </a:r>
            <a:r>
              <a:rPr lang="en-US" sz="2400" u="sng" dirty="0" smtClean="0"/>
              <a:t> </a:t>
            </a:r>
            <a:r>
              <a:rPr lang="en-US" sz="2400" u="sng" dirty="0" err="1"/>
              <a:t>số</a:t>
            </a:r>
            <a:r>
              <a:rPr lang="en-US" sz="2400" dirty="0"/>
              <a:t>: 12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881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2F679FA-26CA-4C87-826D-98A7A735D494}"/>
              </a:ext>
            </a:extLst>
          </p:cNvPr>
          <p:cNvSpPr txBox="1"/>
          <p:nvPr/>
        </p:nvSpPr>
        <p:spPr>
          <a:xfrm>
            <a:off x="5249841" y="637025"/>
            <a:ext cx="226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BẮT VỊT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5FC2D80-4FEE-465E-8170-F07F36E0E5B0}"/>
              </a:ext>
            </a:extLst>
          </p:cNvPr>
          <p:cNvSpPr txBox="1"/>
          <p:nvPr/>
        </p:nvSpPr>
        <p:spPr>
          <a:xfrm>
            <a:off x="902580" y="2098595"/>
            <a:ext cx="5692183" cy="372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Cách</a:t>
            </a:r>
            <a:r>
              <a:rPr lang="en-US" sz="2000" b="1" dirty="0"/>
              <a:t> </a:t>
            </a:r>
            <a:r>
              <a:rPr lang="en-US" sz="2000" b="1" dirty="0" err="1"/>
              <a:t>chơi</a:t>
            </a:r>
            <a:r>
              <a:rPr lang="en-US" sz="2000" b="1" dirty="0"/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ô </a:t>
            </a:r>
            <a:r>
              <a:rPr lang="en-US" sz="2000" b="1" dirty="0" err="1"/>
              <a:t>Xuất</a:t>
            </a:r>
            <a:r>
              <a:rPr lang="en-US" sz="2000" b="1" dirty="0"/>
              <a:t> </a:t>
            </a:r>
            <a:r>
              <a:rPr lang="en-US" sz="2000" b="1" dirty="0" err="1"/>
              <a:t>phát</a:t>
            </a:r>
            <a:r>
              <a:rPr lang="en-US" sz="2000" dirty="0"/>
              <a:t>. Khi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,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gieo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. </a:t>
            </a:r>
            <a:r>
              <a:rPr lang="en-US" sz="2000" dirty="0" err="1"/>
              <a:t>Đếm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ở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di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ô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ô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con </a:t>
            </a:r>
            <a:r>
              <a:rPr lang="en-US" sz="2000" dirty="0" err="1"/>
              <a:t>vịt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thúc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5 con </a:t>
            </a:r>
            <a:r>
              <a:rPr lang="en-US" sz="2000" dirty="0" err="1"/>
              <a:t>vịt</a:t>
            </a:r>
            <a:r>
              <a:rPr lang="en-US" sz="20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32EFEFE-BBEE-421C-BF3A-1EA402C4F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949" y="1030756"/>
            <a:ext cx="1516390" cy="16583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741742C-CE9F-4850-AB3C-48961DC34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555" y="1476325"/>
            <a:ext cx="4572000" cy="4800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73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357918-BE7F-4689-AAFF-3029381A9FF2}"/>
              </a:ext>
            </a:extLst>
          </p:cNvPr>
          <p:cNvSpPr txBox="1"/>
          <p:nvPr/>
        </p:nvSpPr>
        <p:spPr>
          <a:xfrm>
            <a:off x="2476706" y="1424425"/>
            <a:ext cx="75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Số</a:t>
            </a:r>
            <a:r>
              <a:rPr lang="en-US" sz="24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295ED2F7-EE07-49EA-9C89-7B93D4CAC976}"/>
              </a:ext>
            </a:extLst>
          </p:cNvPr>
          <p:cNvSpPr/>
          <p:nvPr/>
        </p:nvSpPr>
        <p:spPr>
          <a:xfrm>
            <a:off x="1904798" y="13628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BE66776A-3B27-479A-A4C3-6379D3B1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316360"/>
              </p:ext>
            </p:extLst>
          </p:nvPr>
        </p:nvGraphicFramePr>
        <p:xfrm>
          <a:off x="810492" y="2409310"/>
          <a:ext cx="10266216" cy="1683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xmlns="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xmlns="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xmlns="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xmlns="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xmlns="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xmlns="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xmlns="" val="1936170889"/>
                    </a:ext>
                  </a:extLst>
                </a:gridCol>
                <a:gridCol w="1184563">
                  <a:extLst>
                    <a:ext uri="{9D8B030D-6E8A-4147-A177-3AD203B41FA5}">
                      <a16:colId xmlns:a16="http://schemas.microsoft.com/office/drawing/2014/main" xmlns="" val="2906056379"/>
                    </a:ext>
                  </a:extLst>
                </a:gridCol>
              </a:tblGrid>
              <a:tr h="56249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hạng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7395153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hạng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Tổng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443060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CFB0CAE-FDBA-4DDB-986B-ED35581DD53D}"/>
              </a:ext>
            </a:extLst>
          </p:cNvPr>
          <p:cNvSpPr txBox="1"/>
          <p:nvPr/>
        </p:nvSpPr>
        <p:spPr>
          <a:xfrm>
            <a:off x="1312925" y="1886090"/>
            <a:ext cx="75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6C9A460-36AB-4649-8795-6DCC9EEAEBEB}"/>
              </a:ext>
            </a:extLst>
          </p:cNvPr>
          <p:cNvSpPr txBox="1"/>
          <p:nvPr/>
        </p:nvSpPr>
        <p:spPr>
          <a:xfrm>
            <a:off x="4225637" y="3572541"/>
            <a:ext cx="50488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3192551-D922-42F8-876B-AE45269D85BD}"/>
              </a:ext>
            </a:extLst>
          </p:cNvPr>
          <p:cNvSpPr txBox="1"/>
          <p:nvPr/>
        </p:nvSpPr>
        <p:spPr>
          <a:xfrm>
            <a:off x="5438718" y="3572541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DB39769-4B59-4C1B-AAB5-BCE0D4EAFC7A}"/>
              </a:ext>
            </a:extLst>
          </p:cNvPr>
          <p:cNvSpPr txBox="1"/>
          <p:nvPr/>
        </p:nvSpPr>
        <p:spPr>
          <a:xfrm>
            <a:off x="6651799" y="3572540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2DB0468-D076-43CD-AA6A-303E80E1CBFB}"/>
              </a:ext>
            </a:extLst>
          </p:cNvPr>
          <p:cNvSpPr txBox="1"/>
          <p:nvPr/>
        </p:nvSpPr>
        <p:spPr>
          <a:xfrm>
            <a:off x="7864880" y="3589004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96881D1-FE66-42C3-9D41-79729C311C81}"/>
              </a:ext>
            </a:extLst>
          </p:cNvPr>
          <p:cNvSpPr txBox="1"/>
          <p:nvPr/>
        </p:nvSpPr>
        <p:spPr>
          <a:xfrm>
            <a:off x="9007938" y="3572540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95033B9-05CA-4D98-BBBF-FB25C6BAB78A}"/>
              </a:ext>
            </a:extLst>
          </p:cNvPr>
          <p:cNvSpPr txBox="1"/>
          <p:nvPr/>
        </p:nvSpPr>
        <p:spPr>
          <a:xfrm>
            <a:off x="10224108" y="3563604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CAF7678-3C04-4A68-A83C-CAA568E401D2}"/>
              </a:ext>
            </a:extLst>
          </p:cNvPr>
          <p:cNvSpPr txBox="1"/>
          <p:nvPr/>
        </p:nvSpPr>
        <p:spPr>
          <a:xfrm>
            <a:off x="1312925" y="4286390"/>
            <a:ext cx="75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3C7C825-E9AB-41F5-AD2E-369A0F90C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9347" y="4552884"/>
            <a:ext cx="5886450" cy="17240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439FD14-D465-4C76-9854-20F478208FC5}"/>
              </a:ext>
            </a:extLst>
          </p:cNvPr>
          <p:cNvSpPr txBox="1"/>
          <p:nvPr/>
        </p:nvSpPr>
        <p:spPr>
          <a:xfrm>
            <a:off x="5197690" y="5256395"/>
            <a:ext cx="527709" cy="461665"/>
          </a:xfrm>
          <a:prstGeom prst="rect">
            <a:avLst/>
          </a:prstGeom>
          <a:solidFill>
            <a:srgbClr val="FFFED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359A6D2-56A6-4707-91DE-A681B212C701}"/>
              </a:ext>
            </a:extLst>
          </p:cNvPr>
          <p:cNvSpPr txBox="1"/>
          <p:nvPr/>
        </p:nvSpPr>
        <p:spPr>
          <a:xfrm>
            <a:off x="7703079" y="5281914"/>
            <a:ext cx="527709" cy="461665"/>
          </a:xfrm>
          <a:prstGeom prst="rect">
            <a:avLst/>
          </a:prstGeom>
          <a:solidFill>
            <a:srgbClr val="BFD86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8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5982533D-296B-4198-A46D-134550CBDC4D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6FBC3F-B71B-42D8-A9F6-D8518003653A}"/>
              </a:ext>
            </a:extLst>
          </p:cNvPr>
          <p:cNvSpPr txBox="1"/>
          <p:nvPr/>
        </p:nvSpPr>
        <p:spPr>
          <a:xfrm>
            <a:off x="1601743" y="643515"/>
            <a:ext cx="524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Hai </a:t>
            </a:r>
            <a:r>
              <a:rPr lang="en-US" sz="2400" dirty="0" err="1"/>
              <a:t>quạt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chung</a:t>
            </a:r>
            <a:r>
              <a:rPr lang="en-US" sz="2400" dirty="0"/>
              <a:t> ổ </a:t>
            </a:r>
            <a:r>
              <a:rPr lang="en-US" sz="2400" dirty="0" err="1"/>
              <a:t>cắm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5BC1369-0160-4F47-8DC8-CCB79227814E}"/>
              </a:ext>
            </a:extLst>
          </p:cNvPr>
          <p:cNvGrpSpPr/>
          <p:nvPr/>
        </p:nvGrpSpPr>
        <p:grpSpPr>
          <a:xfrm>
            <a:off x="4294719" y="5235766"/>
            <a:ext cx="1385277" cy="867040"/>
            <a:chOff x="1078522" y="4560650"/>
            <a:chExt cx="1385277" cy="8670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07D929E9-AFAF-40F0-B898-1A54E762C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CA4D1F6-393F-4900-BBA3-B73C5B6DEFA9}"/>
                </a:ext>
              </a:extLst>
            </p:cNvPr>
            <p:cNvSpPr txBox="1"/>
            <p:nvPr/>
          </p:nvSpPr>
          <p:spPr>
            <a:xfrm>
              <a:off x="1464786" y="4943370"/>
              <a:ext cx="455830" cy="400110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8EAD691-007B-402A-95A6-4BD35554B8F5}"/>
              </a:ext>
            </a:extLst>
          </p:cNvPr>
          <p:cNvGrpSpPr/>
          <p:nvPr/>
        </p:nvGrpSpPr>
        <p:grpSpPr>
          <a:xfrm>
            <a:off x="2208591" y="5235766"/>
            <a:ext cx="1385277" cy="867040"/>
            <a:chOff x="1078522" y="4560650"/>
            <a:chExt cx="1385277" cy="86704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823A1400-7119-45E4-B817-746C8EDEA4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09CFFC5-B57F-40C8-8ACE-5495FD4FF557}"/>
                </a:ext>
              </a:extLst>
            </p:cNvPr>
            <p:cNvSpPr txBox="1"/>
            <p:nvPr/>
          </p:nvSpPr>
          <p:spPr>
            <a:xfrm>
              <a:off x="1464786" y="4943370"/>
              <a:ext cx="470000" cy="400110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C7E8D5C-24CB-42A9-B40C-DC71352D493C}"/>
              </a:ext>
            </a:extLst>
          </p:cNvPr>
          <p:cNvGrpSpPr/>
          <p:nvPr/>
        </p:nvGrpSpPr>
        <p:grpSpPr>
          <a:xfrm>
            <a:off x="8363660" y="5235766"/>
            <a:ext cx="1385277" cy="867040"/>
            <a:chOff x="1078522" y="4560650"/>
            <a:chExt cx="1385277" cy="86704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7BD991B6-32A2-4A88-96E3-6B3BCBD737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A1220A7-707E-4580-8131-DE14671AC625}"/>
                </a:ext>
              </a:extLst>
            </p:cNvPr>
            <p:cNvSpPr txBox="1"/>
            <p:nvPr/>
          </p:nvSpPr>
          <p:spPr>
            <a:xfrm>
              <a:off x="1464786" y="4943370"/>
              <a:ext cx="470000" cy="400110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17BA883F-ADA1-45B6-89F3-AC0E261F9E57}"/>
              </a:ext>
            </a:extLst>
          </p:cNvPr>
          <p:cNvGrpSpPr/>
          <p:nvPr/>
        </p:nvGrpSpPr>
        <p:grpSpPr>
          <a:xfrm>
            <a:off x="6333891" y="5235766"/>
            <a:ext cx="1385277" cy="867040"/>
            <a:chOff x="1078522" y="4560650"/>
            <a:chExt cx="1385277" cy="86704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957AD01A-0C2C-418B-B6CA-1C38A690E5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95AFF1D3-E3ED-4CF2-AA1C-666AB54DFEF1}"/>
                </a:ext>
              </a:extLst>
            </p:cNvPr>
            <p:cNvSpPr txBox="1"/>
            <p:nvPr/>
          </p:nvSpPr>
          <p:spPr>
            <a:xfrm>
              <a:off x="1464786" y="4943370"/>
              <a:ext cx="470000" cy="400110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EC52427-07AB-454E-8693-FA0D4079BD14}"/>
              </a:ext>
            </a:extLst>
          </p:cNvPr>
          <p:cNvGrpSpPr/>
          <p:nvPr/>
        </p:nvGrpSpPr>
        <p:grpSpPr>
          <a:xfrm>
            <a:off x="2137877" y="1294510"/>
            <a:ext cx="7477125" cy="3642746"/>
            <a:chOff x="2137877" y="1294510"/>
            <a:chExt cx="7477125" cy="364274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51B85B18-10BA-4525-9DAF-3366CBC473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8498"/>
            <a:stretch/>
          </p:blipFill>
          <p:spPr>
            <a:xfrm>
              <a:off x="2137877" y="1294510"/>
              <a:ext cx="7477125" cy="341719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F8FFBC81-322A-4E30-B16D-B43A4A0D1E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579" t="63929" r="37279" b="20419"/>
            <a:stretch/>
          </p:blipFill>
          <p:spPr>
            <a:xfrm flipH="1">
              <a:off x="2349343" y="4280998"/>
              <a:ext cx="758325" cy="656258"/>
            </a:xfrm>
            <a:prstGeom prst="rect">
              <a:avLst/>
            </a:prstGeom>
          </p:spPr>
        </p:pic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148967CE-8DB0-4814-97E5-7A359D7D6F8A}"/>
              </a:ext>
            </a:extLst>
          </p:cNvPr>
          <p:cNvCxnSpPr/>
          <p:nvPr/>
        </p:nvCxnSpPr>
        <p:spPr>
          <a:xfrm>
            <a:off x="2944042" y="4658955"/>
            <a:ext cx="163626" cy="62955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CD4B29D4-F672-422E-B7AE-13B429D33A37}"/>
              </a:ext>
            </a:extLst>
          </p:cNvPr>
          <p:cNvCxnSpPr>
            <a:cxnSpLocks/>
          </p:cNvCxnSpPr>
          <p:nvPr/>
        </p:nvCxnSpPr>
        <p:spPr>
          <a:xfrm>
            <a:off x="4502843" y="4609127"/>
            <a:ext cx="2324662" cy="67938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DFC9D863-F902-43E0-A227-858E51D6CA48}"/>
              </a:ext>
            </a:extLst>
          </p:cNvPr>
          <p:cNvCxnSpPr>
            <a:cxnSpLocks/>
          </p:cNvCxnSpPr>
          <p:nvPr/>
        </p:nvCxnSpPr>
        <p:spPr>
          <a:xfrm>
            <a:off x="6308961" y="4391394"/>
            <a:ext cx="2589542" cy="96457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0DB65ECB-E1B0-46FD-9951-791794098663}"/>
              </a:ext>
            </a:extLst>
          </p:cNvPr>
          <p:cNvCxnSpPr>
            <a:cxnSpLocks/>
          </p:cNvCxnSpPr>
          <p:nvPr/>
        </p:nvCxnSpPr>
        <p:spPr>
          <a:xfrm flipH="1">
            <a:off x="7344229" y="4602834"/>
            <a:ext cx="284433" cy="75313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D4DB070C-CE3D-4619-8BF8-5CB80428EF08}"/>
              </a:ext>
            </a:extLst>
          </p:cNvPr>
          <p:cNvCxnSpPr>
            <a:cxnSpLocks/>
          </p:cNvCxnSpPr>
          <p:nvPr/>
        </p:nvCxnSpPr>
        <p:spPr>
          <a:xfrm flipH="1">
            <a:off x="5263686" y="4447912"/>
            <a:ext cx="2957127" cy="90490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8207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6FBC3F-B71B-42D8-A9F6-D8518003653A}"/>
              </a:ext>
            </a:extLst>
          </p:cNvPr>
          <p:cNvSpPr txBox="1"/>
          <p:nvPr/>
        </p:nvSpPr>
        <p:spPr>
          <a:xfrm>
            <a:off x="1601742" y="643515"/>
            <a:ext cx="8238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Toa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?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F94EA85F-94FA-4110-8216-53E2B83DE759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6A68C6-A519-4EE7-B75C-1CAC551AF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863" y="1471384"/>
            <a:ext cx="8648700" cy="14478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15FB395-23AA-4AF2-B593-DE5FBD69A4D4}"/>
              </a:ext>
            </a:extLst>
          </p:cNvPr>
          <p:cNvSpPr txBox="1"/>
          <p:nvPr/>
        </p:nvSpPr>
        <p:spPr>
          <a:xfrm>
            <a:off x="1601742" y="3651322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Toa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15?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90DEEFB-072A-4E22-82C0-03145C455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163" y="4716462"/>
            <a:ext cx="8534400" cy="128587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1C5E64D-7F54-451B-9E24-C48165BFDAE9}"/>
              </a:ext>
            </a:extLst>
          </p:cNvPr>
          <p:cNvSpPr/>
          <p:nvPr/>
        </p:nvSpPr>
        <p:spPr>
          <a:xfrm>
            <a:off x="8215086" y="1312553"/>
            <a:ext cx="1830477" cy="173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A52FE1ED-3E0F-4E3D-85E8-AF91A70CF568}"/>
              </a:ext>
            </a:extLst>
          </p:cNvPr>
          <p:cNvSpPr/>
          <p:nvPr/>
        </p:nvSpPr>
        <p:spPr>
          <a:xfrm>
            <a:off x="3200401" y="4479191"/>
            <a:ext cx="1830477" cy="173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D60836E3-6834-4D54-BA73-314E859462EB}"/>
              </a:ext>
            </a:extLst>
          </p:cNvPr>
          <p:cNvSpPr/>
          <p:nvPr/>
        </p:nvSpPr>
        <p:spPr>
          <a:xfrm>
            <a:off x="6622982" y="4479191"/>
            <a:ext cx="1830477" cy="173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278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 animBg="1"/>
      <p:bldP spid="28" grpId="0"/>
      <p:bldP spid="12" grpId="0" animBg="1"/>
      <p:bldP spid="32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C217F5-9202-4830-9C4B-EA9B09925F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1945" r="13805"/>
          <a:stretch/>
        </p:blipFill>
        <p:spPr>
          <a:xfrm>
            <a:off x="9456581" y="230880"/>
            <a:ext cx="1904748" cy="1895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6FBC3F-B71B-42D8-A9F6-D8518003653A}"/>
              </a:ext>
            </a:extLst>
          </p:cNvPr>
          <p:cNvSpPr txBox="1"/>
          <p:nvPr/>
        </p:nvSpPr>
        <p:spPr>
          <a:xfrm>
            <a:off x="1717856" y="458848"/>
            <a:ext cx="7803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A, B, C (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).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15FB395-23AA-4AF2-B593-DE5FBD69A4D4}"/>
              </a:ext>
            </a:extLst>
          </p:cNvPr>
          <p:cNvSpPr txBox="1"/>
          <p:nvPr/>
        </p:nvSpPr>
        <p:spPr>
          <a:xfrm>
            <a:off x="1295263" y="3993710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D473914-9719-4964-BE82-E77EAA242049}"/>
              </a:ext>
            </a:extLst>
          </p:cNvPr>
          <p:cNvSpPr/>
          <p:nvPr/>
        </p:nvSpPr>
        <p:spPr>
          <a:xfrm>
            <a:off x="1078522" y="6127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3843345-75BE-4E85-8B5E-05C406FEA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383" y="1804986"/>
            <a:ext cx="1819275" cy="2066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04DD85E-9AC3-4FBC-A458-40E0B009AE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905"/>
          <a:stretch/>
        </p:blipFill>
        <p:spPr>
          <a:xfrm>
            <a:off x="4295775" y="1703939"/>
            <a:ext cx="2000250" cy="21732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8E2C606-7A46-4351-BE47-A84E6228CE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9731" y="2135016"/>
            <a:ext cx="1466850" cy="17240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2273115-0895-4C7A-9914-265EE792AD61}"/>
              </a:ext>
            </a:extLst>
          </p:cNvPr>
          <p:cNvSpPr txBox="1"/>
          <p:nvPr/>
        </p:nvSpPr>
        <p:spPr>
          <a:xfrm>
            <a:off x="2001020" y="4599886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Hình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A (8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khối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lập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phương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nhỏ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).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AAE69B0-77E8-4768-A9C1-0A41D69DD92B}"/>
              </a:ext>
            </a:extLst>
          </p:cNvPr>
          <p:cNvSpPr txBox="1"/>
          <p:nvPr/>
        </p:nvSpPr>
        <p:spPr>
          <a:xfrm>
            <a:off x="1340132" y="5206062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Hình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EDD7AF5-BF3E-4058-98E4-A907EC84CC17}"/>
              </a:ext>
            </a:extLst>
          </p:cNvPr>
          <p:cNvSpPr txBox="1"/>
          <p:nvPr/>
        </p:nvSpPr>
        <p:spPr>
          <a:xfrm>
            <a:off x="2001020" y="5812238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14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khối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lập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phương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nhỏ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49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60387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357918-BE7F-4689-AAFF-3029381A9FF2}"/>
              </a:ext>
            </a:extLst>
          </p:cNvPr>
          <p:cNvSpPr txBox="1"/>
          <p:nvPr/>
        </p:nvSpPr>
        <p:spPr>
          <a:xfrm>
            <a:off x="2476706" y="1424425"/>
            <a:ext cx="75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Số</a:t>
            </a:r>
            <a:r>
              <a:rPr lang="en-US" sz="24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295ED2F7-EE07-49EA-9C89-7B93D4CAC976}"/>
              </a:ext>
            </a:extLst>
          </p:cNvPr>
          <p:cNvSpPr/>
          <p:nvPr/>
        </p:nvSpPr>
        <p:spPr>
          <a:xfrm>
            <a:off x="1904798" y="13628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BE66776A-3B27-479A-A4C3-6379D3B1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915189"/>
              </p:ext>
            </p:extLst>
          </p:nvPr>
        </p:nvGraphicFramePr>
        <p:xfrm>
          <a:off x="1391061" y="2191596"/>
          <a:ext cx="9081653" cy="1683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xmlns="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xmlns="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xmlns="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xmlns="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xmlns="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xmlns="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xmlns="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44306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6C9A460-36AB-4649-8795-6DCC9EEAEBEB}"/>
              </a:ext>
            </a:extLst>
          </p:cNvPr>
          <p:cNvSpPr txBox="1"/>
          <p:nvPr/>
        </p:nvSpPr>
        <p:spPr>
          <a:xfrm>
            <a:off x="4806206" y="3354827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3192551-D922-42F8-876B-AE45269D85BD}"/>
              </a:ext>
            </a:extLst>
          </p:cNvPr>
          <p:cNvSpPr txBox="1"/>
          <p:nvPr/>
        </p:nvSpPr>
        <p:spPr>
          <a:xfrm>
            <a:off x="6019287" y="3354827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DB39769-4B59-4C1B-AAB5-BCE0D4EAFC7A}"/>
              </a:ext>
            </a:extLst>
          </p:cNvPr>
          <p:cNvSpPr txBox="1"/>
          <p:nvPr/>
        </p:nvSpPr>
        <p:spPr>
          <a:xfrm>
            <a:off x="7232368" y="3354826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2DB0468-D076-43CD-AA6A-303E80E1CBFB}"/>
              </a:ext>
            </a:extLst>
          </p:cNvPr>
          <p:cNvSpPr txBox="1"/>
          <p:nvPr/>
        </p:nvSpPr>
        <p:spPr>
          <a:xfrm>
            <a:off x="8445449" y="3371290"/>
            <a:ext cx="50488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96881D1-FE66-42C3-9D41-79729C311C81}"/>
              </a:ext>
            </a:extLst>
          </p:cNvPr>
          <p:cNvSpPr txBox="1"/>
          <p:nvPr/>
        </p:nvSpPr>
        <p:spPr>
          <a:xfrm>
            <a:off x="9588507" y="3354826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133EA4C-65B8-4CF0-ACF6-29D8BD4BCD01}"/>
              </a:ext>
            </a:extLst>
          </p:cNvPr>
          <p:cNvGrpSpPr/>
          <p:nvPr/>
        </p:nvGrpSpPr>
        <p:grpSpPr>
          <a:xfrm flipH="1">
            <a:off x="5121788" y="4180956"/>
            <a:ext cx="2110580" cy="2150948"/>
            <a:chOff x="604444" y="3268487"/>
            <a:chExt cx="1826440" cy="18264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1775D2E6-09EC-477E-B207-E1DE96BB865C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6CFDA961-214C-45CF-8672-24D2CA464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2188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9DA9FE3-B63B-4117-B4F7-01937A1021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69"/>
          <a:stretch/>
        </p:blipFill>
        <p:spPr>
          <a:xfrm>
            <a:off x="2331811" y="1518671"/>
            <a:ext cx="7102475" cy="24083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357918-BE7F-4689-AAFF-3029381A9FF2}"/>
              </a:ext>
            </a:extLst>
          </p:cNvPr>
          <p:cNvSpPr txBox="1"/>
          <p:nvPr/>
        </p:nvSpPr>
        <p:spPr>
          <a:xfrm>
            <a:off x="1596340" y="437940"/>
            <a:ext cx="958200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6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rổ</a:t>
            </a:r>
            <a:r>
              <a:rPr lang="en-US" sz="2400" dirty="0"/>
              <a:t>,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thêm</a:t>
            </a:r>
            <a:r>
              <a:rPr lang="en-US" sz="2400" dirty="0"/>
              <a:t> 3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chạy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rổ</a:t>
            </a:r>
            <a:r>
              <a:rPr lang="en-US" sz="2400" dirty="0"/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55298AB-AEBA-4C88-BF44-C2CBA69EFA23}"/>
              </a:ext>
            </a:extLst>
          </p:cNvPr>
          <p:cNvSpPr/>
          <p:nvPr/>
        </p:nvSpPr>
        <p:spPr>
          <a:xfrm>
            <a:off x="969796" y="74225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8FACCF0-116B-4530-8C61-AF46D5DC7C05}"/>
              </a:ext>
            </a:extLst>
          </p:cNvPr>
          <p:cNvCxnSpPr>
            <a:cxnSpLocks/>
          </p:cNvCxnSpPr>
          <p:nvPr/>
        </p:nvCxnSpPr>
        <p:spPr>
          <a:xfrm>
            <a:off x="1713420" y="952829"/>
            <a:ext cx="26118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8175EB0-6E70-4137-A267-BE69E4D7EEF0}"/>
              </a:ext>
            </a:extLst>
          </p:cNvPr>
          <p:cNvCxnSpPr>
            <a:cxnSpLocks/>
          </p:cNvCxnSpPr>
          <p:nvPr/>
        </p:nvCxnSpPr>
        <p:spPr>
          <a:xfrm>
            <a:off x="1713420" y="1458842"/>
            <a:ext cx="65887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0AADCE0-344B-4230-8C3F-2EC9A892E481}"/>
              </a:ext>
            </a:extLst>
          </p:cNvPr>
          <p:cNvCxnSpPr>
            <a:cxnSpLocks/>
          </p:cNvCxnSpPr>
          <p:nvPr/>
        </p:nvCxnSpPr>
        <p:spPr>
          <a:xfrm>
            <a:off x="6641020" y="952829"/>
            <a:ext cx="15305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50978DD-4064-4B5E-A7C0-EB61DAF9E490}"/>
              </a:ext>
            </a:extLst>
          </p:cNvPr>
          <p:cNvSpPr txBox="1"/>
          <p:nvPr/>
        </p:nvSpPr>
        <p:spPr>
          <a:xfrm>
            <a:off x="1931497" y="3887829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: 6 </a:t>
            </a:r>
            <a:r>
              <a:rPr lang="en-US" sz="2400" dirty="0" err="1"/>
              <a:t>bạn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Thêm</a:t>
            </a:r>
            <a:r>
              <a:rPr lang="en-US" sz="2400" dirty="0"/>
              <a:t>     : 3 </a:t>
            </a:r>
            <a:r>
              <a:rPr lang="en-US" sz="2400" dirty="0" err="1"/>
              <a:t>bạn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: … </a:t>
            </a:r>
            <a:r>
              <a:rPr lang="en-US" sz="2400" dirty="0" err="1"/>
              <a:t>bạn</a:t>
            </a:r>
            <a:r>
              <a:rPr lang="en-US" sz="2400" dirty="0"/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9BCF55F-E551-4F30-9D02-90FB9DE4BC8F}"/>
              </a:ext>
            </a:extLst>
          </p:cNvPr>
          <p:cNvSpPr txBox="1"/>
          <p:nvPr/>
        </p:nvSpPr>
        <p:spPr>
          <a:xfrm>
            <a:off x="5650052" y="3907425"/>
            <a:ext cx="5304237" cy="230832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u="sng" dirty="0" err="1"/>
              <a:t>Bài</a:t>
            </a:r>
            <a:r>
              <a:rPr lang="en-US" sz="2400" i="1" u="sng" dirty="0"/>
              <a:t> </a:t>
            </a:r>
            <a:r>
              <a:rPr lang="en-US" sz="2400" i="1" u="sng" dirty="0" err="1"/>
              <a:t>giải</a:t>
            </a:r>
            <a:endParaRPr lang="en-US" sz="2400" i="1" u="sng" dirty="0"/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rổ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6 + 3 = 9 (</a:t>
            </a:r>
            <a:r>
              <a:rPr lang="en-US" sz="2400" dirty="0" err="1"/>
              <a:t>bạn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/>
              <a:t>                    </a:t>
            </a:r>
            <a:r>
              <a:rPr lang="en-US" sz="2400" u="sng" dirty="0" err="1" smtClean="0"/>
              <a:t>Đáp</a:t>
            </a:r>
            <a:r>
              <a:rPr lang="en-US" sz="2400" u="sng" dirty="0" smtClean="0"/>
              <a:t> </a:t>
            </a:r>
            <a:r>
              <a:rPr lang="en-US" sz="2400" u="sng" dirty="0" err="1"/>
              <a:t>số</a:t>
            </a:r>
            <a:r>
              <a:rPr lang="en-US" sz="2400" u="sng" dirty="0"/>
              <a:t>:</a:t>
            </a:r>
            <a:r>
              <a:rPr lang="en-US" sz="2400" dirty="0"/>
              <a:t> 9 </a:t>
            </a:r>
            <a:r>
              <a:rPr lang="en-US" sz="2400" dirty="0" err="1"/>
              <a:t>bạn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62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0.Luyentapchung[20210604161101781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4459</TotalTime>
  <Words>443</Words>
  <Application>Microsoft Office PowerPoint</Application>
  <PresentationFormat>Widescreen</PresentationFormat>
  <Paragraphs>106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intel</cp:lastModifiedBy>
  <cp:revision>117</cp:revision>
  <dcterms:created xsi:type="dcterms:W3CDTF">2021-06-02T01:34:28Z</dcterms:created>
  <dcterms:modified xsi:type="dcterms:W3CDTF">2023-10-09T12:25:58Z</dcterms:modified>
</cp:coreProperties>
</file>