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773" r:id="rId2"/>
    <p:sldMasterId id="2147483809" r:id="rId3"/>
    <p:sldMasterId id="2147483827" r:id="rId4"/>
    <p:sldMasterId id="2147483873" r:id="rId5"/>
    <p:sldMasterId id="2147483895" r:id="rId6"/>
    <p:sldMasterId id="2147483899" r:id="rId7"/>
  </p:sldMasterIdLst>
  <p:notesMasterIdLst>
    <p:notesMasterId r:id="rId18"/>
  </p:notesMasterIdLst>
  <p:sldIdLst>
    <p:sldId id="2007577114" r:id="rId8"/>
    <p:sldId id="2007577095" r:id="rId9"/>
    <p:sldId id="2007577111" r:id="rId10"/>
    <p:sldId id="2007577107" r:id="rId11"/>
    <p:sldId id="3398" r:id="rId12"/>
    <p:sldId id="262" r:id="rId13"/>
    <p:sldId id="2007577112" r:id="rId14"/>
    <p:sldId id="2007577113" r:id="rId15"/>
    <p:sldId id="2007577118" r:id="rId16"/>
    <p:sldId id="200757711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28CECD-AC4B-4E4B-97FC-BC319AC8444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8A6965-E220-41CC-A86F-5CB7C29DE150}">
      <dgm:prSet custT="1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3600" b="1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gm:t>
    </dgm:pt>
    <dgm:pt modelId="{88D8CA34-B4E7-4A5A-B085-9DFAAA5EF330}" type="sibTrans" cxnId="{E435BAEF-FDC5-47FE-ABF2-0146C258DB6C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70E2FD-AD76-45E2-993A-F98EE4C51FE0}" type="parTrans" cxnId="{E435BAEF-FDC5-47FE-ABF2-0146C258DB6C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204506-4445-4296-ACB8-CC9D4F9AC2AF}">
      <dgm:prSet custT="1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pPr algn="just" rtl="0"/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Đọc, viết, so sánh được các số trong phạm vi 1 000.</a:t>
          </a:r>
        </a:p>
      </dgm:t>
    </dgm:pt>
    <dgm:pt modelId="{887CE56A-4ABC-486D-A37D-81012A7DBADA}" type="parTrans" cxnId="{8963E37F-0E77-4CEC-B7FC-3C2AD9657274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27402C-19B1-4683-8CD6-E4997BF01377}" type="sibTrans" cxnId="{8963E37F-0E77-4CEC-B7FC-3C2AD9657274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622E17-EEA3-436A-83C7-885B71E70EA2}" type="pres">
      <dgm:prSet presAssocID="{B428CECD-AC4B-4E4B-97FC-BC319AC844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D07B71-8B5A-4F0C-B448-3303BD851CDA}" type="pres">
      <dgm:prSet presAssocID="{7B8A6965-E220-41CC-A86F-5CB7C29DE150}" presName="composite" presStyleCnt="0"/>
      <dgm:spPr/>
    </dgm:pt>
    <dgm:pt modelId="{49BBFEEA-FB26-44AD-AF9B-E521FC086763}" type="pres">
      <dgm:prSet presAssocID="{7B8A6965-E220-41CC-A86F-5CB7C29DE150}" presName="parentText" presStyleLbl="alignNode1" presStyleIdx="0" presStyleCnt="1" custScaleX="89825" custLinFactNeighborX="0" custLinFactNeighborY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DD9C3-E765-4E5B-A3FA-A49A495DD32C}" type="pres">
      <dgm:prSet presAssocID="{7B8A6965-E220-41CC-A86F-5CB7C29DE150}" presName="descendantText" presStyleLbl="alignAcc1" presStyleIdx="0" presStyleCnt="1" custScaleX="100021" custScaleY="100000" custLinFactNeighborX="-1556" custLinFactNeighborY="2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537AF4-0212-46BA-9401-FF4EAD966947}" type="presOf" srcId="{B428CECD-AC4B-4E4B-97FC-BC319AC84447}" destId="{27622E17-EEA3-436A-83C7-885B71E70EA2}" srcOrd="0" destOrd="0" presId="urn:microsoft.com/office/officeart/2005/8/layout/chevron2"/>
    <dgm:cxn modelId="{E435BAEF-FDC5-47FE-ABF2-0146C258DB6C}" srcId="{B428CECD-AC4B-4E4B-97FC-BC319AC84447}" destId="{7B8A6965-E220-41CC-A86F-5CB7C29DE150}" srcOrd="0" destOrd="0" parTransId="{7E70E2FD-AD76-45E2-993A-F98EE4C51FE0}" sibTransId="{88D8CA34-B4E7-4A5A-B085-9DFAAA5EF330}"/>
    <dgm:cxn modelId="{712BC29C-7875-491B-84EA-0F4F12FC3D53}" type="presOf" srcId="{DE204506-4445-4296-ACB8-CC9D4F9AC2AF}" destId="{C8ADD9C3-E765-4E5B-A3FA-A49A495DD32C}" srcOrd="0" destOrd="0" presId="urn:microsoft.com/office/officeart/2005/8/layout/chevron2"/>
    <dgm:cxn modelId="{8963E37F-0E77-4CEC-B7FC-3C2AD9657274}" srcId="{7B8A6965-E220-41CC-A86F-5CB7C29DE150}" destId="{DE204506-4445-4296-ACB8-CC9D4F9AC2AF}" srcOrd="0" destOrd="0" parTransId="{887CE56A-4ABC-486D-A37D-81012A7DBADA}" sibTransId="{6927402C-19B1-4683-8CD6-E4997BF01377}"/>
    <dgm:cxn modelId="{AE062F1F-7182-4C7D-84C8-FD1386780380}" type="presOf" srcId="{7B8A6965-E220-41CC-A86F-5CB7C29DE150}" destId="{49BBFEEA-FB26-44AD-AF9B-E521FC086763}" srcOrd="0" destOrd="0" presId="urn:microsoft.com/office/officeart/2005/8/layout/chevron2"/>
    <dgm:cxn modelId="{B209D6FF-6AA6-4985-88E8-4114A3B3C92C}" type="presParOf" srcId="{27622E17-EEA3-436A-83C7-885B71E70EA2}" destId="{89D07B71-8B5A-4F0C-B448-3303BD851CDA}" srcOrd="0" destOrd="0" presId="urn:microsoft.com/office/officeart/2005/8/layout/chevron2"/>
    <dgm:cxn modelId="{0A11384E-BFBF-41CD-9FAB-C03CB1DDDCE9}" type="presParOf" srcId="{89D07B71-8B5A-4F0C-B448-3303BD851CDA}" destId="{49BBFEEA-FB26-44AD-AF9B-E521FC086763}" srcOrd="0" destOrd="0" presId="urn:microsoft.com/office/officeart/2005/8/layout/chevron2"/>
    <dgm:cxn modelId="{6BB7D0A3-D66D-47A3-97C6-230FFA14525B}" type="presParOf" srcId="{89D07B71-8B5A-4F0C-B448-3303BD851CDA}" destId="{C8ADD9C3-E765-4E5B-A3FA-A49A495DD3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28CECD-AC4B-4E4B-97FC-BC319AC8444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8A6965-E220-41CC-A86F-5CB7C29DE150}">
      <dgm:prSet custT="1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pPr rtl="0"/>
          <a:r>
            <a:rPr lang="en-US" sz="3600" b="1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88D8CA34-B4E7-4A5A-B085-9DFAAA5EF330}" type="sibTrans" cxnId="{E435BAEF-FDC5-47FE-ABF2-0146C258DB6C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70E2FD-AD76-45E2-993A-F98EE4C51FE0}" type="parTrans" cxnId="{E435BAEF-FDC5-47FE-ABF2-0146C258DB6C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204506-4445-4296-ACB8-CC9D4F9AC2AF}">
      <dgm:prSet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algn="just" rtl="0"/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Viết được các số theo thứ tự từ bé đến lớn và từ lớn đến bé.</a:t>
          </a:r>
        </a:p>
      </dgm:t>
    </dgm:pt>
    <dgm:pt modelId="{887CE56A-4ABC-486D-A37D-81012A7DBADA}" type="parTrans" cxnId="{8963E37F-0E77-4CEC-B7FC-3C2AD9657274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27402C-19B1-4683-8CD6-E4997BF01377}" type="sibTrans" cxnId="{8963E37F-0E77-4CEC-B7FC-3C2AD9657274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622E17-EEA3-436A-83C7-885B71E70EA2}" type="pres">
      <dgm:prSet presAssocID="{B428CECD-AC4B-4E4B-97FC-BC319AC844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D07B71-8B5A-4F0C-B448-3303BD851CDA}" type="pres">
      <dgm:prSet presAssocID="{7B8A6965-E220-41CC-A86F-5CB7C29DE150}" presName="composite" presStyleCnt="0"/>
      <dgm:spPr/>
    </dgm:pt>
    <dgm:pt modelId="{49BBFEEA-FB26-44AD-AF9B-E521FC086763}" type="pres">
      <dgm:prSet presAssocID="{7B8A6965-E220-41CC-A86F-5CB7C29DE150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DD9C3-E765-4E5B-A3FA-A49A495DD32C}" type="pres">
      <dgm:prSet presAssocID="{7B8A6965-E220-41CC-A86F-5CB7C29DE150}" presName="descendantText" presStyleLbl="alignAcc1" presStyleIdx="0" presStyleCnt="1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C06EFE-7E75-402D-8AF3-77A3A7012D82}" type="presOf" srcId="{B428CECD-AC4B-4E4B-97FC-BC319AC84447}" destId="{27622E17-EEA3-436A-83C7-885B71E70EA2}" srcOrd="0" destOrd="0" presId="urn:microsoft.com/office/officeart/2005/8/layout/chevron2"/>
    <dgm:cxn modelId="{E435BAEF-FDC5-47FE-ABF2-0146C258DB6C}" srcId="{B428CECD-AC4B-4E4B-97FC-BC319AC84447}" destId="{7B8A6965-E220-41CC-A86F-5CB7C29DE150}" srcOrd="0" destOrd="0" parTransId="{7E70E2FD-AD76-45E2-993A-F98EE4C51FE0}" sibTransId="{88D8CA34-B4E7-4A5A-B085-9DFAAA5EF330}"/>
    <dgm:cxn modelId="{6D28E6B5-4B72-4E1F-AD7A-7FBA7F4E01E0}" type="presOf" srcId="{DE204506-4445-4296-ACB8-CC9D4F9AC2AF}" destId="{C8ADD9C3-E765-4E5B-A3FA-A49A495DD32C}" srcOrd="0" destOrd="0" presId="urn:microsoft.com/office/officeart/2005/8/layout/chevron2"/>
    <dgm:cxn modelId="{77D89E8F-DB0A-48D9-A71D-5E817347C07F}" type="presOf" srcId="{7B8A6965-E220-41CC-A86F-5CB7C29DE150}" destId="{49BBFEEA-FB26-44AD-AF9B-E521FC086763}" srcOrd="0" destOrd="0" presId="urn:microsoft.com/office/officeart/2005/8/layout/chevron2"/>
    <dgm:cxn modelId="{8963E37F-0E77-4CEC-B7FC-3C2AD9657274}" srcId="{7B8A6965-E220-41CC-A86F-5CB7C29DE150}" destId="{DE204506-4445-4296-ACB8-CC9D4F9AC2AF}" srcOrd="0" destOrd="0" parTransId="{887CE56A-4ABC-486D-A37D-81012A7DBADA}" sibTransId="{6927402C-19B1-4683-8CD6-E4997BF01377}"/>
    <dgm:cxn modelId="{7B556D3D-8291-4B48-B99F-5F794A8F0D38}" type="presParOf" srcId="{27622E17-EEA3-436A-83C7-885B71E70EA2}" destId="{89D07B71-8B5A-4F0C-B448-3303BD851CDA}" srcOrd="0" destOrd="0" presId="urn:microsoft.com/office/officeart/2005/8/layout/chevron2"/>
    <dgm:cxn modelId="{3EC916C8-8608-43AC-ABE9-04EACAB10085}" type="presParOf" srcId="{89D07B71-8B5A-4F0C-B448-3303BD851CDA}" destId="{49BBFEEA-FB26-44AD-AF9B-E521FC086763}" srcOrd="0" destOrd="0" presId="urn:microsoft.com/office/officeart/2005/8/layout/chevron2"/>
    <dgm:cxn modelId="{BCAB9F91-E9CB-421C-A3DF-43066612901E}" type="presParOf" srcId="{89D07B71-8B5A-4F0C-B448-3303BD851CDA}" destId="{C8ADD9C3-E765-4E5B-A3FA-A49A495DD3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28CECD-AC4B-4E4B-97FC-BC319AC8444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8A6965-E220-41CC-A86F-5CB7C29DE150}">
      <dgm:prSet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rtl="0"/>
          <a:r>
            <a:rPr lang="en-US" sz="2800" b="1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gm:t>
    </dgm:pt>
    <dgm:pt modelId="{88D8CA34-B4E7-4A5A-B085-9DFAAA5EF330}" type="sibTrans" cxnId="{E435BAEF-FDC5-47FE-ABF2-0146C258DB6C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70E2FD-AD76-45E2-993A-F98EE4C51FE0}" type="parTrans" cxnId="{E435BAEF-FDC5-47FE-ABF2-0146C258DB6C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204506-4445-4296-ACB8-CC9D4F9AC2AF}">
      <dgm:prSet custT="1"/>
      <dgm:spPr>
        <a:solidFill>
          <a:schemeClr val="accent4">
            <a:lumMod val="60000"/>
            <a:lumOff val="40000"/>
            <a:alpha val="9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sz="2800">
              <a:latin typeface="Times New Roman" pitchFamily="18" charset="0"/>
              <a:cs typeface="Times New Roman" pitchFamily="18" charset="0"/>
            </a:rPr>
            <a:t>Tìm được số lớn nhất, số bé nhất trong 4 số đã cho.</a:t>
          </a:r>
        </a:p>
      </dgm:t>
    </dgm:pt>
    <dgm:pt modelId="{887CE56A-4ABC-486D-A37D-81012A7DBADA}" type="parTrans" cxnId="{8963E37F-0E77-4CEC-B7FC-3C2AD9657274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27402C-19B1-4683-8CD6-E4997BF01377}" type="sibTrans" cxnId="{8963E37F-0E77-4CEC-B7FC-3C2AD9657274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622E17-EEA3-436A-83C7-885B71E70EA2}" type="pres">
      <dgm:prSet presAssocID="{B428CECD-AC4B-4E4B-97FC-BC319AC844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D07B71-8B5A-4F0C-B448-3303BD851CDA}" type="pres">
      <dgm:prSet presAssocID="{7B8A6965-E220-41CC-A86F-5CB7C29DE150}" presName="composite" presStyleCnt="0"/>
      <dgm:spPr/>
    </dgm:pt>
    <dgm:pt modelId="{49BBFEEA-FB26-44AD-AF9B-E521FC086763}" type="pres">
      <dgm:prSet presAssocID="{7B8A6965-E220-41CC-A86F-5CB7C29DE150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DD9C3-E765-4E5B-A3FA-A49A495DD32C}" type="pres">
      <dgm:prSet presAssocID="{7B8A6965-E220-41CC-A86F-5CB7C29DE150}" presName="descendantText" presStyleLbl="alignAcc1" presStyleIdx="0" presStyleCnt="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B51121-9316-4D5E-B460-65E03BB6EB12}" type="presOf" srcId="{B428CECD-AC4B-4E4B-97FC-BC319AC84447}" destId="{27622E17-EEA3-436A-83C7-885B71E70EA2}" srcOrd="0" destOrd="0" presId="urn:microsoft.com/office/officeart/2005/8/layout/chevron2"/>
    <dgm:cxn modelId="{13A89985-78AE-4A75-89F7-4F9E0674F233}" type="presOf" srcId="{DE204506-4445-4296-ACB8-CC9D4F9AC2AF}" destId="{C8ADD9C3-E765-4E5B-A3FA-A49A495DD32C}" srcOrd="0" destOrd="0" presId="urn:microsoft.com/office/officeart/2005/8/layout/chevron2"/>
    <dgm:cxn modelId="{E435BAEF-FDC5-47FE-ABF2-0146C258DB6C}" srcId="{B428CECD-AC4B-4E4B-97FC-BC319AC84447}" destId="{7B8A6965-E220-41CC-A86F-5CB7C29DE150}" srcOrd="0" destOrd="0" parTransId="{7E70E2FD-AD76-45E2-993A-F98EE4C51FE0}" sibTransId="{88D8CA34-B4E7-4A5A-B085-9DFAAA5EF330}"/>
    <dgm:cxn modelId="{286A2DBA-D626-45D3-9AA3-8F4DD22CF255}" type="presOf" srcId="{7B8A6965-E220-41CC-A86F-5CB7C29DE150}" destId="{49BBFEEA-FB26-44AD-AF9B-E521FC086763}" srcOrd="0" destOrd="0" presId="urn:microsoft.com/office/officeart/2005/8/layout/chevron2"/>
    <dgm:cxn modelId="{8963E37F-0E77-4CEC-B7FC-3C2AD9657274}" srcId="{7B8A6965-E220-41CC-A86F-5CB7C29DE150}" destId="{DE204506-4445-4296-ACB8-CC9D4F9AC2AF}" srcOrd="0" destOrd="0" parTransId="{887CE56A-4ABC-486D-A37D-81012A7DBADA}" sibTransId="{6927402C-19B1-4683-8CD6-E4997BF01377}"/>
    <dgm:cxn modelId="{68C73800-25A4-467A-9040-1810F468CD6F}" type="presParOf" srcId="{27622E17-EEA3-436A-83C7-885B71E70EA2}" destId="{89D07B71-8B5A-4F0C-B448-3303BD851CDA}" srcOrd="0" destOrd="0" presId="urn:microsoft.com/office/officeart/2005/8/layout/chevron2"/>
    <dgm:cxn modelId="{1B198A23-58EA-4BFA-BC32-F4CD6D3AAE7C}" type="presParOf" srcId="{89D07B71-8B5A-4F0C-B448-3303BD851CDA}" destId="{49BBFEEA-FB26-44AD-AF9B-E521FC086763}" srcOrd="0" destOrd="0" presId="urn:microsoft.com/office/officeart/2005/8/layout/chevron2"/>
    <dgm:cxn modelId="{06C21053-8F89-4025-9A87-75230045F76E}" type="presParOf" srcId="{89D07B71-8B5A-4F0C-B448-3303BD851CDA}" destId="{C8ADD9C3-E765-4E5B-A3FA-A49A495DD3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BFEEA-FB26-44AD-AF9B-E521FC086763}">
      <dsp:nvSpPr>
        <dsp:cNvPr id="0" name=""/>
        <dsp:cNvSpPr/>
      </dsp:nvSpPr>
      <dsp:spPr>
        <a:xfrm rot="5400000">
          <a:off x="-295221" y="352559"/>
          <a:ext cx="1620208" cy="915088"/>
        </a:xfrm>
        <a:prstGeom prst="chevron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sp:txBody>
      <dsp:txXfrm rot="-5400000">
        <a:off x="57339" y="457543"/>
        <a:ext cx="915088" cy="705120"/>
      </dsp:txXfrm>
    </dsp:sp>
    <dsp:sp modelId="{C8ADD9C3-E765-4E5B-A3FA-A49A495DD32C}">
      <dsp:nvSpPr>
        <dsp:cNvPr id="0" name=""/>
        <dsp:cNvSpPr/>
      </dsp:nvSpPr>
      <dsp:spPr>
        <a:xfrm rot="5400000">
          <a:off x="3876071" y="-2881697"/>
          <a:ext cx="1073992" cy="6889777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1270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Đọc, viết, so sánh được các số trong phạm vi 1 000.</a:t>
          </a:r>
        </a:p>
      </dsp:txBody>
      <dsp:txXfrm rot="-5400000">
        <a:off x="968179" y="78623"/>
        <a:ext cx="6837349" cy="969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BFEEA-FB26-44AD-AF9B-E521FC086763}">
      <dsp:nvSpPr>
        <dsp:cNvPr id="0" name=""/>
        <dsp:cNvSpPr/>
      </dsp:nvSpPr>
      <dsp:spPr>
        <a:xfrm rot="5400000">
          <a:off x="-200640" y="201948"/>
          <a:ext cx="1337602" cy="936321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sp:txBody>
      <dsp:txXfrm rot="-5400000">
        <a:off x="1" y="469469"/>
        <a:ext cx="936321" cy="401281"/>
      </dsp:txXfrm>
    </dsp:sp>
    <dsp:sp modelId="{C8ADD9C3-E765-4E5B-A3FA-A49A495DD32C}">
      <dsp:nvSpPr>
        <dsp:cNvPr id="0" name=""/>
        <dsp:cNvSpPr/>
      </dsp:nvSpPr>
      <dsp:spPr>
        <a:xfrm rot="5400000">
          <a:off x="4044449" y="-3106819"/>
          <a:ext cx="869898" cy="7086155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Viết được các số theo thứ tự từ bé đến lớn và từ lớn đến bé.</a:t>
          </a:r>
        </a:p>
      </dsp:txBody>
      <dsp:txXfrm rot="-5400000">
        <a:off x="936321" y="43774"/>
        <a:ext cx="7043690" cy="784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BFEEA-FB26-44AD-AF9B-E521FC086763}">
      <dsp:nvSpPr>
        <dsp:cNvPr id="0" name=""/>
        <dsp:cNvSpPr/>
      </dsp:nvSpPr>
      <dsp:spPr>
        <a:xfrm rot="5400000">
          <a:off x="-199553" y="200855"/>
          <a:ext cx="1330359" cy="931251"/>
        </a:xfrm>
        <a:prstGeom prst="chevron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sp:txBody>
      <dsp:txXfrm rot="-5400000">
        <a:off x="2" y="466927"/>
        <a:ext cx="931251" cy="399108"/>
      </dsp:txXfrm>
    </dsp:sp>
    <dsp:sp modelId="{C8ADD9C3-E765-4E5B-A3FA-A49A495DD32C}">
      <dsp:nvSpPr>
        <dsp:cNvPr id="0" name=""/>
        <dsp:cNvSpPr/>
      </dsp:nvSpPr>
      <dsp:spPr>
        <a:xfrm rot="5400000">
          <a:off x="4044270" y="-3111717"/>
          <a:ext cx="865188" cy="7091225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>
              <a:latin typeface="Times New Roman" pitchFamily="18" charset="0"/>
              <a:cs typeface="Times New Roman" pitchFamily="18" charset="0"/>
            </a:rPr>
            <a:t>Tìm được số lớn nhất, số bé nhất trong 4 số đã cho.</a:t>
          </a:r>
        </a:p>
      </dsp:txBody>
      <dsp:txXfrm rot="-5400000">
        <a:off x="931252" y="43536"/>
        <a:ext cx="7048990" cy="78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749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9628C-5FB7-4DD4-A232-928A4CE82F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40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9.sv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9.gi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2024/5/9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53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2024/5/9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76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2024/5/9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84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2024/5/9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42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2024/5/9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3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2024/5/9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0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2024/5/9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32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2024/5/9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75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2024/5/9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00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2024/5/9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44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2024/5/9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012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87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69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50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39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36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7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02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15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28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3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50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0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25967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7638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19512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346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2024/5/9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036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712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530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93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9103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112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687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42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90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2024/5/9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17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91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2024/5/9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10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912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92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2.xml"/><Relationship Id="rId6" Type="http://schemas.microsoft.com/office/2007/relationships/hdphoto" Target="../media/hdphoto1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4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3.xml"/><Relationship Id="rId3" Type="http://schemas.openxmlformats.org/officeDocument/2006/relationships/image" Target="../media/image27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3.xml"/><Relationship Id="rId2" Type="http://schemas.openxmlformats.org/officeDocument/2006/relationships/slideLayout" Target="../slideLayouts/slideLayout13.xml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tags" Target="../tags/tag1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47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19" Type="http://schemas.openxmlformats.org/officeDocument/2006/relationships/diagramColors" Target="../diagrams/colors3.xml"/><Relationship Id="rId4" Type="http://schemas.openxmlformats.org/officeDocument/2006/relationships/image" Target="../media/image46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4142" y="1596788"/>
            <a:ext cx="6605517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TOÁN!</a:t>
            </a:r>
          </a:p>
        </p:txBody>
      </p:sp>
    </p:spTree>
    <p:extLst>
      <p:ext uri="{BB962C8B-B14F-4D97-AF65-F5344CB8AC3E}">
        <p14:creationId xmlns:p14="http://schemas.microsoft.com/office/powerpoint/2010/main" val="403994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9"/>
    </mc:Choice>
    <mc:Fallback xmlns="">
      <p:transition spd="slow" advTm="882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3639" y="2842146"/>
            <a:ext cx="74243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42184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8"/>
    </mc:Choice>
    <mc:Fallback xmlns="">
      <p:transition spd="slow" advTm="991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89254" y="2505389"/>
            <a:ext cx="8813492" cy="25299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68 ÔN TẬP CÁC SỐ TRONG PHẠM </a:t>
            </a: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VI 1000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( Tiết 2)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14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ÔN TẬP CUỐI NĂM</a:t>
            </a:r>
          </a:p>
        </p:txBody>
      </p:sp>
      <p:sp>
        <p:nvSpPr>
          <p:cNvPr id="9" name="Rectangle 8"/>
          <p:cNvSpPr/>
          <p:nvPr/>
        </p:nvSpPr>
        <p:spPr>
          <a:xfrm>
            <a:off x="3147238" y="6265636"/>
            <a:ext cx="4548962" cy="344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990" y="3430841"/>
            <a:ext cx="5922931" cy="305599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F970054-BFBF-40D9-8F1A-6D9219AEF134}"/>
              </a:ext>
            </a:extLst>
          </p:cNvPr>
          <p:cNvSpPr/>
          <p:nvPr/>
        </p:nvSpPr>
        <p:spPr>
          <a:xfrm>
            <a:off x="3074261" y="66224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3A3F12-F746-4DA4-9481-F3B2EE8A6AC6}"/>
              </a:ext>
            </a:extLst>
          </p:cNvPr>
          <p:cNvSpPr txBox="1"/>
          <p:nvPr/>
        </p:nvSpPr>
        <p:spPr>
          <a:xfrm>
            <a:off x="3511584" y="662249"/>
            <a:ext cx="768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5A005A99-4721-4B16-BEB7-A45B9A93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477" y="445770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8DBB8B-2CCC-4100-B7B5-A4E4EE2D22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176" y="1656256"/>
            <a:ext cx="5306701" cy="48363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C871C0-EF9B-462F-AC5D-6B9D7BBB99B9}"/>
              </a:ext>
            </a:extLst>
          </p:cNvPr>
          <p:cNvSpPr txBox="1"/>
          <p:nvPr/>
        </p:nvSpPr>
        <p:spPr>
          <a:xfrm>
            <a:off x="6622949" y="1185469"/>
            <a:ext cx="4692150" cy="1951496"/>
          </a:xfrm>
          <a:prstGeom prst="rect">
            <a:avLst/>
          </a:prstGeom>
          <a:solidFill>
            <a:srgbClr val="FEF79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2DE606-CE96-4A95-9AFC-D812567C635C}"/>
              </a:ext>
            </a:extLst>
          </p:cNvPr>
          <p:cNvSpPr txBox="1"/>
          <p:nvPr/>
        </p:nvSpPr>
        <p:spPr>
          <a:xfrm>
            <a:off x="6785780" y="3545958"/>
            <a:ext cx="4366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Trường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Đoàn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Kết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có nhiều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Trường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Công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có ít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nhất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791CB-C5B2-415C-AB7D-9DEC3371244C}"/>
              </a:ext>
            </a:extLst>
          </p:cNvPr>
          <p:cNvSpPr txBox="1"/>
          <p:nvPr/>
        </p:nvSpPr>
        <p:spPr>
          <a:xfrm>
            <a:off x="6622949" y="1301889"/>
            <a:ext cx="4692150" cy="1951496"/>
          </a:xfrm>
          <a:prstGeom prst="rect">
            <a:avLst/>
          </a:prstGeom>
          <a:solidFill>
            <a:srgbClr val="FEF79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13340" y="3586088"/>
            <a:ext cx="578862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>
                <a:solidFill>
                  <a:srgbClr val="512373"/>
                </a:solidFill>
                <a:latin typeface="HP001 4 hàng" panose="020B0603050302020204" pitchFamily="34" charset="0"/>
              </a:rPr>
              <a:t>Bài 1: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22949" y="4088906"/>
            <a:ext cx="209632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512373"/>
                </a:solidFill>
                <a:latin typeface="HP001 4 hàng" panose="020B0603050302020204" pitchFamily="34" charset="0"/>
              </a:rPr>
              <a:t>Thành Công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13340" y="4590265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512373"/>
                </a:solidFill>
                <a:latin typeface="HP001 4 hàng" panose="020B0603050302020204" pitchFamily="34" charset="0"/>
              </a:rPr>
              <a:t>Chiến Thắng</a:t>
            </a:r>
            <a:endParaRPr lang="en-US" sz="2400" b="1" dirty="0">
              <a:solidFill>
                <a:srgbClr val="512373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13340" y="5118277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512373"/>
                </a:solidFill>
                <a:latin typeface="HP001 4 hàng" panose="020B0603050302020204" pitchFamily="34" charset="0"/>
              </a:rPr>
              <a:t>Hòa Bình</a:t>
            </a:r>
            <a:endParaRPr lang="en-US" sz="2400" b="1" dirty="0">
              <a:solidFill>
                <a:srgbClr val="512373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13340" y="5604495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512373"/>
                </a:solidFill>
                <a:latin typeface="HP001 4 hàng" panose="020B0603050302020204" pitchFamily="34" charset="0"/>
              </a:rPr>
              <a:t>Đoàn Kết</a:t>
            </a:r>
            <a:endParaRPr lang="en-US" sz="2400" b="1" dirty="0">
              <a:solidFill>
                <a:srgbClr val="512373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4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6" grpId="1" animBg="1"/>
      <p:bldP spid="7" grpId="0"/>
      <p:bldP spid="7" grpId="1"/>
      <p:bldP spid="8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05" y="2231008"/>
            <a:ext cx="10200968" cy="437752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55A084D-4556-410B-A46C-85C7A189CC2E}"/>
              </a:ext>
            </a:extLst>
          </p:cNvPr>
          <p:cNvSpPr/>
          <p:nvPr/>
        </p:nvSpPr>
        <p:spPr>
          <a:xfrm>
            <a:off x="835505" y="53023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C87C94-EDA0-4A8B-A777-71BE00EF9A4F}"/>
              </a:ext>
            </a:extLst>
          </p:cNvPr>
          <p:cNvSpPr txBox="1"/>
          <p:nvPr/>
        </p:nvSpPr>
        <p:spPr>
          <a:xfrm>
            <a:off x="1272827" y="509588"/>
            <a:ext cx="980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tổng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mẫu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B1747A-4929-478D-A611-F799804D0EB1}"/>
              </a:ext>
            </a:extLst>
          </p:cNvPr>
          <p:cNvGrpSpPr/>
          <p:nvPr/>
        </p:nvGrpSpPr>
        <p:grpSpPr>
          <a:xfrm>
            <a:off x="617790" y="1328095"/>
            <a:ext cx="4354837" cy="685800"/>
            <a:chOff x="1508519" y="4738254"/>
            <a:chExt cx="4354837" cy="6858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5E0413C-BF6E-41DC-B9B8-4EC99B85AA7F}"/>
                </a:ext>
              </a:extLst>
            </p:cNvPr>
            <p:cNvSpPr/>
            <p:nvPr/>
          </p:nvSpPr>
          <p:spPr>
            <a:xfrm>
              <a:off x="1508519" y="4738254"/>
              <a:ext cx="435483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2B7160-709D-4433-9670-0EE3B4E0A0D3}"/>
                </a:ext>
              </a:extLst>
            </p:cNvPr>
            <p:cNvSpPr txBox="1"/>
            <p:nvPr/>
          </p:nvSpPr>
          <p:spPr>
            <a:xfrm>
              <a:off x="1659615" y="4819544"/>
              <a:ext cx="411362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Mẫu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 346 = 300 + 40 + 6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AE6B919-53B8-4804-866B-7E139DFBC67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7618" y="812309"/>
            <a:ext cx="5739420" cy="212870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234998" y="6589486"/>
            <a:ext cx="3365437" cy="268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28989" y="2450962"/>
            <a:ext cx="578862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>
                <a:solidFill>
                  <a:srgbClr val="512373"/>
                </a:solidFill>
                <a:latin typeface="HP001 4 hàng" panose="020B0603050302020204" pitchFamily="34" charset="0"/>
              </a:rPr>
              <a:t>Bài 2: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10624" y="3175752"/>
            <a:ext cx="209632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>
                <a:solidFill>
                  <a:srgbClr val="512373"/>
                </a:solidFill>
                <a:latin typeface="HP001 4 hàng" panose="020B0603050302020204" pitchFamily="34" charset="0"/>
              </a:rPr>
              <a:t>525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491452" y="3898346"/>
            <a:ext cx="6096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512373"/>
                </a:solidFill>
                <a:latin typeface="HP001 4 hàng" panose="020B0603050302020204" pitchFamily="34" charset="0"/>
              </a:rPr>
              <a:t>106</a:t>
            </a:r>
            <a:endParaRPr lang="en-US" sz="3600" b="1" dirty="0">
              <a:solidFill>
                <a:srgbClr val="512373"/>
              </a:solidFill>
              <a:latin typeface="HP001 4 hàng" panose="020B06030503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431" y="4667472"/>
            <a:ext cx="6096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512373"/>
                </a:solidFill>
                <a:latin typeface="HP001 4 hàng" panose="020B0603050302020204" pitchFamily="34" charset="0"/>
              </a:rPr>
              <a:t>810</a:t>
            </a:r>
            <a:endParaRPr lang="en-US" sz="3600" b="1" dirty="0">
              <a:solidFill>
                <a:srgbClr val="512373"/>
              </a:solidFill>
              <a:latin typeface="HP001 4 hàng" panose="020B06030503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91452" y="5367272"/>
            <a:ext cx="6096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512373"/>
                </a:solidFill>
                <a:latin typeface="HP001 4 hàng" panose="020B0603050302020204" pitchFamily="34" charset="0"/>
              </a:rPr>
              <a:t>433</a:t>
            </a:r>
            <a:endParaRPr lang="en-US" sz="3600" b="1" dirty="0">
              <a:solidFill>
                <a:srgbClr val="512373"/>
              </a:solidFill>
              <a:latin typeface="HP001 4 hàng" panose="020B06030503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70229" y="6093837"/>
            <a:ext cx="6096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512373"/>
                </a:solidFill>
                <a:latin typeface="HP001 4 hàng" panose="020B0603050302020204" pitchFamily="34" charset="0"/>
              </a:rPr>
              <a:t>777</a:t>
            </a:r>
            <a:endParaRPr lang="en-US" sz="3600" b="1" dirty="0">
              <a:solidFill>
                <a:srgbClr val="512373"/>
              </a:solidFill>
              <a:latin typeface="HP001 4 hàng" panose="020B06030503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757089" y="3230464"/>
            <a:ext cx="2096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>
                <a:solidFill>
                  <a:srgbClr val="512373"/>
                </a:solidFill>
                <a:latin typeface="HP001 4 hàng" panose="020B0603050302020204" pitchFamily="34" charset="0"/>
              </a:rPr>
              <a:t>=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790068" y="3955571"/>
            <a:ext cx="2096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>
                <a:solidFill>
                  <a:srgbClr val="512373"/>
                </a:solidFill>
                <a:latin typeface="HP001 4 hàng" panose="020B0603050302020204" pitchFamily="34" charset="0"/>
              </a:rPr>
              <a:t>=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790068" y="4682136"/>
            <a:ext cx="2096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>
                <a:solidFill>
                  <a:srgbClr val="512373"/>
                </a:solidFill>
                <a:latin typeface="HP001 4 hàng" panose="020B0603050302020204" pitchFamily="34" charset="0"/>
              </a:rPr>
              <a:t>=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777535" y="5391419"/>
            <a:ext cx="2096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>
                <a:solidFill>
                  <a:srgbClr val="512373"/>
                </a:solidFill>
                <a:latin typeface="HP001 4 hàng" panose="020B0603050302020204" pitchFamily="34" charset="0"/>
              </a:rPr>
              <a:t>=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790068" y="6105199"/>
            <a:ext cx="2096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>
                <a:solidFill>
                  <a:srgbClr val="512373"/>
                </a:solidFill>
                <a:latin typeface="HP001 4 hàng" panose="020B0603050302020204" pitchFamily="34" charset="0"/>
              </a:rPr>
              <a:t>=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21097" y="3173556"/>
            <a:ext cx="338724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>
                <a:solidFill>
                  <a:srgbClr val="512373"/>
                </a:solidFill>
                <a:latin typeface="HP001 4 hàng" panose="020B0603050302020204" pitchFamily="34" charset="0"/>
              </a:rPr>
              <a:t>500+20+5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838231" y="3880402"/>
            <a:ext cx="209632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>
                <a:solidFill>
                  <a:srgbClr val="512373"/>
                </a:solidFill>
                <a:latin typeface="HP001 4 hàng" panose="020B0603050302020204" pitchFamily="34" charset="0"/>
              </a:rPr>
              <a:t>100+6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054166" y="4625174"/>
            <a:ext cx="584174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>
                <a:solidFill>
                  <a:srgbClr val="512373"/>
                </a:solidFill>
                <a:latin typeface="HP001 4 hàng" panose="020B0603050302020204" pitchFamily="34" charset="0"/>
              </a:rPr>
              <a:t>800+10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534441" y="5329674"/>
            <a:ext cx="367299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>
                <a:solidFill>
                  <a:srgbClr val="512373"/>
                </a:solidFill>
                <a:latin typeface="HP001 4 hàng" panose="020B0603050302020204" pitchFamily="34" charset="0"/>
              </a:rPr>
              <a:t>400+30+3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494563" y="6071360"/>
            <a:ext cx="361762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>
                <a:solidFill>
                  <a:srgbClr val="512373"/>
                </a:solidFill>
                <a:latin typeface="HP001 4 hàng" panose="020B0603050302020204" pitchFamily="34" charset="0"/>
              </a:rPr>
              <a:t>700+70+7</a:t>
            </a:r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5" grpId="0"/>
      <p:bldP spid="26" grpId="0"/>
      <p:bldP spid="27" grpId="0"/>
      <p:bldP spid="28" grpId="0"/>
      <p:bldP spid="29" grpId="0"/>
      <p:bldP spid="39" grpId="0"/>
      <p:bldP spid="43" grpId="0"/>
      <p:bldP spid="44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EE639F1A-AC18-4D3A-9746-48FD2471FC48}"/>
              </a:ext>
            </a:extLst>
          </p:cNvPr>
          <p:cNvGrpSpPr/>
          <p:nvPr/>
        </p:nvGrpSpPr>
        <p:grpSpPr>
          <a:xfrm>
            <a:off x="1743740" y="570627"/>
            <a:ext cx="10448260" cy="649188"/>
            <a:chOff x="1252609" y="1540036"/>
            <a:chExt cx="8768846" cy="649188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27DE6D56-56F4-4613-83AE-2B86B80CC839}"/>
                </a:ext>
              </a:extLst>
            </p:cNvPr>
            <p:cNvSpPr/>
            <p:nvPr/>
          </p:nvSpPr>
          <p:spPr>
            <a:xfrm>
              <a:off x="1252609" y="1540036"/>
              <a:ext cx="5800288" cy="649188"/>
            </a:xfrm>
            <a:prstGeom prst="roundRect">
              <a:avLst>
                <a:gd name="adj" fmla="val 50000"/>
              </a:avLst>
            </a:prstGeom>
            <a:solidFill>
              <a:srgbClr val="7BC6D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951573FD-FF8C-419C-824E-D4135E319326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7052897" y="1864630"/>
              <a:ext cx="2968558" cy="15544"/>
            </a:xfrm>
            <a:prstGeom prst="line">
              <a:avLst/>
            </a:prstGeom>
            <a:ln w="50800">
              <a:solidFill>
                <a:srgbClr val="7BC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8CC77FBB-5914-458F-A3BD-FC8E63FE8A42}"/>
              </a:ext>
            </a:extLst>
          </p:cNvPr>
          <p:cNvSpPr/>
          <p:nvPr/>
        </p:nvSpPr>
        <p:spPr>
          <a:xfrm>
            <a:off x="2289083" y="6843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05F805-6D2C-408B-976F-4255CFEC884B}"/>
              </a:ext>
            </a:extLst>
          </p:cNvPr>
          <p:cNvSpPr txBox="1"/>
          <p:nvPr/>
        </p:nvSpPr>
        <p:spPr>
          <a:xfrm>
            <a:off x="2726405" y="659622"/>
            <a:ext cx="980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heo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4FE291-30F1-4FAC-A547-47C4CA254E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80" r="658" b="2041"/>
          <a:stretch/>
        </p:blipFill>
        <p:spPr>
          <a:xfrm>
            <a:off x="1589891" y="1396968"/>
            <a:ext cx="8447314" cy="473527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7513A21-BC57-44FD-B33C-70FCF8196761}"/>
              </a:ext>
            </a:extLst>
          </p:cNvPr>
          <p:cNvSpPr/>
          <p:nvPr/>
        </p:nvSpPr>
        <p:spPr>
          <a:xfrm>
            <a:off x="6605182" y="3089023"/>
            <a:ext cx="711200" cy="1480457"/>
          </a:xfrm>
          <a:custGeom>
            <a:avLst/>
            <a:gdLst>
              <a:gd name="connsiteX0" fmla="*/ 711200 w 711200"/>
              <a:gd name="connsiteY0" fmla="*/ 0 h 1480457"/>
              <a:gd name="connsiteX1" fmla="*/ 551543 w 711200"/>
              <a:gd name="connsiteY1" fmla="*/ 841829 h 1480457"/>
              <a:gd name="connsiteX2" fmla="*/ 0 w 711200"/>
              <a:gd name="connsiteY2" fmla="*/ 1480457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1480457">
                <a:moveTo>
                  <a:pt x="711200" y="0"/>
                </a:moveTo>
                <a:cubicBezTo>
                  <a:pt x="690638" y="297543"/>
                  <a:pt x="670076" y="595086"/>
                  <a:pt x="551543" y="841829"/>
                </a:cubicBezTo>
                <a:cubicBezTo>
                  <a:pt x="433010" y="1088572"/>
                  <a:pt x="216505" y="1284514"/>
                  <a:pt x="0" y="148045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3CD8C82-D8EF-4519-B2BA-EED23950C8BC}"/>
              </a:ext>
            </a:extLst>
          </p:cNvPr>
          <p:cNvSpPr/>
          <p:nvPr/>
        </p:nvSpPr>
        <p:spPr>
          <a:xfrm>
            <a:off x="4357007" y="3713863"/>
            <a:ext cx="548335" cy="1103086"/>
          </a:xfrm>
          <a:custGeom>
            <a:avLst/>
            <a:gdLst>
              <a:gd name="connsiteX0" fmla="*/ 127420 w 548335"/>
              <a:gd name="connsiteY0" fmla="*/ 1045029 h 1045029"/>
              <a:gd name="connsiteX1" fmla="*/ 25820 w 548335"/>
              <a:gd name="connsiteY1" fmla="*/ 348343 h 1045029"/>
              <a:gd name="connsiteX2" fmla="*/ 548335 w 548335"/>
              <a:gd name="connsiteY2" fmla="*/ 0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335" h="1045029">
                <a:moveTo>
                  <a:pt x="127420" y="1045029"/>
                </a:moveTo>
                <a:cubicBezTo>
                  <a:pt x="41543" y="783771"/>
                  <a:pt x="-44333" y="522514"/>
                  <a:pt x="25820" y="348343"/>
                </a:cubicBezTo>
                <a:cubicBezTo>
                  <a:pt x="95972" y="174171"/>
                  <a:pt x="322153" y="87085"/>
                  <a:pt x="54833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16A1D49-FBEE-480A-98F4-D282D31A4107}"/>
              </a:ext>
            </a:extLst>
          </p:cNvPr>
          <p:cNvSpPr/>
          <p:nvPr/>
        </p:nvSpPr>
        <p:spPr>
          <a:xfrm>
            <a:off x="6605182" y="3684109"/>
            <a:ext cx="648752" cy="1162594"/>
          </a:xfrm>
          <a:custGeom>
            <a:avLst/>
            <a:gdLst>
              <a:gd name="connsiteX0" fmla="*/ 537029 w 648752"/>
              <a:gd name="connsiteY0" fmla="*/ 1103085 h 1103085"/>
              <a:gd name="connsiteX1" fmla="*/ 609600 w 648752"/>
              <a:gd name="connsiteY1" fmla="*/ 508000 h 1103085"/>
              <a:gd name="connsiteX2" fmla="*/ 0 w 648752"/>
              <a:gd name="connsiteY2" fmla="*/ 0 h 110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752" h="1103085">
                <a:moveTo>
                  <a:pt x="537029" y="1103085"/>
                </a:moveTo>
                <a:cubicBezTo>
                  <a:pt x="618067" y="897466"/>
                  <a:pt x="699105" y="691847"/>
                  <a:pt x="609600" y="508000"/>
                </a:cubicBezTo>
                <a:cubicBezTo>
                  <a:pt x="520095" y="324152"/>
                  <a:pt x="260047" y="162076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48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084" b="-2"/>
          <a:stretch>
            <a:fillRect/>
          </a:stretch>
        </p:blipFill>
        <p:spPr bwMode="auto">
          <a:xfrm>
            <a:off x="1255768" y="4264792"/>
            <a:ext cx="8941991" cy="252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2F141E1-2890-4B08-8A13-9188E5E1B346}"/>
              </a:ext>
            </a:extLst>
          </p:cNvPr>
          <p:cNvGrpSpPr/>
          <p:nvPr/>
        </p:nvGrpSpPr>
        <p:grpSpPr>
          <a:xfrm>
            <a:off x="1808701" y="897848"/>
            <a:ext cx="1140569" cy="661311"/>
            <a:chOff x="1931814" y="1428481"/>
            <a:chExt cx="924572" cy="537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A5D971D-E959-47A6-97C4-82E1C5FC71E3}"/>
                </a:ext>
              </a:extLst>
            </p:cNvPr>
            <p:cNvGrpSpPr/>
            <p:nvPr/>
          </p:nvGrpSpPr>
          <p:grpSpPr>
            <a:xfrm>
              <a:off x="1931814" y="1440654"/>
              <a:ext cx="644303" cy="525233"/>
              <a:chOff x="1931814" y="1440654"/>
              <a:chExt cx="644303" cy="525233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AF29017-F51B-496C-8319-B1A71726F56F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598581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ECE14B-B164-453F-B222-9561528B73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07094" cy="525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Số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99F27D-9AF9-4CBF-93BA-C2E98AA2F6D2}"/>
                </a:ext>
              </a:extLst>
            </p:cNvPr>
            <p:cNvSpPr txBox="1"/>
            <p:nvPr/>
          </p:nvSpPr>
          <p:spPr>
            <a:xfrm>
              <a:off x="2530395" y="1428481"/>
              <a:ext cx="325991" cy="52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C35EC9B3-C469-44F4-8217-DF1E82D62685}"/>
              </a:ext>
            </a:extLst>
          </p:cNvPr>
          <p:cNvSpPr/>
          <p:nvPr/>
        </p:nvSpPr>
        <p:spPr>
          <a:xfrm>
            <a:off x="914967" y="857847"/>
            <a:ext cx="681603" cy="68066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0E3798-0D6B-4EDE-80B4-DA0A203A38C6}"/>
              </a:ext>
            </a:extLst>
          </p:cNvPr>
          <p:cNvGrpSpPr/>
          <p:nvPr/>
        </p:nvGrpSpPr>
        <p:grpSpPr>
          <a:xfrm>
            <a:off x="653690" y="1968267"/>
            <a:ext cx="10420709" cy="1754326"/>
            <a:chOff x="1575361" y="1332501"/>
            <a:chExt cx="9561891" cy="175432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FF40BB-710A-440E-8C2C-F9FCD558D23F}"/>
                </a:ext>
              </a:extLst>
            </p:cNvPr>
            <p:cNvSpPr txBox="1"/>
            <p:nvPr/>
          </p:nvSpPr>
          <p:spPr>
            <a:xfrm>
              <a:off x="1575361" y="1332501"/>
              <a:ext cx="9561891" cy="1754326"/>
            </a:xfrm>
            <a:prstGeom prst="rect">
              <a:avLst/>
            </a:prstGeom>
            <a:solidFill>
              <a:srgbClr val="FEF79C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a) 100 +       = 106 		b) 600 + 30 +      = 634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1030C7E-76A7-4F75-80B2-EDC3BFDDC8F8}"/>
                </a:ext>
              </a:extLst>
            </p:cNvPr>
            <p:cNvSpPr/>
            <p:nvPr/>
          </p:nvSpPr>
          <p:spPr>
            <a:xfrm>
              <a:off x="3430658" y="1639778"/>
              <a:ext cx="487372" cy="4873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B9DCF23-4FC8-475B-8AA3-1E650018BDBD}"/>
                </a:ext>
              </a:extLst>
            </p:cNvPr>
            <p:cNvSpPr/>
            <p:nvPr/>
          </p:nvSpPr>
          <p:spPr>
            <a:xfrm>
              <a:off x="9370501" y="1591468"/>
              <a:ext cx="487372" cy="4873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DDD94C1-1B6B-4FE0-9BDD-6513897F9217}"/>
              </a:ext>
            </a:extLst>
          </p:cNvPr>
          <p:cNvSpPr/>
          <p:nvPr/>
        </p:nvSpPr>
        <p:spPr>
          <a:xfrm>
            <a:off x="2738809" y="2313590"/>
            <a:ext cx="42092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C0F793D-135A-4C05-97AA-F612453C8051}"/>
              </a:ext>
            </a:extLst>
          </p:cNvPr>
          <p:cNvSpPr/>
          <p:nvPr/>
        </p:nvSpPr>
        <p:spPr>
          <a:xfrm>
            <a:off x="9200089" y="2275544"/>
            <a:ext cx="42889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584515" y="139269"/>
            <a:ext cx="11040180" cy="1200288"/>
            <a:chOff x="1183343" y="1455240"/>
            <a:chExt cx="10337170" cy="1200288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753931" y="1455240"/>
              <a:ext cx="9766582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600"/>
                <a:t>a) Ghép ba thẻ số dưới đây được các số có ba chữ số nào?</a:t>
              </a:r>
              <a:endParaRPr sz="24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53E7071-03DB-462E-952C-0F8E91711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141" y="930226"/>
            <a:ext cx="1371719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9D4DF4-D827-41CD-9E0C-A03417E3B1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0630" y="980327"/>
            <a:ext cx="1371719" cy="1609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441A01-67B1-40F3-A5C7-D9899AC146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7765" y="930226"/>
            <a:ext cx="1371719" cy="160948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3709F49-BE58-4E55-9132-C8CC94F164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42" y="3151408"/>
            <a:ext cx="1371719" cy="160948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9D64BF0-1E25-4A6C-879E-A296450A2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988" y="2463326"/>
            <a:ext cx="1371719" cy="160948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D83D969-F576-40FC-BCC5-AD6B462A22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988" y="4130751"/>
            <a:ext cx="1371719" cy="160948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976215-06AC-41D1-AFDB-239D19880DF1}"/>
              </a:ext>
            </a:extLst>
          </p:cNvPr>
          <p:cNvCxnSpPr/>
          <p:nvPr/>
        </p:nvCxnSpPr>
        <p:spPr>
          <a:xfrm flipV="1">
            <a:off x="1158075" y="3151408"/>
            <a:ext cx="800100" cy="6694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5097D9-D43F-4A69-BAFF-CB4605CF3BA1}"/>
              </a:ext>
            </a:extLst>
          </p:cNvPr>
          <p:cNvSpPr/>
          <p:nvPr/>
        </p:nvSpPr>
        <p:spPr>
          <a:xfrm>
            <a:off x="4159380" y="2845557"/>
            <a:ext cx="1208314" cy="6117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405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F5F45A4-F5D9-46A0-8A53-5F8463FC7DB2}"/>
              </a:ext>
            </a:extLst>
          </p:cNvPr>
          <p:cNvCxnSpPr>
            <a:cxnSpLocks/>
          </p:cNvCxnSpPr>
          <p:nvPr/>
        </p:nvCxnSpPr>
        <p:spPr>
          <a:xfrm>
            <a:off x="1158076" y="3937669"/>
            <a:ext cx="798397" cy="8317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24FF2E13-B641-4B37-8A86-88C5B5D53F4B}"/>
              </a:ext>
            </a:extLst>
          </p:cNvPr>
          <p:cNvSpPr/>
          <p:nvPr/>
        </p:nvSpPr>
        <p:spPr>
          <a:xfrm>
            <a:off x="4159380" y="4629641"/>
            <a:ext cx="1208314" cy="6117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450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E4DBA96-7A27-4A4B-B8A9-A835D50EAE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5109" y="2463325"/>
            <a:ext cx="1371719" cy="16094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E243725-989B-41A2-A34A-FE0CAC41D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5108" y="4130750"/>
            <a:ext cx="1371719" cy="16094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2A4455D-01EF-4846-9BB0-292AA7B716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041" y="3132927"/>
            <a:ext cx="1371719" cy="1609483"/>
          </a:xfrm>
          <a:prstGeom prst="rect">
            <a:avLst/>
          </a:prstGeom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67AAF77-6F38-4191-86C3-F66552D0D29E}"/>
              </a:ext>
            </a:extLst>
          </p:cNvPr>
          <p:cNvCxnSpPr/>
          <p:nvPr/>
        </p:nvCxnSpPr>
        <p:spPr>
          <a:xfrm flipV="1">
            <a:off x="7755857" y="3268066"/>
            <a:ext cx="800100" cy="6694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id="{EF5EB725-B513-4196-8A21-3E5482A8B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2814" y="2555914"/>
            <a:ext cx="1371719" cy="160948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9724C92-5CF1-45AD-9870-9A0212C82E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9304" y="2570252"/>
            <a:ext cx="1371719" cy="1609483"/>
          </a:xfrm>
          <a:prstGeom prst="rect">
            <a:avLst/>
          </a:prstGeom>
        </p:spPr>
      </p:pic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F910324C-E38E-4991-BE81-58B680EE2E7E}"/>
              </a:ext>
            </a:extLst>
          </p:cNvPr>
          <p:cNvSpPr/>
          <p:nvPr/>
        </p:nvSpPr>
        <p:spPr>
          <a:xfrm>
            <a:off x="10627252" y="2952636"/>
            <a:ext cx="1208314" cy="6117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504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54B9EFC-F853-4093-A2A8-CEF2AE788BBC}"/>
              </a:ext>
            </a:extLst>
          </p:cNvPr>
          <p:cNvCxnSpPr>
            <a:cxnSpLocks/>
          </p:cNvCxnSpPr>
          <p:nvPr/>
        </p:nvCxnSpPr>
        <p:spPr>
          <a:xfrm>
            <a:off x="7762265" y="4011866"/>
            <a:ext cx="798397" cy="8317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>
            <a:extLst>
              <a:ext uri="{FF2B5EF4-FFF2-40B4-BE49-F238E27FC236}">
                <a16:creationId xmlns:a16="http://schemas.microsoft.com/office/drawing/2014/main" id="{6659C79E-34B4-484B-8E15-F2EBB1C069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8167" y="4130749"/>
            <a:ext cx="1371719" cy="1609483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6F976E6-31A5-40EE-B4BF-E662F0161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074" y="4130748"/>
            <a:ext cx="1371719" cy="1609483"/>
          </a:xfrm>
          <a:prstGeom prst="rect">
            <a:avLst/>
          </a:prstGeom>
        </p:spPr>
      </p:pic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C1D27336-C104-41FD-8D4A-AC432376D92A}"/>
              </a:ext>
            </a:extLst>
          </p:cNvPr>
          <p:cNvSpPr/>
          <p:nvPr/>
        </p:nvSpPr>
        <p:spPr>
          <a:xfrm>
            <a:off x="10611022" y="4629638"/>
            <a:ext cx="1208314" cy="6117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540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A0B9AB9-8569-403F-9B53-2FDFC449463B}"/>
              </a:ext>
            </a:extLst>
          </p:cNvPr>
          <p:cNvSpPr txBox="1"/>
          <p:nvPr/>
        </p:nvSpPr>
        <p:spPr>
          <a:xfrm>
            <a:off x="935142" y="5434138"/>
            <a:ext cx="109483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/>
              <a:t>Ghép ba thẻ số trên đây được các số có ba chữ số là: </a:t>
            </a:r>
            <a:r>
              <a:rPr lang="en-US" sz="3600">
                <a:solidFill>
                  <a:srgbClr val="FF0000"/>
                </a:solidFill>
              </a:rPr>
              <a:t>405, 450, 504, 540</a:t>
            </a:r>
            <a:r>
              <a:rPr lang="en-US" sz="3600"/>
              <a:t>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73773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8" grpId="0" animBg="1"/>
      <p:bldP spid="66" grpId="0" animBg="1"/>
      <p:bldP spid="70" grpId="0" animBg="1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584515" y="171927"/>
            <a:ext cx="11040180" cy="1200288"/>
            <a:chOff x="1183343" y="1455240"/>
            <a:chExt cx="10337170" cy="1200288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753931" y="1455240"/>
              <a:ext cx="9766582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600"/>
                <a:t>b) Tìm số lớn nhất và số bé nhất trong các số có ba chữ số ghép được ở câu a.</a:t>
              </a:r>
              <a:endParaRPr sz="24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5700BF0-FB36-4B51-807C-85C50940B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782" y="3239406"/>
            <a:ext cx="8308144" cy="3161394"/>
          </a:xfrm>
          <a:prstGeom prst="rect">
            <a:avLst/>
          </a:prstGeom>
        </p:spPr>
      </p:pic>
      <p:sp>
        <p:nvSpPr>
          <p:cNvPr id="31" name="Google Shape;4387;p6">
            <a:extLst>
              <a:ext uri="{FF2B5EF4-FFF2-40B4-BE49-F238E27FC236}">
                <a16:creationId xmlns:a16="http://schemas.microsoft.com/office/drawing/2014/main" id="{D7B57254-DD93-44E3-A048-18BBC2BA65FD}"/>
              </a:ext>
            </a:extLst>
          </p:cNvPr>
          <p:cNvSpPr txBox="1"/>
          <p:nvPr/>
        </p:nvSpPr>
        <p:spPr>
          <a:xfrm>
            <a:off x="1193908" y="1675242"/>
            <a:ext cx="104307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3600"/>
              <a:t>Số lớn nhất là: </a:t>
            </a:r>
            <a:r>
              <a:rPr lang="en-US" sz="3600">
                <a:solidFill>
                  <a:srgbClr val="FF0000"/>
                </a:solidFill>
              </a:rPr>
              <a:t>540</a:t>
            </a:r>
            <a:r>
              <a:rPr lang="en-US" sz="3600"/>
              <a:t>.</a:t>
            </a:r>
            <a:endParaRPr sz="2400"/>
          </a:p>
        </p:txBody>
      </p:sp>
      <p:sp>
        <p:nvSpPr>
          <p:cNvPr id="32" name="Google Shape;4387;p6">
            <a:extLst>
              <a:ext uri="{FF2B5EF4-FFF2-40B4-BE49-F238E27FC236}">
                <a16:creationId xmlns:a16="http://schemas.microsoft.com/office/drawing/2014/main" id="{AB7D65E7-E1CB-4CA0-A57B-F4EE1399FC28}"/>
              </a:ext>
            </a:extLst>
          </p:cNvPr>
          <p:cNvSpPr txBox="1"/>
          <p:nvPr/>
        </p:nvSpPr>
        <p:spPr>
          <a:xfrm>
            <a:off x="1193908" y="2457324"/>
            <a:ext cx="104307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3600"/>
              <a:t>Số bé nhất là: </a:t>
            </a:r>
            <a:r>
              <a:rPr lang="en-US" sz="3600">
                <a:solidFill>
                  <a:srgbClr val="FF0000"/>
                </a:solidFill>
              </a:rPr>
              <a:t>405</a:t>
            </a:r>
            <a:r>
              <a:rPr lang="en-US" sz="3600"/>
              <a:t>.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3355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72" y="98257"/>
            <a:ext cx="2088000" cy="35544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-151658" y="2216700"/>
            <a:ext cx="2339240" cy="183196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80393" y="652334"/>
            <a:ext cx="5733535" cy="96382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2035923" y="2032489"/>
          <a:ext cx="8022477" cy="1620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2035923" y="3362410"/>
          <a:ext cx="8022477" cy="1340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2035923" y="4588867"/>
          <a:ext cx="8022477" cy="133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60484985"/>
      </p:ext>
    </p:extLst>
  </p:cSld>
  <p:clrMapOvr>
    <a:masterClrMapping/>
  </p:clrMapOvr>
  <p:transition spd="slow" advTm="229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  <p:bldGraphic spid="13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316</Words>
  <Application>Microsoft Office PowerPoint</Application>
  <PresentationFormat>Widescreen</PresentationFormat>
  <Paragraphs>66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微软雅黑</vt:lpstr>
      <vt:lpstr>宋体</vt:lpstr>
      <vt:lpstr>Arial</vt:lpstr>
      <vt:lpstr>Arial-Rounded</vt:lpstr>
      <vt:lpstr>Calibri</vt:lpstr>
      <vt:lpstr>等线</vt:lpstr>
      <vt:lpstr>HP001 4 hàng</vt:lpstr>
      <vt:lpstr>黑体</vt:lpstr>
      <vt:lpstr>Times New Roman</vt:lpstr>
      <vt:lpstr>Wingdings</vt:lpstr>
      <vt:lpstr>字魂59号-创粗黑</vt:lpstr>
      <vt:lpstr>2_Office 主题</vt:lpstr>
      <vt:lpstr>第一PPT，www.1ppt.com</vt:lpstr>
      <vt:lpstr>Office 主题​​</vt:lpstr>
      <vt:lpstr>https://www.freeppt7.com</vt:lpstr>
      <vt:lpstr>3_Office 主题</vt:lpstr>
      <vt:lpstr>3_Office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Techsi.vn</cp:lastModifiedBy>
  <cp:revision>54</cp:revision>
  <dcterms:created xsi:type="dcterms:W3CDTF">2021-07-20T01:55:21Z</dcterms:created>
  <dcterms:modified xsi:type="dcterms:W3CDTF">2024-05-09T08:37:09Z</dcterms:modified>
</cp:coreProperties>
</file>