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</p:sldMasterIdLst>
  <p:notesMasterIdLst>
    <p:notesMasterId r:id="rId11"/>
  </p:notesMasterIdLst>
  <p:sldIdLst>
    <p:sldId id="2884" r:id="rId4"/>
    <p:sldId id="2007577130" r:id="rId5"/>
    <p:sldId id="2896" r:id="rId6"/>
    <p:sldId id="2007577124" r:id="rId7"/>
    <p:sldId id="2899" r:id="rId8"/>
    <p:sldId id="2007577128" r:id="rId9"/>
    <p:sldId id="28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8027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63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chiếu TKB bằng máy chiếu đa vật thể trên lớp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560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5.xml"/><Relationship Id="rId13" Type="http://schemas.openxmlformats.org/officeDocument/2006/relationships/image" Target="../media/image10.png"/><Relationship Id="rId3" Type="http://schemas.openxmlformats.org/officeDocument/2006/relationships/video" Target="../media/media1.mp4"/><Relationship Id="rId7" Type="http://schemas.openxmlformats.org/officeDocument/2006/relationships/control" Target="../activeX/activeX4.xml"/><Relationship Id="rId12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3.xml"/><Relationship Id="rId11" Type="http://schemas.openxmlformats.org/officeDocument/2006/relationships/image" Target="../media/image5.png"/><Relationship Id="rId5" Type="http://schemas.openxmlformats.org/officeDocument/2006/relationships/control" Target="../activeX/activeX2.xml"/><Relationship Id="rId10" Type="http://schemas.openxmlformats.org/officeDocument/2006/relationships/slideLayout" Target="../slideLayouts/slideLayout5.xml"/><Relationship Id="rId4" Type="http://schemas.openxmlformats.org/officeDocument/2006/relationships/control" Target="../activeX/activeX1.xml"/><Relationship Id="rId9" Type="http://schemas.openxmlformats.org/officeDocument/2006/relationships/control" Target="../activeX/activeX6.xml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783771" y="339582"/>
            <a:ext cx="10816046" cy="48567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67: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480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4800" baseline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</a:t>
            </a:r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thập</a:t>
            </a:r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k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iểm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đếm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aseline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800" baseline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4800" baseline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108)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F6C6EE-87A1-419F-891B-6A04C89A2D5F}"/>
              </a:ext>
            </a:extLst>
          </p:cNvPr>
          <p:cNvSpPr/>
          <p:nvPr/>
        </p:nvSpPr>
        <p:spPr>
          <a:xfrm rot="219724">
            <a:off x="1964178" y="345450"/>
            <a:ext cx="5690496" cy="344890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20D21D-6313-4232-978D-BDBF867AAAB4}"/>
              </a:ext>
            </a:extLst>
          </p:cNvPr>
          <p:cNvSpPr/>
          <p:nvPr/>
        </p:nvSpPr>
        <p:spPr>
          <a:xfrm rot="2471267">
            <a:off x="6478802" y="674515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A2FB7-4A8B-4CE7-9E0A-061406622F76}"/>
              </a:ext>
            </a:extLst>
          </p:cNvPr>
          <p:cNvSpPr/>
          <p:nvPr/>
        </p:nvSpPr>
        <p:spPr>
          <a:xfrm rot="20410169">
            <a:off x="1463997" y="260940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62A1E-A588-4D52-AF68-B06CF9674CD5}"/>
              </a:ext>
            </a:extLst>
          </p:cNvPr>
          <p:cNvSpPr txBox="1"/>
          <p:nvPr/>
        </p:nvSpPr>
        <p:spPr>
          <a:xfrm>
            <a:off x="2843660" y="66951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9" name="Picture 8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34EE50C-CFE3-4C83-929F-F0A9DC943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722" y="0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8136" y="3956669"/>
            <a:ext cx="4030251" cy="542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Google Shape;799;p28">
            <a:extLst>
              <a:ext uri="{FF2B5EF4-FFF2-40B4-BE49-F238E27FC236}">
                <a16:creationId xmlns:a16="http://schemas.microsoft.com/office/drawing/2014/main" id="{CD1B7272-6064-4C4D-B97A-0C8E198E49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7371" y="-109169"/>
            <a:ext cx="2325467" cy="116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ABCB6709-4A7F-4158-91B1-8E80F6059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03" y="798779"/>
            <a:ext cx="9606935" cy="32588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F47C283-E3A5-41A7-8415-38BD75C800FB}"/>
              </a:ext>
            </a:extLst>
          </p:cNvPr>
          <p:cNvGrpSpPr/>
          <p:nvPr/>
        </p:nvGrpSpPr>
        <p:grpSpPr>
          <a:xfrm>
            <a:off x="475300" y="1126265"/>
            <a:ext cx="2007190" cy="539625"/>
            <a:chOff x="1296327" y="1647588"/>
            <a:chExt cx="2068959" cy="62142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35E9E00-5408-45DF-9817-36C028F726C0}"/>
                </a:ext>
              </a:extLst>
            </p:cNvPr>
            <p:cNvGrpSpPr/>
            <p:nvPr/>
          </p:nvGrpSpPr>
          <p:grpSpPr>
            <a:xfrm>
              <a:off x="1999127" y="1666479"/>
              <a:ext cx="1366159" cy="602536"/>
              <a:chOff x="1999127" y="1666479"/>
              <a:chExt cx="1366159" cy="602536"/>
            </a:xfrm>
          </p:grpSpPr>
          <p:sp>
            <p:nvSpPr>
              <p:cNvPr id="23" name="Rounded Rectangle 2">
                <a:extLst>
                  <a:ext uri="{FF2B5EF4-FFF2-40B4-BE49-F238E27FC236}">
                    <a16:creationId xmlns:a16="http://schemas.microsoft.com/office/drawing/2014/main" id="{D33E25B9-77BA-483D-ACE9-3E44CD4EC53A}"/>
                  </a:ext>
                </a:extLst>
              </p:cNvPr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3">
                <a:extLst>
                  <a:ext uri="{FF2B5EF4-FFF2-40B4-BE49-F238E27FC236}">
                    <a16:creationId xmlns:a16="http://schemas.microsoft.com/office/drawing/2014/main" id="{F70B7A74-D156-40BB-80FE-678127860ED4}"/>
                  </a:ext>
                </a:extLst>
              </p:cNvPr>
              <p:cNvSpPr txBox="1"/>
              <p:nvPr/>
            </p:nvSpPr>
            <p:spPr>
              <a:xfrm>
                <a:off x="2034557" y="1666479"/>
                <a:ext cx="1330729" cy="602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?</a:t>
                </a: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ED85E6-E057-4FB3-B152-A360637FC409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2453008-B7EC-4A0B-853C-237C0E4D7CA9}"/>
              </a:ext>
            </a:extLst>
          </p:cNvPr>
          <p:cNvGrpSpPr/>
          <p:nvPr/>
        </p:nvGrpSpPr>
        <p:grpSpPr>
          <a:xfrm>
            <a:off x="1923558" y="4631186"/>
            <a:ext cx="8936939" cy="1555198"/>
            <a:chOff x="1500194" y="4453765"/>
            <a:chExt cx="9211961" cy="1790950"/>
          </a:xfrm>
        </p:grpSpPr>
        <p:pic>
          <p:nvPicPr>
            <p:cNvPr id="14" name="Picture 13" descr="Screen Clipping">
              <a:extLst>
                <a:ext uri="{FF2B5EF4-FFF2-40B4-BE49-F238E27FC236}">
                  <a16:creationId xmlns:a16="http://schemas.microsoft.com/office/drawing/2014/main" id="{94E9602B-4379-47B5-AE50-A946631C4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D7DA6336-A5A1-409C-ABA9-1810DAC8BB3B}"/>
                </a:ext>
              </a:extLst>
            </p:cNvPr>
            <p:cNvSpPr/>
            <p:nvPr/>
          </p:nvSpPr>
          <p:spPr>
            <a:xfrm>
              <a:off x="1698681" y="4453765"/>
              <a:ext cx="580619" cy="6407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9DA9656B-5EA2-483F-9E22-07F1AA29B8FA}"/>
                </a:ext>
              </a:extLst>
            </p:cNvPr>
            <p:cNvSpPr/>
            <p:nvPr/>
          </p:nvSpPr>
          <p:spPr>
            <a:xfrm>
              <a:off x="1687474" y="5290677"/>
              <a:ext cx="591826" cy="6271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51A94F70-3632-4781-A3AA-141D5CB96FF7}"/>
                </a:ext>
              </a:extLst>
            </p:cNvPr>
            <p:cNvSpPr/>
            <p:nvPr/>
          </p:nvSpPr>
          <p:spPr>
            <a:xfrm>
              <a:off x="4872957" y="4502786"/>
              <a:ext cx="577924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5F778ED9-462D-456A-ADF9-3649701E44D7}"/>
                </a:ext>
              </a:extLst>
            </p:cNvPr>
            <p:cNvSpPr/>
            <p:nvPr/>
          </p:nvSpPr>
          <p:spPr>
            <a:xfrm>
              <a:off x="4872957" y="5290677"/>
              <a:ext cx="561955" cy="6271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BDB33491-0157-4C21-AA45-D7CE6BE99A1E}"/>
                </a:ext>
              </a:extLst>
            </p:cNvPr>
            <p:cNvSpPr/>
            <p:nvPr/>
          </p:nvSpPr>
          <p:spPr>
            <a:xfrm>
              <a:off x="8439117" y="4502786"/>
              <a:ext cx="577924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ABDD2FC8-C1E4-43C7-B350-2B1C6608849A}"/>
                </a:ext>
              </a:extLst>
            </p:cNvPr>
            <p:cNvSpPr/>
            <p:nvPr/>
          </p:nvSpPr>
          <p:spPr>
            <a:xfrm>
              <a:off x="8439117" y="5326079"/>
              <a:ext cx="561955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:a16="http://schemas.microsoft.com/office/drawing/2014/main" id="{CDA65DCC-9E24-4EF4-B74D-2CC78D8343CE}"/>
              </a:ext>
            </a:extLst>
          </p:cNvPr>
          <p:cNvSpPr txBox="1"/>
          <p:nvPr/>
        </p:nvSpPr>
        <p:spPr>
          <a:xfrm>
            <a:off x="2267403" y="4703885"/>
            <a:ext cx="26071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0EBDD445-9A78-4F9C-ABC8-1A8A5A2703DA}"/>
              </a:ext>
            </a:extLst>
          </p:cNvPr>
          <p:cNvSpPr txBox="1"/>
          <p:nvPr/>
        </p:nvSpPr>
        <p:spPr>
          <a:xfrm>
            <a:off x="2288096" y="5384367"/>
            <a:ext cx="19439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619E5A0A-18C9-4765-9752-5D2740170FFB}"/>
              </a:ext>
            </a:extLst>
          </p:cNvPr>
          <p:cNvSpPr txBox="1"/>
          <p:nvPr/>
        </p:nvSpPr>
        <p:spPr>
          <a:xfrm>
            <a:off x="5228429" y="4721663"/>
            <a:ext cx="51237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B48050E4-8002-40A6-8B7D-7F3E7E9E0A92}"/>
              </a:ext>
            </a:extLst>
          </p:cNvPr>
          <p:cNvSpPr txBox="1"/>
          <p:nvPr/>
        </p:nvSpPr>
        <p:spPr>
          <a:xfrm>
            <a:off x="5374147" y="5408785"/>
            <a:ext cx="19439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E6B3FD70-0561-456C-96E1-DD3ACB2D729C}"/>
              </a:ext>
            </a:extLst>
          </p:cNvPr>
          <p:cNvSpPr txBox="1"/>
          <p:nvPr/>
        </p:nvSpPr>
        <p:spPr>
          <a:xfrm>
            <a:off x="8830712" y="4744799"/>
            <a:ext cx="19439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FC7B372E-0AEB-4D5B-A232-C67E45FD3DFE}"/>
              </a:ext>
            </a:extLst>
          </p:cNvPr>
          <p:cNvSpPr txBox="1"/>
          <p:nvPr/>
        </p:nvSpPr>
        <p:spPr>
          <a:xfrm>
            <a:off x="8846465" y="5430147"/>
            <a:ext cx="19439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2B4AB3-065A-4C1A-87CC-9BE44EF9D018}"/>
              </a:ext>
            </a:extLst>
          </p:cNvPr>
          <p:cNvSpPr/>
          <p:nvPr/>
        </p:nvSpPr>
        <p:spPr>
          <a:xfrm>
            <a:off x="8940800" y="2773680"/>
            <a:ext cx="1391920" cy="13549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42C852C-2F17-470F-A693-3F610E1FE3EA}"/>
              </a:ext>
            </a:extLst>
          </p:cNvPr>
          <p:cNvSpPr/>
          <p:nvPr/>
        </p:nvSpPr>
        <p:spPr>
          <a:xfrm>
            <a:off x="5461693" y="3013091"/>
            <a:ext cx="1268613" cy="6618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036D8CD-5D3D-4B12-A78A-2949C7587735}"/>
              </a:ext>
            </a:extLst>
          </p:cNvPr>
          <p:cNvSpPr/>
          <p:nvPr/>
        </p:nvSpPr>
        <p:spPr>
          <a:xfrm>
            <a:off x="5684232" y="3490035"/>
            <a:ext cx="1172796" cy="6184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049B862-511B-4A79-9FF4-A4AF8ED64199}"/>
              </a:ext>
            </a:extLst>
          </p:cNvPr>
          <p:cNvSpPr/>
          <p:nvPr/>
        </p:nvSpPr>
        <p:spPr>
          <a:xfrm>
            <a:off x="6706532" y="3470805"/>
            <a:ext cx="1065660" cy="60606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7C6E46E-54C1-46DE-851F-E4AD7D3B987B}"/>
              </a:ext>
            </a:extLst>
          </p:cNvPr>
          <p:cNvSpPr/>
          <p:nvPr/>
        </p:nvSpPr>
        <p:spPr>
          <a:xfrm>
            <a:off x="8705427" y="3013091"/>
            <a:ext cx="1150537" cy="5639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A3C0DD9-1466-4BF0-9ECA-978C9E96650C}"/>
              </a:ext>
            </a:extLst>
          </p:cNvPr>
          <p:cNvSpPr/>
          <p:nvPr/>
        </p:nvSpPr>
        <p:spPr>
          <a:xfrm>
            <a:off x="8417282" y="3515072"/>
            <a:ext cx="650240" cy="54251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5" grpId="0" animBg="1"/>
      <p:bldP spid="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717" y="1842356"/>
            <a:ext cx="11525192" cy="542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oogle Shape;799;p28">
            <a:extLst>
              <a:ext uri="{FF2B5EF4-FFF2-40B4-BE49-F238E27FC236}">
                <a16:creationId xmlns:a16="http://schemas.microsoft.com/office/drawing/2014/main" id="{CD1B7272-6064-4C4D-B97A-0C8E198E4987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37371" y="-109169"/>
            <a:ext cx="2325467" cy="1162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F47C283-E3A5-41A7-8415-38BD75C800FB}"/>
              </a:ext>
            </a:extLst>
          </p:cNvPr>
          <p:cNvGrpSpPr/>
          <p:nvPr/>
        </p:nvGrpSpPr>
        <p:grpSpPr>
          <a:xfrm>
            <a:off x="475300" y="1126265"/>
            <a:ext cx="2007190" cy="539625"/>
            <a:chOff x="1296327" y="1647588"/>
            <a:chExt cx="2068959" cy="62142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35E9E00-5408-45DF-9817-36C028F726C0}"/>
                </a:ext>
              </a:extLst>
            </p:cNvPr>
            <p:cNvGrpSpPr/>
            <p:nvPr/>
          </p:nvGrpSpPr>
          <p:grpSpPr>
            <a:xfrm>
              <a:off x="1999127" y="1666479"/>
              <a:ext cx="1366159" cy="602536"/>
              <a:chOff x="1999127" y="1666479"/>
              <a:chExt cx="1366159" cy="602536"/>
            </a:xfrm>
          </p:grpSpPr>
          <p:sp>
            <p:nvSpPr>
              <p:cNvPr id="23" name="Rounded Rectangle 2">
                <a:extLst>
                  <a:ext uri="{FF2B5EF4-FFF2-40B4-BE49-F238E27FC236}">
                    <a16:creationId xmlns:a16="http://schemas.microsoft.com/office/drawing/2014/main" id="{D33E25B9-77BA-483D-ACE9-3E44CD4EC53A}"/>
                  </a:ext>
                </a:extLst>
              </p:cNvPr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3">
                <a:extLst>
                  <a:ext uri="{FF2B5EF4-FFF2-40B4-BE49-F238E27FC236}">
                    <a16:creationId xmlns:a16="http://schemas.microsoft.com/office/drawing/2014/main" id="{F70B7A74-D156-40BB-80FE-678127860ED4}"/>
                  </a:ext>
                </a:extLst>
              </p:cNvPr>
              <p:cNvSpPr txBox="1"/>
              <p:nvPr/>
            </p:nvSpPr>
            <p:spPr>
              <a:xfrm>
                <a:off x="2034557" y="1666479"/>
                <a:ext cx="1330729" cy="602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?</a:t>
                </a: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ED85E6-E057-4FB3-B152-A360637FC409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2453008-B7EC-4A0B-853C-237C0E4D7CA9}"/>
              </a:ext>
            </a:extLst>
          </p:cNvPr>
          <p:cNvGrpSpPr/>
          <p:nvPr/>
        </p:nvGrpSpPr>
        <p:grpSpPr>
          <a:xfrm>
            <a:off x="1191491" y="2490504"/>
            <a:ext cx="8020874" cy="1529221"/>
            <a:chOff x="1739076" y="4440446"/>
            <a:chExt cx="7277965" cy="1477363"/>
          </a:xfrm>
        </p:grpSpPr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D7DA6336-A5A1-409C-ABA9-1810DAC8BB3B}"/>
                </a:ext>
              </a:extLst>
            </p:cNvPr>
            <p:cNvSpPr/>
            <p:nvPr/>
          </p:nvSpPr>
          <p:spPr>
            <a:xfrm>
              <a:off x="1739076" y="4440446"/>
              <a:ext cx="580619" cy="6407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9DA9656B-5EA2-483F-9E22-07F1AA29B8FA}"/>
                </a:ext>
              </a:extLst>
            </p:cNvPr>
            <p:cNvSpPr/>
            <p:nvPr/>
          </p:nvSpPr>
          <p:spPr>
            <a:xfrm>
              <a:off x="1739076" y="5262380"/>
              <a:ext cx="591826" cy="6271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51A94F70-3632-4781-A3AA-141D5CB96FF7}"/>
                </a:ext>
              </a:extLst>
            </p:cNvPr>
            <p:cNvSpPr/>
            <p:nvPr/>
          </p:nvSpPr>
          <p:spPr>
            <a:xfrm>
              <a:off x="4872957" y="4502786"/>
              <a:ext cx="577924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5F778ED9-462D-456A-ADF9-3649701E44D7}"/>
                </a:ext>
              </a:extLst>
            </p:cNvPr>
            <p:cNvSpPr/>
            <p:nvPr/>
          </p:nvSpPr>
          <p:spPr>
            <a:xfrm>
              <a:off x="4872957" y="5290677"/>
              <a:ext cx="561955" cy="6271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BDB33491-0157-4C21-AA45-D7CE6BE99A1E}"/>
                </a:ext>
              </a:extLst>
            </p:cNvPr>
            <p:cNvSpPr/>
            <p:nvPr/>
          </p:nvSpPr>
          <p:spPr>
            <a:xfrm>
              <a:off x="8439117" y="4502786"/>
              <a:ext cx="577924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ABDD2FC8-C1E4-43C7-B350-2B1C6608849A}"/>
                </a:ext>
              </a:extLst>
            </p:cNvPr>
            <p:cNvSpPr/>
            <p:nvPr/>
          </p:nvSpPr>
          <p:spPr>
            <a:xfrm>
              <a:off x="8439117" y="5326079"/>
              <a:ext cx="561955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932228" y="2567920"/>
            <a:ext cx="1438879" cy="468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43162" y="3371630"/>
            <a:ext cx="2361200" cy="468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234069" y="3511523"/>
            <a:ext cx="2307691" cy="468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6254" y="3440549"/>
            <a:ext cx="1864119" cy="468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6254" y="2567920"/>
            <a:ext cx="1316764" cy="468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33621" y="2598855"/>
            <a:ext cx="2711581" cy="468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898CF0-90FD-45FF-9B75-6E027A8F4AD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330" t="9559" r="12336" b="12818"/>
          <a:stretch/>
        </p:blipFill>
        <p:spPr>
          <a:xfrm>
            <a:off x="2312474" y="4355169"/>
            <a:ext cx="4366954" cy="2434136"/>
          </a:xfrm>
          <a:prstGeom prst="rect">
            <a:avLst/>
          </a:prstGeom>
        </p:spPr>
      </p:pic>
      <p:pic>
        <p:nvPicPr>
          <p:cNvPr id="31" name="Color wheel &amp; 3 Minute Countdown With Music - 3 phút đếm ngược">
            <a:hlinkClick r:id="" action="ppaction://media"/>
            <a:extLst>
              <a:ext uri="{FF2B5EF4-FFF2-40B4-BE49-F238E27FC236}">
                <a16:creationId xmlns:a16="http://schemas.microsoft.com/office/drawing/2014/main" id="{1B606F2E-7B8E-4950-A65E-7CF9AD4E4CE3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43092" y="5284982"/>
            <a:ext cx="1650814" cy="92785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6" name="TextBox1" r:id="rId4" imgW="514440" imgH="457200"/>
        </mc:Choice>
        <mc:Fallback>
          <p:control name="TextBox1" r:id="rId4" imgW="514440" imgH="457200">
            <p:pic>
              <p:nvPicPr>
                <p:cNvPr id="14" name="TextBox1">
                  <a:extLst>
                    <a:ext uri="{FF2B5EF4-FFF2-40B4-BE49-F238E27FC236}">
                      <a16:creationId xmlns:a16="http://schemas.microsoft.com/office/drawing/2014/main" id="{50E2B3CF-DDFD-49D2-8319-AFBC4F6AE3E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55846" y="2591143"/>
                  <a:ext cx="511175" cy="4619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TextBox2" r:id="rId5" imgW="514440" imgH="457200"/>
        </mc:Choice>
        <mc:Fallback>
          <p:control name="TextBox2" r:id="rId5" imgW="514440" imgH="457200">
            <p:pic>
              <p:nvPicPr>
                <p:cNvPr id="41" name="TextBox2">
                  <a:extLst>
                    <a:ext uri="{FF2B5EF4-FFF2-40B4-BE49-F238E27FC236}">
                      <a16:creationId xmlns:a16="http://schemas.microsoft.com/office/drawing/2014/main" id="{123BC765-5FBC-4E49-9201-3188B4DFF7E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35448" y="2613980"/>
                  <a:ext cx="511175" cy="4619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TextBox3" r:id="rId6" imgW="514440" imgH="457200"/>
        </mc:Choice>
        <mc:Fallback>
          <p:control name="TextBox3" r:id="rId6" imgW="514440" imgH="457200">
            <p:pic>
              <p:nvPicPr>
                <p:cNvPr id="42" name="TextBox3">
                  <a:extLst>
                    <a:ext uri="{FF2B5EF4-FFF2-40B4-BE49-F238E27FC236}">
                      <a16:creationId xmlns:a16="http://schemas.microsoft.com/office/drawing/2014/main" id="{F3804123-B869-4ED8-BED5-1873EAE8EBD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82252" y="3413588"/>
                  <a:ext cx="511175" cy="4619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TextBox4" r:id="rId7" imgW="514440" imgH="457200"/>
        </mc:Choice>
        <mc:Fallback>
          <p:control name="TextBox4" r:id="rId7" imgW="514440" imgH="457200">
            <p:pic>
              <p:nvPicPr>
                <p:cNvPr id="43" name="TextBox4">
                  <a:extLst>
                    <a:ext uri="{FF2B5EF4-FFF2-40B4-BE49-F238E27FC236}">
                      <a16:creationId xmlns:a16="http://schemas.microsoft.com/office/drawing/2014/main" id="{4A31B875-28CE-4ABD-9219-4E89247970C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29519" y="2650971"/>
                  <a:ext cx="511175" cy="4619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" name="TextBox5" r:id="rId8" imgW="514440" imgH="457200"/>
        </mc:Choice>
        <mc:Fallback>
          <p:control name="TextBox5" r:id="rId8" imgW="514440" imgH="457200">
            <p:pic>
              <p:nvPicPr>
                <p:cNvPr id="44" name="TextBox5">
                  <a:extLst>
                    <a:ext uri="{FF2B5EF4-FFF2-40B4-BE49-F238E27FC236}">
                      <a16:creationId xmlns:a16="http://schemas.microsoft.com/office/drawing/2014/main" id="{B9AA8B32-2163-49B6-9C4A-64B39565233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08138" y="3446853"/>
                  <a:ext cx="511175" cy="4619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" name="TextBox6" r:id="rId9" imgW="514440" imgH="457200"/>
        </mc:Choice>
        <mc:Fallback>
          <p:control name="TextBox6" r:id="rId9" imgW="514440" imgH="457200">
            <p:pic>
              <p:nvPicPr>
                <p:cNvPr id="45" name="TextBox6">
                  <a:extLst>
                    <a:ext uri="{FF2B5EF4-FFF2-40B4-BE49-F238E27FC236}">
                      <a16:creationId xmlns:a16="http://schemas.microsoft.com/office/drawing/2014/main" id="{D8F86C1F-9609-489D-BA68-2F717956900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38319" y="3483697"/>
                  <a:ext cx="511175" cy="46196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81302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144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344528" y="174170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16BFD7-3200-482A-8392-41B9DDCBBD01}"/>
              </a:ext>
            </a:extLst>
          </p:cNvPr>
          <p:cNvGrpSpPr/>
          <p:nvPr/>
        </p:nvGrpSpPr>
        <p:grpSpPr>
          <a:xfrm>
            <a:off x="992601" y="483054"/>
            <a:ext cx="10206798" cy="570588"/>
            <a:chOff x="1183343" y="1464304"/>
            <a:chExt cx="10206798" cy="570588"/>
          </a:xfrm>
        </p:grpSpPr>
        <p:sp>
          <p:nvSpPr>
            <p:cNvPr id="16" name="TextBox 2">
              <a:extLst>
                <a:ext uri="{FF2B5EF4-FFF2-40B4-BE49-F238E27FC236}">
                  <a16:creationId xmlns:a16="http://schemas.microsoft.com/office/drawing/2014/main" id="{DE455C79-02E8-40FB-9638-27345AC2368F}"/>
                </a:ext>
              </a:extLst>
            </p:cNvPr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biết: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ECBFE1C-B667-4A9E-8B72-7092E6F3AFAF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8" name="table">
            <a:extLst>
              <a:ext uri="{FF2B5EF4-FFF2-40B4-BE49-F238E27FC236}">
                <a16:creationId xmlns:a16="http://schemas.microsoft.com/office/drawing/2014/main" id="{945B11B6-232F-430B-855A-E6A20025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666" y="1471562"/>
            <a:ext cx="9620068" cy="1579398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C8F5B8B3-1609-4289-A238-33EFF71632EF}"/>
              </a:ext>
            </a:extLst>
          </p:cNvPr>
          <p:cNvSpPr/>
          <p:nvPr/>
        </p:nvSpPr>
        <p:spPr>
          <a:xfrm>
            <a:off x="4185660" y="2395201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0D95752E-51ED-42EA-B665-BA8EB11F3CAC}"/>
              </a:ext>
            </a:extLst>
          </p:cNvPr>
          <p:cNvSpPr/>
          <p:nvPr/>
        </p:nvSpPr>
        <p:spPr>
          <a:xfrm>
            <a:off x="6233700" y="241088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48847B76-8C33-43CD-A070-48BB2B45CED7}"/>
              </a:ext>
            </a:extLst>
          </p:cNvPr>
          <p:cNvSpPr/>
          <p:nvPr/>
        </p:nvSpPr>
        <p:spPr>
          <a:xfrm>
            <a:off x="9068340" y="241088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D248D006-38BB-4EA8-8942-5071F49F88CC}"/>
              </a:ext>
            </a:extLst>
          </p:cNvPr>
          <p:cNvSpPr txBox="1"/>
          <p:nvPr/>
        </p:nvSpPr>
        <p:spPr>
          <a:xfrm>
            <a:off x="1276414" y="3351776"/>
            <a:ext cx="106869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iếng </a:t>
            </a: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B65341-716A-48A7-93D9-74CB6C80C417}"/>
              </a:ext>
            </a:extLst>
          </p:cNvPr>
          <p:cNvSpPr/>
          <p:nvPr/>
        </p:nvSpPr>
        <p:spPr>
          <a:xfrm>
            <a:off x="3906897" y="4272151"/>
            <a:ext cx="557527" cy="474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6AB370-887A-4303-9307-53D959ACC92D}"/>
              </a:ext>
            </a:extLst>
          </p:cNvPr>
          <p:cNvSpPr/>
          <p:nvPr/>
        </p:nvSpPr>
        <p:spPr>
          <a:xfrm>
            <a:off x="7134779" y="5090136"/>
            <a:ext cx="516598" cy="5084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CDA65DCC-9E24-4EF4-B74D-2CC78D8343CE}"/>
              </a:ext>
            </a:extLst>
          </p:cNvPr>
          <p:cNvSpPr txBox="1"/>
          <p:nvPr/>
        </p:nvSpPr>
        <p:spPr>
          <a:xfrm>
            <a:off x="4334066" y="2414695"/>
            <a:ext cx="26071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619E5A0A-18C9-4765-9752-5D2740170FFB}"/>
              </a:ext>
            </a:extLst>
          </p:cNvPr>
          <p:cNvSpPr txBox="1"/>
          <p:nvPr/>
        </p:nvSpPr>
        <p:spPr>
          <a:xfrm>
            <a:off x="6257115" y="2443632"/>
            <a:ext cx="44955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E6B3FD70-0561-456C-96E1-DD3ACB2D729C}"/>
              </a:ext>
            </a:extLst>
          </p:cNvPr>
          <p:cNvSpPr txBox="1"/>
          <p:nvPr/>
        </p:nvSpPr>
        <p:spPr>
          <a:xfrm>
            <a:off x="9210420" y="2427951"/>
            <a:ext cx="28166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AACFA9-BFF5-4558-A771-B241AD860565}"/>
              </a:ext>
            </a:extLst>
          </p:cNvPr>
          <p:cNvSpPr/>
          <p:nvPr/>
        </p:nvSpPr>
        <p:spPr>
          <a:xfrm>
            <a:off x="5485881" y="1447346"/>
            <a:ext cx="1992023" cy="15793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07EEA6D-FF67-4628-B705-0F3F6CA73CFF}"/>
              </a:ext>
            </a:extLst>
          </p:cNvPr>
          <p:cNvSpPr/>
          <p:nvPr/>
        </p:nvSpPr>
        <p:spPr>
          <a:xfrm>
            <a:off x="7525385" y="1495778"/>
            <a:ext cx="3518350" cy="153096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3" grpId="0" animBg="1"/>
      <p:bldP spid="24" grpId="0" animBg="1"/>
      <p:bldP spid="25" grpId="0" animBg="1"/>
      <p:bldP spid="4" grpId="0" animBg="1"/>
      <p:bldP spid="4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D7F6736B-E9AA-4C15-9923-EADC5EEA7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5260697" y="1734860"/>
            <a:ext cx="6523189" cy="458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50F288C-FABB-4599-A71E-085DA453AD67}"/>
              </a:ext>
            </a:extLst>
          </p:cNvPr>
          <p:cNvGrpSpPr/>
          <p:nvPr/>
        </p:nvGrpSpPr>
        <p:grpSpPr>
          <a:xfrm>
            <a:off x="220333" y="129339"/>
            <a:ext cx="1825700" cy="669803"/>
            <a:chOff x="1296327" y="1647588"/>
            <a:chExt cx="1825700" cy="57058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1EED07-02FE-43C5-A6A0-179B257BCA89}"/>
                </a:ext>
              </a:extLst>
            </p:cNvPr>
            <p:cNvGrpSpPr/>
            <p:nvPr/>
          </p:nvGrpSpPr>
          <p:grpSpPr>
            <a:xfrm>
              <a:off x="1999127" y="1726873"/>
              <a:ext cx="1122900" cy="491303"/>
              <a:chOff x="1999127" y="1726873"/>
              <a:chExt cx="1122900" cy="491303"/>
            </a:xfrm>
          </p:grpSpPr>
          <p:sp>
            <p:nvSpPr>
              <p:cNvPr id="28" name="Rounded Rectangle 6">
                <a:extLst>
                  <a:ext uri="{FF2B5EF4-FFF2-40B4-BE49-F238E27FC236}">
                    <a16:creationId xmlns:a16="http://schemas.microsoft.com/office/drawing/2014/main" id="{E3DE3C77-AAFC-44CB-B8A0-8F1FA86E0DFA}"/>
                  </a:ext>
                </a:extLst>
              </p:cNvPr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7">
                <a:extLst>
                  <a:ext uri="{FF2B5EF4-FFF2-40B4-BE49-F238E27FC236}">
                    <a16:creationId xmlns:a16="http://schemas.microsoft.com/office/drawing/2014/main" id="{71DDDB77-3B6C-4411-B132-CB8CD7AD5CEF}"/>
                  </a:ext>
                </a:extLst>
              </p:cNvPr>
              <p:cNvSpPr txBox="1"/>
              <p:nvPr/>
            </p:nvSpPr>
            <p:spPr>
              <a:xfrm>
                <a:off x="2033262" y="1726873"/>
                <a:ext cx="1088765" cy="44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?</a:t>
                </a: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BABA880-F773-4DBD-895E-3AC765C715DC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7" name="TextBox 8">
            <a:extLst>
              <a:ext uri="{FF2B5EF4-FFF2-40B4-BE49-F238E27FC236}">
                <a16:creationId xmlns:a16="http://schemas.microsoft.com/office/drawing/2014/main" id="{EB6BA4A8-827B-4FF1-9BDD-182633952144}"/>
              </a:ext>
            </a:extLst>
          </p:cNvPr>
          <p:cNvSpPr txBox="1"/>
          <p:nvPr/>
        </p:nvSpPr>
        <p:spPr>
          <a:xfrm>
            <a:off x="1760739" y="682203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E15B594B-EEE0-490E-AB25-3AC0F498B823}"/>
              </a:ext>
            </a:extLst>
          </p:cNvPr>
          <p:cNvSpPr txBox="1"/>
          <p:nvPr/>
        </p:nvSpPr>
        <p:spPr>
          <a:xfrm>
            <a:off x="1070034" y="1094693"/>
            <a:ext cx="5293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4731CCF0-2F41-4CB7-A264-6B2464E9DF3A}"/>
              </a:ext>
            </a:extLst>
          </p:cNvPr>
          <p:cNvSpPr txBox="1"/>
          <p:nvPr/>
        </p:nvSpPr>
        <p:spPr>
          <a:xfrm>
            <a:off x="1177397" y="3961294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F558C345-84AB-4143-AC32-AEE19A7EAD31}"/>
              </a:ext>
            </a:extLst>
          </p:cNvPr>
          <p:cNvSpPr/>
          <p:nvPr/>
        </p:nvSpPr>
        <p:spPr>
          <a:xfrm>
            <a:off x="957268" y="1881544"/>
            <a:ext cx="716517" cy="46049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1D6928DE-9BE3-4D0A-BE81-DE3FE0F85BE7}"/>
              </a:ext>
            </a:extLst>
          </p:cNvPr>
          <p:cNvSpPr/>
          <p:nvPr/>
        </p:nvSpPr>
        <p:spPr>
          <a:xfrm>
            <a:off x="957268" y="2564339"/>
            <a:ext cx="672303" cy="4283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00018B6B-75E6-4215-9C48-44FAD059E485}"/>
              </a:ext>
            </a:extLst>
          </p:cNvPr>
          <p:cNvSpPr/>
          <p:nvPr/>
        </p:nvSpPr>
        <p:spPr>
          <a:xfrm>
            <a:off x="957267" y="3173340"/>
            <a:ext cx="671259" cy="4675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1BF0D963-91BB-4118-802B-E8F587698B33}"/>
              </a:ext>
            </a:extLst>
          </p:cNvPr>
          <p:cNvSpPr/>
          <p:nvPr/>
        </p:nvSpPr>
        <p:spPr>
          <a:xfrm>
            <a:off x="1123609" y="4816423"/>
            <a:ext cx="496388" cy="4304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E68F65A3-28E4-4500-9490-26165E4E3732}"/>
              </a:ext>
            </a:extLst>
          </p:cNvPr>
          <p:cNvSpPr/>
          <p:nvPr/>
        </p:nvSpPr>
        <p:spPr>
          <a:xfrm>
            <a:off x="1123609" y="5382246"/>
            <a:ext cx="496388" cy="4560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4308C189-A8E4-4841-BF7F-F864C2B930C4}"/>
              </a:ext>
            </a:extLst>
          </p:cNvPr>
          <p:cNvSpPr/>
          <p:nvPr/>
        </p:nvSpPr>
        <p:spPr>
          <a:xfrm>
            <a:off x="1133183" y="6060305"/>
            <a:ext cx="496388" cy="4837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00268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665139" y="510893"/>
            <a:ext cx="8861721" cy="2918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những tiết học sau!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247</Words>
  <Application>Microsoft Office PowerPoint</Application>
  <PresentationFormat>Widescreen</PresentationFormat>
  <Paragraphs>72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宋体</vt:lpstr>
      <vt:lpstr>Arial</vt:lpstr>
      <vt:lpstr>Arial-Rounded</vt:lpstr>
      <vt:lpstr>Calibri</vt:lpstr>
      <vt:lpstr>等线</vt:lpstr>
      <vt:lpstr>Times New Roman</vt:lpstr>
      <vt:lpstr>Utm AVO</vt:lpstr>
      <vt:lpstr>自定义设计方案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49</cp:revision>
  <dcterms:created xsi:type="dcterms:W3CDTF">2021-07-09T06:30:31Z</dcterms:created>
  <dcterms:modified xsi:type="dcterms:W3CDTF">2024-05-09T08:26:42Z</dcterms:modified>
</cp:coreProperties>
</file>