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17" r:id="rId1"/>
    <p:sldMasterId id="2147484554" r:id="rId2"/>
  </p:sldMasterIdLst>
  <p:notesMasterIdLst>
    <p:notesMasterId r:id="rId8"/>
  </p:notesMasterIdLst>
  <p:sldIdLst>
    <p:sldId id="421" r:id="rId3"/>
    <p:sldId id="422" r:id="rId4"/>
    <p:sldId id="404" r:id="rId5"/>
    <p:sldId id="425" r:id="rId6"/>
    <p:sldId id="427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HP001 4 hàng" panose="020B0604020202020204" charset="0"/>
      <p:regular r:id="rId17"/>
      <p:bold r:id="rId18"/>
    </p:embeddedFont>
    <p:embeddedFont>
      <p:font typeface="HP001 4 hang 1 ô ly" panose="020B0604020202020204" charset="0"/>
      <p:bold r:id="rId19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00FF"/>
    <a:srgbClr val="FF0066"/>
    <a:srgbClr val="FFCC00"/>
    <a:srgbClr val="FFFF99"/>
    <a:srgbClr val="0066FF"/>
    <a:srgbClr val="006600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9" autoAdjust="0"/>
    <p:restoredTop sz="86486" autoAdjust="0"/>
  </p:normalViewPr>
  <p:slideViewPr>
    <p:cSldViewPr>
      <p:cViewPr varScale="1">
        <p:scale>
          <a:sx n="63" d="100"/>
          <a:sy n="63" d="100"/>
        </p:scale>
        <p:origin x="174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893AF3-0EBA-44C9-8AD9-9C4D14078F77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EE2BAB-AA86-42E1-BD24-66D63EEA0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072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3D2A1-5FBD-4AFA-8193-19B893CCCC2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7624841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F4CC-562C-429B-93ED-C7501165578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688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E02B9-1870-4C7C-B9C7-54C765EF8A9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9941710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5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58B4B-152C-4A6C-AA75-69227477E27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54362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6988" y="12700"/>
            <a:ext cx="1186180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60350" y="234950"/>
            <a:ext cx="5049838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6376 w 794"/>
                <a:gd name="T1" fmla="*/ 2383 h 414"/>
                <a:gd name="T2" fmla="*/ 5702 w 794"/>
                <a:gd name="T3" fmla="*/ 1919 h 414"/>
                <a:gd name="T4" fmla="*/ 4466 w 794"/>
                <a:gd name="T5" fmla="*/ 1268 h 414"/>
                <a:gd name="T6" fmla="*/ 570 w 794"/>
                <a:gd name="T7" fmla="*/ 0 h 414"/>
                <a:gd name="T8" fmla="*/ 184 w 794"/>
                <a:gd name="T9" fmla="*/ 120 h 414"/>
                <a:gd name="T10" fmla="*/ 0 w 794"/>
                <a:gd name="T11" fmla="*/ 501 h 414"/>
                <a:gd name="T12" fmla="*/ 224 w 794"/>
                <a:gd name="T13" fmla="*/ 936 h 414"/>
                <a:gd name="T14" fmla="*/ 4577 w 794"/>
                <a:gd name="T15" fmla="*/ 2469 h 414"/>
                <a:gd name="T16" fmla="*/ 5531 w 794"/>
                <a:gd name="T17" fmla="*/ 2371 h 414"/>
                <a:gd name="T18" fmla="*/ 6302 w 794"/>
                <a:gd name="T19" fmla="*/ 2498 h 414"/>
                <a:gd name="T20" fmla="*/ 6376 w 794"/>
                <a:gd name="T21" fmla="*/ 2383 h 414"/>
                <a:gd name="T22" fmla="*/ 6376 w 794"/>
                <a:gd name="T23" fmla="*/ 2383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274 w 1586"/>
                <a:gd name="T1" fmla="*/ 0 h 821"/>
                <a:gd name="T2" fmla="*/ 2664 w 1586"/>
                <a:gd name="T3" fmla="*/ 781 h 821"/>
                <a:gd name="T4" fmla="*/ 2858 w 1586"/>
                <a:gd name="T5" fmla="*/ 960 h 821"/>
                <a:gd name="T6" fmla="*/ 3175 w 1586"/>
                <a:gd name="T7" fmla="*/ 1191 h 821"/>
                <a:gd name="T8" fmla="*/ 3133 w 1586"/>
                <a:gd name="T9" fmla="*/ 1235 h 821"/>
                <a:gd name="T10" fmla="*/ 2702 w 1586"/>
                <a:gd name="T11" fmla="*/ 1184 h 821"/>
                <a:gd name="T12" fmla="*/ 2292 w 1586"/>
                <a:gd name="T13" fmla="*/ 1220 h 821"/>
                <a:gd name="T14" fmla="*/ 83 w 1586"/>
                <a:gd name="T15" fmla="*/ 449 h 821"/>
                <a:gd name="T16" fmla="*/ 0 w 1586"/>
                <a:gd name="T17" fmla="*/ 226 h 821"/>
                <a:gd name="T18" fmla="*/ 92 w 1586"/>
                <a:gd name="T19" fmla="*/ 48 h 821"/>
                <a:gd name="T20" fmla="*/ 274 w 1586"/>
                <a:gd name="T21" fmla="*/ 0 h 821"/>
                <a:gd name="T22" fmla="*/ 27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492 h 747"/>
                <a:gd name="T2" fmla="*/ 1855 w 1049"/>
                <a:gd name="T3" fmla="*/ 1131 h 747"/>
                <a:gd name="T4" fmla="*/ 1889 w 1049"/>
                <a:gd name="T5" fmla="*/ 808 h 747"/>
                <a:gd name="T6" fmla="*/ 2111 w 1049"/>
                <a:gd name="T7" fmla="*/ 639 h 747"/>
                <a:gd name="T8" fmla="*/ 157 w 1049"/>
                <a:gd name="T9" fmla="*/ 0 h 747"/>
                <a:gd name="T10" fmla="*/ 0 w 1049"/>
                <a:gd name="T11" fmla="*/ 192 h 747"/>
                <a:gd name="T12" fmla="*/ 0 w 1049"/>
                <a:gd name="T13" fmla="*/ 492 h 747"/>
                <a:gd name="T14" fmla="*/ 0 w 1049"/>
                <a:gd name="T15" fmla="*/ 49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219 w 150"/>
                  <a:gd name="T1" fmla="*/ 0 h 173"/>
                  <a:gd name="T2" fmla="*/ 81 w 150"/>
                  <a:gd name="T3" fmla="*/ 101 h 173"/>
                  <a:gd name="T4" fmla="*/ 0 w 150"/>
                  <a:gd name="T5" fmla="*/ 265 h 173"/>
                  <a:gd name="T6" fmla="*/ 160 w 150"/>
                  <a:gd name="T7" fmla="*/ 245 h 173"/>
                  <a:gd name="T8" fmla="*/ 206 w 150"/>
                  <a:gd name="T9" fmla="*/ 129 h 173"/>
                  <a:gd name="T10" fmla="*/ 300 w 150"/>
                  <a:gd name="T11" fmla="*/ 41 h 173"/>
                  <a:gd name="T12" fmla="*/ 219 w 150"/>
                  <a:gd name="T13" fmla="*/ 0 h 173"/>
                  <a:gd name="T14" fmla="*/ 219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313 w 1684"/>
                  <a:gd name="T1" fmla="*/ 0 h 880"/>
                  <a:gd name="T2" fmla="*/ 126 w 1684"/>
                  <a:gd name="T3" fmla="*/ 79 h 880"/>
                  <a:gd name="T4" fmla="*/ 0 w 1684"/>
                  <a:gd name="T5" fmla="*/ 314 h 880"/>
                  <a:gd name="T6" fmla="*/ 135 w 1684"/>
                  <a:gd name="T7" fmla="*/ 541 h 880"/>
                  <a:gd name="T8" fmla="*/ 2373 w 1684"/>
                  <a:gd name="T9" fmla="*/ 1308 h 880"/>
                  <a:gd name="T10" fmla="*/ 2855 w 1684"/>
                  <a:gd name="T11" fmla="*/ 1260 h 880"/>
                  <a:gd name="T12" fmla="*/ 3245 w 1684"/>
                  <a:gd name="T13" fmla="*/ 1328 h 880"/>
                  <a:gd name="T14" fmla="*/ 3381 w 1684"/>
                  <a:gd name="T15" fmla="*/ 1220 h 880"/>
                  <a:gd name="T16" fmla="*/ 3015 w 1684"/>
                  <a:gd name="T17" fmla="*/ 1002 h 880"/>
                  <a:gd name="T18" fmla="*/ 2866 w 1684"/>
                  <a:gd name="T19" fmla="*/ 773 h 880"/>
                  <a:gd name="T20" fmla="*/ 2749 w 1684"/>
                  <a:gd name="T21" fmla="*/ 795 h 880"/>
                  <a:gd name="T22" fmla="*/ 2889 w 1684"/>
                  <a:gd name="T23" fmla="*/ 1002 h 880"/>
                  <a:gd name="T24" fmla="*/ 3168 w 1684"/>
                  <a:gd name="T25" fmla="*/ 1222 h 880"/>
                  <a:gd name="T26" fmla="*/ 2837 w 1684"/>
                  <a:gd name="T27" fmla="*/ 1188 h 880"/>
                  <a:gd name="T28" fmla="*/ 2447 w 1684"/>
                  <a:gd name="T29" fmla="*/ 1228 h 880"/>
                  <a:gd name="T30" fmla="*/ 2519 w 1684"/>
                  <a:gd name="T31" fmla="*/ 980 h 880"/>
                  <a:gd name="T32" fmla="*/ 2686 w 1684"/>
                  <a:gd name="T33" fmla="*/ 812 h 880"/>
                  <a:gd name="T34" fmla="*/ 2491 w 1684"/>
                  <a:gd name="T35" fmla="*/ 833 h 880"/>
                  <a:gd name="T36" fmla="*/ 2339 w 1684"/>
                  <a:gd name="T37" fmla="*/ 993 h 880"/>
                  <a:gd name="T38" fmla="*/ 2287 w 1684"/>
                  <a:gd name="T39" fmla="*/ 1194 h 880"/>
                  <a:gd name="T40" fmla="*/ 215 w 1684"/>
                  <a:gd name="T41" fmla="*/ 468 h 880"/>
                  <a:gd name="T42" fmla="*/ 160 w 1684"/>
                  <a:gd name="T43" fmla="*/ 324 h 880"/>
                  <a:gd name="T44" fmla="*/ 207 w 1684"/>
                  <a:gd name="T45" fmla="*/ 144 h 880"/>
                  <a:gd name="T46" fmla="*/ 435 w 1684"/>
                  <a:gd name="T47" fmla="*/ 0 h 880"/>
                  <a:gd name="T48" fmla="*/ 313 w 1684"/>
                  <a:gd name="T49" fmla="*/ 0 h 880"/>
                  <a:gd name="T50" fmla="*/ 313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201 w 1190"/>
                  <a:gd name="T1" fmla="*/ 0 h 500"/>
                  <a:gd name="T2" fmla="*/ 2389 w 1190"/>
                  <a:gd name="T3" fmla="*/ 739 h 500"/>
                  <a:gd name="T4" fmla="*/ 2159 w 1190"/>
                  <a:gd name="T5" fmla="*/ 754 h 500"/>
                  <a:gd name="T6" fmla="*/ 0 w 1190"/>
                  <a:gd name="T7" fmla="*/ 41 h 500"/>
                  <a:gd name="T8" fmla="*/ 201 w 1190"/>
                  <a:gd name="T9" fmla="*/ 0 h 500"/>
                  <a:gd name="T10" fmla="*/ 20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234 w 160"/>
                  <a:gd name="T1" fmla="*/ 0 h 335"/>
                  <a:gd name="T2" fmla="*/ 38 w 160"/>
                  <a:gd name="T3" fmla="*/ 159 h 335"/>
                  <a:gd name="T4" fmla="*/ 0 w 160"/>
                  <a:gd name="T5" fmla="*/ 344 h 335"/>
                  <a:gd name="T6" fmla="*/ 67 w 160"/>
                  <a:gd name="T7" fmla="*/ 470 h 335"/>
                  <a:gd name="T8" fmla="*/ 189 w 160"/>
                  <a:gd name="T9" fmla="*/ 502 h 335"/>
                  <a:gd name="T10" fmla="*/ 153 w 160"/>
                  <a:gd name="T11" fmla="*/ 230 h 335"/>
                  <a:gd name="T12" fmla="*/ 322 w 160"/>
                  <a:gd name="T13" fmla="*/ 26 h 335"/>
                  <a:gd name="T14" fmla="*/ 234 w 160"/>
                  <a:gd name="T15" fmla="*/ 0 h 335"/>
                  <a:gd name="T16" fmla="*/ 234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28 w 489"/>
                  <a:gd name="T1" fmla="*/ 52 h 296"/>
                  <a:gd name="T2" fmla="*/ 319 w 489"/>
                  <a:gd name="T3" fmla="*/ 100 h 296"/>
                  <a:gd name="T4" fmla="*/ 647 w 489"/>
                  <a:gd name="T5" fmla="*/ 207 h 296"/>
                  <a:gd name="T6" fmla="*/ 879 w 489"/>
                  <a:gd name="T7" fmla="*/ 368 h 296"/>
                  <a:gd name="T8" fmla="*/ 651 w 489"/>
                  <a:gd name="T9" fmla="*/ 348 h 296"/>
                  <a:gd name="T10" fmla="*/ 277 w 489"/>
                  <a:gd name="T11" fmla="*/ 221 h 296"/>
                  <a:gd name="T12" fmla="*/ 100 w 489"/>
                  <a:gd name="T13" fmla="*/ 121 h 296"/>
                  <a:gd name="T14" fmla="*/ 213 w 489"/>
                  <a:gd name="T15" fmla="*/ 246 h 296"/>
                  <a:gd name="T16" fmla="*/ 543 w 489"/>
                  <a:gd name="T17" fmla="*/ 408 h 296"/>
                  <a:gd name="T18" fmla="*/ 930 w 489"/>
                  <a:gd name="T19" fmla="*/ 448 h 296"/>
                  <a:gd name="T20" fmla="*/ 976 w 489"/>
                  <a:gd name="T21" fmla="*/ 338 h 296"/>
                  <a:gd name="T22" fmla="*/ 787 w 489"/>
                  <a:gd name="T23" fmla="*/ 182 h 296"/>
                  <a:gd name="T24" fmla="*/ 339 w 489"/>
                  <a:gd name="T25" fmla="*/ 26 h 296"/>
                  <a:gd name="T26" fmla="*/ 0 w 489"/>
                  <a:gd name="T27" fmla="*/ 0 h 296"/>
                  <a:gd name="T28" fmla="*/ 28 w 489"/>
                  <a:gd name="T29" fmla="*/ 52 h 296"/>
                  <a:gd name="T30" fmla="*/ 28 w 489"/>
                  <a:gd name="T31" fmla="*/ 52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10553700" y="4368800"/>
            <a:ext cx="99060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498 w 794"/>
                <a:gd name="T1" fmla="*/ 198 h 414"/>
                <a:gd name="T2" fmla="*/ 445 w 794"/>
                <a:gd name="T3" fmla="*/ 159 h 414"/>
                <a:gd name="T4" fmla="*/ 349 w 794"/>
                <a:gd name="T5" fmla="*/ 105 h 414"/>
                <a:gd name="T6" fmla="*/ 44 w 794"/>
                <a:gd name="T7" fmla="*/ 0 h 414"/>
                <a:gd name="T8" fmla="*/ 14 w 794"/>
                <a:gd name="T9" fmla="*/ 10 h 414"/>
                <a:gd name="T10" fmla="*/ 0 w 794"/>
                <a:gd name="T11" fmla="*/ 42 h 414"/>
                <a:gd name="T12" fmla="*/ 17 w 794"/>
                <a:gd name="T13" fmla="*/ 78 h 414"/>
                <a:gd name="T14" fmla="*/ 358 w 794"/>
                <a:gd name="T15" fmla="*/ 205 h 414"/>
                <a:gd name="T16" fmla="*/ 433 w 794"/>
                <a:gd name="T17" fmla="*/ 197 h 414"/>
                <a:gd name="T18" fmla="*/ 493 w 794"/>
                <a:gd name="T19" fmla="*/ 207 h 414"/>
                <a:gd name="T20" fmla="*/ 498 w 794"/>
                <a:gd name="T21" fmla="*/ 198 h 414"/>
                <a:gd name="T22" fmla="*/ 498 w 794"/>
                <a:gd name="T23" fmla="*/ 198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21 w 1586"/>
                <a:gd name="T1" fmla="*/ 0 h 821"/>
                <a:gd name="T2" fmla="*/ 208 w 1586"/>
                <a:gd name="T3" fmla="*/ 65 h 821"/>
                <a:gd name="T4" fmla="*/ 223 w 1586"/>
                <a:gd name="T5" fmla="*/ 79 h 821"/>
                <a:gd name="T6" fmla="*/ 248 w 1586"/>
                <a:gd name="T7" fmla="*/ 99 h 821"/>
                <a:gd name="T8" fmla="*/ 245 w 1586"/>
                <a:gd name="T9" fmla="*/ 102 h 821"/>
                <a:gd name="T10" fmla="*/ 211 w 1586"/>
                <a:gd name="T11" fmla="*/ 98 h 821"/>
                <a:gd name="T12" fmla="*/ 179 w 1586"/>
                <a:gd name="T13" fmla="*/ 101 h 821"/>
                <a:gd name="T14" fmla="*/ 7 w 1586"/>
                <a:gd name="T15" fmla="*/ 37 h 821"/>
                <a:gd name="T16" fmla="*/ 0 w 1586"/>
                <a:gd name="T17" fmla="*/ 19 h 821"/>
                <a:gd name="T18" fmla="*/ 7 w 1586"/>
                <a:gd name="T19" fmla="*/ 4 h 821"/>
                <a:gd name="T20" fmla="*/ 21 w 1586"/>
                <a:gd name="T21" fmla="*/ 0 h 821"/>
                <a:gd name="T22" fmla="*/ 2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>
                <a:gd name="T0" fmla="*/ 0 w 1049"/>
                <a:gd name="T1" fmla="*/ 41 h 747"/>
                <a:gd name="T2" fmla="*/ 145 w 1049"/>
                <a:gd name="T3" fmla="*/ 94 h 747"/>
                <a:gd name="T4" fmla="*/ 148 w 1049"/>
                <a:gd name="T5" fmla="*/ 67 h 747"/>
                <a:gd name="T6" fmla="*/ 165 w 1049"/>
                <a:gd name="T7" fmla="*/ 53 h 747"/>
                <a:gd name="T8" fmla="*/ 12 w 1049"/>
                <a:gd name="T9" fmla="*/ 0 h 747"/>
                <a:gd name="T10" fmla="*/ 0 w 1049"/>
                <a:gd name="T11" fmla="*/ 16 h 747"/>
                <a:gd name="T12" fmla="*/ 0 w 1049"/>
                <a:gd name="T13" fmla="*/ 41 h 747"/>
                <a:gd name="T14" fmla="*/ 0 w 1049"/>
                <a:gd name="T15" fmla="*/ 41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7 w 150"/>
                  <a:gd name="T1" fmla="*/ 0 h 173"/>
                  <a:gd name="T2" fmla="*/ 6 w 150"/>
                  <a:gd name="T3" fmla="*/ 8 h 173"/>
                  <a:gd name="T4" fmla="*/ 0 w 150"/>
                  <a:gd name="T5" fmla="*/ 22 h 173"/>
                  <a:gd name="T6" fmla="*/ 12 w 150"/>
                  <a:gd name="T7" fmla="*/ 20 h 173"/>
                  <a:gd name="T8" fmla="*/ 16 w 150"/>
                  <a:gd name="T9" fmla="*/ 11 h 173"/>
                  <a:gd name="T10" fmla="*/ 23 w 150"/>
                  <a:gd name="T11" fmla="*/ 4 h 173"/>
                  <a:gd name="T12" fmla="*/ 17 w 150"/>
                  <a:gd name="T13" fmla="*/ 0 h 173"/>
                  <a:gd name="T14" fmla="*/ 1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25 w 1684"/>
                  <a:gd name="T1" fmla="*/ 0 h 880"/>
                  <a:gd name="T2" fmla="*/ 10 w 1684"/>
                  <a:gd name="T3" fmla="*/ 6 h 880"/>
                  <a:gd name="T4" fmla="*/ 0 w 1684"/>
                  <a:gd name="T5" fmla="*/ 26 h 880"/>
                  <a:gd name="T6" fmla="*/ 11 w 1684"/>
                  <a:gd name="T7" fmla="*/ 45 h 880"/>
                  <a:gd name="T8" fmla="*/ 185 w 1684"/>
                  <a:gd name="T9" fmla="*/ 108 h 880"/>
                  <a:gd name="T10" fmla="*/ 223 w 1684"/>
                  <a:gd name="T11" fmla="*/ 104 h 880"/>
                  <a:gd name="T12" fmla="*/ 253 w 1684"/>
                  <a:gd name="T13" fmla="*/ 110 h 880"/>
                  <a:gd name="T14" fmla="*/ 264 w 1684"/>
                  <a:gd name="T15" fmla="*/ 101 h 880"/>
                  <a:gd name="T16" fmla="*/ 236 w 1684"/>
                  <a:gd name="T17" fmla="*/ 83 h 880"/>
                  <a:gd name="T18" fmla="*/ 224 w 1684"/>
                  <a:gd name="T19" fmla="*/ 64 h 880"/>
                  <a:gd name="T20" fmla="*/ 215 w 1684"/>
                  <a:gd name="T21" fmla="*/ 66 h 880"/>
                  <a:gd name="T22" fmla="*/ 226 w 1684"/>
                  <a:gd name="T23" fmla="*/ 83 h 880"/>
                  <a:gd name="T24" fmla="*/ 248 w 1684"/>
                  <a:gd name="T25" fmla="*/ 101 h 880"/>
                  <a:gd name="T26" fmla="*/ 222 w 1684"/>
                  <a:gd name="T27" fmla="*/ 98 h 880"/>
                  <a:gd name="T28" fmla="*/ 191 w 1684"/>
                  <a:gd name="T29" fmla="*/ 102 h 880"/>
                  <a:gd name="T30" fmla="*/ 197 w 1684"/>
                  <a:gd name="T31" fmla="*/ 81 h 880"/>
                  <a:gd name="T32" fmla="*/ 210 w 1684"/>
                  <a:gd name="T33" fmla="*/ 67 h 880"/>
                  <a:gd name="T34" fmla="*/ 195 w 1684"/>
                  <a:gd name="T35" fmla="*/ 69 h 880"/>
                  <a:gd name="T36" fmla="*/ 183 w 1684"/>
                  <a:gd name="T37" fmla="*/ 82 h 880"/>
                  <a:gd name="T38" fmla="*/ 179 w 1684"/>
                  <a:gd name="T39" fmla="*/ 99 h 880"/>
                  <a:gd name="T40" fmla="*/ 17 w 1684"/>
                  <a:gd name="T41" fmla="*/ 39 h 880"/>
                  <a:gd name="T42" fmla="*/ 13 w 1684"/>
                  <a:gd name="T43" fmla="*/ 27 h 880"/>
                  <a:gd name="T44" fmla="*/ 16 w 1684"/>
                  <a:gd name="T45" fmla="*/ 12 h 880"/>
                  <a:gd name="T46" fmla="*/ 34 w 1684"/>
                  <a:gd name="T47" fmla="*/ 0 h 880"/>
                  <a:gd name="T48" fmla="*/ 25 w 1684"/>
                  <a:gd name="T49" fmla="*/ 0 h 880"/>
                  <a:gd name="T50" fmla="*/ 25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6 w 1190"/>
                  <a:gd name="T1" fmla="*/ 0 h 500"/>
                  <a:gd name="T2" fmla="*/ 187 w 1190"/>
                  <a:gd name="T3" fmla="*/ 61 h 500"/>
                  <a:gd name="T4" fmla="*/ 169 w 1190"/>
                  <a:gd name="T5" fmla="*/ 62 h 500"/>
                  <a:gd name="T6" fmla="*/ 0 w 1190"/>
                  <a:gd name="T7" fmla="*/ 4 h 500"/>
                  <a:gd name="T8" fmla="*/ 16 w 1190"/>
                  <a:gd name="T9" fmla="*/ 0 h 500"/>
                  <a:gd name="T10" fmla="*/ 16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>
                  <a:gd name="T0" fmla="*/ 18 w 160"/>
                  <a:gd name="T1" fmla="*/ 0 h 335"/>
                  <a:gd name="T2" fmla="*/ 3 w 160"/>
                  <a:gd name="T3" fmla="*/ 13 h 335"/>
                  <a:gd name="T4" fmla="*/ 0 w 160"/>
                  <a:gd name="T5" fmla="*/ 29 h 335"/>
                  <a:gd name="T6" fmla="*/ 5 w 160"/>
                  <a:gd name="T7" fmla="*/ 39 h 335"/>
                  <a:gd name="T8" fmla="*/ 15 w 160"/>
                  <a:gd name="T9" fmla="*/ 42 h 335"/>
                  <a:gd name="T10" fmla="*/ 12 w 160"/>
                  <a:gd name="T11" fmla="*/ 19 h 335"/>
                  <a:gd name="T12" fmla="*/ 25 w 160"/>
                  <a:gd name="T13" fmla="*/ 2 h 335"/>
                  <a:gd name="T14" fmla="*/ 18 w 160"/>
                  <a:gd name="T15" fmla="*/ 0 h 335"/>
                  <a:gd name="T16" fmla="*/ 18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>
                  <a:gd name="T0" fmla="*/ 2 w 489"/>
                  <a:gd name="T1" fmla="*/ 4 h 296"/>
                  <a:gd name="T2" fmla="*/ 25 w 489"/>
                  <a:gd name="T3" fmla="*/ 8 h 296"/>
                  <a:gd name="T4" fmla="*/ 51 w 489"/>
                  <a:gd name="T5" fmla="*/ 17 h 296"/>
                  <a:gd name="T6" fmla="*/ 69 w 489"/>
                  <a:gd name="T7" fmla="*/ 30 h 296"/>
                  <a:gd name="T8" fmla="*/ 51 w 489"/>
                  <a:gd name="T9" fmla="*/ 28 h 296"/>
                  <a:gd name="T10" fmla="*/ 22 w 489"/>
                  <a:gd name="T11" fmla="*/ 18 h 296"/>
                  <a:gd name="T12" fmla="*/ 8 w 489"/>
                  <a:gd name="T13" fmla="*/ 10 h 296"/>
                  <a:gd name="T14" fmla="*/ 17 w 489"/>
                  <a:gd name="T15" fmla="*/ 20 h 296"/>
                  <a:gd name="T16" fmla="*/ 42 w 489"/>
                  <a:gd name="T17" fmla="*/ 33 h 296"/>
                  <a:gd name="T18" fmla="*/ 73 w 489"/>
                  <a:gd name="T19" fmla="*/ 37 h 296"/>
                  <a:gd name="T20" fmla="*/ 76 w 489"/>
                  <a:gd name="T21" fmla="*/ 28 h 296"/>
                  <a:gd name="T22" fmla="*/ 62 w 489"/>
                  <a:gd name="T23" fmla="*/ 15 h 296"/>
                  <a:gd name="T24" fmla="*/ 26 w 489"/>
                  <a:gd name="T25" fmla="*/ 2 h 296"/>
                  <a:gd name="T26" fmla="*/ 0 w 489"/>
                  <a:gd name="T27" fmla="*/ 0 h 296"/>
                  <a:gd name="T28" fmla="*/ 2 w 489"/>
                  <a:gd name="T29" fmla="*/ 4 h 296"/>
                  <a:gd name="T30" fmla="*/ 2 w 489"/>
                  <a:gd name="T31" fmla="*/ 4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1201738" y="5054600"/>
            <a:ext cx="9077325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645160443 h 459"/>
              <a:gd name="T4" fmla="*/ 2147483647 w 4288"/>
              <a:gd name="T5" fmla="*/ 362902749 h 459"/>
              <a:gd name="T6" fmla="*/ 2147483647 w 4288"/>
              <a:gd name="T7" fmla="*/ 947579400 h 459"/>
              <a:gd name="T8" fmla="*/ 2147483647 w 4288"/>
              <a:gd name="T9" fmla="*/ 383064013 h 459"/>
              <a:gd name="T10" fmla="*/ 2147483647 w 4288"/>
              <a:gd name="T11" fmla="*/ 1149192039 h 459"/>
              <a:gd name="T12" fmla="*/ 2147483647 w 4288"/>
              <a:gd name="T13" fmla="*/ 342741485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5435600" y="1930400"/>
            <a:ext cx="1185863" cy="381000"/>
          </a:xfrm>
          <a:custGeom>
            <a:avLst/>
            <a:gdLst>
              <a:gd name="T0" fmla="*/ 0 w 560"/>
              <a:gd name="T1" fmla="*/ 80645000 h 240"/>
              <a:gd name="T2" fmla="*/ 940858069 w 560"/>
              <a:gd name="T3" fmla="*/ 362902500 h 240"/>
              <a:gd name="T4" fmla="*/ 1505372910 w 560"/>
              <a:gd name="T5" fmla="*/ 40322500 h 240"/>
              <a:gd name="T6" fmla="*/ 1881716137 w 560"/>
              <a:gd name="T7" fmla="*/ 604837500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828800" y="1511300"/>
            <a:ext cx="85344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65868" y="4051300"/>
            <a:ext cx="8043333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42C26F2-636E-4335-99D3-BA625B975278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4835B92-DB5E-4B25-ABA3-6F0EFC92F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91667"/>
      </p:ext>
    </p:extLst>
  </p:cSld>
  <p:clrMapOvr>
    <a:masterClrMapping/>
  </p:clrMapOvr>
  <p:transition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BD2FF09-4565-4C74-8F90-E3BB45A88A21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A0A3A567-85BB-4EE1-90A0-F46D3D8CBE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51575"/>
      </p:ext>
    </p:extLst>
  </p:cSld>
  <p:clrMapOvr>
    <a:masterClrMapping/>
  </p:clrMapOvr>
  <p:transition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C476AA6-7430-40B4-A80A-F03A04C0C233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E30D9D44-0642-4345-BF66-B6EF4F5C6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4516"/>
      </p:ext>
    </p:extLst>
  </p:cSld>
  <p:clrMapOvr>
    <a:masterClrMapping/>
  </p:clrMapOvr>
  <p:transition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ECB6BE-94DB-4418-A681-06F868AA3CCF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002BB98-5D58-48AD-BEAE-8D794E14DD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62539"/>
      </p:ext>
    </p:extLst>
  </p:cSld>
  <p:clrMapOvr>
    <a:masterClrMapping/>
  </p:clrMapOvr>
  <p:transition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BEFAE8DD-CAE8-4845-9FF8-C9C50E91C788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F3983E0-622D-4EBE-9091-3579ABB8C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19176"/>
      </p:ext>
    </p:extLst>
  </p:cSld>
  <p:clrMapOvr>
    <a:masterClrMapping/>
  </p:clrMapOvr>
  <p:transition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8CB8259A-9194-47FF-B7CC-DC42394BF072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2C0622B4-64AE-485B-8974-A525CD3B2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065869"/>
      </p:ext>
    </p:extLst>
  </p:cSld>
  <p:clrMapOvr>
    <a:masterClrMapping/>
  </p:clrMapOvr>
  <p:transition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DAF53C58-DF66-44D4-8CE4-CEFEA4F77688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695DEBFE-7B77-4BB0-9CC4-24568358A0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66040"/>
      </p:ext>
    </p:extLst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32FE2-86EA-45E0-AC01-F96E72B87C0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01716833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36418C93-81C5-4B19-B97E-C59AEF8C0808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92A64D3A-8B3C-4739-B082-8E5DCBA52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32917"/>
      </p:ext>
    </p:extLst>
  </p:cSld>
  <p:clrMapOvr>
    <a:masterClrMapping/>
  </p:clrMapOvr>
  <p:transition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FCDCCDC9-E1C9-452A-B4A1-9985350602D5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1D35B25B-6091-4373-B89E-C75E391D1D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96083"/>
      </p:ext>
    </p:extLst>
  </p:cSld>
  <p:clrMapOvr>
    <a:masterClrMapping/>
  </p:clrMapOvr>
  <p:transition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44E4B56A-6CBA-49A1-A6AC-59AFDAD70CF9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54232041-7CF2-476B-9E1B-8D9E124DF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40444"/>
      </p:ext>
    </p:extLst>
  </p:cSld>
  <p:clrMapOvr>
    <a:masterClrMapping/>
  </p:clrMapOvr>
  <p:transition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0600" y="152400"/>
            <a:ext cx="256540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749300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06A3E7DB-8D43-4FF7-8B86-A536A2403C68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fld id="{71D09A5F-109E-47A3-B01B-FCF84BB772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14201"/>
      </p:ext>
    </p:extLst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8505-C92F-4C82-9103-D968AF64C8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5489334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B5581-F994-487F-8BCD-4888B8E916C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602962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E0259-E3FF-4E0A-A009-C75EE1A9718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6572042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AA4F4-1AF7-4472-B432-D3DDDA43F26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519443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1B80D-E4D6-43B7-88B8-DEC2A9B509F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5121972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90F2-CAAA-4D39-BC78-175342D7A41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899094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95379-5CD1-4E27-902C-2B20E81AAC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67454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314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4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8D7B5CE6-4BA4-4749-B4FD-4BD508873C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8" r:id="rId1"/>
    <p:sldLayoutId id="2147484649" r:id="rId2"/>
    <p:sldLayoutId id="2147484650" r:id="rId3"/>
    <p:sldLayoutId id="2147484651" r:id="rId4"/>
    <p:sldLayoutId id="2147484652" r:id="rId5"/>
    <p:sldLayoutId id="2147484653" r:id="rId6"/>
    <p:sldLayoutId id="2147484654" r:id="rId7"/>
    <p:sldLayoutId id="2147484655" r:id="rId8"/>
    <p:sldLayoutId id="2147484656" r:id="rId9"/>
    <p:sldLayoutId id="2147484657" r:id="rId10"/>
    <p:sldLayoutId id="2147484658" r:id="rId11"/>
    <p:sldLayoutId id="2147484659" r:id="rId1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auto">
          <a:xfrm rot="-3172564">
            <a:off x="10564019" y="-362743"/>
            <a:ext cx="1162050" cy="2779712"/>
          </a:xfrm>
          <a:custGeom>
            <a:avLst/>
            <a:gdLst>
              <a:gd name="T0" fmla="*/ 465160249 w 2903"/>
              <a:gd name="T1" fmla="*/ 184617372 h 3686"/>
              <a:gd name="T2" fmla="*/ 411001033 w 2903"/>
              <a:gd name="T3" fmla="*/ 34109457 h 3686"/>
              <a:gd name="T4" fmla="*/ 359085058 w 2903"/>
              <a:gd name="T5" fmla="*/ 0 h 3686"/>
              <a:gd name="T6" fmla="*/ 17625693 w 2903"/>
              <a:gd name="T7" fmla="*/ 1198520784 h 3686"/>
              <a:gd name="T8" fmla="*/ 17625693 w 2903"/>
              <a:gd name="T9" fmla="*/ 1376316867 h 3686"/>
              <a:gd name="T10" fmla="*/ 0 w 2903"/>
              <a:gd name="T11" fmla="*/ 1548142910 h 3686"/>
              <a:gd name="T12" fmla="*/ 11536839 w 2903"/>
              <a:gd name="T13" fmla="*/ 1571593303 h 3686"/>
              <a:gd name="T14" fmla="*/ 70663288 w 2903"/>
              <a:gd name="T15" fmla="*/ 1430465697 h 3686"/>
              <a:gd name="T16" fmla="*/ 118573533 w 2903"/>
              <a:gd name="T17" fmla="*/ 1376316867 h 3686"/>
              <a:gd name="T18" fmla="*/ 465160249 w 2903"/>
              <a:gd name="T19" fmla="*/ 184617372 h 3686"/>
              <a:gd name="T20" fmla="*/ 465160249 w 2903"/>
              <a:gd name="T21" fmla="*/ 184617372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916146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10261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28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5F177C4F-916C-4605-B15E-9F6E3C719559}" type="datetimeFigureOut">
              <a:rPr lang="en-US"/>
              <a:pPr>
                <a:defRPr/>
              </a:pPr>
              <a:t>9/5/2025</a:t>
            </a:fld>
            <a:endParaRPr 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41863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58263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4EA0EA0E-445E-41D2-9F94-2025A934C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 rot="-3172564">
            <a:off x="10681494" y="-324643"/>
            <a:ext cx="1165225" cy="2795587"/>
          </a:xfrm>
          <a:custGeom>
            <a:avLst/>
            <a:gdLst>
              <a:gd name="T0" fmla="*/ 367400126 w 2911"/>
              <a:gd name="T1" fmla="*/ 0 h 3703"/>
              <a:gd name="T2" fmla="*/ 20829548 w 2911"/>
              <a:gd name="T3" fmla="*/ 1212319784 h 3703"/>
              <a:gd name="T4" fmla="*/ 20989661 w 2911"/>
              <a:gd name="T5" fmla="*/ 1368831301 h 3703"/>
              <a:gd name="T6" fmla="*/ 0 w 2911"/>
              <a:gd name="T7" fmla="*/ 1553565996 h 3703"/>
              <a:gd name="T8" fmla="*/ 8011272 w 2911"/>
              <a:gd name="T9" fmla="*/ 1583499464 h 3703"/>
              <a:gd name="T10" fmla="*/ 67615873 w 2911"/>
              <a:gd name="T11" fmla="*/ 1433402477 h 3703"/>
              <a:gd name="T12" fmla="*/ 122252957 w 2911"/>
              <a:gd name="T13" fmla="*/ 1376956121 h 3703"/>
              <a:gd name="T14" fmla="*/ 466420234 w 2911"/>
              <a:gd name="T15" fmla="*/ 183023650 h 3703"/>
              <a:gd name="T16" fmla="*/ 414827305 w 2911"/>
              <a:gd name="T17" fmla="*/ 41052238 h 3703"/>
              <a:gd name="T18" fmla="*/ 367400126 w 2911"/>
              <a:gd name="T19" fmla="*/ 0 h 3703"/>
              <a:gd name="T20" fmla="*/ 367400126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9" name="Freeform 9"/>
          <p:cNvSpPr>
            <a:spLocks/>
          </p:cNvSpPr>
          <p:nvPr/>
        </p:nvSpPr>
        <p:spPr bwMode="auto">
          <a:xfrm rot="-3172564">
            <a:off x="10612437" y="-69849"/>
            <a:ext cx="1025525" cy="2095500"/>
          </a:xfrm>
          <a:custGeom>
            <a:avLst/>
            <a:gdLst>
              <a:gd name="T0" fmla="*/ 0 w 2561"/>
              <a:gd name="T1" fmla="*/ 1061234546 h 2777"/>
              <a:gd name="T2" fmla="*/ 69271991 w 2561"/>
              <a:gd name="T3" fmla="*/ 1090274237 h 2777"/>
              <a:gd name="T4" fmla="*/ 118018666 w 2561"/>
              <a:gd name="T5" fmla="*/ 1185934529 h 2777"/>
              <a:gd name="T6" fmla="*/ 410660494 w 2561"/>
              <a:gd name="T7" fmla="*/ 170395013 h 2777"/>
              <a:gd name="T8" fmla="*/ 339624568 w 2561"/>
              <a:gd name="T9" fmla="*/ 35018318 h 2777"/>
              <a:gd name="T10" fmla="*/ 304347469 w 2561"/>
              <a:gd name="T11" fmla="*/ 0 h 2777"/>
              <a:gd name="T12" fmla="*/ 0 w 2561"/>
              <a:gd name="T13" fmla="*/ 1061234546 h 2777"/>
              <a:gd name="T14" fmla="*/ 0 w 2561"/>
              <a:gd name="T15" fmla="*/ 1061234546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5130" name="Group 10"/>
          <p:cNvGrpSpPr>
            <a:grpSpLocks/>
          </p:cNvGrpSpPr>
          <p:nvPr/>
        </p:nvGrpSpPr>
        <p:grpSpPr bwMode="auto">
          <a:xfrm>
            <a:off x="11113" y="5540375"/>
            <a:ext cx="2378075" cy="1246188"/>
            <a:chOff x="5" y="3490"/>
            <a:chExt cx="1124" cy="785"/>
          </a:xfrm>
        </p:grpSpPr>
        <p:sp>
          <p:nvSpPr>
            <p:cNvPr id="51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397 w 2177"/>
                <a:gd name="T1" fmla="*/ 315 h 1298"/>
                <a:gd name="T2" fmla="*/ 355 w 2177"/>
                <a:gd name="T3" fmla="*/ 277 h 1298"/>
                <a:gd name="T4" fmla="*/ 333 w 2177"/>
                <a:gd name="T5" fmla="*/ 120 h 1298"/>
                <a:gd name="T6" fmla="*/ 535 w 2177"/>
                <a:gd name="T7" fmla="*/ 83 h 1298"/>
                <a:gd name="T8" fmla="*/ 545 w 2177"/>
                <a:gd name="T9" fmla="*/ 51 h 1298"/>
                <a:gd name="T10" fmla="*/ 525 w 2177"/>
                <a:gd name="T11" fmla="*/ 25 h 1298"/>
                <a:gd name="T12" fmla="*/ 319 w 2177"/>
                <a:gd name="T13" fmla="*/ 53 h 1298"/>
                <a:gd name="T14" fmla="*/ 305 w 2177"/>
                <a:gd name="T15" fmla="*/ 8 h 1298"/>
                <a:gd name="T16" fmla="*/ 272 w 2177"/>
                <a:gd name="T17" fmla="*/ 0 h 1298"/>
                <a:gd name="T18" fmla="*/ 240 w 2177"/>
                <a:gd name="T19" fmla="*/ 7 h 1298"/>
                <a:gd name="T20" fmla="*/ 222 w 2177"/>
                <a:gd name="T21" fmla="*/ 27 h 1298"/>
                <a:gd name="T22" fmla="*/ 235 w 2177"/>
                <a:gd name="T23" fmla="*/ 72 h 1298"/>
                <a:gd name="T24" fmla="*/ 165 w 2177"/>
                <a:gd name="T25" fmla="*/ 111 h 1298"/>
                <a:gd name="T26" fmla="*/ 246 w 2177"/>
                <a:gd name="T27" fmla="*/ 119 h 1298"/>
                <a:gd name="T28" fmla="*/ 278 w 2177"/>
                <a:gd name="T29" fmla="*/ 223 h 1298"/>
                <a:gd name="T30" fmla="*/ 36 w 2177"/>
                <a:gd name="T31" fmla="*/ 118 h 1298"/>
                <a:gd name="T32" fmla="*/ 12 w 2177"/>
                <a:gd name="T33" fmla="*/ 128 h 1298"/>
                <a:gd name="T34" fmla="*/ 0 w 2177"/>
                <a:gd name="T35" fmla="*/ 159 h 1298"/>
                <a:gd name="T36" fmla="*/ 14 w 2177"/>
                <a:gd name="T37" fmla="*/ 195 h 1298"/>
                <a:gd name="T38" fmla="*/ 285 w 2177"/>
                <a:gd name="T39" fmla="*/ 322 h 1298"/>
                <a:gd name="T40" fmla="*/ 345 w 2177"/>
                <a:gd name="T41" fmla="*/ 314 h 1298"/>
                <a:gd name="T42" fmla="*/ 393 w 2177"/>
                <a:gd name="T43" fmla="*/ 325 h 1298"/>
                <a:gd name="T44" fmla="*/ 397 w 2177"/>
                <a:gd name="T45" fmla="*/ 315 h 1298"/>
                <a:gd name="T46" fmla="*/ 397 w 2177"/>
                <a:gd name="T47" fmla="*/ 315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2 h 258"/>
                <a:gd name="T2" fmla="*/ 30 w 143"/>
                <a:gd name="T3" fmla="*/ 0 h 258"/>
                <a:gd name="T4" fmla="*/ 35 w 143"/>
                <a:gd name="T5" fmla="*/ 59 h 258"/>
                <a:gd name="T6" fmla="*/ 2 w 143"/>
                <a:gd name="T7" fmla="*/ 65 h 258"/>
                <a:gd name="T8" fmla="*/ 0 w 143"/>
                <a:gd name="T9" fmla="*/ 2 h 258"/>
                <a:gd name="T10" fmla="*/ 0 w 143"/>
                <a:gd name="T11" fmla="*/ 2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34 w 1586"/>
                <a:gd name="T1" fmla="*/ 0 h 821"/>
                <a:gd name="T2" fmla="*/ 332 w 1586"/>
                <a:gd name="T3" fmla="*/ 129 h 821"/>
                <a:gd name="T4" fmla="*/ 356 w 1586"/>
                <a:gd name="T5" fmla="*/ 159 h 821"/>
                <a:gd name="T6" fmla="*/ 396 w 1586"/>
                <a:gd name="T7" fmla="*/ 198 h 821"/>
                <a:gd name="T8" fmla="*/ 391 w 1586"/>
                <a:gd name="T9" fmla="*/ 205 h 821"/>
                <a:gd name="T10" fmla="*/ 337 w 1586"/>
                <a:gd name="T11" fmla="*/ 196 h 821"/>
                <a:gd name="T12" fmla="*/ 286 w 1586"/>
                <a:gd name="T13" fmla="*/ 202 h 821"/>
                <a:gd name="T14" fmla="*/ 10 w 1586"/>
                <a:gd name="T15" fmla="*/ 74 h 821"/>
                <a:gd name="T16" fmla="*/ 0 w 1586"/>
                <a:gd name="T17" fmla="*/ 37 h 821"/>
                <a:gd name="T18" fmla="*/ 11 w 1586"/>
                <a:gd name="T19" fmla="*/ 8 h 821"/>
                <a:gd name="T20" fmla="*/ 34 w 1586"/>
                <a:gd name="T21" fmla="*/ 0 h 821"/>
                <a:gd name="T22" fmla="*/ 34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82 h 747"/>
                <a:gd name="T2" fmla="*/ 231 w 1049"/>
                <a:gd name="T3" fmla="*/ 187 h 747"/>
                <a:gd name="T4" fmla="*/ 235 w 1049"/>
                <a:gd name="T5" fmla="*/ 134 h 747"/>
                <a:gd name="T6" fmla="*/ 263 w 1049"/>
                <a:gd name="T7" fmla="*/ 106 h 747"/>
                <a:gd name="T8" fmla="*/ 20 w 1049"/>
                <a:gd name="T9" fmla="*/ 0 h 747"/>
                <a:gd name="T10" fmla="*/ 0 w 1049"/>
                <a:gd name="T11" fmla="*/ 32 h 747"/>
                <a:gd name="T12" fmla="*/ 0 w 1049"/>
                <a:gd name="T13" fmla="*/ 82 h 747"/>
                <a:gd name="T14" fmla="*/ 0 w 1049"/>
                <a:gd name="T15" fmla="*/ 82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7 h 241"/>
                <a:gd name="T2" fmla="*/ 39 w 272"/>
                <a:gd name="T3" fmla="*/ 0 h 241"/>
                <a:gd name="T4" fmla="*/ 62 w 272"/>
                <a:gd name="T5" fmla="*/ 9 h 241"/>
                <a:gd name="T6" fmla="*/ 67 w 272"/>
                <a:gd name="T7" fmla="*/ 35 h 241"/>
                <a:gd name="T8" fmla="*/ 40 w 272"/>
                <a:gd name="T9" fmla="*/ 37 h 241"/>
                <a:gd name="T10" fmla="*/ 8 w 272"/>
                <a:gd name="T11" fmla="*/ 61 h 241"/>
                <a:gd name="T12" fmla="*/ 0 w 272"/>
                <a:gd name="T13" fmla="*/ 7 h 241"/>
                <a:gd name="T14" fmla="*/ 0 w 272"/>
                <a:gd name="T15" fmla="*/ 7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38 w 152"/>
                <a:gd name="T1" fmla="*/ 1 h 224"/>
                <a:gd name="T2" fmla="*/ 38 w 152"/>
                <a:gd name="T3" fmla="*/ 56 h 224"/>
                <a:gd name="T4" fmla="*/ 0 w 152"/>
                <a:gd name="T5" fmla="*/ 2 h 224"/>
                <a:gd name="T6" fmla="*/ 18 w 152"/>
                <a:gd name="T7" fmla="*/ 0 h 224"/>
                <a:gd name="T8" fmla="*/ 38 w 152"/>
                <a:gd name="T9" fmla="*/ 1 h 224"/>
                <a:gd name="T10" fmla="*/ 38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20 h 764"/>
                <a:gd name="T2" fmla="*/ 22 w 386"/>
                <a:gd name="T3" fmla="*/ 0 h 764"/>
                <a:gd name="T4" fmla="*/ 58 w 386"/>
                <a:gd name="T5" fmla="*/ 2 h 764"/>
                <a:gd name="T6" fmla="*/ 97 w 386"/>
                <a:gd name="T7" fmla="*/ 192 h 764"/>
                <a:gd name="T8" fmla="*/ 70 w 386"/>
                <a:gd name="T9" fmla="*/ 181 h 764"/>
                <a:gd name="T10" fmla="*/ 38 w 386"/>
                <a:gd name="T11" fmla="*/ 170 h 764"/>
                <a:gd name="T12" fmla="*/ 0 w 386"/>
                <a:gd name="T13" fmla="*/ 20 h 764"/>
                <a:gd name="T14" fmla="*/ 0 w 386"/>
                <a:gd name="T15" fmla="*/ 20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173 w 728"/>
                <a:gd name="T1" fmla="*/ 0 h 348"/>
                <a:gd name="T2" fmla="*/ 0 w 728"/>
                <a:gd name="T3" fmla="*/ 27 h 348"/>
                <a:gd name="T4" fmla="*/ 7 w 728"/>
                <a:gd name="T5" fmla="*/ 87 h 348"/>
                <a:gd name="T6" fmla="*/ 179 w 728"/>
                <a:gd name="T7" fmla="*/ 60 h 348"/>
                <a:gd name="T8" fmla="*/ 182 w 728"/>
                <a:gd name="T9" fmla="*/ 11 h 348"/>
                <a:gd name="T10" fmla="*/ 173 w 728"/>
                <a:gd name="T11" fmla="*/ 0 h 348"/>
                <a:gd name="T12" fmla="*/ 173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68 w 312"/>
                <a:gd name="T1" fmla="*/ 0 h 135"/>
                <a:gd name="T2" fmla="*/ 0 w 312"/>
                <a:gd name="T3" fmla="*/ 19 h 135"/>
                <a:gd name="T4" fmla="*/ 78 w 312"/>
                <a:gd name="T5" fmla="*/ 33 h 135"/>
                <a:gd name="T6" fmla="*/ 68 w 312"/>
                <a:gd name="T7" fmla="*/ 0 h 135"/>
                <a:gd name="T8" fmla="*/ 68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5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5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70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26 h 175"/>
                    <a:gd name="T2" fmla="*/ 29 w 313"/>
                    <a:gd name="T3" fmla="*/ 2 h 175"/>
                    <a:gd name="T4" fmla="*/ 54 w 313"/>
                    <a:gd name="T5" fmla="*/ 0 h 175"/>
                    <a:gd name="T6" fmla="*/ 73 w 313"/>
                    <a:gd name="T7" fmla="*/ 6 h 175"/>
                    <a:gd name="T8" fmla="*/ 79 w 313"/>
                    <a:gd name="T9" fmla="*/ 22 h 175"/>
                    <a:gd name="T10" fmla="*/ 42 w 313"/>
                    <a:gd name="T11" fmla="*/ 16 h 175"/>
                    <a:gd name="T12" fmla="*/ 19 w 313"/>
                    <a:gd name="T13" fmla="*/ 25 h 175"/>
                    <a:gd name="T14" fmla="*/ 4 w 313"/>
                    <a:gd name="T15" fmla="*/ 43 h 175"/>
                    <a:gd name="T16" fmla="*/ 0 w 313"/>
                    <a:gd name="T17" fmla="*/ 26 h 175"/>
                    <a:gd name="T18" fmla="*/ 0 w 313"/>
                    <a:gd name="T19" fmla="*/ 26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1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0 h 266"/>
                    <a:gd name="T2" fmla="*/ 40 w 230"/>
                    <a:gd name="T3" fmla="*/ 67 h 266"/>
                    <a:gd name="T4" fmla="*/ 58 w 230"/>
                    <a:gd name="T5" fmla="*/ 63 h 266"/>
                    <a:gd name="T6" fmla="*/ 56 w 230"/>
                    <a:gd name="T7" fmla="*/ 5 h 266"/>
                    <a:gd name="T8" fmla="*/ 42 w 230"/>
                    <a:gd name="T9" fmla="*/ 0 h 266"/>
                    <a:gd name="T10" fmla="*/ 45 w 230"/>
                    <a:gd name="T11" fmla="*/ 50 h 266"/>
                    <a:gd name="T12" fmla="*/ 18 w 230"/>
                    <a:gd name="T13" fmla="*/ 1 h 266"/>
                    <a:gd name="T14" fmla="*/ 0 w 230"/>
                    <a:gd name="T15" fmla="*/ 10 h 266"/>
                    <a:gd name="T16" fmla="*/ 0 w 230"/>
                    <a:gd name="T17" fmla="*/ 10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72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5 h 234"/>
                    <a:gd name="T2" fmla="*/ 9 w 87"/>
                    <a:gd name="T3" fmla="*/ 24 h 234"/>
                    <a:gd name="T4" fmla="*/ 11 w 87"/>
                    <a:gd name="T5" fmla="*/ 39 h 234"/>
                    <a:gd name="T6" fmla="*/ 6 w 87"/>
                    <a:gd name="T7" fmla="*/ 59 h 234"/>
                    <a:gd name="T8" fmla="*/ 20 w 87"/>
                    <a:gd name="T9" fmla="*/ 55 h 234"/>
                    <a:gd name="T10" fmla="*/ 21 w 87"/>
                    <a:gd name="T11" fmla="*/ 29 h 234"/>
                    <a:gd name="T12" fmla="*/ 11 w 87"/>
                    <a:gd name="T13" fmla="*/ 0 h 234"/>
                    <a:gd name="T14" fmla="*/ 0 w 87"/>
                    <a:gd name="T15" fmla="*/ 5 h 234"/>
                    <a:gd name="T16" fmla="*/ 0 w 87"/>
                    <a:gd name="T17" fmla="*/ 5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5158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25 w 1190"/>
                  <a:gd name="T1" fmla="*/ 0 h 500"/>
                  <a:gd name="T2" fmla="*/ 298 w 1190"/>
                  <a:gd name="T3" fmla="*/ 123 h 500"/>
                  <a:gd name="T4" fmla="*/ 269 w 1190"/>
                  <a:gd name="T5" fmla="*/ 125 h 500"/>
                  <a:gd name="T6" fmla="*/ 0 w 1190"/>
                  <a:gd name="T7" fmla="*/ 7 h 500"/>
                  <a:gd name="T8" fmla="*/ 25 w 1190"/>
                  <a:gd name="T9" fmla="*/ 0 h 500"/>
                  <a:gd name="T10" fmla="*/ 25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59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3 w 489"/>
                  <a:gd name="T1" fmla="*/ 9 h 296"/>
                  <a:gd name="T2" fmla="*/ 40 w 489"/>
                  <a:gd name="T3" fmla="*/ 17 h 296"/>
                  <a:gd name="T4" fmla="*/ 81 w 489"/>
                  <a:gd name="T5" fmla="*/ 35 h 296"/>
                  <a:gd name="T6" fmla="*/ 110 w 489"/>
                  <a:gd name="T7" fmla="*/ 61 h 296"/>
                  <a:gd name="T8" fmla="*/ 81 w 489"/>
                  <a:gd name="T9" fmla="*/ 58 h 296"/>
                  <a:gd name="T10" fmla="*/ 34 w 489"/>
                  <a:gd name="T11" fmla="*/ 37 h 296"/>
                  <a:gd name="T12" fmla="*/ 12 w 489"/>
                  <a:gd name="T13" fmla="*/ 20 h 296"/>
                  <a:gd name="T14" fmla="*/ 26 w 489"/>
                  <a:gd name="T15" fmla="*/ 41 h 296"/>
                  <a:gd name="T16" fmla="*/ 68 w 489"/>
                  <a:gd name="T17" fmla="*/ 68 h 296"/>
                  <a:gd name="T18" fmla="*/ 116 w 489"/>
                  <a:gd name="T19" fmla="*/ 74 h 296"/>
                  <a:gd name="T20" fmla="*/ 122 w 489"/>
                  <a:gd name="T21" fmla="*/ 56 h 296"/>
                  <a:gd name="T22" fmla="*/ 98 w 489"/>
                  <a:gd name="T23" fmla="*/ 30 h 296"/>
                  <a:gd name="T24" fmla="*/ 42 w 489"/>
                  <a:gd name="T25" fmla="*/ 5 h 296"/>
                  <a:gd name="T26" fmla="*/ 0 w 489"/>
                  <a:gd name="T27" fmla="*/ 0 h 296"/>
                  <a:gd name="T28" fmla="*/ 3 w 489"/>
                  <a:gd name="T29" fmla="*/ 9 h 296"/>
                  <a:gd name="T30" fmla="*/ 3 w 489"/>
                  <a:gd name="T31" fmla="*/ 9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60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6 w 213"/>
                  <a:gd name="T1" fmla="*/ 0 h 478"/>
                  <a:gd name="T2" fmla="*/ 23 w 213"/>
                  <a:gd name="T3" fmla="*/ 6 h 478"/>
                  <a:gd name="T4" fmla="*/ 20 w 213"/>
                  <a:gd name="T5" fmla="*/ 48 h 478"/>
                  <a:gd name="T6" fmla="*/ 27 w 213"/>
                  <a:gd name="T7" fmla="*/ 81 h 478"/>
                  <a:gd name="T8" fmla="*/ 54 w 213"/>
                  <a:gd name="T9" fmla="*/ 112 h 478"/>
                  <a:gd name="T10" fmla="*/ 25 w 213"/>
                  <a:gd name="T11" fmla="*/ 119 h 478"/>
                  <a:gd name="T12" fmla="*/ 8 w 213"/>
                  <a:gd name="T13" fmla="*/ 85 h 478"/>
                  <a:gd name="T14" fmla="*/ 0 w 213"/>
                  <a:gd name="T15" fmla="*/ 14 h 478"/>
                  <a:gd name="T16" fmla="*/ 6 w 213"/>
                  <a:gd name="T17" fmla="*/ 0 h 478"/>
                  <a:gd name="T18" fmla="*/ 6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61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62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28 w 150"/>
                    <a:gd name="T1" fmla="*/ 0 h 173"/>
                    <a:gd name="T2" fmla="*/ 10 w 150"/>
                    <a:gd name="T3" fmla="*/ 17 h 173"/>
                    <a:gd name="T4" fmla="*/ 0 w 150"/>
                    <a:gd name="T5" fmla="*/ 44 h 173"/>
                    <a:gd name="T6" fmla="*/ 20 w 150"/>
                    <a:gd name="T7" fmla="*/ 40 h 173"/>
                    <a:gd name="T8" fmla="*/ 26 w 150"/>
                    <a:gd name="T9" fmla="*/ 21 h 173"/>
                    <a:gd name="T10" fmla="*/ 38 w 150"/>
                    <a:gd name="T11" fmla="*/ 7 h 173"/>
                    <a:gd name="T12" fmla="*/ 28 w 150"/>
                    <a:gd name="T13" fmla="*/ 0 h 173"/>
                    <a:gd name="T14" fmla="*/ 28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3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39 w 1684"/>
                    <a:gd name="T1" fmla="*/ 0 h 880"/>
                    <a:gd name="T2" fmla="*/ 16 w 1684"/>
                    <a:gd name="T3" fmla="*/ 13 h 880"/>
                    <a:gd name="T4" fmla="*/ 0 w 1684"/>
                    <a:gd name="T5" fmla="*/ 52 h 880"/>
                    <a:gd name="T6" fmla="*/ 17 w 1684"/>
                    <a:gd name="T7" fmla="*/ 90 h 880"/>
                    <a:gd name="T8" fmla="*/ 296 w 1684"/>
                    <a:gd name="T9" fmla="*/ 217 h 880"/>
                    <a:gd name="T10" fmla="*/ 356 w 1684"/>
                    <a:gd name="T11" fmla="*/ 209 h 880"/>
                    <a:gd name="T12" fmla="*/ 404 w 1684"/>
                    <a:gd name="T13" fmla="*/ 220 h 880"/>
                    <a:gd name="T14" fmla="*/ 421 w 1684"/>
                    <a:gd name="T15" fmla="*/ 202 h 880"/>
                    <a:gd name="T16" fmla="*/ 376 w 1684"/>
                    <a:gd name="T17" fmla="*/ 166 h 880"/>
                    <a:gd name="T18" fmla="*/ 357 w 1684"/>
                    <a:gd name="T19" fmla="*/ 128 h 880"/>
                    <a:gd name="T20" fmla="*/ 343 w 1684"/>
                    <a:gd name="T21" fmla="*/ 132 h 880"/>
                    <a:gd name="T22" fmla="*/ 360 w 1684"/>
                    <a:gd name="T23" fmla="*/ 166 h 880"/>
                    <a:gd name="T24" fmla="*/ 395 w 1684"/>
                    <a:gd name="T25" fmla="*/ 203 h 880"/>
                    <a:gd name="T26" fmla="*/ 354 w 1684"/>
                    <a:gd name="T27" fmla="*/ 197 h 880"/>
                    <a:gd name="T28" fmla="*/ 305 w 1684"/>
                    <a:gd name="T29" fmla="*/ 204 h 880"/>
                    <a:gd name="T30" fmla="*/ 314 w 1684"/>
                    <a:gd name="T31" fmla="*/ 163 h 880"/>
                    <a:gd name="T32" fmla="*/ 335 w 1684"/>
                    <a:gd name="T33" fmla="*/ 135 h 880"/>
                    <a:gd name="T34" fmla="*/ 311 w 1684"/>
                    <a:gd name="T35" fmla="*/ 138 h 880"/>
                    <a:gd name="T36" fmla="*/ 292 w 1684"/>
                    <a:gd name="T37" fmla="*/ 165 h 880"/>
                    <a:gd name="T38" fmla="*/ 285 w 1684"/>
                    <a:gd name="T39" fmla="*/ 198 h 880"/>
                    <a:gd name="T40" fmla="*/ 27 w 1684"/>
                    <a:gd name="T41" fmla="*/ 78 h 880"/>
                    <a:gd name="T42" fmla="*/ 20 w 1684"/>
                    <a:gd name="T43" fmla="*/ 54 h 880"/>
                    <a:gd name="T44" fmla="*/ 26 w 1684"/>
                    <a:gd name="T45" fmla="*/ 24 h 880"/>
                    <a:gd name="T46" fmla="*/ 55 w 1684"/>
                    <a:gd name="T47" fmla="*/ 0 h 880"/>
                    <a:gd name="T48" fmla="*/ 39 w 1684"/>
                    <a:gd name="T49" fmla="*/ 0 h 880"/>
                    <a:gd name="T50" fmla="*/ 39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4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29 w 160"/>
                    <a:gd name="T1" fmla="*/ 0 h 335"/>
                    <a:gd name="T2" fmla="*/ 5 w 160"/>
                    <a:gd name="T3" fmla="*/ 26 h 335"/>
                    <a:gd name="T4" fmla="*/ 0 w 160"/>
                    <a:gd name="T5" fmla="*/ 57 h 335"/>
                    <a:gd name="T6" fmla="*/ 9 w 160"/>
                    <a:gd name="T7" fmla="*/ 78 h 335"/>
                    <a:gd name="T8" fmla="*/ 24 w 160"/>
                    <a:gd name="T9" fmla="*/ 83 h 335"/>
                    <a:gd name="T10" fmla="*/ 19 w 160"/>
                    <a:gd name="T11" fmla="*/ 38 h 335"/>
                    <a:gd name="T12" fmla="*/ 40 w 160"/>
                    <a:gd name="T13" fmla="*/ 4 h 335"/>
                    <a:gd name="T14" fmla="*/ 29 w 160"/>
                    <a:gd name="T15" fmla="*/ 0 h 335"/>
                    <a:gd name="T16" fmla="*/ 29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5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55 w 642"/>
                    <a:gd name="T1" fmla="*/ 224 h 1188"/>
                    <a:gd name="T2" fmla="*/ 0 w 642"/>
                    <a:gd name="T3" fmla="*/ 31 h 1188"/>
                    <a:gd name="T4" fmla="*/ 21 w 642"/>
                    <a:gd name="T5" fmla="*/ 10 h 1188"/>
                    <a:gd name="T6" fmla="*/ 65 w 642"/>
                    <a:gd name="T7" fmla="*/ 0 h 1188"/>
                    <a:gd name="T8" fmla="*/ 100 w 642"/>
                    <a:gd name="T9" fmla="*/ 15 h 1188"/>
                    <a:gd name="T10" fmla="*/ 162 w 642"/>
                    <a:gd name="T11" fmla="*/ 297 h 1188"/>
                    <a:gd name="T12" fmla="*/ 139 w 642"/>
                    <a:gd name="T13" fmla="*/ 273 h 1188"/>
                    <a:gd name="T14" fmla="*/ 89 w 642"/>
                    <a:gd name="T15" fmla="*/ 25 h 1188"/>
                    <a:gd name="T16" fmla="*/ 57 w 642"/>
                    <a:gd name="T17" fmla="*/ 16 h 1188"/>
                    <a:gd name="T18" fmla="*/ 30 w 642"/>
                    <a:gd name="T19" fmla="*/ 19 h 1188"/>
                    <a:gd name="T20" fmla="*/ 19 w 642"/>
                    <a:gd name="T21" fmla="*/ 36 h 1188"/>
                    <a:gd name="T22" fmla="*/ 77 w 642"/>
                    <a:gd name="T23" fmla="*/ 231 h 1188"/>
                    <a:gd name="T24" fmla="*/ 55 w 642"/>
                    <a:gd name="T25" fmla="*/ 224 h 1188"/>
                    <a:gd name="T26" fmla="*/ 55 w 642"/>
                    <a:gd name="T27" fmla="*/ 224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6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7 h 504"/>
                    <a:gd name="T2" fmla="*/ 19 w 192"/>
                    <a:gd name="T3" fmla="*/ 49 h 504"/>
                    <a:gd name="T4" fmla="*/ 29 w 192"/>
                    <a:gd name="T5" fmla="*/ 80 h 504"/>
                    <a:gd name="T6" fmla="*/ 29 w 192"/>
                    <a:gd name="T7" fmla="*/ 126 h 504"/>
                    <a:gd name="T8" fmla="*/ 48 w 192"/>
                    <a:gd name="T9" fmla="*/ 126 h 504"/>
                    <a:gd name="T10" fmla="*/ 47 w 192"/>
                    <a:gd name="T11" fmla="*/ 90 h 504"/>
                    <a:gd name="T12" fmla="*/ 41 w 192"/>
                    <a:gd name="T13" fmla="*/ 52 h 504"/>
                    <a:gd name="T14" fmla="*/ 25 w 192"/>
                    <a:gd name="T15" fmla="*/ 15 h 504"/>
                    <a:gd name="T16" fmla="*/ 16 w 192"/>
                    <a:gd name="T17" fmla="*/ 0 h 504"/>
                    <a:gd name="T18" fmla="*/ 0 w 192"/>
                    <a:gd name="T19" fmla="*/ 7 h 504"/>
                    <a:gd name="T20" fmla="*/ 0 w 192"/>
                    <a:gd name="T21" fmla="*/ 7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7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75 w 390"/>
                    <a:gd name="T1" fmla="*/ 0 h 269"/>
                    <a:gd name="T2" fmla="*/ 65 w 390"/>
                    <a:gd name="T3" fmla="*/ 5 h 269"/>
                    <a:gd name="T4" fmla="*/ 64 w 390"/>
                    <a:gd name="T5" fmla="*/ 17 h 269"/>
                    <a:gd name="T6" fmla="*/ 0 w 390"/>
                    <a:gd name="T7" fmla="*/ 43 h 269"/>
                    <a:gd name="T8" fmla="*/ 0 w 390"/>
                    <a:gd name="T9" fmla="*/ 56 h 269"/>
                    <a:gd name="T10" fmla="*/ 71 w 390"/>
                    <a:gd name="T11" fmla="*/ 57 h 269"/>
                    <a:gd name="T12" fmla="*/ 80 w 390"/>
                    <a:gd name="T13" fmla="*/ 68 h 269"/>
                    <a:gd name="T14" fmla="*/ 98 w 390"/>
                    <a:gd name="T15" fmla="*/ 67 h 269"/>
                    <a:gd name="T16" fmla="*/ 96 w 390"/>
                    <a:gd name="T17" fmla="*/ 48 h 269"/>
                    <a:gd name="T18" fmla="*/ 29 w 390"/>
                    <a:gd name="T19" fmla="*/ 44 h 269"/>
                    <a:gd name="T20" fmla="*/ 84 w 390"/>
                    <a:gd name="T21" fmla="*/ 23 h 269"/>
                    <a:gd name="T22" fmla="*/ 75 w 390"/>
                    <a:gd name="T23" fmla="*/ 0 h 269"/>
                    <a:gd name="T24" fmla="*/ 75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8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33 h 424"/>
                    <a:gd name="T2" fmla="*/ 216 w 941"/>
                    <a:gd name="T3" fmla="*/ 0 h 424"/>
                    <a:gd name="T4" fmla="*/ 232 w 941"/>
                    <a:gd name="T5" fmla="*/ 20 h 424"/>
                    <a:gd name="T6" fmla="*/ 236 w 941"/>
                    <a:gd name="T7" fmla="*/ 46 h 424"/>
                    <a:gd name="T8" fmla="*/ 226 w 941"/>
                    <a:gd name="T9" fmla="*/ 71 h 424"/>
                    <a:gd name="T10" fmla="*/ 15 w 941"/>
                    <a:gd name="T11" fmla="*/ 106 h 424"/>
                    <a:gd name="T12" fmla="*/ 14 w 941"/>
                    <a:gd name="T13" fmla="*/ 96 h 424"/>
                    <a:gd name="T14" fmla="*/ 216 w 941"/>
                    <a:gd name="T15" fmla="*/ 61 h 424"/>
                    <a:gd name="T16" fmla="*/ 224 w 941"/>
                    <a:gd name="T17" fmla="*/ 37 h 424"/>
                    <a:gd name="T18" fmla="*/ 210 w 941"/>
                    <a:gd name="T19" fmla="*/ 15 h 424"/>
                    <a:gd name="T20" fmla="*/ 0 w 941"/>
                    <a:gd name="T21" fmla="*/ 47 h 424"/>
                    <a:gd name="T22" fmla="*/ 0 w 941"/>
                    <a:gd name="T23" fmla="*/ 33 h 424"/>
                    <a:gd name="T24" fmla="*/ 0 w 941"/>
                    <a:gd name="T25" fmla="*/ 33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69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31 h 173"/>
                    <a:gd name="T2" fmla="*/ 17 w 488"/>
                    <a:gd name="T3" fmla="*/ 43 h 173"/>
                    <a:gd name="T4" fmla="*/ 56 w 488"/>
                    <a:gd name="T5" fmla="*/ 41 h 173"/>
                    <a:gd name="T6" fmla="*/ 105 w 488"/>
                    <a:gd name="T7" fmla="*/ 29 h 173"/>
                    <a:gd name="T8" fmla="*/ 123 w 488"/>
                    <a:gd name="T9" fmla="*/ 10 h 173"/>
                    <a:gd name="T10" fmla="*/ 111 w 488"/>
                    <a:gd name="T11" fmla="*/ 0 h 173"/>
                    <a:gd name="T12" fmla="*/ 64 w 488"/>
                    <a:gd name="T13" fmla="*/ 0 h 173"/>
                    <a:gd name="T14" fmla="*/ 28 w 488"/>
                    <a:gd name="T15" fmla="*/ 3 h 173"/>
                    <a:gd name="T16" fmla="*/ 4 w 488"/>
                    <a:gd name="T17" fmla="*/ 19 h 173"/>
                    <a:gd name="T18" fmla="*/ 28 w 488"/>
                    <a:gd name="T19" fmla="*/ 23 h 173"/>
                    <a:gd name="T20" fmla="*/ 69 w 488"/>
                    <a:gd name="T21" fmla="*/ 13 h 173"/>
                    <a:gd name="T22" fmla="*/ 105 w 488"/>
                    <a:gd name="T23" fmla="*/ 13 h 173"/>
                    <a:gd name="T24" fmla="*/ 68 w 488"/>
                    <a:gd name="T25" fmla="*/ 27 h 173"/>
                    <a:gd name="T26" fmla="*/ 36 w 488"/>
                    <a:gd name="T27" fmla="*/ 31 h 173"/>
                    <a:gd name="T28" fmla="*/ 0 w 488"/>
                    <a:gd name="T29" fmla="*/ 31 h 173"/>
                    <a:gd name="T30" fmla="*/ 0 w 488"/>
                    <a:gd name="T31" fmla="*/ 31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</p:grpSp>
      <p:grpSp>
        <p:nvGrpSpPr>
          <p:cNvPr id="5131" name="Group 37"/>
          <p:cNvGrpSpPr>
            <a:grpSpLocks/>
          </p:cNvGrpSpPr>
          <p:nvPr/>
        </p:nvGrpSpPr>
        <p:grpSpPr bwMode="auto">
          <a:xfrm>
            <a:off x="11574463" y="2116138"/>
            <a:ext cx="514350" cy="4308475"/>
            <a:chOff x="5468" y="1333"/>
            <a:chExt cx="243" cy="2714"/>
          </a:xfrm>
        </p:grpSpPr>
        <p:sp>
          <p:nvSpPr>
            <p:cNvPr id="5145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49 w 772"/>
                <a:gd name="T1" fmla="*/ 603 h 3266"/>
                <a:gd name="T2" fmla="*/ 27 w 772"/>
                <a:gd name="T3" fmla="*/ 562 h 3266"/>
                <a:gd name="T4" fmla="*/ 23 w 772"/>
                <a:gd name="T5" fmla="*/ 531 h 3266"/>
                <a:gd name="T6" fmla="*/ 26 w 772"/>
                <a:gd name="T7" fmla="*/ 485 h 3266"/>
                <a:gd name="T8" fmla="*/ 42 w 772"/>
                <a:gd name="T9" fmla="*/ 430 h 3266"/>
                <a:gd name="T10" fmla="*/ 45 w 772"/>
                <a:gd name="T11" fmla="*/ 395 h 3266"/>
                <a:gd name="T12" fmla="*/ 42 w 772"/>
                <a:gd name="T13" fmla="*/ 372 h 3266"/>
                <a:gd name="T14" fmla="*/ 28 w 772"/>
                <a:gd name="T15" fmla="*/ 355 h 3266"/>
                <a:gd name="T16" fmla="*/ 25 w 772"/>
                <a:gd name="T17" fmla="*/ 333 h 3266"/>
                <a:gd name="T18" fmla="*/ 30 w 772"/>
                <a:gd name="T19" fmla="*/ 303 h 3266"/>
                <a:gd name="T20" fmla="*/ 52 w 772"/>
                <a:gd name="T21" fmla="*/ 221 h 3266"/>
                <a:gd name="T22" fmla="*/ 54 w 772"/>
                <a:gd name="T23" fmla="*/ 180 h 3266"/>
                <a:gd name="T24" fmla="*/ 49 w 772"/>
                <a:gd name="T25" fmla="*/ 136 h 3266"/>
                <a:gd name="T26" fmla="*/ 30 w 772"/>
                <a:gd name="T27" fmla="*/ 115 h 3266"/>
                <a:gd name="T28" fmla="*/ 14 w 772"/>
                <a:gd name="T29" fmla="*/ 80 h 3266"/>
                <a:gd name="T30" fmla="*/ 0 w 772"/>
                <a:gd name="T31" fmla="*/ 0 h 3266"/>
                <a:gd name="T32" fmla="*/ 2 w 772"/>
                <a:gd name="T33" fmla="*/ 73 h 3266"/>
                <a:gd name="T34" fmla="*/ 13 w 772"/>
                <a:gd name="T35" fmla="*/ 117 h 3266"/>
                <a:gd name="T36" fmla="*/ 27 w 772"/>
                <a:gd name="T37" fmla="*/ 144 h 3266"/>
                <a:gd name="T38" fmla="*/ 42 w 772"/>
                <a:gd name="T39" fmla="*/ 159 h 3266"/>
                <a:gd name="T40" fmla="*/ 43 w 772"/>
                <a:gd name="T41" fmla="*/ 199 h 3266"/>
                <a:gd name="T42" fmla="*/ 35 w 772"/>
                <a:gd name="T43" fmla="*/ 242 h 3266"/>
                <a:gd name="T44" fmla="*/ 17 w 772"/>
                <a:gd name="T45" fmla="*/ 316 h 3266"/>
                <a:gd name="T46" fmla="*/ 16 w 772"/>
                <a:gd name="T47" fmla="*/ 364 h 3266"/>
                <a:gd name="T48" fmla="*/ 33 w 772"/>
                <a:gd name="T49" fmla="*/ 391 h 3266"/>
                <a:gd name="T50" fmla="*/ 32 w 772"/>
                <a:gd name="T51" fmla="*/ 416 h 3266"/>
                <a:gd name="T52" fmla="*/ 18 w 772"/>
                <a:gd name="T53" fmla="*/ 468 h 3266"/>
                <a:gd name="T54" fmla="*/ 11 w 772"/>
                <a:gd name="T55" fmla="*/ 518 h 3266"/>
                <a:gd name="T56" fmla="*/ 17 w 772"/>
                <a:gd name="T57" fmla="*/ 571 h 3266"/>
                <a:gd name="T58" fmla="*/ 30 w 772"/>
                <a:gd name="T59" fmla="*/ 600 h 3266"/>
                <a:gd name="T60" fmla="*/ 47 w 772"/>
                <a:gd name="T61" fmla="*/ 623 h 3266"/>
                <a:gd name="T62" fmla="*/ 49 w 772"/>
                <a:gd name="T63" fmla="*/ 603 h 3266"/>
                <a:gd name="T64" fmla="*/ 49 w 772"/>
                <a:gd name="T65" fmla="*/ 603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6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49 w 772"/>
                <a:gd name="T1" fmla="*/ 789 h 3266"/>
                <a:gd name="T2" fmla="*/ 27 w 772"/>
                <a:gd name="T3" fmla="*/ 737 h 3266"/>
                <a:gd name="T4" fmla="*/ 23 w 772"/>
                <a:gd name="T5" fmla="*/ 696 h 3266"/>
                <a:gd name="T6" fmla="*/ 26 w 772"/>
                <a:gd name="T7" fmla="*/ 636 h 3266"/>
                <a:gd name="T8" fmla="*/ 42 w 772"/>
                <a:gd name="T9" fmla="*/ 563 h 3266"/>
                <a:gd name="T10" fmla="*/ 45 w 772"/>
                <a:gd name="T11" fmla="*/ 518 h 3266"/>
                <a:gd name="T12" fmla="*/ 42 w 772"/>
                <a:gd name="T13" fmla="*/ 487 h 3266"/>
                <a:gd name="T14" fmla="*/ 28 w 772"/>
                <a:gd name="T15" fmla="*/ 465 h 3266"/>
                <a:gd name="T16" fmla="*/ 25 w 772"/>
                <a:gd name="T17" fmla="*/ 437 h 3266"/>
                <a:gd name="T18" fmla="*/ 30 w 772"/>
                <a:gd name="T19" fmla="*/ 397 h 3266"/>
                <a:gd name="T20" fmla="*/ 52 w 772"/>
                <a:gd name="T21" fmla="*/ 289 h 3266"/>
                <a:gd name="T22" fmla="*/ 54 w 772"/>
                <a:gd name="T23" fmla="*/ 237 h 3266"/>
                <a:gd name="T24" fmla="*/ 49 w 772"/>
                <a:gd name="T25" fmla="*/ 179 h 3266"/>
                <a:gd name="T26" fmla="*/ 30 w 772"/>
                <a:gd name="T27" fmla="*/ 151 h 3266"/>
                <a:gd name="T28" fmla="*/ 14 w 772"/>
                <a:gd name="T29" fmla="*/ 106 h 3266"/>
                <a:gd name="T30" fmla="*/ 0 w 772"/>
                <a:gd name="T31" fmla="*/ 0 h 3266"/>
                <a:gd name="T32" fmla="*/ 2 w 772"/>
                <a:gd name="T33" fmla="*/ 96 h 3266"/>
                <a:gd name="T34" fmla="*/ 13 w 772"/>
                <a:gd name="T35" fmla="*/ 153 h 3266"/>
                <a:gd name="T36" fmla="*/ 27 w 772"/>
                <a:gd name="T37" fmla="*/ 189 h 3266"/>
                <a:gd name="T38" fmla="*/ 42 w 772"/>
                <a:gd name="T39" fmla="*/ 209 h 3266"/>
                <a:gd name="T40" fmla="*/ 43 w 772"/>
                <a:gd name="T41" fmla="*/ 261 h 3266"/>
                <a:gd name="T42" fmla="*/ 35 w 772"/>
                <a:gd name="T43" fmla="*/ 317 h 3266"/>
                <a:gd name="T44" fmla="*/ 17 w 772"/>
                <a:gd name="T45" fmla="*/ 415 h 3266"/>
                <a:gd name="T46" fmla="*/ 16 w 772"/>
                <a:gd name="T47" fmla="*/ 478 h 3266"/>
                <a:gd name="T48" fmla="*/ 33 w 772"/>
                <a:gd name="T49" fmla="*/ 513 h 3266"/>
                <a:gd name="T50" fmla="*/ 32 w 772"/>
                <a:gd name="T51" fmla="*/ 545 h 3266"/>
                <a:gd name="T52" fmla="*/ 18 w 772"/>
                <a:gd name="T53" fmla="*/ 613 h 3266"/>
                <a:gd name="T54" fmla="*/ 11 w 772"/>
                <a:gd name="T55" fmla="*/ 679 h 3266"/>
                <a:gd name="T56" fmla="*/ 17 w 772"/>
                <a:gd name="T57" fmla="*/ 749 h 3266"/>
                <a:gd name="T58" fmla="*/ 30 w 772"/>
                <a:gd name="T59" fmla="*/ 786 h 3266"/>
                <a:gd name="T60" fmla="*/ 47 w 772"/>
                <a:gd name="T61" fmla="*/ 817 h 3266"/>
                <a:gd name="T62" fmla="*/ 49 w 772"/>
                <a:gd name="T63" fmla="*/ 789 h 3266"/>
                <a:gd name="T64" fmla="*/ 49 w 772"/>
                <a:gd name="T65" fmla="*/ 789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5132" name="Group 40"/>
          <p:cNvGrpSpPr>
            <a:grpSpLocks/>
          </p:cNvGrpSpPr>
          <p:nvPr/>
        </p:nvGrpSpPr>
        <p:grpSpPr bwMode="auto">
          <a:xfrm>
            <a:off x="9758363" y="90488"/>
            <a:ext cx="2844800" cy="1911350"/>
            <a:chOff x="4610" y="57"/>
            <a:chExt cx="1344" cy="1204"/>
          </a:xfrm>
        </p:grpSpPr>
        <p:grpSp>
          <p:nvGrpSpPr>
            <p:cNvPr id="5133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35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8 w 245"/>
                  <a:gd name="T1" fmla="*/ 1 h 806"/>
                  <a:gd name="T2" fmla="*/ 8 w 245"/>
                  <a:gd name="T3" fmla="*/ 44 h 806"/>
                  <a:gd name="T4" fmla="*/ 0 w 245"/>
                  <a:gd name="T5" fmla="*/ 103 h 806"/>
                  <a:gd name="T6" fmla="*/ 5 w 245"/>
                  <a:gd name="T7" fmla="*/ 101 h 806"/>
                  <a:gd name="T8" fmla="*/ 14 w 245"/>
                  <a:gd name="T9" fmla="*/ 48 h 806"/>
                  <a:gd name="T10" fmla="*/ 16 w 245"/>
                  <a:gd name="T11" fmla="*/ 0 h 806"/>
                  <a:gd name="T12" fmla="*/ 8 w 245"/>
                  <a:gd name="T13" fmla="*/ 1 h 806"/>
                  <a:gd name="T14" fmla="*/ 8 w 245"/>
                  <a:gd name="T15" fmla="*/ 1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5136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37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19 w 604"/>
                    <a:gd name="T3" fmla="*/ 24 h 349"/>
                    <a:gd name="T4" fmla="*/ 32 w 604"/>
                    <a:gd name="T5" fmla="*/ 45 h 349"/>
                    <a:gd name="T6" fmla="*/ 39 w 604"/>
                    <a:gd name="T7" fmla="*/ 18 h 349"/>
                    <a:gd name="T8" fmla="*/ 23 w 604"/>
                    <a:gd name="T9" fmla="*/ 1 h 349"/>
                    <a:gd name="T10" fmla="*/ 30 w 604"/>
                    <a:gd name="T11" fmla="*/ 24 h 349"/>
                    <a:gd name="T12" fmla="*/ 8 w 604"/>
                    <a:gd name="T13" fmla="*/ 2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38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5" y="325"/>
                  <a:ext cx="269" cy="438"/>
                </a:xfrm>
                <a:custGeom>
                  <a:avLst/>
                  <a:gdLst>
                    <a:gd name="T0" fmla="*/ 47 w 1064"/>
                    <a:gd name="T1" fmla="*/ 16 h 1230"/>
                    <a:gd name="T2" fmla="*/ 31 w 1064"/>
                    <a:gd name="T3" fmla="*/ 45 h 1230"/>
                    <a:gd name="T4" fmla="*/ 10 w 1064"/>
                    <a:gd name="T5" fmla="*/ 97 h 1230"/>
                    <a:gd name="T6" fmla="*/ 0 w 1064"/>
                    <a:gd name="T7" fmla="*/ 140 h 1230"/>
                    <a:gd name="T8" fmla="*/ 4 w 1064"/>
                    <a:gd name="T9" fmla="*/ 156 h 1230"/>
                    <a:gd name="T10" fmla="*/ 17 w 1064"/>
                    <a:gd name="T11" fmla="*/ 152 h 1230"/>
                    <a:gd name="T12" fmla="*/ 37 w 1064"/>
                    <a:gd name="T13" fmla="*/ 116 h 1230"/>
                    <a:gd name="T14" fmla="*/ 56 w 1064"/>
                    <a:gd name="T15" fmla="*/ 68 h 1230"/>
                    <a:gd name="T16" fmla="*/ 66 w 1064"/>
                    <a:gd name="T17" fmla="*/ 34 h 1230"/>
                    <a:gd name="T18" fmla="*/ 68 w 1064"/>
                    <a:gd name="T19" fmla="*/ 11 h 1230"/>
                    <a:gd name="T20" fmla="*/ 62 w 1064"/>
                    <a:gd name="T21" fmla="*/ 0 h 1230"/>
                    <a:gd name="T22" fmla="*/ 53 w 1064"/>
                    <a:gd name="T23" fmla="*/ 8 h 1230"/>
                    <a:gd name="T24" fmla="*/ 62 w 1064"/>
                    <a:gd name="T25" fmla="*/ 14 h 1230"/>
                    <a:gd name="T26" fmla="*/ 56 w 1064"/>
                    <a:gd name="T27" fmla="*/ 45 h 1230"/>
                    <a:gd name="T28" fmla="*/ 44 w 1064"/>
                    <a:gd name="T29" fmla="*/ 83 h 1230"/>
                    <a:gd name="T30" fmla="*/ 22 w 1064"/>
                    <a:gd name="T31" fmla="*/ 128 h 1230"/>
                    <a:gd name="T32" fmla="*/ 7 w 1064"/>
                    <a:gd name="T33" fmla="*/ 141 h 1230"/>
                    <a:gd name="T34" fmla="*/ 9 w 1064"/>
                    <a:gd name="T35" fmla="*/ 120 h 1230"/>
                    <a:gd name="T36" fmla="*/ 28 w 1064"/>
                    <a:gd name="T37" fmla="*/ 64 h 1230"/>
                    <a:gd name="T38" fmla="*/ 53 w 1064"/>
                    <a:gd name="T39" fmla="*/ 15 h 1230"/>
                    <a:gd name="T40" fmla="*/ 47 w 1064"/>
                    <a:gd name="T41" fmla="*/ 16 h 1230"/>
                    <a:gd name="T42" fmla="*/ 47 w 1064"/>
                    <a:gd name="T43" fmla="*/ 16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39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5" y="175"/>
                  <a:ext cx="505" cy="898"/>
                </a:xfrm>
                <a:custGeom>
                  <a:avLst/>
                  <a:gdLst>
                    <a:gd name="T0" fmla="*/ 124 w 2002"/>
                    <a:gd name="T1" fmla="*/ 0 h 2521"/>
                    <a:gd name="T2" fmla="*/ 0 w 2002"/>
                    <a:gd name="T3" fmla="*/ 320 h 2521"/>
                    <a:gd name="T4" fmla="*/ 12 w 2002"/>
                    <a:gd name="T5" fmla="*/ 311 h 2521"/>
                    <a:gd name="T6" fmla="*/ 127 w 2002"/>
                    <a:gd name="T7" fmla="*/ 8 h 2521"/>
                    <a:gd name="T8" fmla="*/ 124 w 2002"/>
                    <a:gd name="T9" fmla="*/ 0 h 2521"/>
                    <a:gd name="T10" fmla="*/ 124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0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6 w 3007"/>
                    <a:gd name="T1" fmla="*/ 361 h 3771"/>
                    <a:gd name="T2" fmla="*/ 25 w 3007"/>
                    <a:gd name="T3" fmla="*/ 360 h 3771"/>
                    <a:gd name="T4" fmla="*/ 52 w 3007"/>
                    <a:gd name="T5" fmla="*/ 382 h 3771"/>
                    <a:gd name="T6" fmla="*/ 43 w 3007"/>
                    <a:gd name="T7" fmla="*/ 358 h 3771"/>
                    <a:gd name="T8" fmla="*/ 23 w 3007"/>
                    <a:gd name="T9" fmla="*/ 343 h 3771"/>
                    <a:gd name="T10" fmla="*/ 41 w 3007"/>
                    <a:gd name="T11" fmla="*/ 345 h 3771"/>
                    <a:gd name="T12" fmla="*/ 62 w 3007"/>
                    <a:gd name="T13" fmla="*/ 365 h 3771"/>
                    <a:gd name="T14" fmla="*/ 182 w 3007"/>
                    <a:gd name="T15" fmla="*/ 53 h 3771"/>
                    <a:gd name="T16" fmla="*/ 164 w 3007"/>
                    <a:gd name="T17" fmla="*/ 19 h 3771"/>
                    <a:gd name="T18" fmla="*/ 147 w 3007"/>
                    <a:gd name="T19" fmla="*/ 0 h 3771"/>
                    <a:gd name="T20" fmla="*/ 171 w 3007"/>
                    <a:gd name="T21" fmla="*/ 10 h 3771"/>
                    <a:gd name="T22" fmla="*/ 191 w 3007"/>
                    <a:gd name="T23" fmla="*/ 55 h 3771"/>
                    <a:gd name="T24" fmla="*/ 53 w 3007"/>
                    <a:gd name="T25" fmla="*/ 416 h 3771"/>
                    <a:gd name="T26" fmla="*/ 31 w 3007"/>
                    <a:gd name="T27" fmla="*/ 433 h 3771"/>
                    <a:gd name="T28" fmla="*/ 7 w 3007"/>
                    <a:gd name="T29" fmla="*/ 479 h 3771"/>
                    <a:gd name="T30" fmla="*/ 0 w 3007"/>
                    <a:gd name="T31" fmla="*/ 466 h 3771"/>
                    <a:gd name="T32" fmla="*/ 8 w 3007"/>
                    <a:gd name="T33" fmla="*/ 461 h 3771"/>
                    <a:gd name="T34" fmla="*/ 24 w 3007"/>
                    <a:gd name="T35" fmla="*/ 430 h 3771"/>
                    <a:gd name="T36" fmla="*/ 11 w 3007"/>
                    <a:gd name="T37" fmla="*/ 416 h 3771"/>
                    <a:gd name="T38" fmla="*/ 11 w 3007"/>
                    <a:gd name="T39" fmla="*/ 403 h 3771"/>
                    <a:gd name="T40" fmla="*/ 26 w 3007"/>
                    <a:gd name="T41" fmla="*/ 419 h 3771"/>
                    <a:gd name="T42" fmla="*/ 26 w 3007"/>
                    <a:gd name="T43" fmla="*/ 405 h 3771"/>
                    <a:gd name="T44" fmla="*/ 38 w 3007"/>
                    <a:gd name="T45" fmla="*/ 409 h 3771"/>
                    <a:gd name="T46" fmla="*/ 27 w 3007"/>
                    <a:gd name="T47" fmla="*/ 391 h 3771"/>
                    <a:gd name="T48" fmla="*/ 40 w 3007"/>
                    <a:gd name="T49" fmla="*/ 389 h 3771"/>
                    <a:gd name="T50" fmla="*/ 6 w 3007"/>
                    <a:gd name="T51" fmla="*/ 361 h 3771"/>
                    <a:gd name="T52" fmla="*/ 6 w 3007"/>
                    <a:gd name="T53" fmla="*/ 361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1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4" y="890"/>
                  <a:ext cx="169" cy="122"/>
                </a:xfrm>
                <a:custGeom>
                  <a:avLst/>
                  <a:gdLst>
                    <a:gd name="T0" fmla="*/ 0 w 673"/>
                    <a:gd name="T1" fmla="*/ 10 h 342"/>
                    <a:gd name="T2" fmla="*/ 16 w 673"/>
                    <a:gd name="T3" fmla="*/ 14 h 342"/>
                    <a:gd name="T4" fmla="*/ 40 w 673"/>
                    <a:gd name="T5" fmla="*/ 44 h 342"/>
                    <a:gd name="T6" fmla="*/ 42 w 673"/>
                    <a:gd name="T7" fmla="*/ 37 h 342"/>
                    <a:gd name="T8" fmla="*/ 28 w 673"/>
                    <a:gd name="T9" fmla="*/ 15 h 342"/>
                    <a:gd name="T10" fmla="*/ 2 w 673"/>
                    <a:gd name="T11" fmla="*/ 0 h 342"/>
                    <a:gd name="T12" fmla="*/ 0 w 673"/>
                    <a:gd name="T13" fmla="*/ 10 h 342"/>
                    <a:gd name="T14" fmla="*/ 0 w 673"/>
                    <a:gd name="T15" fmla="*/ 1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2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799"/>
                  <a:ext cx="181" cy="144"/>
                </a:xfrm>
                <a:custGeom>
                  <a:avLst/>
                  <a:gdLst>
                    <a:gd name="T0" fmla="*/ 0 w 716"/>
                    <a:gd name="T1" fmla="*/ 10 h 403"/>
                    <a:gd name="T2" fmla="*/ 22 w 716"/>
                    <a:gd name="T3" fmla="*/ 19 h 403"/>
                    <a:gd name="T4" fmla="*/ 41 w 716"/>
                    <a:gd name="T5" fmla="*/ 51 h 403"/>
                    <a:gd name="T6" fmla="*/ 46 w 716"/>
                    <a:gd name="T7" fmla="*/ 38 h 403"/>
                    <a:gd name="T8" fmla="*/ 27 w 716"/>
                    <a:gd name="T9" fmla="*/ 15 h 403"/>
                    <a:gd name="T10" fmla="*/ 5 w 716"/>
                    <a:gd name="T11" fmla="*/ 0 h 403"/>
                    <a:gd name="T12" fmla="*/ 0 w 716"/>
                    <a:gd name="T13" fmla="*/ 10 h 403"/>
                    <a:gd name="T14" fmla="*/ 0 w 716"/>
                    <a:gd name="T15" fmla="*/ 1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3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10 h 411"/>
                    <a:gd name="T2" fmla="*/ 20 w 717"/>
                    <a:gd name="T3" fmla="*/ 18 h 411"/>
                    <a:gd name="T4" fmla="*/ 41 w 717"/>
                    <a:gd name="T5" fmla="*/ 53 h 411"/>
                    <a:gd name="T6" fmla="*/ 46 w 717"/>
                    <a:gd name="T7" fmla="*/ 40 h 411"/>
                    <a:gd name="T8" fmla="*/ 25 w 717"/>
                    <a:gd name="T9" fmla="*/ 11 h 411"/>
                    <a:gd name="T10" fmla="*/ 4 w 717"/>
                    <a:gd name="T11" fmla="*/ 0 h 411"/>
                    <a:gd name="T12" fmla="*/ 0 w 717"/>
                    <a:gd name="T13" fmla="*/ 10 h 411"/>
                    <a:gd name="T14" fmla="*/ 0 w 717"/>
                    <a:gd name="T15" fmla="*/ 1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5144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4" y="135"/>
                  <a:ext cx="179" cy="138"/>
                </a:xfrm>
                <a:custGeom>
                  <a:avLst/>
                  <a:gdLst>
                    <a:gd name="T0" fmla="*/ 0 w 709"/>
                    <a:gd name="T1" fmla="*/ 11 h 386"/>
                    <a:gd name="T2" fmla="*/ 17 w 709"/>
                    <a:gd name="T3" fmla="*/ 17 h 386"/>
                    <a:gd name="T4" fmla="*/ 42 w 709"/>
                    <a:gd name="T5" fmla="*/ 49 h 386"/>
                    <a:gd name="T6" fmla="*/ 45 w 709"/>
                    <a:gd name="T7" fmla="*/ 39 h 386"/>
                    <a:gd name="T8" fmla="*/ 19 w 709"/>
                    <a:gd name="T9" fmla="*/ 7 h 386"/>
                    <a:gd name="T10" fmla="*/ 3 w 709"/>
                    <a:gd name="T11" fmla="*/ 0 h 386"/>
                    <a:gd name="T12" fmla="*/ 0 w 709"/>
                    <a:gd name="T13" fmla="*/ 11 h 386"/>
                    <a:gd name="T14" fmla="*/ 0 w 709"/>
                    <a:gd name="T15" fmla="*/ 11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513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7" r:id="rId1"/>
    <p:sldLayoutId id="2147484708" r:id="rId2"/>
    <p:sldLayoutId id="2147484709" r:id="rId3"/>
    <p:sldLayoutId id="2147484710" r:id="rId4"/>
    <p:sldLayoutId id="2147484711" r:id="rId5"/>
    <p:sldLayoutId id="2147484712" r:id="rId6"/>
    <p:sldLayoutId id="2147484713" r:id="rId7"/>
    <p:sldLayoutId id="2147484714" r:id="rId8"/>
    <p:sldLayoutId id="2147484715" r:id="rId9"/>
    <p:sldLayoutId id="2147484716" r:id="rId10"/>
    <p:sldLayoutId id="2147484717" r:id="rId11"/>
  </p:sldLayoutIdLst>
  <p:transition>
    <p:push dir="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4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QUAN SÁT VÀ NHẬN BIẾT</a:t>
            </a:r>
            <a:endParaRPr lang="en-US" sz="32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514599" y="380693"/>
            <a:ext cx="8610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HƯỚNG DẪN VIẾT CHỮ </a:t>
            </a:r>
            <a:r>
              <a:rPr lang="en-US" sz="32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HOA </a:t>
            </a:r>
            <a:r>
              <a:rPr lang="en-US" sz="3200" b="1" kern="10">
                <a:ln w="9525">
                  <a:round/>
                  <a:headEnd/>
                  <a:tailEnd/>
                </a:ln>
                <a:latin typeface="HP001 4 hàng" panose="020B0603050302020204" pitchFamily="34" charset="0"/>
                <a:cs typeface="Times New Roman"/>
              </a:rPr>
              <a:t>V</a:t>
            </a:r>
            <a:r>
              <a:rPr lang="en-US" sz="3200" b="1" smtClean="0">
                <a:solidFill>
                  <a:srgbClr val="000000"/>
                </a:solidFill>
                <a:latin typeface="HP001 4 hàng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0000"/>
                </a:solidFill>
                <a:cs typeface="Times New Roman" pitchFamily="18" charset="0"/>
              </a:rPr>
              <a:t>(kiểu 2)</a:t>
            </a:r>
            <a:endParaRPr lang="en-US" sz="32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52" name="Picture 4" descr="Grammar Riddles With Answers - Let Us Check Out Some Amazing Grammar  Riddles With Answers And Get To Know An Explanation Towards I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/>
          <a:stretch/>
        </p:blipFill>
        <p:spPr bwMode="auto">
          <a:xfrm>
            <a:off x="-327156" y="2333625"/>
            <a:ext cx="245179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362200" y="965468"/>
            <a:ext cx="3200400" cy="1777731"/>
            <a:chOff x="2362200" y="965468"/>
            <a:chExt cx="3200400" cy="1777731"/>
          </a:xfrm>
        </p:grpSpPr>
        <p:sp>
          <p:nvSpPr>
            <p:cNvPr id="19" name="Cloud Callout 18"/>
            <p:cNvSpPr/>
            <p:nvPr/>
          </p:nvSpPr>
          <p:spPr bwMode="auto">
            <a:xfrm>
              <a:off x="2362200" y="965468"/>
              <a:ext cx="3200400" cy="1777731"/>
            </a:xfrm>
            <a:prstGeom prst="cloudCallout">
              <a:avLst>
                <a:gd name="adj1" fmla="val -63848"/>
                <a:gd name="adj2" fmla="val 6418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HP001 4 hang 1 ô ly" pitchFamily="34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1161835"/>
              <a:ext cx="264899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/>
                <a:t>Chữ</a:t>
              </a:r>
              <a:r>
                <a:rPr lang="en-US" sz="2800" dirty="0" smtClean="0"/>
                <a:t> </a:t>
              </a:r>
              <a:r>
                <a:rPr lang="en-US" sz="2800" err="1" smtClean="0"/>
                <a:t>hoa</a:t>
              </a:r>
              <a:r>
                <a:rPr lang="en-US" sz="2800" smtClean="0"/>
                <a:t> </a:t>
              </a:r>
              <a:r>
                <a:rPr lang="en-US" sz="2800" b="1" kern="10">
                  <a:ln w="9525">
                    <a:round/>
                    <a:headEnd/>
                    <a:tailEnd/>
                  </a:ln>
                  <a:latin typeface="HP001 4 hàng" panose="020B0603050302020204" pitchFamily="34" charset="0"/>
                  <a:cs typeface="Times New Roman"/>
                </a:rPr>
                <a:t>V</a:t>
              </a:r>
              <a:r>
                <a:rPr lang="en-US" sz="2800" smtClean="0"/>
                <a:t> </a:t>
              </a:r>
              <a:r>
                <a:rPr lang="en-US" sz="2800" dirty="0" err="1" smtClean="0"/>
                <a:t>cỡ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vừa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cao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rộng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mấy</a:t>
              </a:r>
              <a:r>
                <a:rPr lang="en-US" sz="2800" dirty="0" smtClean="0"/>
                <a:t> ô li?</a:t>
              </a:r>
              <a:endParaRPr lang="en-US" sz="28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76116" y="3395990"/>
            <a:ext cx="4334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A. Cao 4 ô li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rộng</a:t>
            </a:r>
            <a:r>
              <a:rPr lang="en-US" sz="2800" dirty="0" smtClean="0"/>
              <a:t> 4 ô li</a:t>
            </a:r>
            <a:endParaRPr lang="en-US" sz="2800" dirty="0"/>
          </a:p>
        </p:txBody>
      </p:sp>
      <p:sp>
        <p:nvSpPr>
          <p:cNvPr id="28" name="TextBox 27"/>
          <p:cNvSpPr txBox="1"/>
          <p:nvPr/>
        </p:nvSpPr>
        <p:spPr>
          <a:xfrm>
            <a:off x="2676116" y="4096637"/>
            <a:ext cx="4780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B. Cao 5 ô li </a:t>
            </a:r>
            <a:r>
              <a:rPr lang="en-US" sz="2800" err="1" smtClean="0"/>
              <a:t>và</a:t>
            </a:r>
            <a:r>
              <a:rPr lang="en-US" sz="2800" smtClean="0"/>
              <a:t> rộng gần 5 </a:t>
            </a:r>
            <a:r>
              <a:rPr lang="en-US" sz="2800" dirty="0" smtClean="0"/>
              <a:t>ô li</a:t>
            </a:r>
            <a:endParaRPr lang="en-US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2703011" y="4876800"/>
            <a:ext cx="4535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C. Cao 5 ô li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err="1" smtClean="0"/>
              <a:t>rộng</a:t>
            </a:r>
            <a:r>
              <a:rPr lang="en-US" sz="2800" smtClean="0"/>
              <a:t> 6 </a:t>
            </a:r>
            <a:r>
              <a:rPr lang="en-US" sz="2800" dirty="0" smtClean="0"/>
              <a:t>ô li</a:t>
            </a:r>
            <a:endParaRPr lang="en-US" sz="2800" dirty="0"/>
          </a:p>
        </p:txBody>
      </p:sp>
      <p:sp>
        <p:nvSpPr>
          <p:cNvPr id="16" name="Oval 15"/>
          <p:cNvSpPr/>
          <p:nvPr/>
        </p:nvSpPr>
        <p:spPr bwMode="auto">
          <a:xfrm>
            <a:off x="2676116" y="4096637"/>
            <a:ext cx="484094" cy="5232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P001 4 hang 1 ô ly" pitchFamily="34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429" y="2095127"/>
            <a:ext cx="3643928" cy="361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74434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1" grpId="1"/>
      <p:bldP spid="23" grpId="0"/>
      <p:bldP spid="28" grpId="0"/>
      <p:bldP spid="29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4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QUAN SÁT VÀ NHẬN BIẾT</a:t>
            </a:r>
            <a:endParaRPr lang="en-US" sz="32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Grammar Riddles With Answers - Let Us Check Out Some Amazing Grammar  Riddles With Answers And Get To Know An Explanation Towards It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881"/>
          <a:stretch/>
        </p:blipFill>
        <p:spPr bwMode="auto">
          <a:xfrm>
            <a:off x="406960" y="2333624"/>
            <a:ext cx="2451791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2563906" y="965468"/>
            <a:ext cx="3200400" cy="1777731"/>
            <a:chOff x="2362200" y="965468"/>
            <a:chExt cx="3200400" cy="1777731"/>
          </a:xfrm>
        </p:grpSpPr>
        <p:sp>
          <p:nvSpPr>
            <p:cNvPr id="19" name="Cloud Callout 18"/>
            <p:cNvSpPr/>
            <p:nvPr/>
          </p:nvSpPr>
          <p:spPr bwMode="auto">
            <a:xfrm>
              <a:off x="2362200" y="965468"/>
              <a:ext cx="3200400" cy="1777731"/>
            </a:xfrm>
            <a:prstGeom prst="cloudCallout">
              <a:avLst>
                <a:gd name="adj1" fmla="val -63848"/>
                <a:gd name="adj2" fmla="val 64181"/>
              </a:avLst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  <a:latin typeface="HP001 4 hang 1 ô ly" pitchFamily="34" charset="0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590800" y="1408093"/>
              <a:ext cx="264899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 smtClean="0">
                  <a:solidFill>
                    <a:srgbClr val="000000"/>
                  </a:solidFill>
                </a:rPr>
                <a:t>Chữ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err="1" smtClean="0">
                  <a:solidFill>
                    <a:srgbClr val="000000"/>
                  </a:solidFill>
                </a:rPr>
                <a:t>hoa</a:t>
              </a:r>
              <a:r>
                <a:rPr lang="en-US" sz="2800" smtClean="0">
                  <a:solidFill>
                    <a:srgbClr val="000000"/>
                  </a:solidFill>
                </a:rPr>
                <a:t> </a:t>
              </a:r>
              <a:r>
                <a:rPr lang="en-US" sz="2800" b="1" kern="10">
                  <a:ln w="9525">
                    <a:round/>
                    <a:headEnd/>
                    <a:tailEnd/>
                  </a:ln>
                  <a:latin typeface="HP001 4 hàng" panose="020B0603050302020204" pitchFamily="34" charset="0"/>
                  <a:cs typeface="Times New Roman"/>
                </a:rPr>
                <a:t>V</a:t>
              </a:r>
              <a:r>
                <a:rPr lang="en-US" sz="280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gồm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có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mấy</a:t>
              </a:r>
              <a:r>
                <a:rPr lang="en-US" sz="2800" dirty="0" smtClean="0">
                  <a:solidFill>
                    <a:srgbClr val="000000"/>
                  </a:solidFill>
                </a:rPr>
                <a:t> </a:t>
              </a:r>
              <a:r>
                <a:rPr lang="en-US" sz="2800" dirty="0" err="1" smtClean="0">
                  <a:solidFill>
                    <a:srgbClr val="000000"/>
                  </a:solidFill>
                </a:rPr>
                <a:t>nét</a:t>
              </a:r>
              <a:r>
                <a:rPr lang="en-US" sz="2800" dirty="0" smtClean="0">
                  <a:solidFill>
                    <a:srgbClr val="000000"/>
                  </a:solidFill>
                </a:rPr>
                <a:t>?</a:t>
              </a:r>
              <a:endParaRPr lang="en-US" sz="28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783106" y="339599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A. 1 </a:t>
            </a:r>
            <a:r>
              <a:rPr lang="en-US" sz="2800" dirty="0" err="1" smtClean="0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83106" y="4096637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B. 2 </a:t>
            </a:r>
            <a:r>
              <a:rPr lang="en-US" sz="2800" dirty="0" err="1" smtClean="0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10000" y="48768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C. 3 </a:t>
            </a:r>
            <a:r>
              <a:rPr lang="en-US" sz="2800" dirty="0" err="1" smtClean="0">
                <a:solidFill>
                  <a:srgbClr val="000000"/>
                </a:solidFill>
              </a:rPr>
              <a:t>nét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785309" y="3395990"/>
            <a:ext cx="484094" cy="52322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P001 4 hang 1 ô ly" pitchFamily="34" charset="0"/>
              <a:cs typeface="Arial" charset="0"/>
            </a:endParaRPr>
          </a:p>
        </p:txBody>
      </p:sp>
      <p:pic>
        <p:nvPicPr>
          <p:cNvPr id="15" name="Picture 2" descr="Lý thuyết tập viết: chữ hoa: q, v (kiểu 2) tiếng việt 2">
            <a:extLst>
              <a:ext uri="{FF2B5EF4-FFF2-40B4-BE49-F238E27FC236}">
                <a16:creationId xmlns:a16="http://schemas.microsoft.com/office/drawing/2014/main" id="{6EC472E2-3807-4F40-A8C7-A5F68AE43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/>
          <a:stretch/>
        </p:blipFill>
        <p:spPr bwMode="auto">
          <a:xfrm>
            <a:off x="7010400" y="2369127"/>
            <a:ext cx="3826613" cy="383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17893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990600" y="5486400"/>
            <a:ext cx="10964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3200" err="1">
                <a:cs typeface="Times New Roman" pitchFamily="18" charset="0"/>
              </a:rPr>
              <a:t>Chữ</a:t>
            </a:r>
            <a:r>
              <a:rPr lang="en-AU" altLang="en-US" sz="3200">
                <a:cs typeface="Times New Roman" pitchFamily="18" charset="0"/>
              </a:rPr>
              <a:t> </a:t>
            </a:r>
            <a:r>
              <a:rPr lang="en-US" altLang="en-US" sz="3200" b="1" kern="10">
                <a:ln w="9525">
                  <a:round/>
                  <a:headEnd/>
                  <a:tailEnd/>
                </a:ln>
                <a:latin typeface="HP001 4 hàng" panose="020B0603050302020204" pitchFamily="34" charset="0"/>
                <a:cs typeface="Times New Roman"/>
              </a:rPr>
              <a:t>V</a:t>
            </a:r>
            <a:r>
              <a:rPr lang="en-AU" altLang="en-US" sz="3200" smtClean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hoa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cỡ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 smtClean="0">
                <a:cs typeface="Times New Roman" pitchFamily="18" charset="0"/>
              </a:rPr>
              <a:t>nhỏ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 smtClean="0">
                <a:cs typeface="Times New Roman" pitchFamily="18" charset="0"/>
              </a:rPr>
              <a:t>cao</a:t>
            </a:r>
            <a:r>
              <a:rPr lang="en-AU" altLang="en-US" sz="3200" dirty="0" smtClean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mấy</a:t>
            </a:r>
            <a:r>
              <a:rPr lang="en-AU" altLang="en-US" sz="3200" dirty="0">
                <a:cs typeface="Times New Roman" pitchFamily="18" charset="0"/>
              </a:rPr>
              <a:t> ô </a:t>
            </a:r>
            <a:r>
              <a:rPr lang="en-AU" altLang="en-US" sz="3200" dirty="0" err="1">
                <a:cs typeface="Times New Roman" pitchFamily="18" charset="0"/>
              </a:rPr>
              <a:t>ly</a:t>
            </a:r>
            <a:r>
              <a:rPr lang="en-AU" altLang="en-US" sz="3200" dirty="0">
                <a:cs typeface="Times New Roman" pitchFamily="18" charset="0"/>
              </a:rPr>
              <a:t>, </a:t>
            </a:r>
            <a:r>
              <a:rPr lang="en-AU" altLang="en-US" sz="3200" dirty="0" err="1">
                <a:cs typeface="Times New Roman" pitchFamily="18" charset="0"/>
              </a:rPr>
              <a:t>rộng</a:t>
            </a:r>
            <a:r>
              <a:rPr lang="en-AU" altLang="en-US" sz="3200" dirty="0">
                <a:cs typeface="Times New Roman" pitchFamily="18" charset="0"/>
              </a:rPr>
              <a:t> </a:t>
            </a:r>
            <a:r>
              <a:rPr lang="en-AU" altLang="en-US" sz="3200" dirty="0" err="1">
                <a:cs typeface="Times New Roman" pitchFamily="18" charset="0"/>
              </a:rPr>
              <a:t>mấy</a:t>
            </a:r>
            <a:r>
              <a:rPr lang="en-AU" altLang="en-US" sz="3200" dirty="0">
                <a:cs typeface="Times New Roman" pitchFamily="18" charset="0"/>
              </a:rPr>
              <a:t> ô li?</a:t>
            </a:r>
            <a:endParaRPr lang="en-US" altLang="en-US" sz="3200" dirty="0">
              <a:cs typeface="Times New Roman" pitchFamily="18" charset="0"/>
            </a:endParaRP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2514600" y="6045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3200" err="1">
                <a:solidFill>
                  <a:srgbClr val="7030A0"/>
                </a:solidFill>
                <a:cs typeface="Times New Roman" pitchFamily="18" charset="0"/>
              </a:rPr>
              <a:t>Chữ</a:t>
            </a:r>
            <a:r>
              <a:rPr lang="en-AU" altLang="en-US" sz="3200">
                <a:latin typeface="Arial" charset="0"/>
                <a:cs typeface="Arial" charset="0"/>
              </a:rPr>
              <a:t> </a:t>
            </a:r>
            <a:r>
              <a:rPr lang="en-US" altLang="en-US" sz="3200" b="1" kern="10">
                <a:ln w="9525">
                  <a:round/>
                  <a:headEnd/>
                  <a:tailEnd/>
                </a:ln>
                <a:latin typeface="HP001 4 hàng" panose="020B0603050302020204" pitchFamily="34" charset="0"/>
                <a:cs typeface="Times New Roman"/>
              </a:rPr>
              <a:t>V</a:t>
            </a:r>
            <a:r>
              <a:rPr lang="en-AU" altLang="en-US" sz="3200" smtClean="0">
                <a:latin typeface="Arial" charset="0"/>
                <a:cs typeface="Arial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hoa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cỡ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nhỏ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dirty="0" err="1">
                <a:solidFill>
                  <a:srgbClr val="7030A0"/>
                </a:solidFill>
                <a:cs typeface="Times New Roman" pitchFamily="18" charset="0"/>
              </a:rPr>
              <a:t>cao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 2,5 ô li, </a:t>
            </a:r>
            <a:r>
              <a:rPr lang="en-AU" altLang="en-US" sz="3200" err="1">
                <a:solidFill>
                  <a:srgbClr val="7030A0"/>
                </a:solidFill>
                <a:cs typeface="Times New Roman" pitchFamily="18" charset="0"/>
              </a:rPr>
              <a:t>rộng</a:t>
            </a:r>
            <a:r>
              <a:rPr lang="vi-VN" altLang="en-US" sz="320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AU" altLang="en-US" sz="3200" smtClean="0">
                <a:solidFill>
                  <a:srgbClr val="7030A0"/>
                </a:solidFill>
                <a:cs typeface="Times New Roman" pitchFamily="18" charset="0"/>
              </a:rPr>
              <a:t>hơn 2 </a:t>
            </a:r>
            <a:r>
              <a:rPr lang="en-AU" altLang="en-US" sz="3200" dirty="0">
                <a:solidFill>
                  <a:srgbClr val="7030A0"/>
                </a:solidFill>
                <a:cs typeface="Times New Roman" pitchFamily="18" charset="0"/>
              </a:rPr>
              <a:t>ô </a:t>
            </a:r>
            <a:r>
              <a:rPr lang="en-AU" altLang="en-US" sz="3200" dirty="0" smtClean="0">
                <a:solidFill>
                  <a:srgbClr val="7030A0"/>
                </a:solidFill>
                <a:cs typeface="Times New Roman" pitchFamily="18" charset="0"/>
              </a:rPr>
              <a:t>li.</a:t>
            </a:r>
            <a:endParaRPr lang="en-US" altLang="en-US" sz="3200" dirty="0">
              <a:solidFill>
                <a:srgbClr val="7030A0"/>
              </a:solidFill>
              <a:cs typeface="Times New Roman" pitchFamily="18" charset="0"/>
            </a:endParaRPr>
          </a:p>
        </p:txBody>
      </p:sp>
      <p:sp>
        <p:nvSpPr>
          <p:cNvPr id="2" name="AutoShape 2" descr="MẪU CHỮ IN HOA CỠ NHỎ KIỂU 2 DÀNH... - Cùng Con Học Tiểu Học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Lý thuyết tập viết: chữ hoa: q, v (kiểu 2) tiếng việt 2">
            <a:extLst>
              <a:ext uri="{FF2B5EF4-FFF2-40B4-BE49-F238E27FC236}">
                <a16:creationId xmlns:a16="http://schemas.microsoft.com/office/drawing/2014/main" id="{6EC472E2-3807-4F40-A8C7-A5F68AE437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72"/>
          <a:stretch/>
        </p:blipFill>
        <p:spPr bwMode="auto">
          <a:xfrm>
            <a:off x="2532299" y="1071063"/>
            <a:ext cx="3851027" cy="405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0221" t="23437" r="10221" b="22656"/>
          <a:stretch/>
        </p:blipFill>
        <p:spPr>
          <a:xfrm>
            <a:off x="7391400" y="2695542"/>
            <a:ext cx="2620652" cy="2511458"/>
          </a:xfrm>
          <a:prstGeom prst="rect">
            <a:avLst/>
          </a:prstGeom>
        </p:spPr>
      </p:pic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5763624" y="3352800"/>
            <a:ext cx="2770775" cy="0"/>
          </a:xfrm>
          <a:prstGeom prst="line">
            <a:avLst/>
          </a:prstGeom>
          <a:noFill/>
          <a:ln w="38100">
            <a:solidFill>
              <a:srgbClr val="FF33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>
                    <a:lumMod val="50000"/>
                  </a:srgbClr>
                </a:solidFill>
                <a:cs typeface="Times New Roman" panose="02020603050405020304" pitchFamily="18" charset="0"/>
              </a:rPr>
              <a:t>HƯỚNG DẪN VIẾT CÂU ỨNG DỤNG</a:t>
            </a:r>
            <a:endParaRPr lang="en-US" sz="3200" b="1" dirty="0">
              <a:solidFill>
                <a:srgbClr val="000000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1031342" y="2057400"/>
            <a:ext cx="11160658" cy="1905000"/>
            <a:chOff x="1031342" y="2057400"/>
            <a:chExt cx="11160658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" r="7094" b="58300"/>
            <a:stretch/>
          </p:blipFill>
          <p:spPr>
            <a:xfrm>
              <a:off x="1031342" y="2057400"/>
              <a:ext cx="10816681" cy="1905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45028" y="2544453"/>
              <a:ext cx="111469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0" smtClean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Việt Nam nhiều danh lam thắng cảnh.</a:t>
              </a:r>
              <a:endParaRPr lang="en-US" sz="4400" b="1" dirty="0">
                <a:solidFill>
                  <a:srgbClr val="990099"/>
                </a:solidFill>
                <a:latin typeface="HP001 4 hàng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>
            <a:off x="1066800" y="2057400"/>
            <a:ext cx="0" cy="1905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38400" y="4016037"/>
            <a:ext cx="75158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002060"/>
                </a:solidFill>
                <a:cs typeface="Times New Roman" pitchFamily="18" charset="0"/>
              </a:rPr>
              <a:t>Câu ứng dụng có chữ nào được viết hoa?</a:t>
            </a:r>
            <a:endParaRPr lang="en-US" sz="32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138902" y="4748720"/>
            <a:ext cx="3124200" cy="1471369"/>
            <a:chOff x="0" y="3581401"/>
            <a:chExt cx="3124200" cy="1471369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7351" r="76452" b="14879"/>
            <a:stretch/>
          </p:blipFill>
          <p:spPr bwMode="auto">
            <a:xfrm>
              <a:off x="0" y="3581401"/>
              <a:ext cx="3124200" cy="1447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120087" y="4191000"/>
              <a:ext cx="3004113" cy="86177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defTabSz="914377"/>
              <a:r>
                <a:rPr lang="en-US" sz="4800" b="1" kern="10" smtClean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Việt Nam</a:t>
              </a:r>
              <a:endParaRPr lang="en-US" sz="4800" b="1" dirty="0">
                <a:solidFill>
                  <a:srgbClr val="990099"/>
                </a:solidFill>
                <a:latin typeface="HP001 4 hàng" panose="020B0603050302020204" pitchFamily="34" charset="0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4419600" y="59436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638800" y="5943600"/>
            <a:ext cx="6096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2898982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E43CBCD-F6C5-4FB6-8398-2E3E76A069A9}"/>
              </a:ext>
            </a:extLst>
          </p:cNvPr>
          <p:cNvSpPr txBox="1"/>
          <p:nvPr/>
        </p:nvSpPr>
        <p:spPr>
          <a:xfrm>
            <a:off x="2703011" y="380693"/>
            <a:ext cx="75930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0000">
                    <a:lumMod val="50000"/>
                  </a:srgbClr>
                </a:solidFill>
                <a:cs typeface="Times New Roman" panose="02020603050405020304" pitchFamily="18" charset="0"/>
              </a:rPr>
              <a:t>HƯỚNG DẪN VIẾT CÂU ỨNG DỤNG</a:t>
            </a:r>
            <a:endParaRPr lang="en-US" sz="3200" b="1" dirty="0">
              <a:solidFill>
                <a:srgbClr val="000000">
                  <a:lumMod val="50000"/>
                </a:srgbClr>
              </a:solidFill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015A83-D8AC-41E4-B6B3-AAD3B5870275}"/>
              </a:ext>
            </a:extLst>
          </p:cNvPr>
          <p:cNvCxnSpPr>
            <a:cxnSpLocks/>
          </p:cNvCxnSpPr>
          <p:nvPr/>
        </p:nvCxnSpPr>
        <p:spPr>
          <a:xfrm>
            <a:off x="2133600" y="965469"/>
            <a:ext cx="8822023" cy="0"/>
          </a:xfrm>
          <a:prstGeom prst="line">
            <a:avLst/>
          </a:prstGeom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59746" y="2590800"/>
            <a:ext cx="10818935" cy="1905000"/>
            <a:chOff x="1035345" y="781063"/>
            <a:chExt cx="10818935" cy="1905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0" r="7094" b="58300"/>
            <a:stretch/>
          </p:blipFill>
          <p:spPr>
            <a:xfrm>
              <a:off x="1037599" y="781063"/>
              <a:ext cx="10816681" cy="190500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035345" y="1252118"/>
              <a:ext cx="1079517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kern="10" smtClean="0">
                  <a:ln w="9525">
                    <a:round/>
                    <a:headEnd/>
                    <a:tailEnd/>
                  </a:ln>
                  <a:solidFill>
                    <a:srgbClr val="990099"/>
                  </a:solidFill>
                  <a:latin typeface="HP001 4 hàng" panose="020B0603050302020204" pitchFamily="34" charset="0"/>
                  <a:cs typeface="Times New Roman"/>
                </a:rPr>
                <a:t>Việt Nam nhiều danh lam thắng cảnh.</a:t>
              </a:r>
              <a:endParaRPr lang="en-US" sz="4400" b="1" dirty="0">
                <a:solidFill>
                  <a:srgbClr val="990099"/>
                </a:solidFill>
                <a:latin typeface="HP001 4 hàng" pitchFamily="34" charset="0"/>
              </a:endParaRPr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838200" y="2458130"/>
            <a:ext cx="0" cy="20955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725262" y="1396036"/>
            <a:ext cx="457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cao</a:t>
            </a:r>
            <a:r>
              <a:rPr lang="en-US" sz="2800" b="1" dirty="0" smtClean="0">
                <a:solidFill>
                  <a:srgbClr val="002060"/>
                </a:solidFill>
              </a:rPr>
              <a:t> 2,5 li: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746" y="3015402"/>
            <a:ext cx="6527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0">
                <a:ln w="9525">
                  <a:round/>
                  <a:headEnd/>
                  <a:tailEnd/>
                </a:ln>
                <a:solidFill>
                  <a:schemeClr val="tx2"/>
                </a:solidFill>
                <a:latin typeface="HP001 4 hàng" panose="020B0603050302020204" pitchFamily="34" charset="0"/>
                <a:cs typeface="Times New Roman"/>
              </a:rPr>
              <a:t>V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8917" y="3013705"/>
            <a:ext cx="76495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N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72747" y="2988313"/>
            <a:ext cx="18473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993445" y="3015402"/>
            <a:ext cx="5309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h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33360" y="1404734"/>
            <a:ext cx="4578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Những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chữ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cái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err="1" smtClean="0">
                <a:solidFill>
                  <a:srgbClr val="002060"/>
                </a:solidFill>
              </a:rPr>
              <a:t>cao</a:t>
            </a:r>
            <a:r>
              <a:rPr lang="en-US" sz="2800" b="1" smtClean="0">
                <a:solidFill>
                  <a:srgbClr val="002060"/>
                </a:solidFill>
              </a:rPr>
              <a:t> 1,5 </a:t>
            </a:r>
            <a:r>
              <a:rPr lang="en-US" sz="2800" b="1" dirty="0" smtClean="0">
                <a:solidFill>
                  <a:srgbClr val="002060"/>
                </a:solidFill>
              </a:rPr>
              <a:t>li: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32638" y="3029396"/>
            <a:ext cx="3369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30050" y="3007625"/>
            <a:ext cx="3754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8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5644" y="3000013"/>
            <a:ext cx="364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58802" y="3007707"/>
            <a:ext cx="364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81555" y="3018245"/>
            <a:ext cx="364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9223867" y="3030708"/>
            <a:ext cx="364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50838" y="3015402"/>
            <a:ext cx="33695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t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861712" y="3015402"/>
            <a:ext cx="36420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 smtClean="0">
                <a:solidFill>
                  <a:srgbClr val="FF0000"/>
                </a:solidFill>
                <a:latin typeface="HP001 4 hàng" pitchFamily="34" charset="0"/>
              </a:rPr>
              <a:t>o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866332" y="3015402"/>
            <a:ext cx="53091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h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70328" y="3025170"/>
            <a:ext cx="41870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l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7983765" y="3025170"/>
            <a:ext cx="6540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h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299030" y="3015402"/>
            <a:ext cx="6540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h</a:t>
            </a:r>
            <a:endParaRPr lang="en-US" sz="450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978852" y="3025170"/>
            <a:ext cx="65404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FF0000"/>
                </a:solidFill>
                <a:latin typeface="HP001 4 hàng" pitchFamily="34" charset="0"/>
              </a:rPr>
              <a:t>g</a:t>
            </a:r>
            <a:endParaRPr lang="en-US" sz="45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17396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2" grpId="0"/>
      <p:bldP spid="12" grpId="1"/>
      <p:bldP spid="13" grpId="0"/>
      <p:bldP spid="13" grpId="1"/>
      <p:bldP spid="19" grpId="0"/>
      <p:bldP spid="19" grpId="1"/>
      <p:bldP spid="22" grpId="0"/>
      <p:bldP spid="22" grpId="1"/>
      <p:bldP spid="25" grpId="0"/>
      <p:bldP spid="25" grpId="1"/>
      <p:bldP spid="26" grpId="0"/>
      <p:bldP spid="26" grpId="1"/>
      <p:bldP spid="28" grpId="0"/>
      <p:bldP spid="29" grpId="0"/>
      <p:bldP spid="31" grpId="0"/>
      <p:bldP spid="32" grpId="0"/>
      <p:bldP spid="33" grpId="0"/>
      <p:bldP spid="35" grpId="0"/>
      <p:bldP spid="35" grpId="1"/>
      <p:bldP spid="36" grpId="0"/>
      <p:bldP spid="37" grpId="0"/>
      <p:bldP spid="37" grpId="1"/>
      <p:bldP spid="24" grpId="0"/>
      <p:bldP spid="24" grpId="1"/>
      <p:bldP spid="30" grpId="0"/>
      <p:bldP spid="30" grpId="1"/>
      <p:bldP spid="34" grpId="0"/>
      <p:bldP spid="34" grpId="1"/>
      <p:bldP spid="38" grpId="0"/>
      <p:bldP spid="38" grpId="1"/>
    </p:bldLst>
  </p:timing>
</p:sld>
</file>

<file path=ppt/theme/theme1.xml><?xml version="1.0" encoding="utf-8"?>
<a:theme xmlns:a="http://schemas.openxmlformats.org/drawingml/2006/main" name="Chữ Q kieu 2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P001 4 hang 1 ô ly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P001 4 hang 1 ô ly" pitchFamily="34" charset="0"/>
            <a:cs typeface="Arial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Chữ Q kieu 2</Template>
  <TotalTime>4058</TotalTime>
  <Words>187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Calibri</vt:lpstr>
      <vt:lpstr>Comic Sans MS</vt:lpstr>
      <vt:lpstr>Times New Roman</vt:lpstr>
      <vt:lpstr>Arial</vt:lpstr>
      <vt:lpstr>HP001 4 hàng</vt:lpstr>
      <vt:lpstr>HP001 4 hang 1 ô ly</vt:lpstr>
      <vt:lpstr>Chữ Q kieu 2</vt:lpstr>
      <vt:lpstr>Crayons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97</cp:revision>
  <dcterms:created xsi:type="dcterms:W3CDTF">2020-06-08T16:49:16Z</dcterms:created>
  <dcterms:modified xsi:type="dcterms:W3CDTF">2025-05-09T02:34:30Z</dcterms:modified>
</cp:coreProperties>
</file>