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6" r:id="rId2"/>
    <p:sldId id="367" r:id="rId3"/>
    <p:sldId id="314" r:id="rId4"/>
    <p:sldId id="315" r:id="rId5"/>
    <p:sldId id="316" r:id="rId6"/>
    <p:sldId id="371" r:id="rId7"/>
  </p:sldIdLst>
  <p:sldSz cx="12192000" cy="6858000"/>
  <p:notesSz cx="6858000" cy="9144000"/>
  <p:embeddedFontLst>
    <p:embeddedFont>
      <p:font typeface="#9Slide04 Tinos Bold" panose="020B0604020202020204" charset="0"/>
      <p:bold r:id="rId9"/>
    </p:embeddedFont>
    <p:embeddedFont>
      <p:font typeface="#9Slide07 Cadena" panose="020B060402020202020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Fredoka One" panose="020B0604020202020204" charset="0"/>
      <p:regular r:id="rId20"/>
    </p:embeddedFont>
    <p:embeddedFont>
      <p:font typeface="#9Slide05 SVNVanilla Daisy Pro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E936-D800-45CA-9A69-E761B07BFA22}" type="datetimeFigureOut">
              <a:rPr lang="en-US" smtClean="0"/>
              <a:t>05/22/25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4691B-CAC3-4094-B873-02F22B23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0900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02F7AC5-0E50-3314-131F-52DB313184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0C80B-6396-CFD9-4B3C-D7863BC53C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C134-C0AE-F839-E876-857EF69CE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7A5D-F38C-2C67-56CA-3850D062F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F0C9E-0050-510E-E86B-1058CAC4E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D1D8-CA79-9489-A9AB-4E5B5A0D4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B2F05B-CA21-84D9-8A40-FD3A197AFC7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68094-490A-18D7-E7D4-997767713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D0CB25-F547-1B3E-E5DF-B964AA8F7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6BE5C4F-F589-027B-423F-CFE6B7FDC44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5C615-B9B4-BD67-0D57-178792EFA9C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17285-9B34-C771-9166-EB768F40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C6716-7498-C635-690F-1B70E0CF3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0DDA4-0607-F01E-1D4F-0116B76E6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809C-19E6-FB20-E0C4-17A58D10D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F03B8-7CE0-AD57-4227-4A62F987125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1E6CE-399B-9B2B-5C6A-2D51853C2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7ADE1-3D3E-9EEF-92BC-107F1D441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A32E154-2BA6-F091-FE09-5B213B4B68D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2B6A39-BE07-FCFC-335C-6246E80618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CF5D-3FF4-F43E-EABA-A88A39095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572D1-07E9-A0D4-4A3E-A33DAC6DF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648A7-D392-C9EA-8CC8-B063DE4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0842-FB4A-B333-2621-B55CD4370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8AB5F6-1C46-7E49-04D4-E23BD68A01B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0F035-8B3B-7AB2-C04E-7FEFD64C07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B4A9D-FE89-A43B-9EF7-A4A93C503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F8FA54E-765B-5249-6344-FE73F3EAD2C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F5EFE4-E15D-5786-CB7E-1720AA97DBE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FEA5-C0AB-D585-DE72-4A50EDD26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E3B46-AAEE-8D6C-EC43-363590A72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AA89E-CEE5-62C1-2EA0-6D1B7F5935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9A1-D279-78CC-2EF0-B1C7B176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5C7B4-9ADB-FDD4-9EAD-80674F5D25A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B42E-0F99-7E44-E96B-9507B84B47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AEA21-C6B2-3EBC-207C-9301F1F6B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3102DA-4791-24F1-484C-7F5E2EABC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CA059-10BF-5933-2BC3-A6AD4622192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CD8A-F576-7A1D-FDC6-AFA728ED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EE60C-4CC6-F0F4-E065-03E072711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E5870-6D2A-AF3B-AF24-EA3610A82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1739-71C1-76AA-C3B5-6F8E9C9A3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770B7C-3925-63C6-30E6-7389B33A1B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54DAE-60D7-81B1-08D0-F0D1EFEA4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07144-FA8D-37A7-8092-95C2E48D9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C9D1D1-BF8A-DE30-8E13-A781FBDC0E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82FC6-59FF-A7C8-41C9-733E49FAFDD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3FB8-BEE0-032E-7E18-D49FBF3574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29C80-0622-1047-09C3-758347AC5F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D3FF-8CDE-F5A9-D4F2-6536F96FA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72E9E-8F38-8320-44DA-D2DBD4EC179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63761A-6277-1C52-C97D-7F54B58ED41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6D834-0C75-FB0D-3CB5-1A61B2A59A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23293-1B29-FE13-DDFA-219FE28FF4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441974" y="1279795"/>
            <a:ext cx="7308053" cy="546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1 _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58</a:t>
            </a:r>
            <a:endParaRPr sz="5333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77412" y="477053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769197" y="4366475"/>
            <a:ext cx="5269172" cy="2423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B2590-E96A-DC42-8186-9D975168EB1A}"/>
              </a:ext>
            </a:extLst>
          </p:cNvPr>
          <p:cNvSpPr txBox="1"/>
          <p:nvPr/>
        </p:nvSpPr>
        <p:spPr>
          <a:xfrm>
            <a:off x="1074758" y="1918269"/>
            <a:ext cx="963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FB79A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So sánh các số có </a:t>
            </a:r>
          </a:p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39BB2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ba chữ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82A35-A632-734E-A651-B4A18C133B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74"/>
          <a:stretch/>
        </p:blipFill>
        <p:spPr>
          <a:xfrm>
            <a:off x="277412" y="3561702"/>
            <a:ext cx="3491784" cy="3241284"/>
          </a:xfrm>
          <a:prstGeom prst="rect">
            <a:avLst/>
          </a:prstGeom>
        </p:spPr>
      </p:pic>
      <p:pic>
        <p:nvPicPr>
          <p:cNvPr id="15" name="图片 56">
            <a:extLst>
              <a:ext uri="{FF2B5EF4-FFF2-40B4-BE49-F238E27FC236}">
                <a16:creationId xmlns:a16="http://schemas.microsoft.com/office/drawing/2014/main" id="{6DEFC56A-0FDD-C64F-9B84-315861A01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1" y="336979"/>
            <a:ext cx="2644235" cy="15812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DCBA38D-FB52-3536-FACD-80B508F545F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7B42D-2185-93D3-28CA-9917AFAAA1F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C1B2-3410-F561-EB9F-9FB3C48668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F6A2C-62F7-5CEF-C16B-5F82188ABD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9C2D4-5B12-51BE-E441-DBB48027AD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5A399-830B-74D2-B250-961221ECA8F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4B8A5-5D39-44DC-CE4A-EE4CE175F90D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96645-F8D4-9528-96E1-445E51D5D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55689-135B-4454-288D-6E722D195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2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D458E-568E-D140-BCE4-DCE3B15B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52"/>
          <a:stretch/>
        </p:blipFill>
        <p:spPr>
          <a:xfrm>
            <a:off x="6336110" y="1559439"/>
            <a:ext cx="5433237" cy="133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79D2A-1822-D447-BF5F-35EA7924758E}"/>
              </a:ext>
            </a:extLst>
          </p:cNvPr>
          <p:cNvSpPr txBox="1"/>
          <p:nvPr/>
        </p:nvSpPr>
        <p:spPr>
          <a:xfrm>
            <a:off x="372312" y="1475219"/>
            <a:ext cx="5963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Đầu tiên, ta so sánh số trăm: Số nào có số trăm lớn hơn thì số đó lớn hơn.</a:t>
            </a:r>
          </a:p>
          <a:p>
            <a:pPr marL="457189" indent="-457189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thì mới xét số chục: Số nào có số chục lớn hơn thì số đó lớn hơn.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và số chục: Số nào có số đơn vị lớn hơn thì số đó lớn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9EF7-6A4C-134A-A7C7-2984BBC00366}"/>
              </a:ext>
            </a:extLst>
          </p:cNvPr>
          <p:cNvSpPr txBox="1"/>
          <p:nvPr/>
        </p:nvSpPr>
        <p:spPr>
          <a:xfrm>
            <a:off x="1997519" y="788487"/>
            <a:ext cx="819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C00000"/>
                </a:solidFill>
                <a:latin typeface="Cambria" panose="02040503050406030204" pitchFamily="18" charset="0"/>
                <a:cs typeface="#9Slide05 Pattaya" pitchFamily="2" charset="-34"/>
                <a:sym typeface="Arial"/>
              </a:rPr>
              <a:t>CÁCH SO SÁNH CÁC SỐ CÓ BA CHỮ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E06D-A975-5640-86CC-4472F75B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7" b="32935"/>
          <a:stretch/>
        </p:blipFill>
        <p:spPr>
          <a:xfrm>
            <a:off x="6336110" y="3016484"/>
            <a:ext cx="5433237" cy="1337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803C-5FF8-C046-9329-8764455B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52"/>
          <a:stretch/>
        </p:blipFill>
        <p:spPr>
          <a:xfrm>
            <a:off x="6336110" y="4463715"/>
            <a:ext cx="5433237" cy="133703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E941EC-41AB-653D-D4F1-8780B9275F8E}"/>
              </a:ext>
            </a:extLst>
          </p:cNvPr>
          <p:cNvSpPr txBox="1"/>
          <p:nvPr/>
        </p:nvSpPr>
        <p:spPr>
          <a:xfrm>
            <a:off x="3048000" y="912551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F119BF-D2A5-FDD1-6A23-9C1532DF12D4}"/>
              </a:ext>
            </a:extLst>
          </p:cNvPr>
          <p:cNvSpPr txBox="1">
            <a:spLocks/>
          </p:cNvSpPr>
          <p:nvPr/>
        </p:nvSpPr>
        <p:spPr>
          <a:xfrm>
            <a:off x="10975792" y="26894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872C-9C7A-4C3A-4D3C-26AE71AD6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98670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A704-B7CF-E98E-631A-6F45BB401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98671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A3B2-42E5-EFE0-2FE2-D79B943AE9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0353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14B5E-5318-5F31-DE8B-25BDE80F6D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0352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B1E90-BB52-DB79-574A-E0A5420C67A3}"/>
              </a:ext>
            </a:extLst>
          </p:cNvPr>
          <p:cNvSpPr txBox="1">
            <a:spLocks/>
          </p:cNvSpPr>
          <p:nvPr/>
        </p:nvSpPr>
        <p:spPr>
          <a:xfrm>
            <a:off x="-661557" y="61723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8BA8D-109A-2BCD-4EF9-67C2F436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30243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4039-85AC-4579-CBA8-F7ED7046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49306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006" y="411481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EBC-C93E-3346-BCE9-E914CA76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06" y="1383898"/>
            <a:ext cx="11041297" cy="54741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60708AD-DA8C-F56B-F40B-94C07E5385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6637-B459-2A13-B0AB-FB9F0C8E37C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B2D-3DDA-1121-17B1-9A511F9979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9EADD-B546-CEF3-31DA-00A6054660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811D5-BF7D-7DD2-27EC-608E0A2105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81749-857C-484B-7CBD-A5DAA364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C4C24-E230-EB0F-91B9-0EF4BEC363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D3002-7C76-22EE-8C30-9E755CFF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EF686-F288-1178-7B41-38324294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 defTabSz="1219170">
              <a:buClr>
                <a:srgbClr val="2D1B61"/>
              </a:buClr>
            </a:pPr>
            <a:r>
              <a:rPr lang="en-US" sz="4533" kern="0" dirty="0" err="1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US" sz="4533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-US" sz="4533" b="1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&gt;, &lt;,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8F3D-00D6-E042-82A3-0A454648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" y="1795768"/>
            <a:ext cx="12065368" cy="50622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2E3CFE6-6B2A-1FFE-4A71-CC2A5DEC178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3594A-80DA-F580-4984-6273B45E54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1482-C223-78B9-D072-093492EBE4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DAB4D-C091-4091-4F0F-CE7B2D70E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3599-CF6E-6F05-9858-1E1ED6B79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414F-82A8-308F-96ED-B1091020AE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ABFE16-3C2A-0C1D-5214-9672E64DB87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BF890-8943-908F-BC91-89B4C194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EA2590-3693-78F4-F27D-07E6CFE6B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6A1625-65FB-ED0F-9502-CE00BD53752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087C3F-B419-ED09-FEA4-B3C1F60B66DE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1FD55-2DFC-6DE6-1EDF-2768F910F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4A64B-5245-89FF-F432-434ECB65E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B87A5-AA5A-862C-73F3-7BEEE3B8A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4D72-318E-F03A-4BD2-25FC241DA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0280A-B68D-209E-468D-7F32B852B72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FEEE3-0233-8889-1F2A-2EE76A4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69A21-C729-B176-E51A-948146CB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F6C0A2E-5789-A542-89C9-B6A912520E3E}"/>
              </a:ext>
            </a:extLst>
          </p:cNvPr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983A52-03EE-A748-A751-0A0F11204CC5}"/>
              </a:ext>
            </a:extLst>
          </p:cNvPr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A4AD0-F3D1-B944-90CC-AFE7E341586A}"/>
              </a:ext>
            </a:extLst>
          </p:cNvPr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AB74C4-F78D-604A-B19D-2FED54803A04}"/>
              </a:ext>
            </a:extLst>
          </p:cNvPr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8144E-EAB5-0747-88AB-131328BA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C0FF2-8803-A943-B617-A4DAA0628EA2}"/>
              </a:ext>
            </a:extLst>
          </p:cNvPr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bốn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C8554-26CF-DA45-93D3-DB07C36A2C0C}"/>
              </a:ext>
            </a:extLst>
          </p:cNvPr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Em có thể tạo được một số lớn hơn bốn số đó hay không?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E5B970A-C645-798D-8D46-00DB425DDC9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6CAA4-BEF8-ED51-6621-486E5B1F92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C8B12-B500-0239-BFA4-DF3E29598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1BAF6-BEA3-DD86-F670-B6C7F992DE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6E00D-9699-D07D-C65C-88CACFC5EA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5C039-7D25-A843-5326-36A89209A0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B4752A-5187-E186-A452-BB1FE563E09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62A168-6E96-BF7A-3F48-528DA17C6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AD9AE-4408-F725-11F2-4E2D4ABCB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386</Words>
  <Application>Microsoft Office PowerPoint</Application>
  <PresentationFormat>Widescreen</PresentationFormat>
  <Paragraphs>54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#9Slide04 Tinos Bold</vt:lpstr>
      <vt:lpstr>#9Slide05 Pattaya</vt:lpstr>
      <vt:lpstr>#9Slide07 Cadena</vt:lpstr>
      <vt:lpstr>Times New Roman</vt:lpstr>
      <vt:lpstr>Calibri</vt:lpstr>
      <vt:lpstr>Englebert</vt:lpstr>
      <vt:lpstr>Arial</vt:lpstr>
      <vt:lpstr>SVN-Newton</vt:lpstr>
      <vt:lpstr>#9Slide07 HoneyCream</vt:lpstr>
      <vt:lpstr>Cambria</vt:lpstr>
      <vt:lpstr>Fredoka One</vt:lpstr>
      <vt:lpstr>#9Slide05 SVNVanilla Daisy Pro</vt:lpstr>
      <vt:lpstr>Cute Instagram Business Plan by Slidesgo</vt:lpstr>
      <vt:lpstr>Tiết 1 _Trang 58</vt:lpstr>
      <vt:lpstr>PowerPoint Presentation</vt:lpstr>
      <vt:lpstr>Bài 1: Câu nào đúng, câu nào sai?</vt:lpstr>
      <vt:lpstr>PowerPoint Presentation</vt:lpstr>
      <vt:lpstr>Bài 3: Cho biết số đo chiều cao của bốn con vật như sau:</vt:lpstr>
      <vt:lpstr>Bài 4: Từ ba tấm thẻ ghi các số 2, 3 và 5, mỗi bạn đã tạo ra một số có ba chữ số rồi viết ra giấy (như hình vẽ).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 _Trang 58</dc:title>
  <dc:creator>Windows User</dc:creator>
  <cp:keywords>MangnonTeam;MNT</cp:keywords>
  <cp:lastModifiedBy>PL170923</cp:lastModifiedBy>
  <cp:revision>8</cp:revision>
  <dcterms:created xsi:type="dcterms:W3CDTF">2023-03-05T12:15:02Z</dcterms:created>
  <dcterms:modified xsi:type="dcterms:W3CDTF">2025-05-22T01:53:47Z</dcterms:modified>
</cp:coreProperties>
</file>