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77" r:id="rId6"/>
    <p:sldId id="283" r:id="rId7"/>
    <p:sldId id="284" r:id="rId8"/>
    <p:sldId id="28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UHoài 1.1" panose="020B72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ACCD-D48B-4540-9F84-EFFFF1D85FB3}" type="datetimeFigureOut">
              <a:rPr lang="en-US" smtClean="0"/>
              <a:t>05/22/25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92507-5DDD-4969-A13A-B18B764C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467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477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366711" y="342900"/>
            <a:ext cx="8410575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88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384" y="0"/>
            <a:ext cx="10605085" cy="70675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11208" y="2054708"/>
            <a:ext cx="7581900" cy="29581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So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sánh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các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số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Hoài 1.1" panose="020B7200000000000000" pitchFamily="34" charset="0"/>
            </a:endParaRPr>
          </a:p>
          <a:p>
            <a:pPr algn="ctr"/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có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ba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chữ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số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Hoài 1.1" panose="020B7200000000000000" pitchFamily="34" charset="0"/>
            </a:endParaRPr>
          </a:p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(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tiết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Hoài 1.1" panose="020B7200000000000000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37435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-159234"/>
            <a:ext cx="1946405" cy="16070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9755" y="861606"/>
            <a:ext cx="5464341" cy="13376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" name="Rectangle 4"/>
          <p:cNvSpPr/>
          <p:nvPr/>
        </p:nvSpPr>
        <p:spPr>
          <a:xfrm>
            <a:off x="1819864" y="1107941"/>
            <a:ext cx="51264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4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&gt;; &lt;; =  </a:t>
            </a:r>
            <a:r>
              <a:rPr lang="en-US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809478" y="2854047"/>
            <a:ext cx="3429144" cy="769441"/>
            <a:chOff x="919740" y="4521616"/>
            <a:chExt cx="4572192" cy="10259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919740" y="4521616"/>
              <a:ext cx="4572192" cy="102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314           502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487255" y="4580665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820539" y="3774015"/>
            <a:ext cx="3429144" cy="769441"/>
            <a:chOff x="1093834" y="4671035"/>
            <a:chExt cx="4572192" cy="10259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093834" y="4671035"/>
              <a:ext cx="4572192" cy="102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537           399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725509" y="471102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754033" y="4550132"/>
            <a:ext cx="3429144" cy="797358"/>
            <a:chOff x="1169590" y="4679115"/>
            <a:chExt cx="4572192" cy="10631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4572192" cy="102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635           635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990286" y="4679115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5080797" y="2883785"/>
            <a:ext cx="3429144" cy="769441"/>
            <a:chOff x="1447152" y="4714070"/>
            <a:chExt cx="4572192" cy="10259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447152" y="4714070"/>
              <a:ext cx="4572192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365           366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3182235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4994403" y="3782151"/>
            <a:ext cx="3429144" cy="769441"/>
            <a:chOff x="1497777" y="4715574"/>
            <a:chExt cx="4572192" cy="10259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497777" y="4715574"/>
              <a:ext cx="4572192" cy="102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718           718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3212212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4994402" y="4674709"/>
            <a:ext cx="3429144" cy="769441"/>
            <a:chOff x="1497775" y="4716338"/>
            <a:chExt cx="4572192" cy="10259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497775" y="4716338"/>
              <a:ext cx="4572192" cy="102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212           121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3182229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1979016" y="2816237"/>
            <a:ext cx="716981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043200" y="3713475"/>
            <a:ext cx="688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074456" y="4488687"/>
            <a:ext cx="6254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6379780" y="2820344"/>
            <a:ext cx="5665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6280230" y="3742590"/>
            <a:ext cx="5665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6257742" y="4613175"/>
            <a:ext cx="6115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6407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307" y="366542"/>
            <a:ext cx="8802974" cy="6286499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Barlow Condensed ExtraBold" panose="00000906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373448" y="1906032"/>
            <a:ext cx="8358692" cy="21785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353084" y="714911"/>
            <a:ext cx="798598" cy="7794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199947" y="591287"/>
            <a:ext cx="7221834" cy="1077218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667448" y="4093503"/>
            <a:ext cx="8286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mèo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mèo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6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262472" y="81620"/>
            <a:ext cx="667236" cy="71952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929708" y="441384"/>
            <a:ext cx="7732232" cy="1265731"/>
          </a:xfrm>
          <a:prstGeom prst="rect">
            <a:avLst/>
          </a:prstGeom>
          <a:noFill/>
          <a:ln w="12700"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2469563" y="2432505"/>
            <a:ext cx="4283732" cy="3345102"/>
            <a:chOff x="3292751" y="1710599"/>
            <a:chExt cx="5711642" cy="446013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 b="1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 b="1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 b="1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 b="1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337722" y="5426577"/>
              <a:ext cx="10926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000" b="1" dirty="0">
                  <a:latin typeface="UTM Avo" panose="02040603050506020204" pitchFamily="18" charset="0"/>
                </a:rPr>
                <a:t>567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292751" y="1710599"/>
              <a:ext cx="10926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000" b="1" dirty="0">
                  <a:latin typeface="UTM Avo" panose="02040603050506020204" pitchFamily="18" charset="0"/>
                </a:rPr>
                <a:t>657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10926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000" b="1" dirty="0">
                  <a:latin typeface="UTM Avo" panose="02040603050506020204" pitchFamily="18" charset="0"/>
                </a:rPr>
                <a:t>756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6" y="1710599"/>
              <a:ext cx="10926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000" b="1" dirty="0">
                  <a:latin typeface="UTM Avo" panose="02040603050506020204" pitchFamily="18" charset="0"/>
                </a:rPr>
                <a:t>765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3396210" y="2955148"/>
            <a:ext cx="1" cy="218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3455834" y="2930452"/>
            <a:ext cx="2230080" cy="2229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5747866" y="2967395"/>
            <a:ext cx="1" cy="218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6320" y="1707115"/>
            <a:ext cx="624840" cy="0"/>
          </a:xfrm>
          <a:prstGeom prst="line">
            <a:avLst/>
          </a:prstGeom>
          <a:ln w="539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23377" y="1704336"/>
            <a:ext cx="3393523" cy="12105"/>
          </a:xfrm>
          <a:prstGeom prst="line">
            <a:avLst/>
          </a:prstGeom>
          <a:ln w="539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4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183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16100" y="812800"/>
            <a:ext cx="6870700" cy="3657600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Barlow Condensed ExtraBold" panose="00000906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100" y="960942"/>
            <a:ext cx="6743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Nam,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9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183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93371" y="960942"/>
            <a:ext cx="7619999" cy="2377344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 ExtraBold" panose="00000906000000000000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114" y="905884"/>
            <a:ext cx="7373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cửa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7" t="3605" r="2651" b="6299"/>
          <a:stretch/>
        </p:blipFill>
        <p:spPr>
          <a:xfrm>
            <a:off x="5544457" y="3084600"/>
            <a:ext cx="1973943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183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93371" y="293285"/>
            <a:ext cx="7619999" cy="2377344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 ExtraBold" panose="00000906000000000000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114" y="420128"/>
            <a:ext cx="7373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cửa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bé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là?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35" r="33920"/>
          <a:stretch/>
        </p:blipFill>
        <p:spPr>
          <a:xfrm>
            <a:off x="5441037" y="2543786"/>
            <a:ext cx="2247899" cy="41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50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183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93371" y="826203"/>
            <a:ext cx="7619999" cy="160808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 ExtraBold" panose="00000906000000000000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114" y="1009498"/>
            <a:ext cx="7373256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 sẽ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244"/>
          <a:stretch/>
        </p:blipFill>
        <p:spPr>
          <a:xfrm>
            <a:off x="5326742" y="2617584"/>
            <a:ext cx="2277845" cy="4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4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163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UTM Avo</vt:lpstr>
      <vt:lpstr>思源黑体 CN Medium</vt:lpstr>
      <vt:lpstr>Arial</vt:lpstr>
      <vt:lpstr>Barlow Condensed ExtraBold</vt:lpstr>
      <vt:lpstr>Times New Roman</vt:lpstr>
      <vt:lpstr>Calibri</vt:lpstr>
      <vt:lpstr>UHoài 1.1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PL170923</cp:lastModifiedBy>
  <cp:revision>35</cp:revision>
  <dcterms:created xsi:type="dcterms:W3CDTF">2023-02-26T12:48:28Z</dcterms:created>
  <dcterms:modified xsi:type="dcterms:W3CDTF">2025-05-22T01:52:56Z</dcterms:modified>
</cp:coreProperties>
</file>