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4" r:id="rId1"/>
  </p:sldMasterIdLst>
  <p:notesMasterIdLst>
    <p:notesMasterId r:id="rId8"/>
  </p:notesMasterIdLst>
  <p:sldIdLst>
    <p:sldId id="264" r:id="rId2"/>
    <p:sldId id="267" r:id="rId3"/>
    <p:sldId id="268" r:id="rId4"/>
    <p:sldId id="269" r:id="rId5"/>
    <p:sldId id="270" r:id="rId6"/>
    <p:sldId id="271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微软雅黑" panose="020B0503020204020204" pitchFamily="34" charset="-122"/>
      <p:regular r:id="rId13"/>
      <p:bold r:id="rId14"/>
    </p:embeddedFont>
    <p:embeddedFont>
      <p:font typeface="#9Slide07 HoneyCream" panose="020B0604020202020204" charset="0"/>
      <p:regular r:id="rId15"/>
    </p:embeddedFont>
    <p:embeddedFont>
      <p:font typeface="#9Slide07 Altus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200"/>
    <a:srgbClr val="B71F81"/>
    <a:srgbClr val="F6CAE6"/>
    <a:srgbClr val="F9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462" y="9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58EF7-71A3-4ED2-81C1-BEC2A42178E2}" type="datetimeFigureOut">
              <a:rPr lang="en-US" smtClean="0"/>
              <a:t>05/22/25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C96D9-53A8-418D-B8A9-774A87A4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7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 cô: </a:t>
            </a: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Ấn vào các quả táo để chuyển màu.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C96D9-53A8-418D-B8A9-774A87A435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1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9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7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11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/>
        </p:nvSpPr>
        <p:spPr>
          <a:xfrm>
            <a:off x="0" y="-99086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046" y="3932540"/>
            <a:ext cx="10481815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419" y="3865487"/>
            <a:ext cx="10481041" cy="1741129"/>
          </a:xfrm>
          <a:prstGeom prst="rect">
            <a:avLst/>
          </a:prstGeom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5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6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9">
            <a:extLst>
              <a:ext uri="{FF2B5EF4-FFF2-40B4-BE49-F238E27FC236}">
                <a16:creationId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9" name="直接连接符 10">
              <a:extLst>
                <a:ext uri="{FF2B5EF4-FFF2-40B4-BE49-F238E27FC236}">
                  <a16:creationId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1">
              <a:extLst>
                <a:ext uri="{FF2B5EF4-FFF2-40B4-BE49-F238E27FC236}">
                  <a16:creationId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12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13" name="文本框 15"/>
          <p:cNvSpPr txBox="1"/>
          <p:nvPr/>
        </p:nvSpPr>
        <p:spPr>
          <a:xfrm>
            <a:off x="3437032" y="2062533"/>
            <a:ext cx="520046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 </a:t>
            </a:r>
          </a:p>
          <a:p>
            <a:pPr algn="ctr"/>
            <a:r>
              <a:rPr lang="en-US" altLang="zh-CN" sz="72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CHUNG</a:t>
            </a:r>
            <a:endParaRPr lang="zh-CN" altLang="en-US" sz="7200" dirty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3492815" y="2056909"/>
            <a:ext cx="520046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 </a:t>
            </a:r>
          </a:p>
          <a:p>
            <a:pPr algn="ctr"/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CHUNG</a:t>
            </a:r>
            <a:endParaRPr lang="zh-CN" altLang="en-US" sz="7200" dirty="0">
              <a:solidFill>
                <a:srgbClr val="FBA31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16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0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62FA6821-5C12-4059-8DA3-696093089187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2">
            <a:extLst>
              <a:ext uri="{FF2B5EF4-FFF2-40B4-BE49-F238E27FC236}">
                <a16:creationId xmlns:a16="http://schemas.microsoft.com/office/drawing/2014/main" id="{086176E3-AA71-4FBB-BAC4-F4E035C4114A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029C9D5F-187A-4A06-B17E-7ABA415C0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30350" y="5245101"/>
            <a:ext cx="1022350" cy="97179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52C79024-173F-478D-82CB-453FD81B6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1950" y="5245101"/>
            <a:ext cx="1022350" cy="971794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A7FE8686-0EED-45BC-A985-097685F36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73550" y="5245101"/>
            <a:ext cx="1022350" cy="971794"/>
          </a:xfrm>
          <a:prstGeom prst="rect">
            <a:avLst/>
          </a:prstGeom>
        </p:spPr>
      </p:pic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57796879-CE14-438D-A3FD-A48805B756BE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1CA3D27E-5892-4811-9B94-FD291D546B65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7DA6A5A3-2A89-471F-BF9E-3CA96DB64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861" y="4293094"/>
            <a:ext cx="2621139" cy="2646963"/>
          </a:xfrm>
          <a:prstGeom prst="rect">
            <a:avLst/>
          </a:prstGeom>
        </p:spPr>
      </p:pic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D70A52F-F467-5842-81B5-0CF2B702AC6F}"/>
              </a:ext>
            </a:extLst>
          </p:cNvPr>
          <p:cNvSpPr/>
          <p:nvPr/>
        </p:nvSpPr>
        <p:spPr>
          <a:xfrm>
            <a:off x="1013157" y="407877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4420287-8A30-7B48-8522-71085A870347}"/>
              </a:ext>
            </a:extLst>
          </p:cNvPr>
          <p:cNvGrpSpPr/>
          <p:nvPr/>
        </p:nvGrpSpPr>
        <p:grpSpPr>
          <a:xfrm>
            <a:off x="416866" y="346702"/>
            <a:ext cx="1905202" cy="570588"/>
            <a:chOff x="1183343" y="1464304"/>
            <a:chExt cx="1905202" cy="57058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E5D716E-1406-A548-B7CB-BECFA6392832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5F96C2-5844-FD44-B8C8-D3D22233179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E3775E-4329-0943-97A0-227D4C3A9A32}"/>
              </a:ext>
            </a:extLst>
          </p:cNvPr>
          <p:cNvGrpSpPr/>
          <p:nvPr/>
        </p:nvGrpSpPr>
        <p:grpSpPr>
          <a:xfrm>
            <a:off x="821764" y="897691"/>
            <a:ext cx="9196244" cy="4635749"/>
            <a:chOff x="863602" y="1369706"/>
            <a:chExt cx="9196244" cy="4635749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8448EAF3-D0D3-7C41-85A5-D7C73D2D19BD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solidFill>
                <a:srgbClr val="EAB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 trăm ba mươi mốt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5632742F-6A53-0441-8CAD-17A5BE7A415C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trăm chín mươi tư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B4F758BC-1758-AB4C-A7E5-C9E29B35124B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Sáu trăm linh một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C272470B-5FA4-484E-B750-F81407CC8964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B71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Tám trăm</a:t>
              </a:r>
              <a:endPara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năm mươi lăm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669AA3C-B3F7-8846-A9A0-9F2790E54855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75F0E5C-4D04-3449-AADA-030FF828214C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797A230-5AB1-5C41-A68C-4653E32FE8CE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FDF1BFE-8EDE-334E-B423-764C97754CD8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11C7839-FC73-9047-A817-52E9F63A9EF3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096627C5-37EF-894C-A3B9-EDC74916A059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37CD4BC-DE37-284B-BB93-63BD46AD2C37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EDC00996-97F9-7943-8704-0E30485AF491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2111E86-FE5F-DB49-A691-0BA05A710267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231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DF6B7FC-FABE-034C-BE23-B8C0C29D73F3}"/>
              </a:ext>
            </a:extLst>
          </p:cNvPr>
          <p:cNvSpPr txBox="1"/>
          <p:nvPr/>
        </p:nvSpPr>
        <p:spPr>
          <a:xfrm>
            <a:off x="8522878" y="2159034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794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44B7E3-AB35-6B4D-93AF-06F2CC510A11}"/>
              </a:ext>
            </a:extLst>
          </p:cNvPr>
          <p:cNvSpPr txBox="1"/>
          <p:nvPr/>
        </p:nvSpPr>
        <p:spPr>
          <a:xfrm>
            <a:off x="9093062" y="3355156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77819E0-5ACB-544A-AB99-0D0C2C8CE4CE}"/>
              </a:ext>
            </a:extLst>
          </p:cNvPr>
          <p:cNvSpPr txBox="1"/>
          <p:nvPr/>
        </p:nvSpPr>
        <p:spPr>
          <a:xfrm>
            <a:off x="8956650" y="1144879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855</a:t>
            </a:r>
          </a:p>
        </p:txBody>
      </p:sp>
    </p:spTree>
    <p:extLst>
      <p:ext uri="{BB962C8B-B14F-4D97-AF65-F5344CB8AC3E}">
        <p14:creationId xmlns:p14="http://schemas.microsoft.com/office/powerpoint/2010/main" val="5245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50B4C98-C2C4-44CA-A4C4-BC35A9BA4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14" y="3158842"/>
            <a:ext cx="4543809" cy="3563741"/>
          </a:xfrm>
          <a:prstGeom prst="rect">
            <a:avLst/>
          </a:prstGeom>
        </p:spPr>
      </p:pic>
      <p:sp>
        <p:nvSpPr>
          <p:cNvPr id="12" name="任意多边形: 形状 10">
            <a:extLst>
              <a:ext uri="{FF2B5EF4-FFF2-40B4-BE49-F238E27FC236}">
                <a16:creationId xmlns:a16="http://schemas.microsoft.com/office/drawing/2014/main" id="{A7D545AE-F673-49ED-B962-06B7290B27C4}"/>
              </a:ext>
            </a:extLst>
          </p:cNvPr>
          <p:cNvSpPr/>
          <p:nvPr/>
        </p:nvSpPr>
        <p:spPr>
          <a:xfrm flipH="1">
            <a:off x="0" y="5445125"/>
            <a:ext cx="12192000" cy="1412876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8CC63D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CE0C8103-6FAF-4F1C-B794-AEA4D497E6A7}"/>
              </a:ext>
            </a:extLst>
          </p:cNvPr>
          <p:cNvSpPr/>
          <p:nvPr/>
        </p:nvSpPr>
        <p:spPr>
          <a:xfrm>
            <a:off x="-2624640" y="2852738"/>
            <a:ext cx="11325613" cy="4005263"/>
          </a:xfrm>
          <a:custGeom>
            <a:avLst/>
            <a:gdLst>
              <a:gd name="connsiteX0" fmla="*/ 4824066 w 8973643"/>
              <a:gd name="connsiteY0" fmla="*/ 1 h 3173497"/>
              <a:gd name="connsiteX1" fmla="*/ 5351752 w 8973643"/>
              <a:gd name="connsiteY1" fmla="*/ 636773 h 3173497"/>
              <a:gd name="connsiteX2" fmla="*/ 6354642 w 8973643"/>
              <a:gd name="connsiteY2" fmla="*/ 2524567 h 3173497"/>
              <a:gd name="connsiteX3" fmla="*/ 7180551 w 8973643"/>
              <a:gd name="connsiteY3" fmla="*/ 1521677 h 3173497"/>
              <a:gd name="connsiteX4" fmla="*/ 7858979 w 8973643"/>
              <a:gd name="connsiteY4" fmla="*/ 2023122 h 3173497"/>
              <a:gd name="connsiteX5" fmla="*/ 8065455 w 8973643"/>
              <a:gd name="connsiteY5" fmla="*/ 1521677 h 3173497"/>
              <a:gd name="connsiteX6" fmla="*/ 8950359 w 8973643"/>
              <a:gd name="connsiteY6" fmla="*/ 3114503 h 3173497"/>
              <a:gd name="connsiteX7" fmla="*/ 8973643 w 8973643"/>
              <a:gd name="connsiteY7" fmla="*/ 3173497 h 3173497"/>
              <a:gd name="connsiteX8" fmla="*/ 0 w 8973643"/>
              <a:gd name="connsiteY8" fmla="*/ 3173497 h 3173497"/>
              <a:gd name="connsiteX9" fmla="*/ 11281 w 8973643"/>
              <a:gd name="connsiteY9" fmla="*/ 3160303 h 3173497"/>
              <a:gd name="connsiteX10" fmla="*/ 868242 w 8973643"/>
              <a:gd name="connsiteY10" fmla="*/ 2406580 h 3173497"/>
              <a:gd name="connsiteX11" fmla="*/ 1605662 w 8973643"/>
              <a:gd name="connsiteY11" fmla="*/ 1403690 h 3173497"/>
              <a:gd name="connsiteX12" fmla="*/ 1812139 w 8973643"/>
              <a:gd name="connsiteY12" fmla="*/ 1669161 h 3173497"/>
              <a:gd name="connsiteX13" fmla="*/ 2490565 w 8973643"/>
              <a:gd name="connsiteY13" fmla="*/ 872748 h 3173497"/>
              <a:gd name="connsiteX14" fmla="*/ 2903520 w 8973643"/>
              <a:gd name="connsiteY14" fmla="*/ 1256206 h 3173497"/>
              <a:gd name="connsiteX15" fmla="*/ 3493455 w 8973643"/>
              <a:gd name="connsiteY15" fmla="*/ 843251 h 3173497"/>
              <a:gd name="connsiteX16" fmla="*/ 3758926 w 8973643"/>
              <a:gd name="connsiteY16" fmla="*/ 1197212 h 3173497"/>
              <a:gd name="connsiteX17" fmla="*/ 4732320 w 8973643"/>
              <a:gd name="connsiteY17" fmla="*/ 17341 h 3173497"/>
              <a:gd name="connsiteX18" fmla="*/ 4824066 w 8973643"/>
              <a:gd name="connsiteY18" fmla="*/ 1 h 317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973643" h="3173497">
                <a:moveTo>
                  <a:pt x="4824066" y="1"/>
                </a:moveTo>
                <a:cubicBezTo>
                  <a:pt x="5021603" y="-403"/>
                  <a:pt x="5115163" y="271136"/>
                  <a:pt x="5351752" y="636773"/>
                </a:cubicBezTo>
                <a:cubicBezTo>
                  <a:pt x="5622139" y="1054644"/>
                  <a:pt x="6049842" y="2377083"/>
                  <a:pt x="6354642" y="2524567"/>
                </a:cubicBezTo>
                <a:cubicBezTo>
                  <a:pt x="6659442" y="2672051"/>
                  <a:pt x="6929829" y="1605251"/>
                  <a:pt x="7180551" y="1521677"/>
                </a:cubicBezTo>
                <a:cubicBezTo>
                  <a:pt x="7431275" y="1438103"/>
                  <a:pt x="7711495" y="2023122"/>
                  <a:pt x="7858979" y="2023122"/>
                </a:cubicBezTo>
                <a:cubicBezTo>
                  <a:pt x="8006463" y="2023122"/>
                  <a:pt x="7883559" y="1339780"/>
                  <a:pt x="8065455" y="1521677"/>
                </a:cubicBezTo>
                <a:cubicBezTo>
                  <a:pt x="8247351" y="1703574"/>
                  <a:pt x="8812707" y="2662219"/>
                  <a:pt x="8950359" y="3114503"/>
                </a:cubicBezTo>
                <a:lnTo>
                  <a:pt x="8973643" y="3173497"/>
                </a:lnTo>
                <a:lnTo>
                  <a:pt x="0" y="3173497"/>
                </a:lnTo>
                <a:lnTo>
                  <a:pt x="11281" y="3160303"/>
                </a:lnTo>
                <a:cubicBezTo>
                  <a:pt x="238594" y="2922236"/>
                  <a:pt x="623051" y="2677582"/>
                  <a:pt x="868242" y="2406580"/>
                </a:cubicBezTo>
                <a:cubicBezTo>
                  <a:pt x="1148461" y="2096864"/>
                  <a:pt x="1448346" y="1526593"/>
                  <a:pt x="1605662" y="1403690"/>
                </a:cubicBezTo>
                <a:cubicBezTo>
                  <a:pt x="1762978" y="1280787"/>
                  <a:pt x="1664655" y="1757651"/>
                  <a:pt x="1812139" y="1669161"/>
                </a:cubicBezTo>
                <a:cubicBezTo>
                  <a:pt x="1959623" y="1580671"/>
                  <a:pt x="2308668" y="941574"/>
                  <a:pt x="2490565" y="872748"/>
                </a:cubicBezTo>
                <a:cubicBezTo>
                  <a:pt x="2672462" y="803922"/>
                  <a:pt x="2736372" y="1261122"/>
                  <a:pt x="2903520" y="1256206"/>
                </a:cubicBezTo>
                <a:cubicBezTo>
                  <a:pt x="3070668" y="1251290"/>
                  <a:pt x="3350887" y="853083"/>
                  <a:pt x="3493455" y="843251"/>
                </a:cubicBezTo>
                <a:cubicBezTo>
                  <a:pt x="3636023" y="833419"/>
                  <a:pt x="3552449" y="1334864"/>
                  <a:pt x="3758926" y="1197212"/>
                </a:cubicBezTo>
                <a:cubicBezTo>
                  <a:pt x="3965403" y="1059560"/>
                  <a:pt x="4466849" y="110747"/>
                  <a:pt x="4732320" y="17341"/>
                </a:cubicBezTo>
                <a:cubicBezTo>
                  <a:pt x="4765504" y="5666"/>
                  <a:pt x="4795846" y="58"/>
                  <a:pt x="4824066" y="1"/>
                </a:cubicBezTo>
                <a:close/>
              </a:path>
            </a:pathLst>
          </a:custGeom>
          <a:solidFill>
            <a:srgbClr val="7AB8B7"/>
          </a:solidFill>
          <a:ln>
            <a:noFill/>
          </a:ln>
          <a:effectLst>
            <a:outerShdw blurRad="152400" dist="38100" dir="16200000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Rounded Rectangle 70"/>
          <p:cNvSpPr/>
          <p:nvPr/>
        </p:nvSpPr>
        <p:spPr>
          <a:xfrm>
            <a:off x="369760" y="348810"/>
            <a:ext cx="10733953" cy="62284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组合 3">
            <a:extLst>
              <a:ext uri="{FF2B5EF4-FFF2-40B4-BE49-F238E27FC236}">
                <a16:creationId xmlns:a16="http://schemas.microsoft.com/office/drawing/2014/main" id="{853961AF-A299-4032-956D-B72727AB40D0}"/>
              </a:ext>
            </a:extLst>
          </p:cNvPr>
          <p:cNvGrpSpPr/>
          <p:nvPr/>
        </p:nvGrpSpPr>
        <p:grpSpPr>
          <a:xfrm>
            <a:off x="125410" y="-190013"/>
            <a:ext cx="2478651" cy="2478651"/>
            <a:chOff x="14658975" y="-3295650"/>
            <a:chExt cx="3200400" cy="3200400"/>
          </a:xfrm>
        </p:grpSpPr>
        <p:sp>
          <p:nvSpPr>
            <p:cNvPr id="6" name="星形: 十二角 19">
              <a:extLst>
                <a:ext uri="{FF2B5EF4-FFF2-40B4-BE49-F238E27FC236}">
                  <a16:creationId xmlns:a16="http://schemas.microsoft.com/office/drawing/2014/main" id="{9B03A272-86EB-4A59-BEC2-19E5CE7A8739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5">
              <a:extLst>
                <a:ext uri="{FF2B5EF4-FFF2-40B4-BE49-F238E27FC236}">
                  <a16:creationId xmlns:a16="http://schemas.microsoft.com/office/drawing/2014/main" id="{8676D8EA-88A3-41EA-BA2F-FE30A66B943E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6">
            <a:extLst>
              <a:ext uri="{FF2B5EF4-FFF2-40B4-BE49-F238E27FC236}">
                <a16:creationId xmlns:a16="http://schemas.microsoft.com/office/drawing/2014/main" id="{DE439304-1B4F-457E-B635-2FA6DA259893}"/>
              </a:ext>
            </a:extLst>
          </p:cNvPr>
          <p:cNvGrpSpPr/>
          <p:nvPr/>
        </p:nvGrpSpPr>
        <p:grpSpPr>
          <a:xfrm>
            <a:off x="997664" y="-555738"/>
            <a:ext cx="1398369" cy="2548575"/>
            <a:chOff x="9142970" y="-1812924"/>
            <a:chExt cx="2408862" cy="4390233"/>
          </a:xfrm>
        </p:grpSpPr>
        <p:cxnSp>
          <p:nvCxnSpPr>
            <p:cNvPr id="9" name="直接连接符 7">
              <a:extLst>
                <a:ext uri="{FF2B5EF4-FFF2-40B4-BE49-F238E27FC236}">
                  <a16:creationId xmlns:a16="http://schemas.microsoft.com/office/drawing/2014/main" id="{9AB10296-6148-41EE-825C-E7E529169B2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8">
              <a:extLst>
                <a:ext uri="{FF2B5EF4-FFF2-40B4-BE49-F238E27FC236}">
                  <a16:creationId xmlns:a16="http://schemas.microsoft.com/office/drawing/2014/main" id="{95DD63A5-39E6-45AF-A9BA-2CEA87E7572D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B4CB9AA-FED3-4E33-8209-E3226F2E3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sp>
        <p:nvSpPr>
          <p:cNvPr id="13" name="任意多边形: 形状 11">
            <a:extLst>
              <a:ext uri="{FF2B5EF4-FFF2-40B4-BE49-F238E27FC236}">
                <a16:creationId xmlns:a16="http://schemas.microsoft.com/office/drawing/2014/main" id="{871E0641-0B84-45C1-B13B-AC6C293E6B73}"/>
              </a:ext>
            </a:extLst>
          </p:cNvPr>
          <p:cNvSpPr/>
          <p:nvPr/>
        </p:nvSpPr>
        <p:spPr>
          <a:xfrm>
            <a:off x="67951" y="6162700"/>
            <a:ext cx="12192000" cy="679992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" name="组合 35">
            <a:extLst>
              <a:ext uri="{FF2B5EF4-FFF2-40B4-BE49-F238E27FC236}">
                <a16:creationId xmlns:a16="http://schemas.microsoft.com/office/drawing/2014/main" id="{57731E8A-AF3E-4920-B2FE-A6CC761EFE01}"/>
              </a:ext>
            </a:extLst>
          </p:cNvPr>
          <p:cNvGrpSpPr/>
          <p:nvPr/>
        </p:nvGrpSpPr>
        <p:grpSpPr>
          <a:xfrm>
            <a:off x="9949857" y="-1840881"/>
            <a:ext cx="2408862" cy="4390233"/>
            <a:chOff x="9142970" y="-1812924"/>
            <a:chExt cx="2408862" cy="4390233"/>
          </a:xfrm>
        </p:grpSpPr>
        <p:cxnSp>
          <p:nvCxnSpPr>
            <p:cNvPr id="15" name="直接连接符 36">
              <a:extLst>
                <a:ext uri="{FF2B5EF4-FFF2-40B4-BE49-F238E27FC236}">
                  <a16:creationId xmlns:a16="http://schemas.microsoft.com/office/drawing/2014/main" id="{96AFD0D8-839B-4DF7-9B08-B6A91452EAE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37">
              <a:extLst>
                <a:ext uri="{FF2B5EF4-FFF2-40B4-BE49-F238E27FC236}">
                  <a16:creationId xmlns:a16="http://schemas.microsoft.com/office/drawing/2014/main" id="{CDC340D5-365F-46C2-B968-7AD5A609A0AC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图片 38">
              <a:extLst>
                <a:ext uri="{FF2B5EF4-FFF2-40B4-BE49-F238E27FC236}">
                  <a16:creationId xmlns:a16="http://schemas.microsoft.com/office/drawing/2014/main" id="{B77916C8-175E-4C4C-B743-27400449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22" name="图片 13">
            <a:extLst>
              <a:ext uri="{FF2B5EF4-FFF2-40B4-BE49-F238E27FC236}">
                <a16:creationId xmlns:a16="http://schemas.microsoft.com/office/drawing/2014/main" id="{8A4016FE-07BD-43EA-B7B0-72EE7610D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338" y="5546516"/>
            <a:ext cx="2367815" cy="1176067"/>
          </a:xfrm>
          <a:prstGeom prst="rect">
            <a:avLst/>
          </a:prstGeom>
        </p:spPr>
      </p:pic>
      <p:grpSp>
        <p:nvGrpSpPr>
          <p:cNvPr id="23" name="组合 17">
            <a:extLst>
              <a:ext uri="{FF2B5EF4-FFF2-40B4-BE49-F238E27FC236}">
                <a16:creationId xmlns:a16="http://schemas.microsoft.com/office/drawing/2014/main" id="{B52301A0-6BA1-4332-8728-DDBF879B3ABA}"/>
              </a:ext>
            </a:extLst>
          </p:cNvPr>
          <p:cNvGrpSpPr/>
          <p:nvPr/>
        </p:nvGrpSpPr>
        <p:grpSpPr>
          <a:xfrm>
            <a:off x="8252300" y="6173285"/>
            <a:ext cx="1660711" cy="807868"/>
            <a:chOff x="2579649" y="5529206"/>
            <a:chExt cx="2452912" cy="1193242"/>
          </a:xfrm>
        </p:grpSpPr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ADF556F2-64B8-4F86-A360-EB87404C7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5614" y="5529206"/>
              <a:ext cx="2386947" cy="1057689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25" name="图片 15">
              <a:extLst>
                <a:ext uri="{FF2B5EF4-FFF2-40B4-BE49-F238E27FC236}">
                  <a16:creationId xmlns:a16="http://schemas.microsoft.com/office/drawing/2014/main" id="{D3A01FBE-1359-48D1-9130-35FB9BA6D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9632" y="6211330"/>
              <a:ext cx="1269277" cy="511118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16">
              <a:extLst>
                <a:ext uri="{FF2B5EF4-FFF2-40B4-BE49-F238E27FC236}">
                  <a16:creationId xmlns:a16="http://schemas.microsoft.com/office/drawing/2014/main" id="{AA22A950-97BB-4CCF-9666-1D96DC752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649" y="6281904"/>
              <a:ext cx="1094018" cy="440544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7" name="图片 18">
            <a:extLst>
              <a:ext uri="{FF2B5EF4-FFF2-40B4-BE49-F238E27FC236}">
                <a16:creationId xmlns:a16="http://schemas.microsoft.com/office/drawing/2014/main" id="{03AC793D-FE0B-4EE6-B86F-5889A897D7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89" y="6063713"/>
            <a:ext cx="550926" cy="552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28" name="图片 19">
            <a:extLst>
              <a:ext uri="{FF2B5EF4-FFF2-40B4-BE49-F238E27FC236}">
                <a16:creationId xmlns:a16="http://schemas.microsoft.com/office/drawing/2014/main" id="{40C49FDC-1E82-499C-9917-2792CA0BD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808" y="6372494"/>
            <a:ext cx="340396" cy="3416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D6D23EC-4D11-0E41-897E-5079A9B5B768}"/>
              </a:ext>
            </a:extLst>
          </p:cNvPr>
          <p:cNvSpPr/>
          <p:nvPr/>
        </p:nvSpPr>
        <p:spPr>
          <a:xfrm>
            <a:off x="1548632" y="383350"/>
            <a:ext cx="1411543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9751E1-502F-E043-A8A7-F510D00DFD21}"/>
              </a:ext>
            </a:extLst>
          </p:cNvPr>
          <p:cNvGrpSpPr/>
          <p:nvPr/>
        </p:nvGrpSpPr>
        <p:grpSpPr>
          <a:xfrm>
            <a:off x="930678" y="243868"/>
            <a:ext cx="10150610" cy="1224181"/>
            <a:chOff x="1183343" y="1379686"/>
            <a:chExt cx="10150610" cy="122418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FBF46D-92DA-6848-802B-6EF1B9955CCC}"/>
                </a:ext>
              </a:extLst>
            </p:cNvPr>
            <p:cNvSpPr txBox="1"/>
            <p:nvPr/>
          </p:nvSpPr>
          <p:spPr>
            <a:xfrm>
              <a:off x="1888087" y="1379686"/>
              <a:ext cx="9445866" cy="1224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/ S 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dưới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đây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59A626F-D980-5A4D-9A89-8BBEB898A1B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0D2C0C-CF5F-9241-A0EE-10B1933C2333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0DC78EC-7E62-1B4E-A296-FB5601A220AB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65DDEC5B-9A40-254F-BBDC-9DA44627D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9555F9D-6AA2-A84F-ABC8-0BDA65D83809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171FBE6-713D-8B46-96BF-6DAE086D0E0C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5DDE849-B424-8840-8DBB-C514DAD79F8A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7AC93E2-A2F2-0749-86C8-D8430855C080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947D068-1DF3-3D48-ABA3-D032A0F4F77A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42CAFC1-D676-CE4D-998B-59545A794E5E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86C1F65-FE3F-DB46-B6D5-91BE76320501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01B3D0D-24AA-CC40-ADEE-2B55727EB4A1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C3A3935-315E-0D41-BCBB-4CFFAC79630A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8660481-AE32-FA49-8196-5C4076981993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B951D25-5095-ED4A-BD42-792273F80115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358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DD5CA3-891A-474D-9B6C-D57C5F1BE001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359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47A999-16FC-4742-8640-2D48948C14D3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FFC17B-51A4-4A40-9F50-A4E5CC8D24F7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3844EB-0538-914F-AF40-E55C049D48A2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F9EA92-EB1E-AD4E-93A9-190A031213F1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363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B0484B-D777-3E41-BFF2-4447AFC5612A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5594164-8C37-7D4D-9497-7AD958B71237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2037BA5-3128-FE46-966B-8077BB1DA349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CF777D-2AAC-444A-A8F4-7EB68B839144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367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ED3AD2A0-655E-2346-B3A9-DE07FF3F5A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3A9063F-7B48-4148-AD03-0620571A29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6956D0E-1DFA-C642-852B-73008E5F56D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D56777F-6BEB-5541-9750-C26A0A7DEB9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2CA45135-14A9-544C-B896-55D2E24E14E9}"/>
              </a:ext>
            </a:extLst>
          </p:cNvPr>
          <p:cNvGrpSpPr/>
          <p:nvPr/>
        </p:nvGrpSpPr>
        <p:grpSpPr>
          <a:xfrm>
            <a:off x="1049244" y="3417994"/>
            <a:ext cx="6725743" cy="3619132"/>
            <a:chOff x="1049244" y="3417994"/>
            <a:chExt cx="6725743" cy="36191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8284FB0-CEAA-024E-82F6-925B95529DA1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 các số đã che đi: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Nam che số lớn nhất.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Rô-bốt che số lớn nhất.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Việt che số 360.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Mai che số 362.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endParaRPr kumimoji="0" lang="en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1119EDA5-0BDF-1E4B-98FA-B484A6063B80}"/>
                </a:ext>
              </a:extLst>
            </p:cNvPr>
            <p:cNvSpPr/>
            <p:nvPr/>
          </p:nvSpPr>
          <p:spPr>
            <a:xfrm>
              <a:off x="7165041" y="3884974"/>
              <a:ext cx="589850" cy="6455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1D9B674-8C06-4F4F-9C40-FF2ADC0F2763}"/>
                </a:ext>
              </a:extLst>
            </p:cNvPr>
            <p:cNvSpPr/>
            <p:nvPr/>
          </p:nvSpPr>
          <p:spPr>
            <a:xfrm>
              <a:off x="7172789" y="458405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AEB0D29A-51D1-B142-AD50-A68E3C172743}"/>
                </a:ext>
              </a:extLst>
            </p:cNvPr>
            <p:cNvSpPr/>
            <p:nvPr/>
          </p:nvSpPr>
          <p:spPr>
            <a:xfrm>
              <a:off x="7185137" y="521007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4CF9A976-327D-1A43-93DD-2F2BC0CD5E08}"/>
                </a:ext>
              </a:extLst>
            </p:cNvPr>
            <p:cNvSpPr/>
            <p:nvPr/>
          </p:nvSpPr>
          <p:spPr>
            <a:xfrm>
              <a:off x="7182837" y="5846145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F41C318-6195-4D44-8BFF-9C5BB885BE17}"/>
              </a:ext>
            </a:extLst>
          </p:cNvPr>
          <p:cNvSpPr txBox="1"/>
          <p:nvPr/>
        </p:nvSpPr>
        <p:spPr>
          <a:xfrm>
            <a:off x="7240822" y="3956386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FC05233-74CB-B24C-B678-B481534B70A2}"/>
              </a:ext>
            </a:extLst>
          </p:cNvPr>
          <p:cNvSpPr txBox="1"/>
          <p:nvPr/>
        </p:nvSpPr>
        <p:spPr>
          <a:xfrm>
            <a:off x="7255812" y="4602157"/>
            <a:ext cx="4619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10867D1-9AE2-A144-96B8-ACB3058A39C3}"/>
              </a:ext>
            </a:extLst>
          </p:cNvPr>
          <p:cNvSpPr txBox="1"/>
          <p:nvPr/>
        </p:nvSpPr>
        <p:spPr>
          <a:xfrm>
            <a:off x="7254809" y="5232463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120250A-1DF3-644E-ACBF-715CED0843E8}"/>
              </a:ext>
            </a:extLst>
          </p:cNvPr>
          <p:cNvSpPr txBox="1"/>
          <p:nvPr/>
        </p:nvSpPr>
        <p:spPr>
          <a:xfrm>
            <a:off x="7254809" y="5878234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1936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33333E-6 L -0.00039 -0.10764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0.00039 -0.10764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22222E-6 L -0.00039 -0.10764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33333E-6 L -0.00039 -0.10764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 animBg="1"/>
          <p:bldP spid="67" grpId="0" animBg="1"/>
          <p:bldP spid="68" grpId="0" animBg="1"/>
          <p:bldP spid="6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33333E-6 L -0.00039 -0.10764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0.00039 -0.10764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22222E-6 L -0.00039 -0.10764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33333E-6 L -0.00039 -0.10764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 animBg="1"/>
          <p:bldP spid="67" grpId="0" animBg="1"/>
          <p:bldP spid="68" grpId="0" animBg="1"/>
          <p:bldP spid="6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561655" y="225227"/>
            <a:ext cx="1803160" cy="1030830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任意多边形: 形状 35">
            <a:extLst>
              <a:ext uri="{FF2B5EF4-FFF2-40B4-BE49-F238E27FC236}">
                <a16:creationId xmlns:a16="http://schemas.microsoft.com/office/drawing/2014/main" id="{9F2A696B-CC8E-4476-90F1-BFC7B55A6682}"/>
              </a:ext>
            </a:extLst>
          </p:cNvPr>
          <p:cNvSpPr/>
          <p:nvPr/>
        </p:nvSpPr>
        <p:spPr>
          <a:xfrm>
            <a:off x="0" y="5650192"/>
            <a:ext cx="12192000" cy="1207808"/>
          </a:xfrm>
          <a:custGeom>
            <a:avLst/>
            <a:gdLst>
              <a:gd name="connsiteX0" fmla="*/ 705297 w 12192000"/>
              <a:gd name="connsiteY0" fmla="*/ 663 h 1207808"/>
              <a:gd name="connsiteX1" fmla="*/ 2876551 w 12192000"/>
              <a:gd name="connsiteY1" fmla="*/ 160058 h 1207808"/>
              <a:gd name="connsiteX2" fmla="*/ 6762751 w 12192000"/>
              <a:gd name="connsiteY2" fmla="*/ 388658 h 1207808"/>
              <a:gd name="connsiteX3" fmla="*/ 11125200 w 12192000"/>
              <a:gd name="connsiteY3" fmla="*/ 160058 h 1207808"/>
              <a:gd name="connsiteX4" fmla="*/ 12027266 w 12192000"/>
              <a:gd name="connsiteY4" fmla="*/ 68920 h 1207808"/>
              <a:gd name="connsiteX5" fmla="*/ 12192000 w 12192000"/>
              <a:gd name="connsiteY5" fmla="*/ 46460 h 1207808"/>
              <a:gd name="connsiteX6" fmla="*/ 12192000 w 12192000"/>
              <a:gd name="connsiteY6" fmla="*/ 1207808 h 1207808"/>
              <a:gd name="connsiteX7" fmla="*/ 0 w 12192000"/>
              <a:gd name="connsiteY7" fmla="*/ 1207808 h 1207808"/>
              <a:gd name="connsiteX8" fmla="*/ 0 w 12192000"/>
              <a:gd name="connsiteY8" fmla="*/ 39643 h 1207808"/>
              <a:gd name="connsiteX9" fmla="*/ 107127 w 12192000"/>
              <a:gd name="connsiteY9" fmla="*/ 22450 h 1207808"/>
              <a:gd name="connsiteX10" fmla="*/ 705297 w 12192000"/>
              <a:gd name="connsiteY10" fmla="*/ 663 h 12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207808">
                <a:moveTo>
                  <a:pt x="705297" y="663"/>
                </a:moveTo>
                <a:cubicBezTo>
                  <a:pt x="1621036" y="11826"/>
                  <a:pt x="2876551" y="160058"/>
                  <a:pt x="2876551" y="160058"/>
                </a:cubicBezTo>
                <a:cubicBezTo>
                  <a:pt x="4010025" y="217208"/>
                  <a:pt x="5387976" y="388658"/>
                  <a:pt x="6762751" y="388658"/>
                </a:cubicBezTo>
                <a:cubicBezTo>
                  <a:pt x="8137525" y="388658"/>
                  <a:pt x="10109200" y="201333"/>
                  <a:pt x="11125200" y="160058"/>
                </a:cubicBezTo>
                <a:cubicBezTo>
                  <a:pt x="11506200" y="144580"/>
                  <a:pt x="11795671" y="102313"/>
                  <a:pt x="12027266" y="68920"/>
                </a:cubicBezTo>
                <a:lnTo>
                  <a:pt x="12192000" y="46460"/>
                </a:lnTo>
                <a:lnTo>
                  <a:pt x="12192000" y="1207808"/>
                </a:lnTo>
                <a:lnTo>
                  <a:pt x="0" y="1207808"/>
                </a:lnTo>
                <a:lnTo>
                  <a:pt x="0" y="39643"/>
                </a:lnTo>
                <a:lnTo>
                  <a:pt x="107127" y="22450"/>
                </a:lnTo>
                <a:cubicBezTo>
                  <a:pt x="268663" y="3649"/>
                  <a:pt x="476362" y="-2128"/>
                  <a:pt x="705297" y="663"/>
                </a:cubicBezTo>
                <a:close/>
              </a:path>
            </a:pathLst>
          </a:custGeom>
          <a:solidFill>
            <a:srgbClr val="8CC63D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2">
            <a:extLst>
              <a:ext uri="{FF2B5EF4-FFF2-40B4-BE49-F238E27FC236}">
                <a16:creationId xmlns:a16="http://schemas.microsoft.com/office/drawing/2014/main" id="{6CC22CAB-1F78-4D61-9778-28FC4958D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09583" y="1684613"/>
            <a:ext cx="5241856" cy="5173387"/>
          </a:xfrm>
          <a:prstGeom prst="rect">
            <a:avLst/>
          </a:prstGeom>
        </p:spPr>
      </p:pic>
      <p:grpSp>
        <p:nvGrpSpPr>
          <p:cNvPr id="4" name="组合 14">
            <a:extLst>
              <a:ext uri="{FF2B5EF4-FFF2-40B4-BE49-F238E27FC236}">
                <a16:creationId xmlns:a16="http://schemas.microsoft.com/office/drawing/2014/main" id="{EFF9C99B-45F0-4DF5-9E64-4B73DB12A7DD}"/>
              </a:ext>
            </a:extLst>
          </p:cNvPr>
          <p:cNvGrpSpPr/>
          <p:nvPr/>
        </p:nvGrpSpPr>
        <p:grpSpPr>
          <a:xfrm>
            <a:off x="10058401" y="155643"/>
            <a:ext cx="1990017" cy="1684613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18CB42BF-A631-47B0-AE22-567CC89E425F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16">
              <a:extLst>
                <a:ext uri="{FF2B5EF4-FFF2-40B4-BE49-F238E27FC236}">
                  <a16:creationId xmlns:a16="http://schemas.microsoft.com/office/drawing/2014/main" id="{1285A166-1C20-484F-A7A0-2F6F64F9E642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F66F8C-9908-9348-AC5A-1B0F00B4C020}"/>
              </a:ext>
            </a:extLst>
          </p:cNvPr>
          <p:cNvGrpSpPr/>
          <p:nvPr/>
        </p:nvGrpSpPr>
        <p:grpSpPr>
          <a:xfrm>
            <a:off x="427102" y="290352"/>
            <a:ext cx="10231673" cy="965705"/>
            <a:chOff x="819034" y="1137624"/>
            <a:chExt cx="10231673" cy="9657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D3CC0E-6777-A841-9C68-F11E1DD9E766}"/>
                </a:ext>
              </a:extLst>
            </p:cNvPr>
            <p:cNvSpPr txBox="1"/>
            <p:nvPr/>
          </p:nvSpPr>
          <p:spPr>
            <a:xfrm>
              <a:off x="1604841" y="1137625"/>
              <a:ext cx="9445866" cy="90159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BF45735-0B61-B944-9D2B-0488482C2CB9}"/>
                </a:ext>
              </a:extLst>
            </p:cNvPr>
            <p:cNvSpPr/>
            <p:nvPr/>
          </p:nvSpPr>
          <p:spPr>
            <a:xfrm>
              <a:off x="819034" y="1137624"/>
              <a:ext cx="1008076" cy="965705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F7890144-EC81-45DD-8FAF-AB146E3E63A4}"/>
              </a:ext>
            </a:extLst>
          </p:cNvPr>
          <p:cNvSpPr/>
          <p:nvPr/>
        </p:nvSpPr>
        <p:spPr>
          <a:xfrm>
            <a:off x="-20482" y="6140349"/>
            <a:ext cx="12192000" cy="679992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960E5B-99CF-4AFE-9DC5-6CA448F54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995" y="6063713"/>
            <a:ext cx="550926" cy="552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4B30629-B707-41DC-9B50-424D0A520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12" y="6308726"/>
            <a:ext cx="403927" cy="405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783924" y="64081"/>
            <a:ext cx="1285288" cy="1272143"/>
          </a:xfrm>
          <a:prstGeom prst="rect">
            <a:avLst/>
          </a:prstGeom>
          <a:noFill/>
        </p:spPr>
        <p:txBody>
          <a:bodyPr wrap="none" lIns="162560" tIns="81280" rIns="162560" bIns="81280">
            <a:spAutoFit/>
          </a:bodyPr>
          <a:lstStyle/>
          <a:p>
            <a:pPr algn="ctr"/>
            <a:r>
              <a:rPr lang="vi-VN" sz="7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Nokia Standard" panose="02040603050506020204" pitchFamily="18" charset="0"/>
              </a:rPr>
              <a:t>Số</a:t>
            </a:r>
            <a:endParaRPr lang="en-US" sz="720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Nokia Standard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273" y="2863537"/>
            <a:ext cx="7371578" cy="762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liền sau của 999 là: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4658" y="4271305"/>
            <a:ext cx="9426814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599 là số liền trước của số: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4658" y="1734283"/>
            <a:ext cx="7520193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liền trước của 680 là: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17" y="4496638"/>
            <a:ext cx="1257975" cy="2069572"/>
          </a:xfrm>
          <a:prstGeom prst="rect">
            <a:avLst/>
          </a:prstGeom>
        </p:spPr>
      </p:pic>
      <p:grpSp>
        <p:nvGrpSpPr>
          <p:cNvPr id="19" name="组合 6">
            <a:extLst>
              <a:ext uri="{FF2B5EF4-FFF2-40B4-BE49-F238E27FC236}">
                <a16:creationId xmlns:a16="http://schemas.microsoft.com/office/drawing/2014/main" id="{9B0575DB-48EC-4732-97ED-E03770BDAECE}"/>
              </a:ext>
            </a:extLst>
          </p:cNvPr>
          <p:cNvGrpSpPr/>
          <p:nvPr/>
        </p:nvGrpSpPr>
        <p:grpSpPr>
          <a:xfrm>
            <a:off x="10510807" y="5885408"/>
            <a:ext cx="1660711" cy="807868"/>
            <a:chOff x="2579649" y="5529206"/>
            <a:chExt cx="2452912" cy="1193242"/>
          </a:xfrm>
        </p:grpSpPr>
        <p:pic>
          <p:nvPicPr>
            <p:cNvPr id="20" name="图片 7">
              <a:extLst>
                <a:ext uri="{FF2B5EF4-FFF2-40B4-BE49-F238E27FC236}">
                  <a16:creationId xmlns:a16="http://schemas.microsoft.com/office/drawing/2014/main" id="{F2AF6BB4-FEDB-449A-9F48-F39650F8A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5614" y="5529206"/>
              <a:ext cx="2386947" cy="1057689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80B58A14-C712-4DEB-9C52-0C7D35364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9632" y="6211330"/>
              <a:ext cx="1269277" cy="511118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9">
              <a:extLst>
                <a:ext uri="{FF2B5EF4-FFF2-40B4-BE49-F238E27FC236}">
                  <a16:creationId xmlns:a16="http://schemas.microsoft.com/office/drawing/2014/main" id="{63945768-7E5C-4CDA-9A12-A0CAB11BE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649" y="6281904"/>
              <a:ext cx="1094018" cy="440544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5" name="TextBox 24"/>
          <p:cNvSpPr txBox="1"/>
          <p:nvPr/>
        </p:nvSpPr>
        <p:spPr>
          <a:xfrm>
            <a:off x="164658" y="5550667"/>
            <a:ext cx="8391048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800 là số liền sau của số: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5F1B31-4B0C-2341-816D-7879ABE10425}"/>
              </a:ext>
            </a:extLst>
          </p:cNvPr>
          <p:cNvSpPr txBox="1"/>
          <p:nvPr/>
        </p:nvSpPr>
        <p:spPr>
          <a:xfrm>
            <a:off x="6678633" y="1681149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679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C06F27-3DE6-0549-BD05-609D30F3EA74}"/>
              </a:ext>
            </a:extLst>
          </p:cNvPr>
          <p:cNvSpPr txBox="1"/>
          <p:nvPr/>
        </p:nvSpPr>
        <p:spPr>
          <a:xfrm>
            <a:off x="6303530" y="2859992"/>
            <a:ext cx="1396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864E27-7352-A444-B3D9-3238E1FDCB27}"/>
              </a:ext>
            </a:extLst>
          </p:cNvPr>
          <p:cNvSpPr txBox="1"/>
          <p:nvPr/>
        </p:nvSpPr>
        <p:spPr>
          <a:xfrm>
            <a:off x="8249055" y="4213551"/>
            <a:ext cx="12091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E1CFED-B3AE-8A41-A137-9D609FECA3E8}"/>
              </a:ext>
            </a:extLst>
          </p:cNvPr>
          <p:cNvSpPr txBox="1"/>
          <p:nvPr/>
        </p:nvSpPr>
        <p:spPr>
          <a:xfrm>
            <a:off x="7275883" y="5570062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799</a:t>
            </a:r>
          </a:p>
        </p:txBody>
      </p:sp>
    </p:spTree>
    <p:extLst>
      <p:ext uri="{BB962C8B-B14F-4D97-AF65-F5344CB8AC3E}">
        <p14:creationId xmlns:p14="http://schemas.microsoft.com/office/powerpoint/2010/main" val="19774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/>
          <p:bldP spid="2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428017" y="4729268"/>
            <a:ext cx="10612882" cy="1955566"/>
          </a:xfrm>
          <a:prstGeom prst="roundRect">
            <a:avLst/>
          </a:prstGeom>
          <a:solidFill>
            <a:schemeClr val="bg1"/>
          </a:solidFill>
          <a:ln w="63500" cmpd="thickThin">
            <a:solidFill>
              <a:schemeClr val="accent1">
                <a:shade val="50000"/>
                <a:alpha val="81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33147" y="133163"/>
            <a:ext cx="10113245" cy="899347"/>
          </a:xfrm>
          <a:prstGeom prst="rect">
            <a:avLst/>
          </a:prstGeom>
          <a:solidFill>
            <a:schemeClr val="bg1"/>
          </a:solidFill>
          <a:ln w="79375" cmpd="thickThin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991040" y="762866"/>
            <a:ext cx="7637124" cy="3980980"/>
          </a:xfrm>
          <a:prstGeom prst="roundRect">
            <a:avLst/>
          </a:prstGeom>
          <a:solidFill>
            <a:schemeClr val="bg1"/>
          </a:solidFill>
          <a:ln w="63500" cmpd="thickThin">
            <a:solidFill>
              <a:schemeClr val="accent1">
                <a:shade val="50000"/>
                <a:alpha val="81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043504-884A-9D46-A562-6F314E893EE1}"/>
              </a:ext>
            </a:extLst>
          </p:cNvPr>
          <p:cNvGrpSpPr/>
          <p:nvPr/>
        </p:nvGrpSpPr>
        <p:grpSpPr>
          <a:xfrm>
            <a:off x="705521" y="39911"/>
            <a:ext cx="10695295" cy="854780"/>
            <a:chOff x="1183343" y="1180112"/>
            <a:chExt cx="10208160" cy="85478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77B5E3-F1C5-3B4A-A1A9-B3F4BE2BD9B4}"/>
                </a:ext>
              </a:extLst>
            </p:cNvPr>
            <p:cNvSpPr txBox="1"/>
            <p:nvPr/>
          </p:nvSpPr>
          <p:spPr>
            <a:xfrm>
              <a:off x="1945637" y="1180112"/>
              <a:ext cx="9445866" cy="80349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2ED9F6-DE77-794B-AAC4-0C1CB3E5D43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A674FD8-0B42-C44B-BD42-37DBDBE4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56" y="762866"/>
            <a:ext cx="7588007" cy="3854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D53E1-1B2C-4B45-8B47-AE37BCAFA4E9}"/>
              </a:ext>
            </a:extLst>
          </p:cNvPr>
          <p:cNvSpPr txBox="1"/>
          <p:nvPr/>
        </p:nvSpPr>
        <p:spPr>
          <a:xfrm>
            <a:off x="678987" y="4847617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Rô-bốt muốn tô màu đỏ cho những quả ghi số lớn hơn 365, màu xanh cho những quả ghi số bé hơn 365. Hỏi: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 bao nhiêu quả sẽ được tô màu đỏ?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 bao nhiêu quả sẽ được tô màu xanh?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B8B2E9-518F-CB4F-95DA-29DD385892CF}"/>
              </a:ext>
            </a:extLst>
          </p:cNvPr>
          <p:cNvCxnSpPr/>
          <p:nvPr/>
        </p:nvCxnSpPr>
        <p:spPr>
          <a:xfrm>
            <a:off x="3130686" y="5314177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83FEFA-C9FE-CC42-A500-C8C539F70AF4}"/>
              </a:ext>
            </a:extLst>
          </p:cNvPr>
          <p:cNvCxnSpPr>
            <a:cxnSpLocks/>
          </p:cNvCxnSpPr>
          <p:nvPr/>
        </p:nvCxnSpPr>
        <p:spPr>
          <a:xfrm>
            <a:off x="7131794" y="5314177"/>
            <a:ext cx="1705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7083EC4B-3EEE-594E-923B-CD388E22FD95}"/>
              </a:ext>
            </a:extLst>
          </p:cNvPr>
          <p:cNvSpPr/>
          <p:nvPr/>
        </p:nvSpPr>
        <p:spPr>
          <a:xfrm>
            <a:off x="5186969" y="227059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391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833508C-CA3E-AA40-B536-C07036513F46}"/>
              </a:ext>
            </a:extLst>
          </p:cNvPr>
          <p:cNvSpPr/>
          <p:nvPr/>
        </p:nvSpPr>
        <p:spPr>
          <a:xfrm>
            <a:off x="483709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367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478991E-2A65-884F-9CF7-ABF5BA969772}"/>
              </a:ext>
            </a:extLst>
          </p:cNvPr>
          <p:cNvSpPr/>
          <p:nvPr/>
        </p:nvSpPr>
        <p:spPr>
          <a:xfrm>
            <a:off x="585994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99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D7A2B5A-B55A-FF4F-A08D-918FF6BC9E59}"/>
              </a:ext>
            </a:extLst>
          </p:cNvPr>
          <p:cNvSpPr/>
          <p:nvPr/>
        </p:nvSpPr>
        <p:spPr>
          <a:xfrm>
            <a:off x="6908679" y="131289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408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826C5F2-4CD8-2444-8EE9-33CAC6545A83}"/>
              </a:ext>
            </a:extLst>
          </p:cNvPr>
          <p:cNvSpPr/>
          <p:nvPr/>
        </p:nvSpPr>
        <p:spPr>
          <a:xfrm>
            <a:off x="6908679" y="1984546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281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C88A747-E4DA-8540-BFF2-C5E4FAE717BA}"/>
              </a:ext>
            </a:extLst>
          </p:cNvPr>
          <p:cNvSpPr/>
          <p:nvPr/>
        </p:nvSpPr>
        <p:spPr>
          <a:xfrm>
            <a:off x="3866495" y="1414539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502C347-DCE1-1043-8D17-77ADD54C8B8F}"/>
              </a:ext>
            </a:extLst>
          </p:cNvPr>
          <p:cNvSpPr/>
          <p:nvPr/>
        </p:nvSpPr>
        <p:spPr>
          <a:xfrm>
            <a:off x="4326114" y="20464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600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35749BF-6403-194D-8D75-C46EF711017D}"/>
              </a:ext>
            </a:extLst>
          </p:cNvPr>
          <p:cNvSpPr/>
          <p:nvPr/>
        </p:nvSpPr>
        <p:spPr>
          <a:xfrm>
            <a:off x="6021996" y="220723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486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61F8307-D3A9-4944-B09C-4D6029D149E3}"/>
              </a:ext>
            </a:extLst>
          </p:cNvPr>
          <p:cNvSpPr/>
          <p:nvPr/>
        </p:nvSpPr>
        <p:spPr>
          <a:xfrm rot="20091846">
            <a:off x="3702453" y="3890222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458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E997265-D4EA-C44E-85A2-E7E11897C6FA}"/>
              </a:ext>
            </a:extLst>
          </p:cNvPr>
          <p:cNvSpPr/>
          <p:nvPr/>
        </p:nvSpPr>
        <p:spPr>
          <a:xfrm rot="3244095">
            <a:off x="6226761" y="3554496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999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E32DEF-5BAD-E84D-BECF-9B623F04A1A7}"/>
              </a:ext>
            </a:extLst>
          </p:cNvPr>
          <p:cNvSpPr txBox="1"/>
          <p:nvPr/>
        </p:nvSpPr>
        <p:spPr>
          <a:xfrm>
            <a:off x="6585670" y="5633159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quả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437885-1ECD-4E4A-B6C2-3C131722CBBC}"/>
              </a:ext>
            </a:extLst>
          </p:cNvPr>
          <p:cNvCxnSpPr/>
          <p:nvPr/>
        </p:nvCxnSpPr>
        <p:spPr>
          <a:xfrm>
            <a:off x="9577355" y="5297598"/>
            <a:ext cx="6531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A200F5-2DF8-A746-AF26-1D9231D8770F}"/>
              </a:ext>
            </a:extLst>
          </p:cNvPr>
          <p:cNvCxnSpPr>
            <a:cxnSpLocks/>
          </p:cNvCxnSpPr>
          <p:nvPr/>
        </p:nvCxnSpPr>
        <p:spPr>
          <a:xfrm>
            <a:off x="2916681" y="5727540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C063A4-8A47-664B-848C-BC79AC0CBA17}"/>
              </a:ext>
            </a:extLst>
          </p:cNvPr>
          <p:cNvSpPr txBox="1"/>
          <p:nvPr/>
        </p:nvSpPr>
        <p:spPr>
          <a:xfrm>
            <a:off x="7131794" y="6090711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quả </a:t>
            </a:r>
          </a:p>
        </p:txBody>
      </p:sp>
      <p:sp>
        <p:nvSpPr>
          <p:cNvPr id="27" name="Google Shape;2066;p45"/>
          <p:cNvSpPr txBox="1">
            <a:spLocks/>
          </p:cNvSpPr>
          <p:nvPr/>
        </p:nvSpPr>
        <p:spPr>
          <a:xfrm>
            <a:off x="1102169" y="-75429"/>
            <a:ext cx="9716597" cy="16994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vi-VN" sz="3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71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30678" y="1168381"/>
            <a:ext cx="10645237" cy="5039375"/>
          </a:xfrm>
          <a:prstGeom prst="roundRect">
            <a:avLst/>
          </a:prstGeom>
          <a:solidFill>
            <a:schemeClr val="bg1"/>
          </a:solidFill>
          <a:ln w="63500" cmpd="thickThin">
            <a:solidFill>
              <a:schemeClr val="accent1">
                <a:shade val="50000"/>
                <a:alpha val="81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54EA163-8475-334D-BCDA-BDFC9994A416}"/>
              </a:ext>
            </a:extLst>
          </p:cNvPr>
          <p:cNvSpPr/>
          <p:nvPr/>
        </p:nvSpPr>
        <p:spPr>
          <a:xfrm>
            <a:off x="1548632" y="383350"/>
            <a:ext cx="2040107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87A25-7567-FD49-8928-BE0A380A227F}"/>
              </a:ext>
            </a:extLst>
          </p:cNvPr>
          <p:cNvGrpSpPr/>
          <p:nvPr/>
        </p:nvGrpSpPr>
        <p:grpSpPr>
          <a:xfrm>
            <a:off x="930678" y="247800"/>
            <a:ext cx="2834497" cy="739754"/>
            <a:chOff x="1183343" y="1383618"/>
            <a:chExt cx="2834497" cy="73975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B193EC-D27A-A44B-925F-88F641129087}"/>
                </a:ext>
              </a:extLst>
            </p:cNvPr>
            <p:cNvSpPr txBox="1"/>
            <p:nvPr/>
          </p:nvSpPr>
          <p:spPr>
            <a:xfrm>
              <a:off x="1977733" y="1383618"/>
              <a:ext cx="2040107" cy="73975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 , &lt; , =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62E52A6-EEDC-B64D-80B2-1FAE5AF982AC}"/>
                </a:ext>
              </a:extLst>
            </p:cNvPr>
            <p:cNvSpPr/>
            <p:nvPr/>
          </p:nvSpPr>
          <p:spPr>
            <a:xfrm>
              <a:off x="1183343" y="1507111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AFE3527-6B1A-7348-ADCC-0F2B6E8D8D75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ADB65E-49D8-D742-9ECA-08765F4DB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2CF4AD3-F1C3-6343-904F-9181AAAE6210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D41E9A6-1C13-B847-ACA5-84DCCD5E8DCB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AB07C57-9AA4-2846-BABA-C01A18A5837A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A219B0E-3528-5047-AA13-5293CDA02B36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763F1AD-5279-674A-AA2C-2EFFD540F00E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26907D6-E139-C94C-93B5-7854549D1216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8AF903-2EC9-3644-B095-7E0748CFF16E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1AEE5D-4221-FD4B-B4F8-4B19CC4E0BE6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95844-1F10-554A-ACAA-89D9F2CB9094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10849-F072-6749-93C7-7C8289218A13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38" name="任意多边形: 形状 5">
            <a:extLst>
              <a:ext uri="{FF2B5EF4-FFF2-40B4-BE49-F238E27FC236}">
                <a16:creationId xmlns:a16="http://schemas.microsoft.com/office/drawing/2014/main" id="{F7890144-EC81-45DD-8FAF-AB146E3E63A4}"/>
              </a:ext>
            </a:extLst>
          </p:cNvPr>
          <p:cNvSpPr/>
          <p:nvPr/>
        </p:nvSpPr>
        <p:spPr>
          <a:xfrm>
            <a:off x="-20482" y="6140349"/>
            <a:ext cx="12192000" cy="679992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261</Words>
  <Application>Microsoft Office PowerPoint</Application>
  <PresentationFormat>Widescreen</PresentationFormat>
  <Paragraphs>87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UTM Nokia Standard</vt:lpstr>
      <vt:lpstr>Times New Roman</vt:lpstr>
      <vt:lpstr>UTM Showcard</vt:lpstr>
      <vt:lpstr>SVN-Newton</vt:lpstr>
      <vt:lpstr>Calibri</vt:lpstr>
      <vt:lpstr>微软雅黑</vt:lpstr>
      <vt:lpstr>#9Slide07 HoneyCream</vt:lpstr>
      <vt:lpstr>inpin heiti</vt:lpstr>
      <vt:lpstr>#9Slide07 Altus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PL170923</cp:lastModifiedBy>
  <cp:revision>12</cp:revision>
  <dcterms:created xsi:type="dcterms:W3CDTF">2023-03-01T16:08:10Z</dcterms:created>
  <dcterms:modified xsi:type="dcterms:W3CDTF">2025-05-22T01:52:05Z</dcterms:modified>
</cp:coreProperties>
</file>