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57" r:id="rId2"/>
    <p:sldId id="313" r:id="rId3"/>
    <p:sldId id="281" r:id="rId4"/>
    <p:sldId id="265" r:id="rId5"/>
    <p:sldId id="264" r:id="rId6"/>
    <p:sldId id="305" r:id="rId7"/>
    <p:sldId id="306" r:id="rId8"/>
    <p:sldId id="291" r:id="rId9"/>
    <p:sldId id="296" r:id="rId10"/>
    <p:sldId id="297" r:id="rId11"/>
    <p:sldId id="309" r:id="rId12"/>
    <p:sldId id="314" r:id="rId13"/>
    <p:sldId id="319" r:id="rId14"/>
    <p:sldId id="320" r:id="rId15"/>
    <p:sldId id="317" r:id="rId16"/>
    <p:sldId id="318" r:id="rId17"/>
    <p:sldId id="312" r:id="rId18"/>
    <p:sldId id="302" r:id="rId19"/>
    <p:sldId id="303" r:id="rId20"/>
  </p:sldIdLst>
  <p:sldSz cx="12192000" cy="6858000"/>
  <p:notesSz cx="6858000" cy="9144000"/>
  <p:embeddedFontLst>
    <p:embeddedFont>
      <p:font typeface="#9Slide07 HoneyCream" pitchFamily="2" charset="0"/>
      <p:regular r:id="rId22"/>
    </p:embeddedFont>
    <p:embeddedFont>
      <p:font typeface="#9Slide07 SVNCinnamoncake" panose="02000000000000000000" pitchFamily="2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HP001 4 hàng" panose="020B0603050302020204" pitchFamily="34" charset="0"/>
      <p:regular r:id="rId34"/>
      <p:bold r:id="rId35"/>
    </p:embeddedFont>
    <p:embeddedFont>
      <p:font typeface="HP001 5 hàng" panose="020B0603050302020204" pitchFamily="34" charset="0"/>
      <p:regular r:id="rId36"/>
      <p:bold r:id="rId37"/>
    </p:embeddedFont>
    <p:embeddedFont>
      <p:font typeface="HP001 5H" panose="020B0603050302020204" pitchFamily="34" charset="0"/>
      <p:regular r:id="rId38"/>
      <p:bold r:id="rId39"/>
    </p:embeddedFont>
    <p:embeddedFont>
      <p:font typeface="SVN-Dancing Script" panose="02040603050506020204" pitchFamily="18" charset="0"/>
      <p:regular r:id="rId40"/>
    </p:embeddedFont>
    <p:embeddedFont>
      <p:font typeface="SVN-Newton" panose="02040603050506020204" pitchFamily="18" charset="0"/>
      <p:regular r:id="rId41"/>
    </p:embeddedFont>
    <p:embeddedFont>
      <p:font typeface="UTM Avo" panose="02040603050506020204" pitchFamily="18" charset="0"/>
      <p:regular r:id="rId42"/>
      <p:bold r:id="rId43"/>
      <p:italic r:id="rId44"/>
      <p:boldItalic r:id="rId45"/>
    </p:embeddedFont>
    <p:embeddedFont>
      <p:font typeface="UTM Novido" panose="02040603050506020204" pitchFamily="18" charset="0"/>
      <p:regular r:id="rId46"/>
    </p:embeddedFont>
    <p:embeddedFont>
      <p:font typeface="UTM Silk Script" panose="02040603050506020204" pitchFamily="18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6340"/>
    <a:srgbClr val="D2AB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F84184-7B42-4BEB-BF46-6C043D3897BC}" v="5" dt="2023-03-26T07:17:42.5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82" autoAdjust="0"/>
    <p:restoredTop sz="94660"/>
  </p:normalViewPr>
  <p:slideViewPr>
    <p:cSldViewPr snapToGrid="0">
      <p:cViewPr varScale="1">
        <p:scale>
          <a:sx n="77" d="100"/>
          <a:sy n="77" d="100"/>
        </p:scale>
        <p:origin x="2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0" Type="http://schemas.openxmlformats.org/officeDocument/2006/relationships/slide" Target="slides/slide19.xml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C62EB-FB6A-4B8C-9AFC-054AB5249452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11F0B3-DD88-4D37-9352-2970EAE80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029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6D732-5B9A-1400-A42A-BCE9828EC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86EC3F-26FE-4D10-3EF5-88CAB8405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BCCB8-3776-EEEE-2DD0-C9B85147E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93BE-C793-4D7B-BCFB-7C8CFCF1D47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39E9B-9728-C5D4-CDEC-09FA8D8A9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440FE-E61F-A7EC-BB5E-68122F4C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9F3A-CEF0-456F-8C9C-1EF86620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44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A431A-B129-6C28-90BB-2262F70CC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EC6A90-785D-E22D-4214-52EE2BD4A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066FD-BDAA-C634-9339-9AAA64BA0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93BE-C793-4D7B-BCFB-7C8CFCF1D47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25B28-881C-2F14-0AAF-8645F0564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8633F-464E-B9BB-F706-3E9EF3F0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9F3A-CEF0-456F-8C9C-1EF86620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2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CE6A16-97D9-A55F-E58F-D936B6F791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72DA80-3DEA-1583-23C3-71EB3DBDA3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7013D1-250A-BCC3-FFFF-BA2308416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93BE-C793-4D7B-BCFB-7C8CFCF1D47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94F21-653F-4793-DAB6-395FF0444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2791D-AD9E-48FD-4D4B-8591124BE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9F3A-CEF0-456F-8C9C-1EF86620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45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890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8" descr="A picture containing food&#10;&#10;Description automatically generated">
            <a:extLst>
              <a:ext uri="{FF2B5EF4-FFF2-40B4-BE49-F238E27FC236}">
                <a16:creationId xmlns:a16="http://schemas.microsoft.com/office/drawing/2014/main" id="{19738448-96B8-E661-6837-987363629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BE9738-A46A-15AA-93B5-AB6F917479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79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569E-7EE1-E772-4BFA-11FA17190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A7BC9-902F-1E5D-5266-BAEDB38EC2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9A185-CF97-F34D-2CB8-1C77282B1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93BE-C793-4D7B-BCFB-7C8CFCF1D47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C54BF-99E3-657C-F45D-86662B467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3B213-0FF3-DF15-AA7B-B6B001EF2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9F3A-CEF0-456F-8C9C-1EF86620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5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F5E71-C984-F15A-22D0-D290ACF59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D4F1C-987F-6F38-BAC4-2829D74A8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B7A6B-D24D-950D-6598-6CB40D011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93BE-C793-4D7B-BCFB-7C8CFCF1D47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5FE3E-921E-FD9A-C229-E7ED549B3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E429B-575C-4554-57FD-2A4559FFB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9F3A-CEF0-456F-8C9C-1EF86620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99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64EA4-444E-CBAB-E288-89C87B71B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73842-6DD1-22DB-BBD7-D95C96CCCC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3D9F7A-CD8B-E2F0-09D4-DEB26B1F4F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F1E28F-C90B-CD06-EEDF-49E4B202A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93BE-C793-4D7B-BCFB-7C8CFCF1D47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A6CEF-F687-8315-80BB-E34BD1F58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3D5EA-A144-A275-9C77-CF132E01A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9F3A-CEF0-456F-8C9C-1EF86620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68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1AEC0-656B-118F-165B-C247364C4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90E6B-3478-5086-EAD3-21FF0D1FF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E94BCE-8A5E-F3B6-9825-649245E806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A2F9C0-AD44-290C-7228-3EEBD477D5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B81A56-2D69-C805-6C1D-21FC99C8E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C46055-0FE0-9223-86D5-5CEA4F6D5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93BE-C793-4D7B-BCFB-7C8CFCF1D47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6C8BE7-7328-50AC-4566-6CA1F9A78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F1DF3E-B057-C8D7-1C82-9473D9A21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9F3A-CEF0-456F-8C9C-1EF86620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13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98F84-D750-B100-4F15-18B9C1CF3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E4CEC5-69DF-B1E6-2E37-B1D52EE5F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93BE-C793-4D7B-BCFB-7C8CFCF1D47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AD688D-8F7A-AD48-56A8-E69A9C82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524E77-567B-871C-92EB-FE3C2B65F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9F3A-CEF0-456F-8C9C-1EF86620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989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2096B7-4457-F26B-8709-2370D5E67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93BE-C793-4D7B-BCFB-7C8CFCF1D47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DD7003-3C7E-37A0-C13E-0B01C4114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4AA26-D808-43DB-11E0-8913A4264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9F3A-CEF0-456F-8C9C-1EF8662096C9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3" descr="千库网_夏天六一儿童节气球节日儿童快乐清新手绘插画六一_插画编号80717">
            <a:extLst>
              <a:ext uri="{FF2B5EF4-FFF2-40B4-BE49-F238E27FC236}">
                <a16:creationId xmlns:a16="http://schemas.microsoft.com/office/drawing/2014/main" id="{CC92FC05-3F96-78CE-C6AC-53274BDC7C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50ACFC-8378-38B5-511D-B8AF4BC2C6E4}"/>
              </a:ext>
            </a:extLst>
          </p:cNvPr>
          <p:cNvSpPr/>
          <p:nvPr userDrawn="1"/>
        </p:nvSpPr>
        <p:spPr>
          <a:xfrm>
            <a:off x="268357" y="136525"/>
            <a:ext cx="11708295" cy="6584949"/>
          </a:xfrm>
          <a:custGeom>
            <a:avLst/>
            <a:gdLst>
              <a:gd name="connsiteX0" fmla="*/ 0 w 11708295"/>
              <a:gd name="connsiteY0" fmla="*/ 0 h 6584949"/>
              <a:gd name="connsiteX1" fmla="*/ 702498 w 11708295"/>
              <a:gd name="connsiteY1" fmla="*/ 0 h 6584949"/>
              <a:gd name="connsiteX2" fmla="*/ 1522078 w 11708295"/>
              <a:gd name="connsiteY2" fmla="*/ 0 h 6584949"/>
              <a:gd name="connsiteX3" fmla="*/ 2341659 w 11708295"/>
              <a:gd name="connsiteY3" fmla="*/ 0 h 6584949"/>
              <a:gd name="connsiteX4" fmla="*/ 3161240 w 11708295"/>
              <a:gd name="connsiteY4" fmla="*/ 0 h 6584949"/>
              <a:gd name="connsiteX5" fmla="*/ 3746654 w 11708295"/>
              <a:gd name="connsiteY5" fmla="*/ 0 h 6584949"/>
              <a:gd name="connsiteX6" fmla="*/ 4097903 w 11708295"/>
              <a:gd name="connsiteY6" fmla="*/ 0 h 6584949"/>
              <a:gd name="connsiteX7" fmla="*/ 4566235 w 11708295"/>
              <a:gd name="connsiteY7" fmla="*/ 0 h 6584949"/>
              <a:gd name="connsiteX8" fmla="*/ 5385816 w 11708295"/>
              <a:gd name="connsiteY8" fmla="*/ 0 h 6584949"/>
              <a:gd name="connsiteX9" fmla="*/ 5737065 w 11708295"/>
              <a:gd name="connsiteY9" fmla="*/ 0 h 6584949"/>
              <a:gd name="connsiteX10" fmla="*/ 6088313 w 11708295"/>
              <a:gd name="connsiteY10" fmla="*/ 0 h 6584949"/>
              <a:gd name="connsiteX11" fmla="*/ 6439562 w 11708295"/>
              <a:gd name="connsiteY11" fmla="*/ 0 h 6584949"/>
              <a:gd name="connsiteX12" fmla="*/ 7259143 w 11708295"/>
              <a:gd name="connsiteY12" fmla="*/ 0 h 6584949"/>
              <a:gd name="connsiteX13" fmla="*/ 8078724 w 11708295"/>
              <a:gd name="connsiteY13" fmla="*/ 0 h 6584949"/>
              <a:gd name="connsiteX14" fmla="*/ 8898304 w 11708295"/>
              <a:gd name="connsiteY14" fmla="*/ 0 h 6584949"/>
              <a:gd name="connsiteX15" fmla="*/ 9366636 w 11708295"/>
              <a:gd name="connsiteY15" fmla="*/ 0 h 6584949"/>
              <a:gd name="connsiteX16" fmla="*/ 10186217 w 11708295"/>
              <a:gd name="connsiteY16" fmla="*/ 0 h 6584949"/>
              <a:gd name="connsiteX17" fmla="*/ 10654548 w 11708295"/>
              <a:gd name="connsiteY17" fmla="*/ 0 h 6584949"/>
              <a:gd name="connsiteX18" fmla="*/ 11708295 w 11708295"/>
              <a:gd name="connsiteY18" fmla="*/ 0 h 6584949"/>
              <a:gd name="connsiteX19" fmla="*/ 11708295 w 11708295"/>
              <a:gd name="connsiteY19" fmla="*/ 466933 h 6584949"/>
              <a:gd name="connsiteX20" fmla="*/ 11708295 w 11708295"/>
              <a:gd name="connsiteY20" fmla="*/ 1197263 h 6584949"/>
              <a:gd name="connsiteX21" fmla="*/ 11708295 w 11708295"/>
              <a:gd name="connsiteY21" fmla="*/ 1795895 h 6584949"/>
              <a:gd name="connsiteX22" fmla="*/ 11708295 w 11708295"/>
              <a:gd name="connsiteY22" fmla="*/ 2196978 h 6584949"/>
              <a:gd name="connsiteX23" fmla="*/ 11708295 w 11708295"/>
              <a:gd name="connsiteY23" fmla="*/ 2927309 h 6584949"/>
              <a:gd name="connsiteX24" fmla="*/ 11708295 w 11708295"/>
              <a:gd name="connsiteY24" fmla="*/ 3460091 h 6584949"/>
              <a:gd name="connsiteX25" fmla="*/ 11708295 w 11708295"/>
              <a:gd name="connsiteY25" fmla="*/ 3861175 h 6584949"/>
              <a:gd name="connsiteX26" fmla="*/ 11708295 w 11708295"/>
              <a:gd name="connsiteY26" fmla="*/ 4262258 h 6584949"/>
              <a:gd name="connsiteX27" fmla="*/ 11708295 w 11708295"/>
              <a:gd name="connsiteY27" fmla="*/ 4729191 h 6584949"/>
              <a:gd name="connsiteX28" fmla="*/ 11708295 w 11708295"/>
              <a:gd name="connsiteY28" fmla="*/ 5393672 h 6584949"/>
              <a:gd name="connsiteX29" fmla="*/ 11708295 w 11708295"/>
              <a:gd name="connsiteY29" fmla="*/ 5992304 h 6584949"/>
              <a:gd name="connsiteX30" fmla="*/ 11708295 w 11708295"/>
              <a:gd name="connsiteY30" fmla="*/ 6584949 h 6584949"/>
              <a:gd name="connsiteX31" fmla="*/ 11005797 w 11708295"/>
              <a:gd name="connsiteY31" fmla="*/ 6584949 h 6584949"/>
              <a:gd name="connsiteX32" fmla="*/ 10654548 w 11708295"/>
              <a:gd name="connsiteY32" fmla="*/ 6584949 h 6584949"/>
              <a:gd name="connsiteX33" fmla="*/ 9952051 w 11708295"/>
              <a:gd name="connsiteY33" fmla="*/ 6584949 h 6584949"/>
              <a:gd name="connsiteX34" fmla="*/ 9717885 w 11708295"/>
              <a:gd name="connsiteY34" fmla="*/ 6584949 h 6584949"/>
              <a:gd name="connsiteX35" fmla="*/ 9132470 w 11708295"/>
              <a:gd name="connsiteY35" fmla="*/ 6584949 h 6584949"/>
              <a:gd name="connsiteX36" fmla="*/ 8781221 w 11708295"/>
              <a:gd name="connsiteY36" fmla="*/ 6584949 h 6584949"/>
              <a:gd name="connsiteX37" fmla="*/ 8547055 w 11708295"/>
              <a:gd name="connsiteY37" fmla="*/ 6584949 h 6584949"/>
              <a:gd name="connsiteX38" fmla="*/ 8195806 w 11708295"/>
              <a:gd name="connsiteY38" fmla="*/ 6584949 h 6584949"/>
              <a:gd name="connsiteX39" fmla="*/ 7727475 w 11708295"/>
              <a:gd name="connsiteY39" fmla="*/ 6584949 h 6584949"/>
              <a:gd name="connsiteX40" fmla="*/ 7376226 w 11708295"/>
              <a:gd name="connsiteY40" fmla="*/ 6584949 h 6584949"/>
              <a:gd name="connsiteX41" fmla="*/ 6790811 w 11708295"/>
              <a:gd name="connsiteY41" fmla="*/ 6584949 h 6584949"/>
              <a:gd name="connsiteX42" fmla="*/ 6088313 w 11708295"/>
              <a:gd name="connsiteY42" fmla="*/ 6584949 h 6584949"/>
              <a:gd name="connsiteX43" fmla="*/ 5268733 w 11708295"/>
              <a:gd name="connsiteY43" fmla="*/ 6584949 h 6584949"/>
              <a:gd name="connsiteX44" fmla="*/ 4566235 w 11708295"/>
              <a:gd name="connsiteY44" fmla="*/ 6584949 h 6584949"/>
              <a:gd name="connsiteX45" fmla="*/ 3980820 w 11708295"/>
              <a:gd name="connsiteY45" fmla="*/ 6584949 h 6584949"/>
              <a:gd name="connsiteX46" fmla="*/ 3395406 w 11708295"/>
              <a:gd name="connsiteY46" fmla="*/ 6584949 h 6584949"/>
              <a:gd name="connsiteX47" fmla="*/ 2575825 w 11708295"/>
              <a:gd name="connsiteY47" fmla="*/ 6584949 h 6584949"/>
              <a:gd name="connsiteX48" fmla="*/ 1873327 w 11708295"/>
              <a:gd name="connsiteY48" fmla="*/ 6584949 h 6584949"/>
              <a:gd name="connsiteX49" fmla="*/ 1522078 w 11708295"/>
              <a:gd name="connsiteY49" fmla="*/ 6584949 h 6584949"/>
              <a:gd name="connsiteX50" fmla="*/ 936664 w 11708295"/>
              <a:gd name="connsiteY50" fmla="*/ 6584949 h 6584949"/>
              <a:gd name="connsiteX51" fmla="*/ 0 w 11708295"/>
              <a:gd name="connsiteY51" fmla="*/ 6584949 h 6584949"/>
              <a:gd name="connsiteX52" fmla="*/ 0 w 11708295"/>
              <a:gd name="connsiteY52" fmla="*/ 6118016 h 6584949"/>
              <a:gd name="connsiteX53" fmla="*/ 0 w 11708295"/>
              <a:gd name="connsiteY53" fmla="*/ 5519385 h 6584949"/>
              <a:gd name="connsiteX54" fmla="*/ 0 w 11708295"/>
              <a:gd name="connsiteY54" fmla="*/ 5052452 h 6584949"/>
              <a:gd name="connsiteX55" fmla="*/ 0 w 11708295"/>
              <a:gd name="connsiteY55" fmla="*/ 4651369 h 6584949"/>
              <a:gd name="connsiteX56" fmla="*/ 0 w 11708295"/>
              <a:gd name="connsiteY56" fmla="*/ 4250285 h 6584949"/>
              <a:gd name="connsiteX57" fmla="*/ 0 w 11708295"/>
              <a:gd name="connsiteY57" fmla="*/ 3585804 h 6584949"/>
              <a:gd name="connsiteX58" fmla="*/ 0 w 11708295"/>
              <a:gd name="connsiteY58" fmla="*/ 2921323 h 6584949"/>
              <a:gd name="connsiteX59" fmla="*/ 0 w 11708295"/>
              <a:gd name="connsiteY59" fmla="*/ 2520240 h 6584949"/>
              <a:gd name="connsiteX60" fmla="*/ 0 w 11708295"/>
              <a:gd name="connsiteY60" fmla="*/ 2119156 h 6584949"/>
              <a:gd name="connsiteX61" fmla="*/ 0 w 11708295"/>
              <a:gd name="connsiteY61" fmla="*/ 1718073 h 6584949"/>
              <a:gd name="connsiteX62" fmla="*/ 0 w 11708295"/>
              <a:gd name="connsiteY62" fmla="*/ 1053592 h 6584949"/>
              <a:gd name="connsiteX63" fmla="*/ 0 w 11708295"/>
              <a:gd name="connsiteY63" fmla="*/ 0 h 6584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1708295" h="6584949" fill="none" extrusionOk="0">
                <a:moveTo>
                  <a:pt x="0" y="0"/>
                </a:moveTo>
                <a:cubicBezTo>
                  <a:pt x="265399" y="-72167"/>
                  <a:pt x="522459" y="29157"/>
                  <a:pt x="702498" y="0"/>
                </a:cubicBezTo>
                <a:cubicBezTo>
                  <a:pt x="882537" y="-29157"/>
                  <a:pt x="1133777" y="56311"/>
                  <a:pt x="1522078" y="0"/>
                </a:cubicBezTo>
                <a:cubicBezTo>
                  <a:pt x="1910379" y="-56311"/>
                  <a:pt x="2050333" y="65551"/>
                  <a:pt x="2341659" y="0"/>
                </a:cubicBezTo>
                <a:cubicBezTo>
                  <a:pt x="2632985" y="-65551"/>
                  <a:pt x="2916315" y="76109"/>
                  <a:pt x="3161240" y="0"/>
                </a:cubicBezTo>
                <a:cubicBezTo>
                  <a:pt x="3406165" y="-76109"/>
                  <a:pt x="3590456" y="45597"/>
                  <a:pt x="3746654" y="0"/>
                </a:cubicBezTo>
                <a:cubicBezTo>
                  <a:pt x="3902852" y="-45597"/>
                  <a:pt x="4002557" y="34002"/>
                  <a:pt x="4097903" y="0"/>
                </a:cubicBezTo>
                <a:cubicBezTo>
                  <a:pt x="4193249" y="-34002"/>
                  <a:pt x="4386692" y="26350"/>
                  <a:pt x="4566235" y="0"/>
                </a:cubicBezTo>
                <a:cubicBezTo>
                  <a:pt x="4745778" y="-26350"/>
                  <a:pt x="5202376" y="23286"/>
                  <a:pt x="5385816" y="0"/>
                </a:cubicBezTo>
                <a:cubicBezTo>
                  <a:pt x="5569256" y="-23286"/>
                  <a:pt x="5579302" y="10417"/>
                  <a:pt x="5737065" y="0"/>
                </a:cubicBezTo>
                <a:cubicBezTo>
                  <a:pt x="5894828" y="-10417"/>
                  <a:pt x="6004832" y="21045"/>
                  <a:pt x="6088313" y="0"/>
                </a:cubicBezTo>
                <a:cubicBezTo>
                  <a:pt x="6171794" y="-21045"/>
                  <a:pt x="6328455" y="14771"/>
                  <a:pt x="6439562" y="0"/>
                </a:cubicBezTo>
                <a:cubicBezTo>
                  <a:pt x="6550669" y="-14771"/>
                  <a:pt x="6866242" y="56197"/>
                  <a:pt x="7259143" y="0"/>
                </a:cubicBezTo>
                <a:cubicBezTo>
                  <a:pt x="7652044" y="-56197"/>
                  <a:pt x="7805125" y="97474"/>
                  <a:pt x="8078724" y="0"/>
                </a:cubicBezTo>
                <a:cubicBezTo>
                  <a:pt x="8352323" y="-97474"/>
                  <a:pt x="8633457" y="17010"/>
                  <a:pt x="8898304" y="0"/>
                </a:cubicBezTo>
                <a:cubicBezTo>
                  <a:pt x="9163151" y="-17010"/>
                  <a:pt x="9195311" y="23823"/>
                  <a:pt x="9366636" y="0"/>
                </a:cubicBezTo>
                <a:cubicBezTo>
                  <a:pt x="9537961" y="-23823"/>
                  <a:pt x="9961783" y="32625"/>
                  <a:pt x="10186217" y="0"/>
                </a:cubicBezTo>
                <a:cubicBezTo>
                  <a:pt x="10410651" y="-32625"/>
                  <a:pt x="10453415" y="39462"/>
                  <a:pt x="10654548" y="0"/>
                </a:cubicBezTo>
                <a:cubicBezTo>
                  <a:pt x="10855681" y="-39462"/>
                  <a:pt x="11287637" y="96383"/>
                  <a:pt x="11708295" y="0"/>
                </a:cubicBezTo>
                <a:cubicBezTo>
                  <a:pt x="11711112" y="214526"/>
                  <a:pt x="11700408" y="332015"/>
                  <a:pt x="11708295" y="466933"/>
                </a:cubicBezTo>
                <a:cubicBezTo>
                  <a:pt x="11716182" y="601851"/>
                  <a:pt x="11630504" y="950353"/>
                  <a:pt x="11708295" y="1197263"/>
                </a:cubicBezTo>
                <a:cubicBezTo>
                  <a:pt x="11786086" y="1444173"/>
                  <a:pt x="11652187" y="1562018"/>
                  <a:pt x="11708295" y="1795895"/>
                </a:cubicBezTo>
                <a:cubicBezTo>
                  <a:pt x="11764403" y="2029772"/>
                  <a:pt x="11695126" y="2062622"/>
                  <a:pt x="11708295" y="2196978"/>
                </a:cubicBezTo>
                <a:cubicBezTo>
                  <a:pt x="11721464" y="2331334"/>
                  <a:pt x="11632238" y="2616971"/>
                  <a:pt x="11708295" y="2927309"/>
                </a:cubicBezTo>
                <a:cubicBezTo>
                  <a:pt x="11784352" y="3237647"/>
                  <a:pt x="11707346" y="3223470"/>
                  <a:pt x="11708295" y="3460091"/>
                </a:cubicBezTo>
                <a:cubicBezTo>
                  <a:pt x="11709244" y="3696712"/>
                  <a:pt x="11665023" y="3667937"/>
                  <a:pt x="11708295" y="3861175"/>
                </a:cubicBezTo>
                <a:cubicBezTo>
                  <a:pt x="11751567" y="4054413"/>
                  <a:pt x="11681305" y="4138573"/>
                  <a:pt x="11708295" y="4262258"/>
                </a:cubicBezTo>
                <a:cubicBezTo>
                  <a:pt x="11735285" y="4385943"/>
                  <a:pt x="11683150" y="4610071"/>
                  <a:pt x="11708295" y="4729191"/>
                </a:cubicBezTo>
                <a:cubicBezTo>
                  <a:pt x="11733440" y="4848311"/>
                  <a:pt x="11694608" y="5165328"/>
                  <a:pt x="11708295" y="5393672"/>
                </a:cubicBezTo>
                <a:cubicBezTo>
                  <a:pt x="11721982" y="5622016"/>
                  <a:pt x="11693349" y="5815492"/>
                  <a:pt x="11708295" y="5992304"/>
                </a:cubicBezTo>
                <a:cubicBezTo>
                  <a:pt x="11723241" y="6169116"/>
                  <a:pt x="11705584" y="6423884"/>
                  <a:pt x="11708295" y="6584949"/>
                </a:cubicBezTo>
                <a:cubicBezTo>
                  <a:pt x="11376490" y="6634727"/>
                  <a:pt x="11248340" y="6526285"/>
                  <a:pt x="11005797" y="6584949"/>
                </a:cubicBezTo>
                <a:cubicBezTo>
                  <a:pt x="10763254" y="6643613"/>
                  <a:pt x="10752750" y="6553799"/>
                  <a:pt x="10654548" y="6584949"/>
                </a:cubicBezTo>
                <a:cubicBezTo>
                  <a:pt x="10556346" y="6616099"/>
                  <a:pt x="10159571" y="6535583"/>
                  <a:pt x="9952051" y="6584949"/>
                </a:cubicBezTo>
                <a:cubicBezTo>
                  <a:pt x="9744531" y="6634315"/>
                  <a:pt x="9787621" y="6560203"/>
                  <a:pt x="9717885" y="6584949"/>
                </a:cubicBezTo>
                <a:cubicBezTo>
                  <a:pt x="9648149" y="6609695"/>
                  <a:pt x="9358016" y="6568241"/>
                  <a:pt x="9132470" y="6584949"/>
                </a:cubicBezTo>
                <a:cubicBezTo>
                  <a:pt x="8906925" y="6601657"/>
                  <a:pt x="8949753" y="6549433"/>
                  <a:pt x="8781221" y="6584949"/>
                </a:cubicBezTo>
                <a:cubicBezTo>
                  <a:pt x="8612689" y="6620465"/>
                  <a:pt x="8632770" y="6573729"/>
                  <a:pt x="8547055" y="6584949"/>
                </a:cubicBezTo>
                <a:cubicBezTo>
                  <a:pt x="8461340" y="6596169"/>
                  <a:pt x="8306203" y="6569618"/>
                  <a:pt x="8195806" y="6584949"/>
                </a:cubicBezTo>
                <a:cubicBezTo>
                  <a:pt x="8085409" y="6600280"/>
                  <a:pt x="7830376" y="6544643"/>
                  <a:pt x="7727475" y="6584949"/>
                </a:cubicBezTo>
                <a:cubicBezTo>
                  <a:pt x="7624574" y="6625255"/>
                  <a:pt x="7468730" y="6564364"/>
                  <a:pt x="7376226" y="6584949"/>
                </a:cubicBezTo>
                <a:cubicBezTo>
                  <a:pt x="7283722" y="6605534"/>
                  <a:pt x="7022079" y="6562174"/>
                  <a:pt x="6790811" y="6584949"/>
                </a:cubicBezTo>
                <a:cubicBezTo>
                  <a:pt x="6559543" y="6607724"/>
                  <a:pt x="6391661" y="6532118"/>
                  <a:pt x="6088313" y="6584949"/>
                </a:cubicBezTo>
                <a:cubicBezTo>
                  <a:pt x="5784965" y="6637780"/>
                  <a:pt x="5517490" y="6558822"/>
                  <a:pt x="5268733" y="6584949"/>
                </a:cubicBezTo>
                <a:cubicBezTo>
                  <a:pt x="5019976" y="6611076"/>
                  <a:pt x="4778044" y="6564885"/>
                  <a:pt x="4566235" y="6584949"/>
                </a:cubicBezTo>
                <a:cubicBezTo>
                  <a:pt x="4354426" y="6605013"/>
                  <a:pt x="4256333" y="6565975"/>
                  <a:pt x="3980820" y="6584949"/>
                </a:cubicBezTo>
                <a:cubicBezTo>
                  <a:pt x="3705308" y="6603923"/>
                  <a:pt x="3647431" y="6556423"/>
                  <a:pt x="3395406" y="6584949"/>
                </a:cubicBezTo>
                <a:cubicBezTo>
                  <a:pt x="3143381" y="6613475"/>
                  <a:pt x="2840939" y="6580063"/>
                  <a:pt x="2575825" y="6584949"/>
                </a:cubicBezTo>
                <a:cubicBezTo>
                  <a:pt x="2310711" y="6589835"/>
                  <a:pt x="2169765" y="6568595"/>
                  <a:pt x="1873327" y="6584949"/>
                </a:cubicBezTo>
                <a:cubicBezTo>
                  <a:pt x="1576889" y="6601303"/>
                  <a:pt x="1661417" y="6556796"/>
                  <a:pt x="1522078" y="6584949"/>
                </a:cubicBezTo>
                <a:cubicBezTo>
                  <a:pt x="1382739" y="6613102"/>
                  <a:pt x="1063475" y="6530481"/>
                  <a:pt x="936664" y="6584949"/>
                </a:cubicBezTo>
                <a:cubicBezTo>
                  <a:pt x="809853" y="6639417"/>
                  <a:pt x="205328" y="6555483"/>
                  <a:pt x="0" y="6584949"/>
                </a:cubicBezTo>
                <a:cubicBezTo>
                  <a:pt x="-49295" y="6451765"/>
                  <a:pt x="26574" y="6351172"/>
                  <a:pt x="0" y="6118016"/>
                </a:cubicBezTo>
                <a:cubicBezTo>
                  <a:pt x="-26574" y="5884860"/>
                  <a:pt x="8517" y="5657530"/>
                  <a:pt x="0" y="5519385"/>
                </a:cubicBezTo>
                <a:cubicBezTo>
                  <a:pt x="-8517" y="5381240"/>
                  <a:pt x="48893" y="5282245"/>
                  <a:pt x="0" y="5052452"/>
                </a:cubicBezTo>
                <a:cubicBezTo>
                  <a:pt x="-48893" y="4822659"/>
                  <a:pt x="43739" y="4827488"/>
                  <a:pt x="0" y="4651369"/>
                </a:cubicBezTo>
                <a:cubicBezTo>
                  <a:pt x="-43739" y="4475250"/>
                  <a:pt x="43649" y="4423280"/>
                  <a:pt x="0" y="4250285"/>
                </a:cubicBezTo>
                <a:cubicBezTo>
                  <a:pt x="-43649" y="4077290"/>
                  <a:pt x="46630" y="3843629"/>
                  <a:pt x="0" y="3585804"/>
                </a:cubicBezTo>
                <a:cubicBezTo>
                  <a:pt x="-46630" y="3327979"/>
                  <a:pt x="67920" y="3160457"/>
                  <a:pt x="0" y="2921323"/>
                </a:cubicBezTo>
                <a:cubicBezTo>
                  <a:pt x="-67920" y="2682189"/>
                  <a:pt x="15587" y="2679712"/>
                  <a:pt x="0" y="2520240"/>
                </a:cubicBezTo>
                <a:cubicBezTo>
                  <a:pt x="-15587" y="2360768"/>
                  <a:pt x="18805" y="2253700"/>
                  <a:pt x="0" y="2119156"/>
                </a:cubicBezTo>
                <a:cubicBezTo>
                  <a:pt x="-18805" y="1984612"/>
                  <a:pt x="3041" y="1816950"/>
                  <a:pt x="0" y="1718073"/>
                </a:cubicBezTo>
                <a:cubicBezTo>
                  <a:pt x="-3041" y="1619196"/>
                  <a:pt x="44025" y="1249101"/>
                  <a:pt x="0" y="1053592"/>
                </a:cubicBezTo>
                <a:cubicBezTo>
                  <a:pt x="-44025" y="858083"/>
                  <a:pt x="40614" y="347121"/>
                  <a:pt x="0" y="0"/>
                </a:cubicBezTo>
                <a:close/>
              </a:path>
              <a:path w="11708295" h="6584949" stroke="0" extrusionOk="0">
                <a:moveTo>
                  <a:pt x="0" y="0"/>
                </a:moveTo>
                <a:cubicBezTo>
                  <a:pt x="142200" y="-28176"/>
                  <a:pt x="250026" y="16548"/>
                  <a:pt x="351249" y="0"/>
                </a:cubicBezTo>
                <a:cubicBezTo>
                  <a:pt x="452472" y="-16548"/>
                  <a:pt x="763321" y="78122"/>
                  <a:pt x="1053747" y="0"/>
                </a:cubicBezTo>
                <a:cubicBezTo>
                  <a:pt x="1344173" y="-78122"/>
                  <a:pt x="1451681" y="17414"/>
                  <a:pt x="1756244" y="0"/>
                </a:cubicBezTo>
                <a:cubicBezTo>
                  <a:pt x="2060807" y="-17414"/>
                  <a:pt x="2123102" y="56052"/>
                  <a:pt x="2458742" y="0"/>
                </a:cubicBezTo>
                <a:cubicBezTo>
                  <a:pt x="2794382" y="-56052"/>
                  <a:pt x="2739392" y="23831"/>
                  <a:pt x="2927074" y="0"/>
                </a:cubicBezTo>
                <a:cubicBezTo>
                  <a:pt x="3114756" y="-23831"/>
                  <a:pt x="3408700" y="34923"/>
                  <a:pt x="3629571" y="0"/>
                </a:cubicBezTo>
                <a:cubicBezTo>
                  <a:pt x="3850442" y="-34923"/>
                  <a:pt x="3941072" y="9617"/>
                  <a:pt x="4214986" y="0"/>
                </a:cubicBezTo>
                <a:cubicBezTo>
                  <a:pt x="4488901" y="-9617"/>
                  <a:pt x="4713585" y="82918"/>
                  <a:pt x="5034567" y="0"/>
                </a:cubicBezTo>
                <a:cubicBezTo>
                  <a:pt x="5355549" y="-82918"/>
                  <a:pt x="5482870" y="2551"/>
                  <a:pt x="5737065" y="0"/>
                </a:cubicBezTo>
                <a:cubicBezTo>
                  <a:pt x="5991260" y="-2551"/>
                  <a:pt x="6219625" y="96419"/>
                  <a:pt x="6556645" y="0"/>
                </a:cubicBezTo>
                <a:cubicBezTo>
                  <a:pt x="6893665" y="-96419"/>
                  <a:pt x="6996033" y="34135"/>
                  <a:pt x="7376226" y="0"/>
                </a:cubicBezTo>
                <a:cubicBezTo>
                  <a:pt x="7756419" y="-34135"/>
                  <a:pt x="7536529" y="16435"/>
                  <a:pt x="7610392" y="0"/>
                </a:cubicBezTo>
                <a:cubicBezTo>
                  <a:pt x="7684255" y="-16435"/>
                  <a:pt x="8061126" y="19774"/>
                  <a:pt x="8312889" y="0"/>
                </a:cubicBezTo>
                <a:cubicBezTo>
                  <a:pt x="8564652" y="-19774"/>
                  <a:pt x="8586926" y="41920"/>
                  <a:pt x="8664138" y="0"/>
                </a:cubicBezTo>
                <a:cubicBezTo>
                  <a:pt x="8741350" y="-41920"/>
                  <a:pt x="9249171" y="58555"/>
                  <a:pt x="9483719" y="0"/>
                </a:cubicBezTo>
                <a:cubicBezTo>
                  <a:pt x="9718267" y="-58555"/>
                  <a:pt x="10136034" y="31436"/>
                  <a:pt x="10303300" y="0"/>
                </a:cubicBezTo>
                <a:cubicBezTo>
                  <a:pt x="10470566" y="-31436"/>
                  <a:pt x="10671930" y="65027"/>
                  <a:pt x="11005797" y="0"/>
                </a:cubicBezTo>
                <a:cubicBezTo>
                  <a:pt x="11339664" y="-65027"/>
                  <a:pt x="11410514" y="74651"/>
                  <a:pt x="11708295" y="0"/>
                </a:cubicBezTo>
                <a:cubicBezTo>
                  <a:pt x="11708740" y="185971"/>
                  <a:pt x="11684843" y="333533"/>
                  <a:pt x="11708295" y="466933"/>
                </a:cubicBezTo>
                <a:cubicBezTo>
                  <a:pt x="11731747" y="600333"/>
                  <a:pt x="11693069" y="741647"/>
                  <a:pt x="11708295" y="933865"/>
                </a:cubicBezTo>
                <a:cubicBezTo>
                  <a:pt x="11723521" y="1126083"/>
                  <a:pt x="11674648" y="1251728"/>
                  <a:pt x="11708295" y="1334949"/>
                </a:cubicBezTo>
                <a:cubicBezTo>
                  <a:pt x="11741942" y="1418170"/>
                  <a:pt x="11691854" y="1716003"/>
                  <a:pt x="11708295" y="2065279"/>
                </a:cubicBezTo>
                <a:cubicBezTo>
                  <a:pt x="11724736" y="2414555"/>
                  <a:pt x="11705366" y="2310452"/>
                  <a:pt x="11708295" y="2466363"/>
                </a:cubicBezTo>
                <a:cubicBezTo>
                  <a:pt x="11711224" y="2622274"/>
                  <a:pt x="11678368" y="2744190"/>
                  <a:pt x="11708295" y="2933295"/>
                </a:cubicBezTo>
                <a:cubicBezTo>
                  <a:pt x="11738222" y="3122400"/>
                  <a:pt x="11659235" y="3255258"/>
                  <a:pt x="11708295" y="3466078"/>
                </a:cubicBezTo>
                <a:cubicBezTo>
                  <a:pt x="11757355" y="3676898"/>
                  <a:pt x="11638242" y="3805910"/>
                  <a:pt x="11708295" y="4130559"/>
                </a:cubicBezTo>
                <a:cubicBezTo>
                  <a:pt x="11778348" y="4455208"/>
                  <a:pt x="11697106" y="4647057"/>
                  <a:pt x="11708295" y="4860890"/>
                </a:cubicBezTo>
                <a:cubicBezTo>
                  <a:pt x="11719484" y="5074723"/>
                  <a:pt x="11662741" y="5230459"/>
                  <a:pt x="11708295" y="5393672"/>
                </a:cubicBezTo>
                <a:cubicBezTo>
                  <a:pt x="11753849" y="5556885"/>
                  <a:pt x="11661999" y="5788333"/>
                  <a:pt x="11708295" y="5926454"/>
                </a:cubicBezTo>
                <a:cubicBezTo>
                  <a:pt x="11754591" y="6064575"/>
                  <a:pt x="11700170" y="6335249"/>
                  <a:pt x="11708295" y="6584949"/>
                </a:cubicBezTo>
                <a:cubicBezTo>
                  <a:pt x="11625394" y="6595336"/>
                  <a:pt x="11523236" y="6568971"/>
                  <a:pt x="11474129" y="6584949"/>
                </a:cubicBezTo>
                <a:cubicBezTo>
                  <a:pt x="11425022" y="6600927"/>
                  <a:pt x="10908888" y="6550985"/>
                  <a:pt x="10654548" y="6584949"/>
                </a:cubicBezTo>
                <a:cubicBezTo>
                  <a:pt x="10400208" y="6618913"/>
                  <a:pt x="10336388" y="6579875"/>
                  <a:pt x="10186217" y="6584949"/>
                </a:cubicBezTo>
                <a:cubicBezTo>
                  <a:pt x="10036046" y="6590023"/>
                  <a:pt x="10037743" y="6573872"/>
                  <a:pt x="9952051" y="6584949"/>
                </a:cubicBezTo>
                <a:cubicBezTo>
                  <a:pt x="9866359" y="6596026"/>
                  <a:pt x="9714491" y="6550894"/>
                  <a:pt x="9600802" y="6584949"/>
                </a:cubicBezTo>
                <a:cubicBezTo>
                  <a:pt x="9487113" y="6619004"/>
                  <a:pt x="9410037" y="6566027"/>
                  <a:pt x="9249553" y="6584949"/>
                </a:cubicBezTo>
                <a:cubicBezTo>
                  <a:pt x="9089069" y="6603871"/>
                  <a:pt x="9109484" y="6566562"/>
                  <a:pt x="9015387" y="6584949"/>
                </a:cubicBezTo>
                <a:cubicBezTo>
                  <a:pt x="8921290" y="6603336"/>
                  <a:pt x="8709958" y="6574489"/>
                  <a:pt x="8547055" y="6584949"/>
                </a:cubicBezTo>
                <a:cubicBezTo>
                  <a:pt x="8384152" y="6595409"/>
                  <a:pt x="8109876" y="6509945"/>
                  <a:pt x="7727475" y="6584949"/>
                </a:cubicBezTo>
                <a:cubicBezTo>
                  <a:pt x="7345074" y="6659953"/>
                  <a:pt x="7478527" y="6555181"/>
                  <a:pt x="7376226" y="6584949"/>
                </a:cubicBezTo>
                <a:cubicBezTo>
                  <a:pt x="7273925" y="6614717"/>
                  <a:pt x="6995933" y="6553279"/>
                  <a:pt x="6673728" y="6584949"/>
                </a:cubicBezTo>
                <a:cubicBezTo>
                  <a:pt x="6351523" y="6616619"/>
                  <a:pt x="6119168" y="6518020"/>
                  <a:pt x="5971230" y="6584949"/>
                </a:cubicBezTo>
                <a:cubicBezTo>
                  <a:pt x="5823292" y="6651878"/>
                  <a:pt x="5553835" y="6534572"/>
                  <a:pt x="5385816" y="6584949"/>
                </a:cubicBezTo>
                <a:cubicBezTo>
                  <a:pt x="5217797" y="6635326"/>
                  <a:pt x="5011325" y="6523766"/>
                  <a:pt x="4800401" y="6584949"/>
                </a:cubicBezTo>
                <a:cubicBezTo>
                  <a:pt x="4589478" y="6646132"/>
                  <a:pt x="4554440" y="6542842"/>
                  <a:pt x="4449152" y="6584949"/>
                </a:cubicBezTo>
                <a:cubicBezTo>
                  <a:pt x="4343864" y="6627056"/>
                  <a:pt x="4273743" y="6574261"/>
                  <a:pt x="4214986" y="6584949"/>
                </a:cubicBezTo>
                <a:cubicBezTo>
                  <a:pt x="4156229" y="6595637"/>
                  <a:pt x="3812547" y="6561455"/>
                  <a:pt x="3512488" y="6584949"/>
                </a:cubicBezTo>
                <a:cubicBezTo>
                  <a:pt x="3212429" y="6608443"/>
                  <a:pt x="3270411" y="6564990"/>
                  <a:pt x="3161240" y="6584949"/>
                </a:cubicBezTo>
                <a:cubicBezTo>
                  <a:pt x="3052069" y="6604908"/>
                  <a:pt x="2743581" y="6501632"/>
                  <a:pt x="2458742" y="6584949"/>
                </a:cubicBezTo>
                <a:cubicBezTo>
                  <a:pt x="2173903" y="6668266"/>
                  <a:pt x="2095687" y="6584087"/>
                  <a:pt x="1990410" y="6584949"/>
                </a:cubicBezTo>
                <a:cubicBezTo>
                  <a:pt x="1885133" y="6585811"/>
                  <a:pt x="1451110" y="6538746"/>
                  <a:pt x="1170829" y="6584949"/>
                </a:cubicBezTo>
                <a:cubicBezTo>
                  <a:pt x="890548" y="6631152"/>
                  <a:pt x="911729" y="6543977"/>
                  <a:pt x="819581" y="6584949"/>
                </a:cubicBezTo>
                <a:cubicBezTo>
                  <a:pt x="727433" y="6625921"/>
                  <a:pt x="689962" y="6566833"/>
                  <a:pt x="585415" y="6584949"/>
                </a:cubicBezTo>
                <a:cubicBezTo>
                  <a:pt x="480868" y="6603065"/>
                  <a:pt x="270453" y="6555109"/>
                  <a:pt x="0" y="6584949"/>
                </a:cubicBezTo>
                <a:cubicBezTo>
                  <a:pt x="-77871" y="6257620"/>
                  <a:pt x="21047" y="6087499"/>
                  <a:pt x="0" y="5920468"/>
                </a:cubicBezTo>
                <a:cubicBezTo>
                  <a:pt x="-21047" y="5753437"/>
                  <a:pt x="68912" y="5616858"/>
                  <a:pt x="0" y="5321836"/>
                </a:cubicBezTo>
                <a:cubicBezTo>
                  <a:pt x="-68912" y="5026814"/>
                  <a:pt x="12436" y="4939361"/>
                  <a:pt x="0" y="4789054"/>
                </a:cubicBezTo>
                <a:cubicBezTo>
                  <a:pt x="-12436" y="4638747"/>
                  <a:pt x="4910" y="4420944"/>
                  <a:pt x="0" y="4256272"/>
                </a:cubicBezTo>
                <a:cubicBezTo>
                  <a:pt x="-4910" y="4091600"/>
                  <a:pt x="60902" y="3859694"/>
                  <a:pt x="0" y="3591790"/>
                </a:cubicBezTo>
                <a:cubicBezTo>
                  <a:pt x="-60902" y="3323886"/>
                  <a:pt x="10495" y="3283269"/>
                  <a:pt x="0" y="3059008"/>
                </a:cubicBezTo>
                <a:cubicBezTo>
                  <a:pt x="-10495" y="2834747"/>
                  <a:pt x="29089" y="2768436"/>
                  <a:pt x="0" y="2657925"/>
                </a:cubicBezTo>
                <a:cubicBezTo>
                  <a:pt x="-29089" y="2547414"/>
                  <a:pt x="20713" y="2359918"/>
                  <a:pt x="0" y="2190992"/>
                </a:cubicBezTo>
                <a:cubicBezTo>
                  <a:pt x="-20713" y="2022066"/>
                  <a:pt x="69941" y="1809939"/>
                  <a:pt x="0" y="1460661"/>
                </a:cubicBezTo>
                <a:cubicBezTo>
                  <a:pt x="-69941" y="1111383"/>
                  <a:pt x="53001" y="1078811"/>
                  <a:pt x="0" y="862030"/>
                </a:cubicBezTo>
                <a:cubicBezTo>
                  <a:pt x="-53001" y="645249"/>
                  <a:pt x="57233" y="220425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129959509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13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F1FD0-D7E0-368C-5CA8-338CDC862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644B4-212D-612D-3789-7AC18D64F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A4D947-2679-0009-A61A-B8592640A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4BF787-CFD7-CF4A-4ACE-5F501835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93BE-C793-4D7B-BCFB-7C8CFCF1D47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B3E768-EBCC-C6CD-86B0-7E7A95237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66D5F6-B4FB-936F-D755-76A8750EE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9F3A-CEF0-456F-8C9C-1EF86620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25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BB9D1-BC64-AAD3-5991-EA9013A84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8D7546-81D8-0634-1206-B538D506D1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242D05-38A9-A80C-DF50-9D4D362FE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0D62B-C82C-F5EC-638B-C00334E53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93BE-C793-4D7B-BCFB-7C8CFCF1D47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42BD92-B9C7-D5A6-D36F-DE42A717D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F5341D-F378-21CA-7AD7-6675CFAF0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9F3A-CEF0-456F-8C9C-1EF86620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91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DF1B76-5541-3A51-398B-624688192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7B2D0D-CA8B-623E-D1BF-1CF3312CE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B32B4-8F20-1232-9F69-AE8F80F5CD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E93BE-C793-4D7B-BCFB-7C8CFCF1D47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63448-556F-0D72-9230-230F53359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25EB1F-5B57-A3A9-9A6F-79B7E9AB2B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89F3A-CEF0-456F-8C9C-1EF8662096C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77B7E0-AC46-B142-BFA3-00982BF0FF0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4272BB-EB61-92E4-838F-4EB36C49E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B87707-F837-92C2-2940-8E882B0CD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EE3D732E-5C79-4C2B-0BB7-4BBA47F5F486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CDC9C97-0531-02BF-FDEC-24C654DAF368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3D35A7-9FA6-A5FF-8B5A-7623AFAC89A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A8326D-BA58-6C1F-B7D8-D8204C44D8F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2EA0FD-C8ED-ADB6-FE8F-6154DD34356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3031C9-ACAE-4074-C7AF-B3D70BE7EF4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B41233F-280C-0A96-2A1A-C564A80FAC90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E6C5AB-73CE-8452-252D-087F721EC615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714359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jpe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千库网_夏天六一儿童节气球节日儿童快乐清新手绘插画六一_插画编号807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12" y="-635"/>
            <a:ext cx="12192635" cy="6858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C2203C-ED8D-D49E-97BA-BD02D80A4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260" y="541216"/>
            <a:ext cx="9656901" cy="2950720"/>
          </a:xfrm>
          <a:prstGeom prst="rect">
            <a:avLst/>
          </a:prstGeom>
        </p:spPr>
      </p:pic>
      <p:pic>
        <p:nvPicPr>
          <p:cNvPr id="9" name="图片 1" descr="千库网_六一儿童节动物园小学生开学季_元素编号13095667">
            <a:extLst>
              <a:ext uri="{FF2B5EF4-FFF2-40B4-BE49-F238E27FC236}">
                <a16:creationId xmlns:a16="http://schemas.microsoft.com/office/drawing/2014/main" id="{ED7131DD-03BC-DE1D-13EE-373DB5AA9D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860" b="13904"/>
          <a:stretch>
            <a:fillRect/>
          </a:stretch>
        </p:blipFill>
        <p:spPr>
          <a:xfrm>
            <a:off x="-211074" y="2767965"/>
            <a:ext cx="5435600" cy="40900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DA094C-D0A7-A78C-B653-29A60E978A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992384-595A-39A6-D8C5-FD838DA498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9624" y="-182306"/>
            <a:ext cx="4913802" cy="17618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F8DF3A-3ED4-2DD1-200E-5E1105B86D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3718" y="2947002"/>
            <a:ext cx="5614903" cy="53405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BCCACF-61E2-3D4E-55DB-94E2D01EA75B}"/>
              </a:ext>
            </a:extLst>
          </p:cNvPr>
          <p:cNvSpPr txBox="1"/>
          <p:nvPr/>
        </p:nvSpPr>
        <p:spPr>
          <a:xfrm>
            <a:off x="1001754" y="1057144"/>
            <a:ext cx="869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3.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hoa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           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vở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tập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C330DE-7940-B922-AEF8-2671BA222E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0" t="2059" r="20356" b="14"/>
          <a:stretch/>
        </p:blipFill>
        <p:spPr>
          <a:xfrm>
            <a:off x="617927" y="1947406"/>
            <a:ext cx="6680000" cy="41865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49020B-E043-7787-6AFA-4F421391335D}"/>
              </a:ext>
            </a:extLst>
          </p:cNvPr>
          <p:cNvSpPr txBox="1"/>
          <p:nvPr/>
        </p:nvSpPr>
        <p:spPr>
          <a:xfrm>
            <a:off x="8269124" y="5665922"/>
            <a:ext cx="2522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Vở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tập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viết</a:t>
            </a:r>
            <a:endParaRPr lang="en-US" sz="3200" b="1" dirty="0">
              <a:solidFill>
                <a:srgbClr val="843C0C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45B7DF-851F-1162-7C50-A68566B3F90A}"/>
              </a:ext>
            </a:extLst>
          </p:cNvPr>
          <p:cNvSpPr txBox="1"/>
          <p:nvPr/>
        </p:nvSpPr>
        <p:spPr>
          <a:xfrm>
            <a:off x="3957927" y="795888"/>
            <a:ext cx="702528" cy="1080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000" b="1" dirty="0">
                <a:effectLst/>
                <a:latin typeface="HP001 5 hàng" panose="020B0603050302020204" pitchFamily="34" charset="-93"/>
                <a:ea typeface="Malgun Gothic" panose="020B0503020000020004" pitchFamily="34" charset="-127"/>
                <a:cs typeface="HP001 5H" panose="020B0604020202020204" charset="0"/>
              </a:rPr>
              <a:t>Z</a:t>
            </a:r>
            <a:endParaRPr lang="vi-VN" sz="6000" dirty="0">
              <a:effectLst/>
              <a:latin typeface="HP001 5 hàng" panose="020B0603050302020204" pitchFamily="34" charset="-93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2" name="Hình ảnh 2">
            <a:extLst>
              <a:ext uri="{FF2B5EF4-FFF2-40B4-BE49-F238E27FC236}">
                <a16:creationId xmlns:a16="http://schemas.microsoft.com/office/drawing/2014/main" id="{852D636E-531B-C0CA-92BB-DEF58EAFB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69124" y="2218948"/>
            <a:ext cx="2488182" cy="344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7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千库网_夏天六一儿童节气球节日儿童快乐清新手绘插画六一_插画编号80717">
            <a:extLst>
              <a:ext uri="{FF2B5EF4-FFF2-40B4-BE49-F238E27FC236}">
                <a16:creationId xmlns:a16="http://schemas.microsoft.com/office/drawing/2014/main" id="{EB03BF6E-455D-51C6-B786-639318CA85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35"/>
            <a:ext cx="12192635" cy="68586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293FC6-C4E4-DF43-B6CA-52C4971EF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654" y="1185151"/>
            <a:ext cx="8803387" cy="2505673"/>
          </a:xfrm>
          <a:prstGeom prst="rect">
            <a:avLst/>
          </a:prstGeom>
        </p:spPr>
      </p:pic>
      <p:pic>
        <p:nvPicPr>
          <p:cNvPr id="3" name="图片 5" descr="千库网_乘坐狮子热气球特色六一儿童节_元素编号13084198">
            <a:extLst>
              <a:ext uri="{FF2B5EF4-FFF2-40B4-BE49-F238E27FC236}">
                <a16:creationId xmlns:a16="http://schemas.microsoft.com/office/drawing/2014/main" id="{B167BF67-5B4F-EFA3-3415-EC7E96647F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92" r="11408" b="6281"/>
          <a:stretch>
            <a:fillRect/>
          </a:stretch>
        </p:blipFill>
        <p:spPr>
          <a:xfrm>
            <a:off x="9667875" y="1690688"/>
            <a:ext cx="2646045" cy="418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7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636771" y="4238303"/>
            <a:ext cx="4403204" cy="662484"/>
            <a:chOff x="2965677" y="2642792"/>
            <a:chExt cx="5324212" cy="66248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2965677" y="2642792"/>
              <a:ext cx="53115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lang="en-US" sz="3200" b="1" i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lang="en-US" sz="3200" b="1" i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Q, h, l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</a:t>
              </a:r>
            </a:p>
          </p:txBody>
        </p:sp>
      </p:grpSp>
      <p:pic>
        <p:nvPicPr>
          <p:cNvPr id="2" name="Picture 4" descr="Bản mềm mẫu giấy 4 ô ly - Mẫu giấy luyện viết chữ đẹp - Luyện chữ đẹp">
            <a:extLst>
              <a:ext uri="{FF2B5EF4-FFF2-40B4-BE49-F238E27FC236}">
                <a16:creationId xmlns:a16="http://schemas.microsoft.com/office/drawing/2014/main" id="{56973329-77EF-24C5-7D78-82595455F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6" t="26649" r="55179" b="62292"/>
          <a:stretch/>
        </p:blipFill>
        <p:spPr bwMode="auto">
          <a:xfrm>
            <a:off x="490583" y="1400617"/>
            <a:ext cx="11180656" cy="177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F29871-2B8D-C604-FCAD-31C22A02EE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690" y="1711310"/>
            <a:ext cx="11821310" cy="147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0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1,5 li?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636771" y="4238303"/>
            <a:ext cx="4403204" cy="662484"/>
            <a:chOff x="2965677" y="2642792"/>
            <a:chExt cx="5324212" cy="66248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2965677" y="2642792"/>
              <a:ext cx="53115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lang="en-US" sz="3200" b="1" i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1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,5 li</a:t>
              </a:r>
            </a:p>
          </p:txBody>
        </p:sp>
      </p:grpSp>
      <p:pic>
        <p:nvPicPr>
          <p:cNvPr id="2" name="Picture 4" descr="Bản mềm mẫu giấy 4 ô ly - Mẫu giấy luyện viết chữ đẹp - Luyện chữ đẹp">
            <a:extLst>
              <a:ext uri="{FF2B5EF4-FFF2-40B4-BE49-F238E27FC236}">
                <a16:creationId xmlns:a16="http://schemas.microsoft.com/office/drawing/2014/main" id="{56973329-77EF-24C5-7D78-82595455F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6" t="26649" r="55179" b="62292"/>
          <a:stretch/>
        </p:blipFill>
        <p:spPr bwMode="auto">
          <a:xfrm>
            <a:off x="490583" y="1400617"/>
            <a:ext cx="10821582" cy="177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F29871-2B8D-C604-FCAD-31C22A02EE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691" y="1711310"/>
            <a:ext cx="11035284" cy="147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4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 li?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636771" y="4238303"/>
            <a:ext cx="4403204" cy="662484"/>
            <a:chOff x="2965677" y="2642792"/>
            <a:chExt cx="5324212" cy="66248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2965677" y="2642792"/>
              <a:ext cx="53115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I,a,n,u,o</a:t>
              </a:r>
              <a:r>
                <a:rPr lang="en-US" sz="3200" b="1" i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1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li</a:t>
              </a:r>
            </a:p>
          </p:txBody>
        </p:sp>
      </p:grpSp>
      <p:pic>
        <p:nvPicPr>
          <p:cNvPr id="2" name="Picture 4" descr="Bản mềm mẫu giấy 4 ô ly - Mẫu giấy luyện viết chữ đẹp - Luyện chữ đẹp">
            <a:extLst>
              <a:ext uri="{FF2B5EF4-FFF2-40B4-BE49-F238E27FC236}">
                <a16:creationId xmlns:a16="http://schemas.microsoft.com/office/drawing/2014/main" id="{56973329-77EF-24C5-7D78-82595455F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6" t="26649" r="55179" b="62292"/>
          <a:stretch/>
        </p:blipFill>
        <p:spPr bwMode="auto">
          <a:xfrm>
            <a:off x="490583" y="1400617"/>
            <a:ext cx="10821582" cy="177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F29871-2B8D-C604-FCAD-31C22A02EE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691" y="1711310"/>
            <a:ext cx="11035284" cy="147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5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9541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6923EFB-8771-CAE9-72A8-F523B530B7F4}"/>
              </a:ext>
            </a:extLst>
          </p:cNvPr>
          <p:cNvGrpSpPr/>
          <p:nvPr/>
        </p:nvGrpSpPr>
        <p:grpSpPr>
          <a:xfrm>
            <a:off x="2834021" y="723444"/>
            <a:ext cx="7029676" cy="1569660"/>
            <a:chOff x="2848943" y="923567"/>
            <a:chExt cx="7029676" cy="156966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C64C5A9-7ED9-5487-D929-11071D6EBA8F}"/>
                </a:ext>
              </a:extLst>
            </p:cNvPr>
            <p:cNvSpPr txBox="1"/>
            <p:nvPr/>
          </p:nvSpPr>
          <p:spPr>
            <a:xfrm>
              <a:off x="2863865" y="923567"/>
              <a:ext cx="70147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>
                  <a:ln w="1778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/>
                  <a:latin typeface="UTM Silk Script" panose="02040603050506020204" pitchFamily="18" charset="0"/>
                </a:rPr>
                <a:t>Viết bài vào vở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D7B0E9C-069D-1D84-D0F8-73A3AB663DB9}"/>
                </a:ext>
              </a:extLst>
            </p:cNvPr>
            <p:cNvSpPr txBox="1"/>
            <p:nvPr/>
          </p:nvSpPr>
          <p:spPr>
            <a:xfrm>
              <a:off x="2848943" y="923567"/>
              <a:ext cx="70147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 err="1">
                  <a:solidFill>
                    <a:srgbClr val="FF6600"/>
                  </a:solidFill>
                  <a:effectLst/>
                  <a:latin typeface="UTM Silk Script" panose="02040603050506020204" pitchFamily="18" charset="0"/>
                </a:rPr>
                <a:t>Viết</a:t>
              </a:r>
              <a:r>
                <a:rPr lang="en-US" sz="9600" dirty="0">
                  <a:solidFill>
                    <a:srgbClr val="FF6600"/>
                  </a:solidFill>
                  <a:effectLst/>
                  <a:latin typeface="UTM Silk Script" panose="02040603050506020204" pitchFamily="18" charset="0"/>
                </a:rPr>
                <a:t> </a:t>
              </a:r>
              <a:r>
                <a:rPr lang="en-US" sz="9600" dirty="0" err="1">
                  <a:solidFill>
                    <a:srgbClr val="FF6600"/>
                  </a:solidFill>
                  <a:effectLst/>
                  <a:latin typeface="UTM Silk Script" panose="02040603050506020204" pitchFamily="18" charset="0"/>
                </a:rPr>
                <a:t>bài</a:t>
              </a:r>
              <a:r>
                <a:rPr lang="en-US" sz="9600" dirty="0">
                  <a:solidFill>
                    <a:srgbClr val="FF6600"/>
                  </a:solidFill>
                  <a:effectLst/>
                  <a:latin typeface="UTM Silk Script" panose="02040603050506020204" pitchFamily="18" charset="0"/>
                </a:rPr>
                <a:t> </a:t>
              </a:r>
              <a:r>
                <a:rPr lang="en-US" sz="9600" dirty="0" err="1">
                  <a:solidFill>
                    <a:srgbClr val="FF6600"/>
                  </a:solidFill>
                  <a:effectLst/>
                  <a:latin typeface="UTM Silk Script" panose="02040603050506020204" pitchFamily="18" charset="0"/>
                </a:rPr>
                <a:t>vào</a:t>
              </a:r>
              <a:r>
                <a:rPr lang="en-US" sz="9600" dirty="0">
                  <a:solidFill>
                    <a:srgbClr val="FF6600"/>
                  </a:solidFill>
                  <a:effectLst/>
                  <a:latin typeface="UTM Silk Script" panose="02040603050506020204" pitchFamily="18" charset="0"/>
                </a:rPr>
                <a:t> </a:t>
              </a:r>
              <a:r>
                <a:rPr lang="en-US" sz="9600" dirty="0" err="1">
                  <a:solidFill>
                    <a:srgbClr val="FF6600"/>
                  </a:solidFill>
                  <a:effectLst/>
                  <a:latin typeface="UTM Silk Script" panose="02040603050506020204" pitchFamily="18" charset="0"/>
                </a:rPr>
                <a:t>vở</a:t>
              </a:r>
              <a:endParaRPr lang="en-US" sz="9600" dirty="0">
                <a:solidFill>
                  <a:srgbClr val="FF6600"/>
                </a:solidFill>
                <a:effectLst/>
                <a:latin typeface="UTM Silk Script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8103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ản mềm mẫu giấy 4 ô ly - Mẫu giấy luyện viết chữ đẹp - Luyện chữ đẹp">
            <a:extLst>
              <a:ext uri="{FF2B5EF4-FFF2-40B4-BE49-F238E27FC236}">
                <a16:creationId xmlns:a16="http://schemas.microsoft.com/office/drawing/2014/main" id="{4B6442F5-784F-DC8B-F0E8-3B5E098862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6" t="26649" r="55179" b="62292"/>
          <a:stretch/>
        </p:blipFill>
        <p:spPr bwMode="auto">
          <a:xfrm>
            <a:off x="1027910" y="1307786"/>
            <a:ext cx="9285013" cy="177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F0C0FE-F8B4-6A81-98C4-3DAA35CD1365}"/>
              </a:ext>
            </a:extLst>
          </p:cNvPr>
          <p:cNvSpPr txBox="1"/>
          <p:nvPr/>
        </p:nvSpPr>
        <p:spPr>
          <a:xfrm>
            <a:off x="2305307" y="1857738"/>
            <a:ext cx="94035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15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Trần</a:t>
            </a:r>
            <a:r>
              <a:rPr lang="en-US" sz="5400" b="1" spc="-15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  </a:t>
            </a:r>
            <a:r>
              <a:rPr lang="en-US" sz="5400" b="1" spc="-15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uốc</a:t>
            </a:r>
            <a:r>
              <a:rPr lang="en-US" sz="5400" b="1" spc="-15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5400" b="1" spc="-15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Toản</a:t>
            </a:r>
            <a:r>
              <a:rPr lang="en-US" sz="5400" b="1" spc="-15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5400" b="1" spc="-15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là</a:t>
            </a:r>
            <a:r>
              <a:rPr lang="en-US" sz="5400" b="1" spc="-15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5400" b="1" spc="-15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người</a:t>
            </a:r>
            <a:r>
              <a:rPr lang="en-US" sz="5400" b="1" spc="-15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DF0814-29A6-8066-5BEB-42F04DD8A9FD}"/>
              </a:ext>
            </a:extLst>
          </p:cNvPr>
          <p:cNvSpPr txBox="1"/>
          <p:nvPr/>
        </p:nvSpPr>
        <p:spPr>
          <a:xfrm>
            <a:off x="1578441" y="599900"/>
            <a:ext cx="8436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ứng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dụng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vở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Tập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: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7D0A15A-DEBB-4823-80F0-D3BCBE8F7A4C}"/>
              </a:ext>
            </a:extLst>
          </p:cNvPr>
          <p:cNvCxnSpPr/>
          <p:nvPr/>
        </p:nvCxnSpPr>
        <p:spPr>
          <a:xfrm>
            <a:off x="2483840" y="2628821"/>
            <a:ext cx="465820" cy="0"/>
          </a:xfrm>
          <a:prstGeom prst="line">
            <a:avLst/>
          </a:prstGeom>
          <a:ln w="5715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ight Arrow 1">
            <a:extLst>
              <a:ext uri="{FF2B5EF4-FFF2-40B4-BE49-F238E27FC236}">
                <a16:creationId xmlns:a16="http://schemas.microsoft.com/office/drawing/2014/main" id="{80FCAC4C-DDA2-6F90-92E0-D17B70F02C46}"/>
              </a:ext>
            </a:extLst>
          </p:cNvPr>
          <p:cNvSpPr/>
          <p:nvPr/>
        </p:nvSpPr>
        <p:spPr>
          <a:xfrm>
            <a:off x="1268721" y="1999237"/>
            <a:ext cx="1051238" cy="395888"/>
          </a:xfrm>
          <a:prstGeom prst="rightArrow">
            <a:avLst/>
          </a:prstGeom>
          <a:solidFill>
            <a:srgbClr val="FF0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11" descr="千库网_写英语小女孩_元素编号12371287">
            <a:extLst>
              <a:ext uri="{FF2B5EF4-FFF2-40B4-BE49-F238E27FC236}">
                <a16:creationId xmlns:a16="http://schemas.microsoft.com/office/drawing/2014/main" id="{7F871548-C4D1-934E-75C3-966B7B2F46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86" t="4906" r="5671" b="7472"/>
          <a:stretch>
            <a:fillRect/>
          </a:stretch>
        </p:blipFill>
        <p:spPr>
          <a:xfrm>
            <a:off x="8570781" y="1857738"/>
            <a:ext cx="3152775" cy="4423410"/>
          </a:xfrm>
          <a:prstGeom prst="rect">
            <a:avLst/>
          </a:prstGeom>
        </p:spPr>
      </p:pic>
      <p:pic>
        <p:nvPicPr>
          <p:cNvPr id="6" name="Picture 4" descr="Bản mềm mẫu giấy 4 ô ly - Mẫu giấy luyện viết chữ đẹp - Luyện chữ đẹp">
            <a:extLst>
              <a:ext uri="{FF2B5EF4-FFF2-40B4-BE49-F238E27FC236}">
                <a16:creationId xmlns:a16="http://schemas.microsoft.com/office/drawing/2014/main" id="{AFD7A48E-CEC2-F191-4C9D-D839762E98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6" t="26649" r="55179" b="62292"/>
          <a:stretch/>
        </p:blipFill>
        <p:spPr bwMode="auto">
          <a:xfrm>
            <a:off x="756105" y="3429000"/>
            <a:ext cx="6418695" cy="177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85B60E-31D2-8638-E2B2-FFA784A8B437}"/>
              </a:ext>
            </a:extLst>
          </p:cNvPr>
          <p:cNvSpPr txBox="1"/>
          <p:nvPr/>
        </p:nvSpPr>
        <p:spPr>
          <a:xfrm>
            <a:off x="1027910" y="3908107"/>
            <a:ext cx="6897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15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anh</a:t>
            </a:r>
            <a:r>
              <a:rPr lang="en-US" sz="5400" b="1" spc="-15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5400" b="1" spc="-15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hùng</a:t>
            </a:r>
            <a:r>
              <a:rPr lang="en-US" sz="5400" b="1" spc="-15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5400" b="1" spc="-15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nhỏ</a:t>
            </a:r>
            <a:r>
              <a:rPr lang="en-US" sz="5400" b="1" spc="-15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5400" b="1" spc="-15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tuổi</a:t>
            </a:r>
            <a:r>
              <a:rPr lang="en-US" sz="5400" b="1" spc="-15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9A5727-F581-921A-90FA-78CF74C1992A}"/>
              </a:ext>
            </a:extLst>
          </p:cNvPr>
          <p:cNvSpPr txBox="1"/>
          <p:nvPr/>
        </p:nvSpPr>
        <p:spPr>
          <a:xfrm>
            <a:off x="4205329" y="1747255"/>
            <a:ext cx="702528" cy="1080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000" b="1" dirty="0">
                <a:solidFill>
                  <a:srgbClr val="FF0000"/>
                </a:solidFill>
                <a:effectLst/>
                <a:latin typeface="HP001 5 hàng" panose="020B0603050302020204" pitchFamily="34" charset="-93"/>
                <a:ea typeface="Malgun Gothic" panose="020B0503020000020004" pitchFamily="34" charset="-127"/>
                <a:cs typeface="HP001 5H" panose="020B0604020202020204" charset="0"/>
              </a:rPr>
              <a:t>Z</a:t>
            </a:r>
            <a:r>
              <a:rPr lang="en-US" sz="6000" b="1" dirty="0">
                <a:effectLst/>
                <a:latin typeface="HP001 5 hàng" panose="020B0603050302020204" pitchFamily="34" charset="-93"/>
                <a:ea typeface="Malgun Gothic" panose="020B0503020000020004" pitchFamily="34" charset="-127"/>
                <a:cs typeface="HP001 5H" panose="020B0604020202020204" charset="0"/>
              </a:rPr>
              <a:t>  </a:t>
            </a:r>
            <a:endParaRPr lang="vi-VN" sz="6000" dirty="0">
              <a:effectLst/>
              <a:latin typeface="HP001 5 hàng" panose="020B0603050302020204" pitchFamily="34" charset="-93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01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91D19-F068-E061-A96A-73FA92A9B37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91BEC9DD-0558-26A7-42DB-69BD00A83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59" y="-243839"/>
            <a:ext cx="1635760" cy="163576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B6A4EFE-F0F4-94A3-1B6C-5C80BEE6981D}"/>
              </a:ext>
            </a:extLst>
          </p:cNvPr>
          <p:cNvGrpSpPr/>
          <p:nvPr/>
        </p:nvGrpSpPr>
        <p:grpSpPr>
          <a:xfrm>
            <a:off x="11028288" y="0"/>
            <a:ext cx="1388794" cy="385931"/>
            <a:chOff x="11007968" y="30631"/>
            <a:chExt cx="1388794" cy="38593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DE643B6-F515-2D2A-1D51-E805D240D67B}"/>
                </a:ext>
              </a:extLst>
            </p:cNvPr>
            <p:cNvSpPr txBox="1"/>
            <p:nvPr/>
          </p:nvSpPr>
          <p:spPr>
            <a:xfrm>
              <a:off x="11007968" y="30631"/>
              <a:ext cx="13481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#9Slide07 SVNCinnamoncake" panose="02000000000000000000" pitchFamily="2" charset="0"/>
                </a:rPr>
                <a:t>Măng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#9Slide07 SVNCinnamoncake" panose="02000000000000000000" pitchFamily="2" charset="0"/>
                </a:rPr>
                <a:t> Non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08C9F2E-77E7-C5CD-7974-E0F9A17464E4}"/>
                </a:ext>
              </a:extLst>
            </p:cNvPr>
            <p:cNvSpPr txBox="1"/>
            <p:nvPr/>
          </p:nvSpPr>
          <p:spPr>
            <a:xfrm>
              <a:off x="11048608" y="47230"/>
              <a:ext cx="13481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92D050"/>
                  </a:solidFill>
                  <a:latin typeface="#9Slide07 SVNCinnamoncake" panose="02000000000000000000" pitchFamily="2" charset="0"/>
                </a:rPr>
                <a:t>Măng</a:t>
              </a:r>
              <a:r>
                <a:rPr lang="en-US" dirty="0">
                  <a:solidFill>
                    <a:srgbClr val="92D050"/>
                  </a:solidFill>
                  <a:latin typeface="#9Slide07 SVNCinnamoncake" panose="02000000000000000000" pitchFamily="2" charset="0"/>
                </a:rPr>
                <a:t> Non</a:t>
              </a:r>
            </a:p>
          </p:txBody>
        </p:sp>
      </p:grpSp>
      <p:pic>
        <p:nvPicPr>
          <p:cNvPr id="14" name="图片 1">
            <a:extLst>
              <a:ext uri="{FF2B5EF4-FFF2-40B4-BE49-F238E27FC236}">
                <a16:creationId xmlns:a16="http://schemas.microsoft.com/office/drawing/2014/main" id="{F85785C5-9FB8-BD73-41E1-F19B7BB10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113" y="1641205"/>
            <a:ext cx="7637329" cy="45361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BBE6F6-EA45-1A2A-0980-B3A1341192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197" y="3638720"/>
            <a:ext cx="3582468" cy="30936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7723E8-940B-8AB3-C883-FA28240E20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2721" y="738200"/>
            <a:ext cx="551126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8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86E24-E9C4-8557-285D-F60DE1C65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20" y="0"/>
            <a:ext cx="12611302" cy="7010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ABCBC3-3497-88E2-0D89-935111EBA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139" y="178816"/>
            <a:ext cx="8041321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52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795D1E8-0C4F-2561-CDD9-4F98919A45A4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9AD45BB-DD5D-A37C-0556-19F483F95725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3830A-D8EF-9AA6-6516-578C54500F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F40F4A1-769B-3AE0-A393-4ECD7D7BC673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942A36-158A-F5E5-E827-E621574CFBDC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EDDF5A-4B7D-5E7E-F480-44F2E9E71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987757-CFC8-257A-3369-7217985E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01679" y="582567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5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D236E-5F1A-5B8C-82F3-23757F435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4FAF7273-7A1E-894C-8193-4017D85F763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194" y="264453"/>
            <a:ext cx="11960805" cy="6359371"/>
          </a:xfrm>
        </p:spPr>
      </p:pic>
    </p:spTree>
    <p:extLst>
      <p:ext uri="{BB962C8B-B14F-4D97-AF65-F5344CB8AC3E}">
        <p14:creationId xmlns:p14="http://schemas.microsoft.com/office/powerpoint/2010/main" val="228355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夏天六一儿童节气球节日儿童快乐清新手绘插画六一_插画编号807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</p:spPr>
      </p:pic>
      <p:sp>
        <p:nvSpPr>
          <p:cNvPr id="5" name="同侧圆角矩形 4"/>
          <p:cNvSpPr/>
          <p:nvPr/>
        </p:nvSpPr>
        <p:spPr>
          <a:xfrm>
            <a:off x="978734" y="720297"/>
            <a:ext cx="10644554" cy="5963743"/>
          </a:xfrm>
          <a:prstGeom prst="round2SameRect">
            <a:avLst/>
          </a:prstGeom>
          <a:solidFill>
            <a:schemeClr val="bg1"/>
          </a:solidFill>
          <a:ln w="920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Tx/>
              <a:buChar char="-"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chữ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hoa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i="1" dirty="0">
                <a:solidFill>
                  <a:srgbClr val="002060"/>
                </a:solidFill>
                <a:latin typeface="HP001 4 hàng" panose="020B0603050302020204" pitchFamily="34" charset="0"/>
              </a:rPr>
              <a:t>Q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(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chữ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cỡ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vừa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chữ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cỡ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nhỏ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);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ứng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dụng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Trần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Quốc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Toản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là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người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anh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hùng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nhỏ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tuổi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571500" indent="-571500" algn="just">
              <a:buFontTx/>
              <a:buChar char="-"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phát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triển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năng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lực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văn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học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algn="ctr"/>
            <a:endParaRPr lang="zh-CN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0FF775-568F-AF9C-35BD-FC10824D5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270" y="396912"/>
            <a:ext cx="6773243" cy="1572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夏天六一儿童节气球节日儿童快乐清新手绘插画六一_插画编号807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</p:spPr>
      </p:pic>
      <p:sp>
        <p:nvSpPr>
          <p:cNvPr id="5" name="同侧圆角矩形 4"/>
          <p:cNvSpPr/>
          <p:nvPr/>
        </p:nvSpPr>
        <p:spPr>
          <a:xfrm>
            <a:off x="462915" y="491490"/>
            <a:ext cx="11265535" cy="6366510"/>
          </a:xfrm>
          <a:prstGeom prst="round2SameRect">
            <a:avLst/>
          </a:prstGeom>
          <a:solidFill>
            <a:schemeClr val="bg1"/>
          </a:solidFill>
          <a:ln w="920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Bảng gỗ học sinh tiểu học 3477">
            <a:extLst>
              <a:ext uri="{FF2B5EF4-FFF2-40B4-BE49-F238E27FC236}">
                <a16:creationId xmlns:a16="http://schemas.microsoft.com/office/drawing/2014/main" id="{C3DDD333-CEBE-7053-1B9F-188903A81C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5" t="25442" r="15079" b="25986"/>
          <a:stretch/>
        </p:blipFill>
        <p:spPr bwMode="auto">
          <a:xfrm>
            <a:off x="870321" y="2684873"/>
            <a:ext cx="4562669" cy="317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AFA2E2-5DAD-819C-6A6B-7425BBBC5E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415" t="2572" r="20164" b="1592"/>
          <a:stretch/>
        </p:blipFill>
        <p:spPr>
          <a:xfrm>
            <a:off x="5896540" y="3018554"/>
            <a:ext cx="1798679" cy="28529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748E1A-10AE-9677-3C67-D146CBA21E2D}"/>
              </a:ext>
            </a:extLst>
          </p:cNvPr>
          <p:cNvSpPr txBox="1"/>
          <p:nvPr/>
        </p:nvSpPr>
        <p:spPr>
          <a:xfrm>
            <a:off x="2274894" y="6000709"/>
            <a:ext cx="1912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Bảng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con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8E6540-7848-31B9-5294-8A239B89F1D8}"/>
              </a:ext>
            </a:extLst>
          </p:cNvPr>
          <p:cNvSpPr txBox="1"/>
          <p:nvPr/>
        </p:nvSpPr>
        <p:spPr>
          <a:xfrm>
            <a:off x="5782951" y="5978521"/>
            <a:ext cx="1912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Phấn</a:t>
            </a:r>
            <a:endParaRPr lang="en-US" sz="3200" b="1" dirty="0">
              <a:solidFill>
                <a:srgbClr val="843C0C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3A9A7C-A7D5-03CB-ED48-29EE1AED298D}"/>
              </a:ext>
            </a:extLst>
          </p:cNvPr>
          <p:cNvSpPr txBox="1"/>
          <p:nvPr/>
        </p:nvSpPr>
        <p:spPr>
          <a:xfrm>
            <a:off x="8510066" y="6177655"/>
            <a:ext cx="2522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Vở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tập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viết</a:t>
            </a:r>
            <a:endParaRPr lang="en-US" sz="3200" b="1" dirty="0">
              <a:solidFill>
                <a:srgbClr val="843C0C"/>
              </a:solidFill>
              <a:latin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39D747D-7A04-0484-C61C-C6CE6DBF4A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5866" y="985551"/>
            <a:ext cx="9658170" cy="1664514"/>
          </a:xfrm>
          <a:prstGeom prst="rect">
            <a:avLst/>
          </a:prstGeom>
        </p:spPr>
      </p:pic>
      <p:pic>
        <p:nvPicPr>
          <p:cNvPr id="6" name="Hình ảnh 2">
            <a:extLst>
              <a:ext uri="{FF2B5EF4-FFF2-40B4-BE49-F238E27FC236}">
                <a16:creationId xmlns:a16="http://schemas.microsoft.com/office/drawing/2014/main" id="{B63F72C4-DCF2-A440-9CAC-5342CA9430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1803" y="2730681"/>
            <a:ext cx="2488182" cy="344697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 descr="千库网_夏天六一儿童节气球节日儿童快乐清新手绘插画六一_插画编号80717">
            <a:extLst>
              <a:ext uri="{FF2B5EF4-FFF2-40B4-BE49-F238E27FC236}">
                <a16:creationId xmlns:a16="http://schemas.microsoft.com/office/drawing/2014/main" id="{7A3BD56E-B4A2-E0F7-9D71-AC7FAF1812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35"/>
            <a:ext cx="12192635" cy="6858635"/>
          </a:xfrm>
          <a:prstGeom prst="rect">
            <a:avLst/>
          </a:prstGeom>
        </p:spPr>
      </p:pic>
      <p:pic>
        <p:nvPicPr>
          <p:cNvPr id="8" name="图片 1" descr="千库网_六一儿童节动物园小学生开学季_元素编号13095667">
            <a:extLst>
              <a:ext uri="{FF2B5EF4-FFF2-40B4-BE49-F238E27FC236}">
                <a16:creationId xmlns:a16="http://schemas.microsoft.com/office/drawing/2014/main" id="{F9DC72C6-F923-BDEC-65FC-0AE28AB07F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860" b="13904"/>
          <a:stretch>
            <a:fillRect/>
          </a:stretch>
        </p:blipFill>
        <p:spPr>
          <a:xfrm>
            <a:off x="-171997" y="2910236"/>
            <a:ext cx="5435600" cy="4090035"/>
          </a:xfrm>
          <a:prstGeom prst="rect">
            <a:avLst/>
          </a:prstGeom>
        </p:spPr>
      </p:pic>
      <p:pic>
        <p:nvPicPr>
          <p:cNvPr id="4" name="图片 3" descr="千库网_夏天六一儿童节气球节日儿童快乐清新手绘插画六一_插画编号807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</p:spPr>
      </p:pic>
      <p:pic>
        <p:nvPicPr>
          <p:cNvPr id="2" name="图片 1" descr="千库网_六一儿童节多个侧面伸出脑袋儿童_元素编号131015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52" t="4880" r="42085" b="5343"/>
          <a:stretch>
            <a:fillRect/>
          </a:stretch>
        </p:blipFill>
        <p:spPr>
          <a:xfrm>
            <a:off x="182421" y="1625353"/>
            <a:ext cx="2037715" cy="49885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0E00A2-CB39-590C-4B65-7A10FD95BB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0136" y="1803716"/>
            <a:ext cx="7407282" cy="2213040"/>
          </a:xfrm>
          <a:prstGeom prst="rect">
            <a:avLst/>
          </a:prstGeom>
        </p:spPr>
      </p:pic>
      <p:pic>
        <p:nvPicPr>
          <p:cNvPr id="9" name="图片 1" descr="千库网_儿童节快乐六一礼盒礼物玩具组合_元素编号13101506">
            <a:extLst>
              <a:ext uri="{FF2B5EF4-FFF2-40B4-BE49-F238E27FC236}">
                <a16:creationId xmlns:a16="http://schemas.microsoft.com/office/drawing/2014/main" id="{0D34D30C-77A1-CA6B-57CF-0250C5D7E2D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42" t="11782" r="1875" b="11041"/>
          <a:stretch>
            <a:fillRect/>
          </a:stretch>
        </p:blipFill>
        <p:spPr>
          <a:xfrm>
            <a:off x="4823821" y="3688413"/>
            <a:ext cx="3903980" cy="32404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E9D1691F-F80E-8E88-5C21-C61D910CB7F4}"/>
              </a:ext>
            </a:extLst>
          </p:cNvPr>
          <p:cNvSpPr txBox="1"/>
          <p:nvPr/>
        </p:nvSpPr>
        <p:spPr>
          <a:xfrm>
            <a:off x="651223" y="807907"/>
            <a:ext cx="5374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1.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Giới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thiệu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hoa</a:t>
            </a:r>
            <a:endParaRPr lang="en-US" sz="3200" b="1" dirty="0">
              <a:solidFill>
                <a:srgbClr val="843C0C"/>
              </a:solidFill>
              <a:latin typeface="Cambria" panose="02040503050406030204" pitchFamily="18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83B2CF4-D04F-0E8D-BE4A-41D8B70339E6}"/>
              </a:ext>
            </a:extLst>
          </p:cNvPr>
          <p:cNvGrpSpPr/>
          <p:nvPr/>
        </p:nvGrpSpPr>
        <p:grpSpPr>
          <a:xfrm>
            <a:off x="1039536" y="1298934"/>
            <a:ext cx="5291618" cy="4260132"/>
            <a:chOff x="2695536" y="2382293"/>
            <a:chExt cx="4687135" cy="3620883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5343302-73BA-B283-640E-9EBA1DE4EE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2695536" y="2382293"/>
              <a:ext cx="4687135" cy="362088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4857BD9-3E3C-CC8A-33A2-E34492F4F6CF}"/>
                </a:ext>
              </a:extLst>
            </p:cNvPr>
            <p:cNvSpPr txBox="1"/>
            <p:nvPr/>
          </p:nvSpPr>
          <p:spPr>
            <a:xfrm>
              <a:off x="3521764" y="3677631"/>
              <a:ext cx="3034680" cy="1752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  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nét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5645583-5D5D-879E-7BEE-A30E926E49DB}"/>
              </a:ext>
            </a:extLst>
          </p:cNvPr>
          <p:cNvSpPr txBox="1"/>
          <p:nvPr/>
        </p:nvSpPr>
        <p:spPr>
          <a:xfrm>
            <a:off x="5628626" y="560146"/>
            <a:ext cx="702528" cy="1080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000" b="1" dirty="0">
                <a:effectLst/>
                <a:latin typeface="HP001 5 hàng" panose="020B0603050302020204" pitchFamily="34" charset="-93"/>
                <a:ea typeface="Malgun Gothic" panose="020B0503020000020004" pitchFamily="34" charset="-127"/>
                <a:cs typeface="HP001 5H" panose="020B0604020202020204" charset="0"/>
              </a:rPr>
              <a:t>Z</a:t>
            </a:r>
            <a:endParaRPr lang="vi-VN" sz="6000" dirty="0">
              <a:effectLst/>
              <a:latin typeface="HP001 5 hàng" panose="020B0603050302020204" pitchFamily="34" charset="-93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947541-D8E1-A1DE-3FE0-676B2C44D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9467" y="1392682"/>
            <a:ext cx="4448796" cy="4525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AB7B3C-F399-9DF1-9FEC-0D1EB11EA722}"/>
              </a:ext>
            </a:extLst>
          </p:cNvPr>
          <p:cNvSpPr txBox="1"/>
          <p:nvPr/>
        </p:nvSpPr>
        <p:spPr>
          <a:xfrm>
            <a:off x="4890001" y="2846888"/>
            <a:ext cx="702528" cy="68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effectLst/>
                <a:latin typeface="HP001 5 hàng" panose="020B0603050302020204" pitchFamily="34" charset="-93"/>
                <a:ea typeface="Malgun Gothic" panose="020B0503020000020004" pitchFamily="34" charset="-127"/>
                <a:cs typeface="HP001 5H" panose="020B0604020202020204" charset="0"/>
              </a:rPr>
              <a:t>Z</a:t>
            </a:r>
            <a:endParaRPr lang="vi-VN" sz="3600" dirty="0">
              <a:effectLst/>
              <a:latin typeface="HP001 5 hàng" panose="020B0603050302020204" pitchFamily="34" charset="-93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82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6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444C10-C361-41ED-FC30-DAFF737C089E}"/>
              </a:ext>
            </a:extLst>
          </p:cNvPr>
          <p:cNvSpPr txBox="1"/>
          <p:nvPr/>
        </p:nvSpPr>
        <p:spPr>
          <a:xfrm>
            <a:off x="651223" y="807907"/>
            <a:ext cx="5374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Giới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3E450ED-0939-ECA9-3FC9-A76C94B2EAAE}"/>
              </a:ext>
            </a:extLst>
          </p:cNvPr>
          <p:cNvGrpSpPr/>
          <p:nvPr/>
        </p:nvGrpSpPr>
        <p:grpSpPr>
          <a:xfrm>
            <a:off x="877106" y="1909894"/>
            <a:ext cx="5148550" cy="1401260"/>
            <a:chOff x="891840" y="2155857"/>
            <a:chExt cx="5148550" cy="140126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20BCC125-C3E2-AFE4-E7AF-08867F9C098D}"/>
                </a:ext>
              </a:extLst>
            </p:cNvPr>
            <p:cNvSpPr/>
            <p:nvPr/>
          </p:nvSpPr>
          <p:spPr>
            <a:xfrm>
              <a:off x="891840" y="2155857"/>
              <a:ext cx="4986316" cy="1401260"/>
            </a:xfrm>
            <a:prstGeom prst="wedgeRoundRectCallout">
              <a:avLst>
                <a:gd name="adj1" fmla="val -38395"/>
                <a:gd name="adj2" fmla="val 95235"/>
                <a:gd name="adj3" fmla="val 16667"/>
              </a:avLst>
            </a:prstGeom>
            <a:solidFill>
              <a:srgbClr val="FEE9E4"/>
            </a:solidFill>
            <a:ln w="28575">
              <a:solidFill>
                <a:srgbClr val="F821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63E765-23CF-D994-FB56-F6F93E5F8F78}"/>
                </a:ext>
              </a:extLst>
            </p:cNvPr>
            <p:cNvSpPr txBox="1"/>
            <p:nvPr/>
          </p:nvSpPr>
          <p:spPr>
            <a:xfrm>
              <a:off x="1054074" y="2351782"/>
              <a:ext cx="498631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   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80420C7-7AF4-C154-5A0E-9AA773056B52}"/>
              </a:ext>
            </a:extLst>
          </p:cNvPr>
          <p:cNvGrpSpPr/>
          <p:nvPr/>
        </p:nvGrpSpPr>
        <p:grpSpPr>
          <a:xfrm>
            <a:off x="1297456" y="4247477"/>
            <a:ext cx="5116317" cy="1401260"/>
            <a:chOff x="1297456" y="4247477"/>
            <a:chExt cx="5116317" cy="1401260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C0351FF5-9B61-E619-FB35-073EF656F798}"/>
                </a:ext>
              </a:extLst>
            </p:cNvPr>
            <p:cNvSpPr/>
            <p:nvPr/>
          </p:nvSpPr>
          <p:spPr>
            <a:xfrm>
              <a:off x="1297456" y="4247477"/>
              <a:ext cx="4986316" cy="1401260"/>
            </a:xfrm>
            <a:prstGeom prst="wedgeRoundRectCallout">
              <a:avLst>
                <a:gd name="adj1" fmla="val 38384"/>
                <a:gd name="adj2" fmla="val 82327"/>
                <a:gd name="adj3" fmla="val 16667"/>
              </a:avLst>
            </a:prstGeom>
            <a:solidFill>
              <a:srgbClr val="C7E1E7"/>
            </a:solidFill>
            <a:ln w="28575">
              <a:solidFill>
                <a:srgbClr val="3F839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634793-55E0-FEF5-8533-08298413CCF5}"/>
                </a:ext>
              </a:extLst>
            </p:cNvPr>
            <p:cNvSpPr txBox="1"/>
            <p:nvPr/>
          </p:nvSpPr>
          <p:spPr>
            <a:xfrm>
              <a:off x="1427457" y="4375594"/>
              <a:ext cx="4986316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   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 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nhỏ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9795351-E213-7312-7E3D-EAA6A1A14C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4" t="3" r="24609" b="1415"/>
          <a:stretch/>
        </p:blipFill>
        <p:spPr>
          <a:xfrm>
            <a:off x="-17924585" y="-20884662"/>
            <a:ext cx="9697731" cy="97805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6E1A70-385D-1C27-FD25-5CF9EF7E50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219" b="1466"/>
          <a:stretch/>
        </p:blipFill>
        <p:spPr>
          <a:xfrm>
            <a:off x="-22062968" y="-7606463"/>
            <a:ext cx="10685722" cy="110354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19F34A-F556-6428-3430-62D840748967}"/>
              </a:ext>
            </a:extLst>
          </p:cNvPr>
          <p:cNvSpPr txBox="1"/>
          <p:nvPr/>
        </p:nvSpPr>
        <p:spPr>
          <a:xfrm>
            <a:off x="2649755" y="2081634"/>
            <a:ext cx="467374" cy="75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effectLst/>
                <a:latin typeface="HP001 5 hàng" panose="020B0603050302020204" pitchFamily="34" charset="-93"/>
                <a:ea typeface="Malgun Gothic" panose="020B0503020000020004" pitchFamily="34" charset="-127"/>
                <a:cs typeface="HP001 5H" panose="020B0604020202020204" charset="0"/>
              </a:rPr>
              <a:t>Z</a:t>
            </a:r>
            <a:endParaRPr lang="vi-VN" sz="4000" dirty="0">
              <a:effectLst/>
              <a:latin typeface="HP001 5 hàng" panose="020B0603050302020204" pitchFamily="34" charset="-93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A649F2-2846-8B96-79D2-8E5AD7D76725}"/>
              </a:ext>
            </a:extLst>
          </p:cNvPr>
          <p:cNvSpPr txBox="1"/>
          <p:nvPr/>
        </p:nvSpPr>
        <p:spPr>
          <a:xfrm>
            <a:off x="5674392" y="557362"/>
            <a:ext cx="702528" cy="1080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000" b="1" dirty="0">
                <a:effectLst/>
                <a:latin typeface="HP001 5 hàng" panose="020B0603050302020204" pitchFamily="34" charset="-93"/>
                <a:ea typeface="Malgun Gothic" panose="020B0503020000020004" pitchFamily="34" charset="-127"/>
                <a:cs typeface="HP001 5H" panose="020B0604020202020204" charset="0"/>
              </a:rPr>
              <a:t>Z</a:t>
            </a:r>
            <a:endParaRPr lang="vi-VN" sz="6000" dirty="0">
              <a:effectLst/>
              <a:latin typeface="HP001 5 hàng" panose="020B0603050302020204" pitchFamily="34" charset="-93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AAB17D-14AB-338B-BDD9-AC125D29583E}"/>
              </a:ext>
            </a:extLst>
          </p:cNvPr>
          <p:cNvSpPr txBox="1"/>
          <p:nvPr/>
        </p:nvSpPr>
        <p:spPr>
          <a:xfrm>
            <a:off x="3136577" y="4375594"/>
            <a:ext cx="467374" cy="75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effectLst/>
                <a:latin typeface="HP001 5 hàng" panose="020B0603050302020204" pitchFamily="34" charset="-93"/>
                <a:ea typeface="Malgun Gothic" panose="020B0503020000020004" pitchFamily="34" charset="-127"/>
                <a:cs typeface="HP001 5H" panose="020B0604020202020204" charset="0"/>
              </a:rPr>
              <a:t>Z    </a:t>
            </a:r>
            <a:endParaRPr lang="vi-VN" sz="4000" dirty="0">
              <a:effectLst/>
              <a:latin typeface="HP001 5 hàng" panose="020B0603050302020204" pitchFamily="34" charset="-93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D17999E-3556-96E9-E9BD-372D3080A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2074" y="1246268"/>
            <a:ext cx="4682134" cy="47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9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906059" y="540297"/>
            <a:ext cx="89614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Hãy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quan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sát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video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sau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78BEB7-E985-5EF7-135B-A6C05B567D10}"/>
              </a:ext>
            </a:extLst>
          </p:cNvPr>
          <p:cNvSpPr txBox="1"/>
          <p:nvPr/>
        </p:nvSpPr>
        <p:spPr>
          <a:xfrm>
            <a:off x="9305896" y="6483470"/>
            <a:ext cx="41592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altLang="zh-CN" sz="2500" dirty="0" err="1">
                <a:solidFill>
                  <a:srgbClr val="92D050"/>
                </a:solidFill>
                <a:latin typeface="UTM Novido" panose="02040603050506020204" pitchFamily="18" charset="0"/>
                <a:ea typeface="字魂27号-布丁体" panose="00000505000000000000" pitchFamily="2" charset="-122"/>
              </a:rPr>
              <a:t>Măng</a:t>
            </a:r>
            <a:r>
              <a:rPr lang="en-US" altLang="zh-CN" sz="2500" dirty="0">
                <a:solidFill>
                  <a:srgbClr val="92D050"/>
                </a:solidFill>
                <a:latin typeface="UTM Novido" panose="02040603050506020204" pitchFamily="18" charset="0"/>
                <a:ea typeface="字魂27号-布丁体" panose="00000505000000000000" pitchFamily="2" charset="-122"/>
              </a:rPr>
              <a:t> Non</a:t>
            </a:r>
            <a:endParaRPr lang="zh-CN" altLang="en-US" sz="2500" dirty="0">
              <a:solidFill>
                <a:srgbClr val="92D050"/>
              </a:solidFill>
              <a:latin typeface="UTM Novido" panose="02040603050506020204" pitchFamily="18" charset="0"/>
              <a:ea typeface="字魂27号-布丁体" panose="00000505000000000000" pitchFamily="2" charset="-122"/>
            </a:endParaRPr>
          </a:p>
        </p:txBody>
      </p:sp>
      <p:pic>
        <p:nvPicPr>
          <p:cNvPr id="15" name="Picture 14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97AEEBF5-4EA8-13F2-476A-F1EF172821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116" y="-254643"/>
            <a:ext cx="950815" cy="1008872"/>
          </a:xfrm>
          <a:prstGeom prst="rect">
            <a:avLst/>
          </a:prstGeom>
        </p:spPr>
      </p:pic>
      <p:pic>
        <p:nvPicPr>
          <p:cNvPr id="16" name="Picture 15" descr="A child reading a book&#10;&#10;Description automatically generated with low confidence">
            <a:extLst>
              <a:ext uri="{FF2B5EF4-FFF2-40B4-BE49-F238E27FC236}">
                <a16:creationId xmlns:a16="http://schemas.microsoft.com/office/drawing/2014/main" id="{BFDBF3DF-9501-4982-8201-9738EE999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50" y="3749123"/>
            <a:ext cx="3520053" cy="352005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52482C3-1232-6E30-1CE1-FC1EFC7427D2}"/>
              </a:ext>
            </a:extLst>
          </p:cNvPr>
          <p:cNvGrpSpPr/>
          <p:nvPr/>
        </p:nvGrpSpPr>
        <p:grpSpPr>
          <a:xfrm>
            <a:off x="-122146" y="1536225"/>
            <a:ext cx="5606069" cy="2532185"/>
            <a:chOff x="710611" y="2777196"/>
            <a:chExt cx="5606069" cy="253218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8AA643A-F30E-4CA4-FC4E-6B95A5605EF2}"/>
                </a:ext>
              </a:extLst>
            </p:cNvPr>
            <p:cNvGrpSpPr/>
            <p:nvPr/>
          </p:nvGrpSpPr>
          <p:grpSpPr>
            <a:xfrm>
              <a:off x="710611" y="2777196"/>
              <a:ext cx="5606069" cy="2532185"/>
              <a:chOff x="710611" y="2777196"/>
              <a:chExt cx="5606069" cy="2532185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ABF3569-66DC-12B7-9FE7-13552C25A9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6" r="78885" b="87076"/>
              <a:stretch/>
            </p:blipFill>
            <p:spPr>
              <a:xfrm>
                <a:off x="710611" y="2777196"/>
                <a:ext cx="5606069" cy="2532185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E8131E3-3590-7EBE-606D-717031844A2D}"/>
                  </a:ext>
                </a:extLst>
              </p:cNvPr>
              <p:cNvSpPr/>
              <p:nvPr/>
            </p:nvSpPr>
            <p:spPr>
              <a:xfrm>
                <a:off x="1396721" y="3547068"/>
                <a:ext cx="3898760" cy="1281050"/>
              </a:xfrm>
              <a:prstGeom prst="rect">
                <a:avLst/>
              </a:prstGeom>
              <a:solidFill>
                <a:srgbClr val="FEED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A13505B-B461-3928-0512-63CAF311736F}"/>
                </a:ext>
              </a:extLst>
            </p:cNvPr>
            <p:cNvSpPr txBox="1"/>
            <p:nvPr/>
          </p:nvSpPr>
          <p:spPr>
            <a:xfrm>
              <a:off x="1633075" y="3310932"/>
              <a:ext cx="38987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Tuần 31 chữ Q kiểu 2 - TV 2 - KNTTVCS">
            <a:hlinkClick r:id="" action="ppaction://media"/>
            <a:extLst>
              <a:ext uri="{FF2B5EF4-FFF2-40B4-BE49-F238E27FC236}">
                <a16:creationId xmlns:a16="http://schemas.microsoft.com/office/drawing/2014/main" id="{2DED4CA2-231A-4882-C761-96DD20909C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48862" y="1328898"/>
            <a:ext cx="6257874" cy="418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8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1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A29C66-6009-920B-2FA4-5DEA53C845FA}"/>
              </a:ext>
            </a:extLst>
          </p:cNvPr>
          <p:cNvSpPr txBox="1"/>
          <p:nvPr/>
        </p:nvSpPr>
        <p:spPr>
          <a:xfrm>
            <a:off x="1001754" y="1057144"/>
            <a:ext cx="869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2.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hoa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            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bảng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con.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81D358D-82FC-D11D-A1A6-C25C0BE7A3E0}"/>
              </a:ext>
            </a:extLst>
          </p:cNvPr>
          <p:cNvGrpSpPr/>
          <p:nvPr/>
        </p:nvGrpSpPr>
        <p:grpSpPr>
          <a:xfrm>
            <a:off x="4735592" y="2352021"/>
            <a:ext cx="4562669" cy="3759966"/>
            <a:chOff x="4735592" y="2352021"/>
            <a:chExt cx="4562669" cy="3759966"/>
          </a:xfrm>
        </p:grpSpPr>
        <p:pic>
          <p:nvPicPr>
            <p:cNvPr id="6" name="Picture 2" descr="Bảng gỗ học sinh tiểu học 3477">
              <a:extLst>
                <a:ext uri="{FF2B5EF4-FFF2-40B4-BE49-F238E27FC236}">
                  <a16:creationId xmlns:a16="http://schemas.microsoft.com/office/drawing/2014/main" id="{88258555-5F29-17C0-D33D-A2459FF7F1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t="25442" r="15079" b="25986"/>
            <a:stretch/>
          </p:blipFill>
          <p:spPr bwMode="auto">
            <a:xfrm>
              <a:off x="4735592" y="2352021"/>
              <a:ext cx="4562669" cy="3175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AAF6A36-26DC-B2A8-739F-BCA6C291A598}"/>
                </a:ext>
              </a:extLst>
            </p:cNvPr>
            <p:cNvSpPr txBox="1"/>
            <p:nvPr/>
          </p:nvSpPr>
          <p:spPr>
            <a:xfrm>
              <a:off x="5841419" y="5527212"/>
              <a:ext cx="19122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Bảng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con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72304A7-C6EB-A71B-C34E-9745638EB933}"/>
              </a:ext>
            </a:extLst>
          </p:cNvPr>
          <p:cNvGrpSpPr/>
          <p:nvPr/>
        </p:nvGrpSpPr>
        <p:grpSpPr>
          <a:xfrm>
            <a:off x="9568849" y="2539773"/>
            <a:ext cx="1912268" cy="3550026"/>
            <a:chOff x="9568849" y="2539773"/>
            <a:chExt cx="1912268" cy="355002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6192BA2-5C41-ECB2-4631-07421DF07C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415" t="2572" r="20164" b="1592"/>
            <a:stretch/>
          </p:blipFill>
          <p:spPr>
            <a:xfrm>
              <a:off x="9568849" y="2539773"/>
              <a:ext cx="1798679" cy="285293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1DC89A-0470-C387-EE99-5EF98D1644D4}"/>
                </a:ext>
              </a:extLst>
            </p:cNvPr>
            <p:cNvSpPr txBox="1"/>
            <p:nvPr/>
          </p:nvSpPr>
          <p:spPr>
            <a:xfrm>
              <a:off x="9568849" y="5505024"/>
              <a:ext cx="19122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Phấn</a:t>
              </a:r>
              <a:endParaRPr lang="en-US" sz="3200" b="1" dirty="0">
                <a:solidFill>
                  <a:srgbClr val="843C0C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5930E65-7426-7473-09C1-A380DBF86FC0}"/>
              </a:ext>
            </a:extLst>
          </p:cNvPr>
          <p:cNvGrpSpPr/>
          <p:nvPr/>
        </p:nvGrpSpPr>
        <p:grpSpPr>
          <a:xfrm>
            <a:off x="824472" y="3336481"/>
            <a:ext cx="3766180" cy="2588992"/>
            <a:chOff x="3709812" y="3737355"/>
            <a:chExt cx="3766180" cy="258899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5A7E364-8B3D-4BBB-1C6E-A3485E5F3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52" r="71731"/>
            <a:stretch/>
          </p:blipFill>
          <p:spPr>
            <a:xfrm>
              <a:off x="3709812" y="3737355"/>
              <a:ext cx="2005975" cy="254286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898CAA5-06A3-BB5C-E444-909EBB8197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37" t="-1626" b="-1626"/>
            <a:stretch/>
          </p:blipFill>
          <p:spPr>
            <a:xfrm>
              <a:off x="5715787" y="3737355"/>
              <a:ext cx="1760205" cy="258899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69BACF-A7E0-971A-B058-A7E3191F9E03}"/>
              </a:ext>
            </a:extLst>
          </p:cNvPr>
          <p:cNvSpPr txBox="1"/>
          <p:nvPr/>
        </p:nvSpPr>
        <p:spPr>
          <a:xfrm>
            <a:off x="4033064" y="868756"/>
            <a:ext cx="702528" cy="1080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000" b="1" dirty="0">
                <a:effectLst/>
                <a:latin typeface="HP001 5 hàng" panose="020B0603050302020204" pitchFamily="34" charset="-93"/>
                <a:ea typeface="Malgun Gothic" panose="020B0503020000020004" pitchFamily="34" charset="-127"/>
                <a:cs typeface="HP001 5H" panose="020B0604020202020204" charset="0"/>
              </a:rPr>
              <a:t>Z</a:t>
            </a:r>
            <a:endParaRPr lang="vi-VN" sz="6000" dirty="0">
              <a:effectLst/>
              <a:latin typeface="HP001 5 hàng" panose="020B0603050302020204" pitchFamily="34" charset="-93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84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1174</TotalTime>
  <Words>277</Words>
  <Application>Microsoft Office PowerPoint</Application>
  <PresentationFormat>Widescreen</PresentationFormat>
  <Paragraphs>47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UTM Avo</vt:lpstr>
      <vt:lpstr>SVN-Newton</vt:lpstr>
      <vt:lpstr>Arial</vt:lpstr>
      <vt:lpstr>HP001 5H</vt:lpstr>
      <vt:lpstr>Cambria</vt:lpstr>
      <vt:lpstr>Times New Roman</vt:lpstr>
      <vt:lpstr>UTM Silk Script</vt:lpstr>
      <vt:lpstr>HP001 5 hàng</vt:lpstr>
      <vt:lpstr>字魂37号-波纹乖乖体</vt:lpstr>
      <vt:lpstr>HP001 4 hàng</vt:lpstr>
      <vt:lpstr>UTM Novido</vt:lpstr>
      <vt:lpstr>Calibri</vt:lpstr>
      <vt:lpstr>#9Slide07 HoneyCream</vt:lpstr>
      <vt:lpstr>Calibri Light</vt:lpstr>
      <vt:lpstr>SVN-Dancing Script</vt:lpstr>
      <vt:lpstr>#9Slide07 SVNCinnamoncake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L213PD</dc:subject>
  <dc:creator>MANG NON</dc:creator>
  <cp:keywords>MANG NON</cp:keywords>
  <dc:description>L213PD</dc:description>
  <cp:lastModifiedBy>Windows User</cp:lastModifiedBy>
  <cp:revision>4</cp:revision>
  <dcterms:created xsi:type="dcterms:W3CDTF">2022-09-24T11:21:35Z</dcterms:created>
  <dcterms:modified xsi:type="dcterms:W3CDTF">2023-04-08T10:13:21Z</dcterms:modified>
  <cp:category>L213PD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2022-09-24T11:43:30Z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fc9ca647-e2ad-436f-926e-9ba617989c61</vt:lpwstr>
  </property>
  <property fmtid="{D5CDD505-2E9C-101B-9397-08002B2CF9AE}" pid="8" name="MSIP_Label_defa4170-0d19-0005-0004-bc88714345d2_ContentBits">
    <vt:lpwstr>0</vt:lpwstr>
  </property>
</Properties>
</file>