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sldIdLst>
    <p:sldId id="261" r:id="rId2"/>
    <p:sldId id="265" r:id="rId3"/>
    <p:sldId id="269" r:id="rId4"/>
    <p:sldId id="270" r:id="rId5"/>
    <p:sldId id="271" r:id="rId6"/>
    <p:sldId id="272" r:id="rId7"/>
    <p:sldId id="273" r:id="rId8"/>
    <p:sldId id="274" r:id="rId9"/>
    <p:sldId id="275" r:id="rId10"/>
  </p:sldIdLst>
  <p:sldSz cx="12192000" cy="6858000"/>
  <p:notesSz cx="6858000" cy="9144000"/>
  <p:embeddedFontLst>
    <p:embeddedFont>
      <p:font typeface="等线" panose="020B0604020202020204" charset="-122"/>
      <p:regular r:id="rId11"/>
      <p:bold r:id="rId12"/>
    </p:embeddedFont>
    <p:embeddedFont>
      <p:font typeface="#9Slide07 HoneyCream" panose="020B0604020202020204" charset="0"/>
      <p:regular r:id="rId1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Untitled Section" id="{9BFE747C-EA50-4137-ADCD-F9C521D37841}">
          <p14:sldIdLst>
            <p14:sldId id="261"/>
            <p14:sldId id="265"/>
            <p14:sldId id="269"/>
            <p14:sldId id="270"/>
            <p14:sldId id="271"/>
            <p14:sldId id="272"/>
            <p14:sldId id="273"/>
            <p14:sldId id="274"/>
            <p14:sldId id="275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6E6E6"/>
    <a:srgbClr val="FF6600"/>
    <a:srgbClr val="FF7C80"/>
    <a:srgbClr val="FF9933"/>
    <a:srgbClr val="00CC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1" d="100"/>
          <a:sy n="71" d="100"/>
        </p:scale>
        <p:origin x="7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3.fntdata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2.fntdata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1.fntdata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直角三角形 5">
            <a:extLst>
              <a:ext uri="{FF2B5EF4-FFF2-40B4-BE49-F238E27FC236}">
                <a16:creationId xmlns:a16="http://schemas.microsoft.com/office/drawing/2014/main" id="{3827A40B-A848-4E6C-8F20-E12C02479834}"/>
              </a:ext>
            </a:extLst>
          </p:cNvPr>
          <p:cNvSpPr/>
          <p:nvPr userDrawn="1"/>
        </p:nvSpPr>
        <p:spPr>
          <a:xfrm flipV="1">
            <a:off x="0" y="0"/>
            <a:ext cx="4618495" cy="6858000"/>
          </a:xfrm>
          <a:prstGeom prst="rtTriangle">
            <a:avLst/>
          </a:prstGeom>
          <a:solidFill>
            <a:srgbClr val="F6CB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8" name="图片 3">
            <a:extLst>
              <a:ext uri="{FF2B5EF4-FFF2-40B4-BE49-F238E27FC236}">
                <a16:creationId xmlns:a16="http://schemas.microsoft.com/office/drawing/2014/main" id="{552CE701-202C-1CF4-D7C4-47FF43ADE43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566"/>
          <a:stretch/>
        </p:blipFill>
        <p:spPr>
          <a:xfrm rot="16200000">
            <a:off x="2569218" y="-2698440"/>
            <a:ext cx="6933598" cy="12192000"/>
          </a:xfrm>
          <a:prstGeom prst="rect">
            <a:avLst/>
          </a:prstGeom>
        </p:spPr>
      </p:pic>
      <p:sp>
        <p:nvSpPr>
          <p:cNvPr id="9" name="直角三角形 4">
            <a:extLst>
              <a:ext uri="{FF2B5EF4-FFF2-40B4-BE49-F238E27FC236}">
                <a16:creationId xmlns:a16="http://schemas.microsoft.com/office/drawing/2014/main" id="{9D5A0F6A-7148-F59E-A815-FEB2E1177288}"/>
              </a:ext>
            </a:extLst>
          </p:cNvPr>
          <p:cNvSpPr/>
          <p:nvPr userDrawn="1"/>
        </p:nvSpPr>
        <p:spPr>
          <a:xfrm flipH="1">
            <a:off x="10538846" y="4615543"/>
            <a:ext cx="1653153" cy="2242457"/>
          </a:xfrm>
          <a:prstGeom prst="rtTriangle">
            <a:avLst/>
          </a:prstGeom>
          <a:solidFill>
            <a:srgbClr val="F6CB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6">
            <a:extLst>
              <a:ext uri="{FF2B5EF4-FFF2-40B4-BE49-F238E27FC236}">
                <a16:creationId xmlns:a16="http://schemas.microsoft.com/office/drawing/2014/main" id="{4756CF80-6AD3-A3D0-7D9C-3744A652F541}"/>
              </a:ext>
            </a:extLst>
          </p:cNvPr>
          <p:cNvSpPr/>
          <p:nvPr userDrawn="1"/>
        </p:nvSpPr>
        <p:spPr>
          <a:xfrm>
            <a:off x="568270" y="407071"/>
            <a:ext cx="11055460" cy="598097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65100" sx="103000" sy="103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02115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直角三角形 5">
            <a:extLst>
              <a:ext uri="{FF2B5EF4-FFF2-40B4-BE49-F238E27FC236}">
                <a16:creationId xmlns:a16="http://schemas.microsoft.com/office/drawing/2014/main" id="{3827A40B-A848-4E6C-8F20-E12C02479834}"/>
              </a:ext>
            </a:extLst>
          </p:cNvPr>
          <p:cNvSpPr/>
          <p:nvPr userDrawn="1"/>
        </p:nvSpPr>
        <p:spPr>
          <a:xfrm flipV="1">
            <a:off x="0" y="0"/>
            <a:ext cx="4618495" cy="6858000"/>
          </a:xfrm>
          <a:prstGeom prst="rtTriangle">
            <a:avLst/>
          </a:prstGeom>
          <a:solidFill>
            <a:srgbClr val="F6CB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8" name="图片 3">
            <a:extLst>
              <a:ext uri="{FF2B5EF4-FFF2-40B4-BE49-F238E27FC236}">
                <a16:creationId xmlns:a16="http://schemas.microsoft.com/office/drawing/2014/main" id="{552CE701-202C-1CF4-D7C4-47FF43ADE43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566"/>
          <a:stretch/>
        </p:blipFill>
        <p:spPr>
          <a:xfrm rot="16200000">
            <a:off x="2569218" y="-2698440"/>
            <a:ext cx="6933598" cy="12192000"/>
          </a:xfrm>
          <a:prstGeom prst="rect">
            <a:avLst/>
          </a:prstGeom>
        </p:spPr>
      </p:pic>
      <p:sp>
        <p:nvSpPr>
          <p:cNvPr id="9" name="直角三角形 4">
            <a:extLst>
              <a:ext uri="{FF2B5EF4-FFF2-40B4-BE49-F238E27FC236}">
                <a16:creationId xmlns:a16="http://schemas.microsoft.com/office/drawing/2014/main" id="{9D5A0F6A-7148-F59E-A815-FEB2E1177288}"/>
              </a:ext>
            </a:extLst>
          </p:cNvPr>
          <p:cNvSpPr/>
          <p:nvPr userDrawn="1"/>
        </p:nvSpPr>
        <p:spPr>
          <a:xfrm flipH="1">
            <a:off x="10538846" y="4615543"/>
            <a:ext cx="1653153" cy="2242457"/>
          </a:xfrm>
          <a:prstGeom prst="rtTriangle">
            <a:avLst/>
          </a:prstGeom>
          <a:solidFill>
            <a:srgbClr val="F6CB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6">
            <a:extLst>
              <a:ext uri="{FF2B5EF4-FFF2-40B4-BE49-F238E27FC236}">
                <a16:creationId xmlns:a16="http://schemas.microsoft.com/office/drawing/2014/main" id="{4756CF80-6AD3-A3D0-7D9C-3744A652F541}"/>
              </a:ext>
            </a:extLst>
          </p:cNvPr>
          <p:cNvSpPr/>
          <p:nvPr userDrawn="1"/>
        </p:nvSpPr>
        <p:spPr>
          <a:xfrm>
            <a:off x="568270" y="407071"/>
            <a:ext cx="11055460" cy="598097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65100" sx="103000" sy="103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64625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直角三角形 5">
            <a:extLst>
              <a:ext uri="{FF2B5EF4-FFF2-40B4-BE49-F238E27FC236}">
                <a16:creationId xmlns:a16="http://schemas.microsoft.com/office/drawing/2014/main" id="{3827A40B-A848-4E6C-8F20-E12C02479834}"/>
              </a:ext>
            </a:extLst>
          </p:cNvPr>
          <p:cNvSpPr/>
          <p:nvPr userDrawn="1"/>
        </p:nvSpPr>
        <p:spPr>
          <a:xfrm flipV="1">
            <a:off x="0" y="0"/>
            <a:ext cx="4618495" cy="6858000"/>
          </a:xfrm>
          <a:prstGeom prst="rtTriangle">
            <a:avLst/>
          </a:prstGeom>
          <a:solidFill>
            <a:srgbClr val="F6CB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8" name="图片 3">
            <a:extLst>
              <a:ext uri="{FF2B5EF4-FFF2-40B4-BE49-F238E27FC236}">
                <a16:creationId xmlns:a16="http://schemas.microsoft.com/office/drawing/2014/main" id="{552CE701-202C-1CF4-D7C4-47FF43ADE43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566"/>
          <a:stretch/>
        </p:blipFill>
        <p:spPr>
          <a:xfrm rot="16200000">
            <a:off x="2569218" y="-2698440"/>
            <a:ext cx="6933598" cy="12192000"/>
          </a:xfrm>
          <a:prstGeom prst="rect">
            <a:avLst/>
          </a:prstGeom>
        </p:spPr>
      </p:pic>
      <p:sp>
        <p:nvSpPr>
          <p:cNvPr id="9" name="直角三角形 4">
            <a:extLst>
              <a:ext uri="{FF2B5EF4-FFF2-40B4-BE49-F238E27FC236}">
                <a16:creationId xmlns:a16="http://schemas.microsoft.com/office/drawing/2014/main" id="{9D5A0F6A-7148-F59E-A815-FEB2E1177288}"/>
              </a:ext>
            </a:extLst>
          </p:cNvPr>
          <p:cNvSpPr/>
          <p:nvPr userDrawn="1"/>
        </p:nvSpPr>
        <p:spPr>
          <a:xfrm flipH="1">
            <a:off x="10538846" y="4615543"/>
            <a:ext cx="1653153" cy="2242457"/>
          </a:xfrm>
          <a:prstGeom prst="rtTriangle">
            <a:avLst/>
          </a:prstGeom>
          <a:solidFill>
            <a:srgbClr val="F6CB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6">
            <a:extLst>
              <a:ext uri="{FF2B5EF4-FFF2-40B4-BE49-F238E27FC236}">
                <a16:creationId xmlns:a16="http://schemas.microsoft.com/office/drawing/2014/main" id="{4756CF80-6AD3-A3D0-7D9C-3744A652F541}"/>
              </a:ext>
            </a:extLst>
          </p:cNvPr>
          <p:cNvSpPr/>
          <p:nvPr userDrawn="1"/>
        </p:nvSpPr>
        <p:spPr>
          <a:xfrm>
            <a:off x="568270" y="407071"/>
            <a:ext cx="11055460" cy="598097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65100" sx="103000" sy="103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37041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1_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9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985" name="Google Shape;985;p14"/>
          <p:cNvSpPr/>
          <p:nvPr/>
        </p:nvSpPr>
        <p:spPr>
          <a:xfrm>
            <a:off x="586919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986" name="Google Shape;986;p14"/>
          <p:cNvSpPr/>
          <p:nvPr/>
        </p:nvSpPr>
        <p:spPr>
          <a:xfrm>
            <a:off x="719202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987" name="Google Shape;987;p14"/>
          <p:cNvSpPr/>
          <p:nvPr/>
        </p:nvSpPr>
        <p:spPr>
          <a:xfrm>
            <a:off x="11432702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02778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facebook.com/groups/629898828017053" TargetMode="Externa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CC8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94A7723-30C6-41D1-B39D-85DF3D3995C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4C556E-D11A-48D7-81C0-B1B5323EC13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2025/5/12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16D8014-D4F0-4B30-B629-8D6D50AFBF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F5A88B7-1EF5-48FA-988D-161EF7D697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95263E-7865-4889-9FDE-7A423744D6B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5153D516-CF04-9FB1-5455-AFCAE77130BB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6C76A7A8-6F3F-2D4D-8BE3-7903A1E43F9F}"/>
              </a:ext>
            </a:extLst>
          </p:cNvPr>
          <p:cNvSpPr txBox="1">
            <a:spLocks/>
          </p:cNvSpPr>
          <p:nvPr userDrawn="1"/>
        </p:nvSpPr>
        <p:spPr>
          <a:xfrm>
            <a:off x="10975792" y="0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3A1F2ED-D4A6-FC2D-9A0A-00CE78F80794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EF8183F-CD42-6FB9-61D2-04C13A9DF52E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9BCD0F6-BEAF-E896-6451-3EDB55506A13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173B9C2-2D9B-367D-41EE-CB5BC4667300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7E2DB049-B99C-E382-7627-AA89063073AD}"/>
              </a:ext>
            </a:extLst>
          </p:cNvPr>
          <p:cNvSpPr txBox="1">
            <a:spLocks/>
          </p:cNvSpPr>
          <p:nvPr userDrawn="1"/>
        </p:nvSpPr>
        <p:spPr>
          <a:xfrm>
            <a:off x="9869752" y="-1466572"/>
            <a:ext cx="3565436" cy="5423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70AD47">
                    <a:lumMod val="50000"/>
                    <a:alpha val="41000"/>
                  </a:srgbClr>
                </a:solidFill>
                <a:effectLst/>
                <a:uLnTx/>
                <a:uFillTx/>
                <a:latin typeface="SVN-Ready" panose="02040603050506020204" pitchFamily="18" charset="0"/>
                <a:ea typeface="+mj-ea"/>
                <a:cs typeface="+mj-cs"/>
              </a:rPr>
              <a:t>By Bích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  <a:alpha val="41000"/>
                </a:srgbClr>
              </a:solidFill>
              <a:effectLst/>
              <a:uLnTx/>
              <a:uFillTx/>
              <a:latin typeface="SVN-Ready" panose="02040603050506020204" pitchFamily="18" charset="0"/>
              <a:ea typeface="+mj-ea"/>
              <a:cs typeface="+mj-cs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287C46B4-53DA-04CD-DC9E-E82BCCC521DC}"/>
              </a:ext>
            </a:extLst>
          </p:cNvPr>
          <p:cNvSpPr txBox="1">
            <a:spLocks/>
          </p:cNvSpPr>
          <p:nvPr userDrawn="1"/>
        </p:nvSpPr>
        <p:spPr>
          <a:xfrm>
            <a:off x="-661557" y="614541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BBC968D-AFD2-388B-C5ED-5F4FFD309582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F9E4018-6DD0-8081-626F-1587EB9EC5FB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15591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2" r:id="rId2"/>
    <p:sldLayoutId id="2147483675" r:id="rId3"/>
    <p:sldLayoutId id="2147483676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直角三角形 3">
            <a:extLst>
              <a:ext uri="{FF2B5EF4-FFF2-40B4-BE49-F238E27FC236}">
                <a16:creationId xmlns:a16="http://schemas.microsoft.com/office/drawing/2014/main" id="{C5EC1BAB-6303-4E0A-B293-BAA87936D9CB}"/>
              </a:ext>
            </a:extLst>
          </p:cNvPr>
          <p:cNvSpPr/>
          <p:nvPr/>
        </p:nvSpPr>
        <p:spPr>
          <a:xfrm flipH="1" flipV="1">
            <a:off x="6095999" y="0"/>
            <a:ext cx="6096000" cy="6858000"/>
          </a:xfrm>
          <a:prstGeom prst="rtTriangle">
            <a:avLst/>
          </a:prstGeom>
          <a:solidFill>
            <a:srgbClr val="F6CB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29" name="图片 28">
            <a:extLst>
              <a:ext uri="{FF2B5EF4-FFF2-40B4-BE49-F238E27FC236}">
                <a16:creationId xmlns:a16="http://schemas.microsoft.com/office/drawing/2014/main" id="{7256C99A-F4BC-4FB8-9366-50184892F2E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566"/>
          <a:stretch/>
        </p:blipFill>
        <p:spPr>
          <a:xfrm rot="16200000">
            <a:off x="2569218" y="-2698440"/>
            <a:ext cx="6933598" cy="12192000"/>
          </a:xfrm>
          <a:prstGeom prst="rect">
            <a:avLst/>
          </a:prstGeom>
        </p:spPr>
      </p:pic>
      <p:sp>
        <p:nvSpPr>
          <p:cNvPr id="6" name="直角三角形 5">
            <a:extLst>
              <a:ext uri="{FF2B5EF4-FFF2-40B4-BE49-F238E27FC236}">
                <a16:creationId xmlns:a16="http://schemas.microsoft.com/office/drawing/2014/main" id="{CA8C0066-171B-4EBB-8785-D6D394830D3C}"/>
              </a:ext>
            </a:extLst>
          </p:cNvPr>
          <p:cNvSpPr/>
          <p:nvPr/>
        </p:nvSpPr>
        <p:spPr>
          <a:xfrm>
            <a:off x="0" y="4630057"/>
            <a:ext cx="1973943" cy="2242457"/>
          </a:xfrm>
          <a:prstGeom prst="rtTriangle">
            <a:avLst/>
          </a:prstGeom>
          <a:solidFill>
            <a:srgbClr val="F6CB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999AEB4A-75BD-4288-BD56-AF2F9E5FA11B}"/>
              </a:ext>
            </a:extLst>
          </p:cNvPr>
          <p:cNvSpPr/>
          <p:nvPr/>
        </p:nvSpPr>
        <p:spPr>
          <a:xfrm rot="21271311">
            <a:off x="1172349" y="1030835"/>
            <a:ext cx="9061762" cy="461632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15900" dist="50800" dir="8100000" sx="102000" sy="102000" algn="tr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25" name="图片 24">
            <a:extLst>
              <a:ext uri="{FF2B5EF4-FFF2-40B4-BE49-F238E27FC236}">
                <a16:creationId xmlns:a16="http://schemas.microsoft.com/office/drawing/2014/main" id="{B66BBC16-8D4D-4907-81C7-F6D6152242A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89" t="52145" r="48641" b="8995"/>
          <a:stretch/>
        </p:blipFill>
        <p:spPr>
          <a:xfrm>
            <a:off x="380307" y="375019"/>
            <a:ext cx="2419464" cy="1863904"/>
          </a:xfrm>
          <a:prstGeom prst="rect">
            <a:avLst/>
          </a:prstGeom>
          <a:effectLst>
            <a:outerShdw blurRad="139700" dist="50800" dir="2700000" sx="102000" sy="102000" algn="tl" rotWithShape="0">
              <a:prstClr val="black">
                <a:alpha val="20000"/>
              </a:prstClr>
            </a:outerShdw>
          </a:effectLst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C143858F-DA5B-43D8-A729-CCEAAA15524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32" t="3977" r="14855" b="18518"/>
          <a:stretch/>
        </p:blipFill>
        <p:spPr>
          <a:xfrm>
            <a:off x="8352458" y="635440"/>
            <a:ext cx="1962247" cy="1255696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C3FCEF0E-C42A-46B4-AD7C-1521FC9E41B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755" y="5226832"/>
            <a:ext cx="1379357" cy="1379357"/>
          </a:xfrm>
          <a:prstGeom prst="rect">
            <a:avLst/>
          </a:prstGeom>
          <a:effectLst>
            <a:outerShdw blurRad="165100" dist="50800" dir="2700000" sx="101000" sy="101000" algn="tl" rotWithShape="0">
              <a:prstClr val="black">
                <a:alpha val="20000"/>
              </a:prst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2A8EDE7-C637-37D5-7CCB-10C5C6416E9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74377" y="940415"/>
            <a:ext cx="8705843" cy="615139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950A384-8521-E5A5-A0A6-16D9B709B88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400907" y="1838581"/>
            <a:ext cx="6401355" cy="462726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3A613E7-392F-D451-ADCA-CD5656388979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2066" t="8526" r="10361" b="16690"/>
          <a:stretch/>
        </p:blipFill>
        <p:spPr>
          <a:xfrm>
            <a:off x="4440615" y="1342030"/>
            <a:ext cx="5192686" cy="3993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6706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6BB468C9-B9CC-43D2-9E95-8A0CCCD78668}"/>
              </a:ext>
            </a:extLst>
          </p:cNvPr>
          <p:cNvGrpSpPr/>
          <p:nvPr/>
        </p:nvGrpSpPr>
        <p:grpSpPr>
          <a:xfrm>
            <a:off x="926565" y="555787"/>
            <a:ext cx="10277851" cy="584775"/>
            <a:chOff x="4975091" y="617266"/>
            <a:chExt cx="10277851" cy="584775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19B20532-FB07-4848-91BB-7181F8B0E95B}"/>
                </a:ext>
              </a:extLst>
            </p:cNvPr>
            <p:cNvSpPr/>
            <p:nvPr/>
          </p:nvSpPr>
          <p:spPr>
            <a:xfrm>
              <a:off x="4975091" y="695644"/>
              <a:ext cx="437322" cy="437322"/>
            </a:xfrm>
            <a:prstGeom prst="ellipse">
              <a:avLst/>
            </a:prstGeom>
            <a:solidFill>
              <a:srgbClr val="92D050"/>
            </a:solidFill>
            <a:ln w="12700" cap="flat" cmpd="sng" algn="ctr">
              <a:solidFill>
                <a:srgbClr val="92D05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1</a:t>
              </a:r>
              <a:endPara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19D20F8D-7545-4E33-BF00-A45C28ABB1F4}"/>
                </a:ext>
              </a:extLst>
            </p:cNvPr>
            <p:cNvSpPr txBox="1"/>
            <p:nvPr/>
          </p:nvSpPr>
          <p:spPr>
            <a:xfrm>
              <a:off x="5412413" y="617266"/>
              <a:ext cx="984052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</a:rPr>
                <a:t>a)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</a:rPr>
                <a:t>Có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</a:rPr>
                <a:t> bao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</a:rPr>
                <a:t>nhiêu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</a:rPr>
                <a:t>đoạn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</a:rPr>
                <a:t>thẳng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</a:rPr>
                <a:t>trong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</a:rPr>
                <a:t>hình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</a:rPr>
                <a:t>sau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</a:rPr>
                <a:t>?</a:t>
              </a:r>
              <a:endPara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450D1739-2440-448C-AB5E-A44E0927A123}"/>
              </a:ext>
            </a:extLst>
          </p:cNvPr>
          <p:cNvGrpSpPr/>
          <p:nvPr/>
        </p:nvGrpSpPr>
        <p:grpSpPr>
          <a:xfrm>
            <a:off x="1436458" y="1544308"/>
            <a:ext cx="4873809" cy="3357158"/>
            <a:chOff x="925019" y="1469389"/>
            <a:chExt cx="4873809" cy="3357158"/>
          </a:xfrm>
        </p:grpSpPr>
        <p:sp>
          <p:nvSpPr>
            <p:cNvPr id="6" name="Isosceles Triangle 5">
              <a:extLst>
                <a:ext uri="{FF2B5EF4-FFF2-40B4-BE49-F238E27FC236}">
                  <a16:creationId xmlns:a16="http://schemas.microsoft.com/office/drawing/2014/main" id="{1177AC4D-A1FB-4870-9F5C-CC214C1E9E90}"/>
                </a:ext>
              </a:extLst>
            </p:cNvPr>
            <p:cNvSpPr/>
            <p:nvPr/>
          </p:nvSpPr>
          <p:spPr>
            <a:xfrm>
              <a:off x="1348533" y="1962375"/>
              <a:ext cx="4005943" cy="2380343"/>
            </a:xfrm>
            <a:prstGeom prst="triangle">
              <a:avLst>
                <a:gd name="adj" fmla="val 21384"/>
              </a:avLst>
            </a:prstGeom>
            <a:solidFill>
              <a:sysClr val="window" lastClr="FFFFFF"/>
            </a:solidFill>
            <a:ln w="28575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94AB701B-95E9-49F6-8F21-9A3E22BAAC36}"/>
                </a:ext>
              </a:extLst>
            </p:cNvPr>
            <p:cNvCxnSpPr>
              <a:cxnSpLocks/>
              <a:stCxn id="6" idx="0"/>
            </p:cNvCxnSpPr>
            <p:nvPr/>
          </p:nvCxnSpPr>
          <p:spPr>
            <a:xfrm>
              <a:off x="2205164" y="1962375"/>
              <a:ext cx="1146340" cy="2380343"/>
            </a:xfrm>
            <a:prstGeom prst="line">
              <a:avLst/>
            </a:prstGeom>
            <a:noFill/>
            <a:ln w="28575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miter lim="800000"/>
            </a:ln>
            <a:effectLst/>
          </p:spPr>
        </p:cxn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B3AF431-B219-49E9-B8AD-2216C6166942}"/>
                </a:ext>
              </a:extLst>
            </p:cNvPr>
            <p:cNvSpPr txBox="1"/>
            <p:nvPr/>
          </p:nvSpPr>
          <p:spPr>
            <a:xfrm>
              <a:off x="1781650" y="1469389"/>
              <a:ext cx="42351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rPr>
                <a:t>A</a:t>
              </a:r>
              <a:endPara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DDE1D9D-D808-4C54-A12C-382FC0696A3C}"/>
                </a:ext>
              </a:extLst>
            </p:cNvPr>
            <p:cNvSpPr txBox="1"/>
            <p:nvPr/>
          </p:nvSpPr>
          <p:spPr>
            <a:xfrm>
              <a:off x="925019" y="4287607"/>
              <a:ext cx="42351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rPr>
                <a:t>B</a:t>
              </a:r>
              <a:endPara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650A67D-3467-40FF-A18A-B8FAA42553AC}"/>
                </a:ext>
              </a:extLst>
            </p:cNvPr>
            <p:cNvSpPr txBox="1"/>
            <p:nvPr/>
          </p:nvSpPr>
          <p:spPr>
            <a:xfrm>
              <a:off x="5354476" y="4290286"/>
              <a:ext cx="44435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rPr>
                <a:t>C</a:t>
              </a:r>
              <a:endPara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B521CDA-2F9A-4029-9485-1D8A4F715A6E}"/>
                </a:ext>
              </a:extLst>
            </p:cNvPr>
            <p:cNvSpPr txBox="1"/>
            <p:nvPr/>
          </p:nvSpPr>
          <p:spPr>
            <a:xfrm>
              <a:off x="3129328" y="4303327"/>
              <a:ext cx="44435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rPr>
                <a:t>D</a:t>
              </a:r>
              <a:endPara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0AB619DA-DA7E-47A9-8C6E-24FF573B3BD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9753" t="10505" b="4308"/>
          <a:stretch/>
        </p:blipFill>
        <p:spPr>
          <a:xfrm>
            <a:off x="7094411" y="4013191"/>
            <a:ext cx="1993304" cy="2067007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7F22251-46EB-4718-817A-838F43327F4A}"/>
              </a:ext>
            </a:extLst>
          </p:cNvPr>
          <p:cNvCxnSpPr>
            <a:cxnSpLocks/>
          </p:cNvCxnSpPr>
          <p:nvPr/>
        </p:nvCxnSpPr>
        <p:spPr>
          <a:xfrm>
            <a:off x="2692878" y="2017502"/>
            <a:ext cx="3165129" cy="2410771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762C004-786F-473D-8FB4-FFDE80F44A5E}"/>
              </a:ext>
            </a:extLst>
          </p:cNvPr>
          <p:cNvCxnSpPr>
            <a:cxnSpLocks/>
          </p:cNvCxnSpPr>
          <p:nvPr/>
        </p:nvCxnSpPr>
        <p:spPr>
          <a:xfrm>
            <a:off x="2710253" y="2023852"/>
            <a:ext cx="1152690" cy="2399843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751BD79-B6C0-4BBD-A12E-E22160C798CF}"/>
              </a:ext>
            </a:extLst>
          </p:cNvPr>
          <p:cNvCxnSpPr>
            <a:cxnSpLocks/>
          </p:cNvCxnSpPr>
          <p:nvPr/>
        </p:nvCxnSpPr>
        <p:spPr>
          <a:xfrm flipH="1">
            <a:off x="1861530" y="2064028"/>
            <a:ext cx="848723" cy="2367051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DE33E84-D4B0-4F0A-B199-F36C8764C0DE}"/>
              </a:ext>
            </a:extLst>
          </p:cNvPr>
          <p:cNvCxnSpPr>
            <a:cxnSpLocks/>
            <a:stCxn id="6" idx="2"/>
          </p:cNvCxnSpPr>
          <p:nvPr/>
        </p:nvCxnSpPr>
        <p:spPr>
          <a:xfrm>
            <a:off x="1859972" y="4417637"/>
            <a:ext cx="2010772" cy="5414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8128D6BF-D0F4-49CF-8EAF-385FF42BC777}"/>
              </a:ext>
            </a:extLst>
          </p:cNvPr>
          <p:cNvCxnSpPr>
            <a:cxnSpLocks/>
          </p:cNvCxnSpPr>
          <p:nvPr/>
        </p:nvCxnSpPr>
        <p:spPr>
          <a:xfrm>
            <a:off x="3869293" y="4424465"/>
            <a:ext cx="2010772" cy="5414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C4981322-AE18-4E65-8F80-24DFDF9831DB}"/>
              </a:ext>
            </a:extLst>
          </p:cNvPr>
          <p:cNvCxnSpPr>
            <a:cxnSpLocks/>
            <a:endCxn id="6" idx="4"/>
          </p:cNvCxnSpPr>
          <p:nvPr/>
        </p:nvCxnSpPr>
        <p:spPr>
          <a:xfrm flipV="1">
            <a:off x="1859972" y="4417637"/>
            <a:ext cx="4005943" cy="12240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sp>
        <p:nvSpPr>
          <p:cNvPr id="19" name="Rectangle: Rounded Corners 218">
            <a:extLst>
              <a:ext uri="{FF2B5EF4-FFF2-40B4-BE49-F238E27FC236}">
                <a16:creationId xmlns:a16="http://schemas.microsoft.com/office/drawing/2014/main" id="{C6C3F6B5-8938-40C9-A8E1-AF4AB12B8E5C}"/>
              </a:ext>
            </a:extLst>
          </p:cNvPr>
          <p:cNvSpPr/>
          <p:nvPr/>
        </p:nvSpPr>
        <p:spPr>
          <a:xfrm>
            <a:off x="5280184" y="1325185"/>
            <a:ext cx="5924232" cy="2061746"/>
          </a:xfrm>
          <a:prstGeom prst="roundRect">
            <a:avLst>
              <a:gd name="adj" fmla="val 20752"/>
            </a:avLst>
          </a:prstGeom>
          <a:solidFill>
            <a:srgbClr val="4F81BD">
              <a:lumMod val="40000"/>
              <a:lumOff val="60000"/>
            </a:srgbClr>
          </a:solidFill>
          <a:ln>
            <a:noFill/>
          </a:ln>
          <a:effectLst>
            <a:glow rad="101600">
              <a:srgbClr val="4F81BD">
                <a:satMod val="175000"/>
                <a:alpha val="40000"/>
              </a:srgbClr>
            </a:glow>
            <a:outerShdw blurRad="107950" dist="12700" dir="5400000" algn="ctr">
              <a:srgbClr val="000000"/>
            </a:outerShdw>
            <a:softEdge rad="12700"/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B1D12"/>
                </a:solidFill>
                <a:effectLst/>
                <a:uLnTx/>
                <a:uFillTx/>
                <a:latin typeface="UTM Avo" panose="02040603050506020204" pitchFamily="18" charset="0"/>
              </a:rPr>
              <a:t>Có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B1D12"/>
                </a:solidFill>
                <a:effectLst/>
                <a:uLnTx/>
                <a:uFillTx/>
                <a:latin typeface="UTM Avo" panose="02040603050506020204" pitchFamily="18" charset="0"/>
              </a:rPr>
              <a:t> 6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B1D12"/>
                </a:solidFill>
                <a:effectLst/>
                <a:uLnTx/>
                <a:uFillTx/>
                <a:latin typeface="UTM Avo" panose="02040603050506020204" pitchFamily="18" charset="0"/>
              </a:rPr>
              <a:t>đoạn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B1D12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B1D12"/>
                </a:solidFill>
                <a:effectLst/>
                <a:uLnTx/>
                <a:uFillTx/>
                <a:latin typeface="UTM Avo" panose="02040603050506020204" pitchFamily="18" charset="0"/>
              </a:rPr>
              <a:t>thẳng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B1D12"/>
                </a:solidFill>
                <a:effectLst/>
                <a:uLnTx/>
                <a:uFillTx/>
                <a:latin typeface="UTM Avo" panose="02040603050506020204" pitchFamily="18" charset="0"/>
              </a:rPr>
              <a:t>. </a:t>
            </a:r>
          </a:p>
          <a:p>
            <a:pPr marL="0" marR="0" lvl="0" indent="0" defTabSz="91440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B1D12"/>
                </a:solidFill>
                <a:effectLst/>
                <a:uLnTx/>
                <a:uFillTx/>
                <a:latin typeface="UTM Avo" panose="02040603050506020204" pitchFamily="18" charset="0"/>
              </a:rPr>
              <a:t>Đó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B1D12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B1D12"/>
                </a:solidFill>
                <a:effectLst/>
                <a:uLnTx/>
                <a:uFillTx/>
                <a:latin typeface="UTM Avo" panose="02040603050506020204" pitchFamily="18" charset="0"/>
              </a:rPr>
              <a:t>là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B1D12"/>
                </a:solidFill>
                <a:effectLst/>
                <a:uLnTx/>
                <a:uFillTx/>
                <a:latin typeface="UTM Avo" panose="02040603050506020204" pitchFamily="18" charset="0"/>
              </a:rPr>
              <a:t>: 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</a:rPr>
              <a:t>AB, AD, AC, BD, DC, BC.</a:t>
            </a:r>
            <a:endParaRPr kumimoji="0" lang="vi-VN" sz="32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434679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6BB468C9-B9CC-43D2-9E95-8A0CCCD78668}"/>
              </a:ext>
            </a:extLst>
          </p:cNvPr>
          <p:cNvGrpSpPr/>
          <p:nvPr/>
        </p:nvGrpSpPr>
        <p:grpSpPr>
          <a:xfrm>
            <a:off x="838640" y="563825"/>
            <a:ext cx="10180695" cy="584775"/>
            <a:chOff x="4975091" y="695644"/>
            <a:chExt cx="10180695" cy="584775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19B20532-FB07-4848-91BB-7181F8B0E95B}"/>
                </a:ext>
              </a:extLst>
            </p:cNvPr>
            <p:cNvSpPr/>
            <p:nvPr/>
          </p:nvSpPr>
          <p:spPr>
            <a:xfrm>
              <a:off x="4975091" y="695644"/>
              <a:ext cx="437322" cy="437322"/>
            </a:xfrm>
            <a:prstGeom prst="ellipse">
              <a:avLst/>
            </a:prstGeom>
            <a:solidFill>
              <a:srgbClr val="92D050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/>
                <a:t>1</a:t>
              </a:r>
              <a:endParaRPr lang="vi-VN" sz="3200" b="1" dirty="0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19D20F8D-7545-4E33-BF00-A45C28ABB1F4}"/>
                </a:ext>
              </a:extLst>
            </p:cNvPr>
            <p:cNvSpPr txBox="1"/>
            <p:nvPr/>
          </p:nvSpPr>
          <p:spPr>
            <a:xfrm>
              <a:off x="5412413" y="695644"/>
              <a:ext cx="974337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latin typeface="UTM Avo" panose="02040603050506020204" pitchFamily="18" charset="0"/>
                </a:rPr>
                <a:t>b) </a:t>
              </a:r>
              <a:r>
                <a:rPr lang="en-US" sz="3200" b="1" dirty="0" err="1">
                  <a:latin typeface="UTM Avo" panose="02040603050506020204" pitchFamily="18" charset="0"/>
                </a:rPr>
                <a:t>Có</a:t>
              </a:r>
              <a:r>
                <a:rPr lang="en-US" sz="3200" b="1" dirty="0">
                  <a:latin typeface="UTM Avo" panose="02040603050506020204" pitchFamily="18" charset="0"/>
                </a:rPr>
                <a:t> bao </a:t>
              </a:r>
              <a:r>
                <a:rPr lang="en-US" sz="3200" b="1" dirty="0" err="1">
                  <a:latin typeface="UTM Avo" panose="02040603050506020204" pitchFamily="18" charset="0"/>
                </a:rPr>
                <a:t>nhiêu</a:t>
              </a:r>
              <a:r>
                <a:rPr lang="en-US" sz="3200" b="1" dirty="0">
                  <a:latin typeface="UTM Avo" panose="02040603050506020204" pitchFamily="18" charset="0"/>
                </a:rPr>
                <a:t> </a:t>
              </a:r>
              <a:r>
                <a:rPr lang="en-US" sz="3200" b="1" dirty="0" err="1">
                  <a:latin typeface="UTM Avo" panose="02040603050506020204" pitchFamily="18" charset="0"/>
                </a:rPr>
                <a:t>đường</a:t>
              </a:r>
              <a:r>
                <a:rPr lang="en-US" sz="3200" b="1" dirty="0">
                  <a:latin typeface="UTM Avo" panose="02040603050506020204" pitchFamily="18" charset="0"/>
                </a:rPr>
                <a:t> </a:t>
              </a:r>
              <a:r>
                <a:rPr lang="en-US" sz="3200" b="1" dirty="0" err="1">
                  <a:latin typeface="UTM Avo" panose="02040603050506020204" pitchFamily="18" charset="0"/>
                </a:rPr>
                <a:t>cong</a:t>
              </a:r>
              <a:r>
                <a:rPr lang="en-US" sz="3200" b="1" dirty="0">
                  <a:latin typeface="UTM Avo" panose="02040603050506020204" pitchFamily="18" charset="0"/>
                </a:rPr>
                <a:t> </a:t>
              </a:r>
              <a:r>
                <a:rPr lang="en-US" sz="3200" b="1" dirty="0" err="1">
                  <a:latin typeface="UTM Avo" panose="02040603050506020204" pitchFamily="18" charset="0"/>
                </a:rPr>
                <a:t>trong</a:t>
              </a:r>
              <a:r>
                <a:rPr lang="en-US" sz="3200" b="1" dirty="0">
                  <a:latin typeface="UTM Avo" panose="02040603050506020204" pitchFamily="18" charset="0"/>
                </a:rPr>
                <a:t> </a:t>
              </a:r>
              <a:r>
                <a:rPr lang="en-US" sz="3200" b="1" dirty="0" err="1">
                  <a:latin typeface="UTM Avo" panose="02040603050506020204" pitchFamily="18" charset="0"/>
                </a:rPr>
                <a:t>hình</a:t>
              </a:r>
              <a:r>
                <a:rPr lang="en-US" sz="3200" b="1" dirty="0">
                  <a:latin typeface="UTM Avo" panose="02040603050506020204" pitchFamily="18" charset="0"/>
                </a:rPr>
                <a:t> </a:t>
              </a:r>
              <a:r>
                <a:rPr lang="en-US" sz="3200" b="1" dirty="0" err="1">
                  <a:latin typeface="UTM Avo" panose="02040603050506020204" pitchFamily="18" charset="0"/>
                </a:rPr>
                <a:t>sau</a:t>
              </a:r>
              <a:r>
                <a:rPr lang="en-US" sz="3200" b="1" dirty="0">
                  <a:latin typeface="UTM Avo" panose="02040603050506020204" pitchFamily="18" charset="0"/>
                </a:rPr>
                <a:t>?</a:t>
              </a:r>
              <a:endParaRPr lang="vi-VN" sz="3200" b="1" dirty="0"/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8005" y="1345938"/>
            <a:ext cx="6953145" cy="3935743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4735773" y="2337994"/>
            <a:ext cx="2029209" cy="2029290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Arc 6"/>
          <p:cNvSpPr/>
          <p:nvPr/>
        </p:nvSpPr>
        <p:spPr>
          <a:xfrm>
            <a:off x="1517964" y="2337995"/>
            <a:ext cx="2057749" cy="2029290"/>
          </a:xfrm>
          <a:prstGeom prst="arc">
            <a:avLst>
              <a:gd name="adj1" fmla="val 16199998"/>
              <a:gd name="adj2" fmla="val 5318864"/>
            </a:avLst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Arc 7"/>
          <p:cNvSpPr/>
          <p:nvPr/>
        </p:nvSpPr>
        <p:spPr>
          <a:xfrm flipH="1">
            <a:off x="7925042" y="2337994"/>
            <a:ext cx="2057749" cy="2029290"/>
          </a:xfrm>
          <a:prstGeom prst="arc">
            <a:avLst>
              <a:gd name="adj1" fmla="val 16199998"/>
              <a:gd name="adj2" fmla="val 5318864"/>
            </a:avLst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: Rounded Corners 218">
            <a:extLst>
              <a:ext uri="{FF2B5EF4-FFF2-40B4-BE49-F238E27FC236}">
                <a16:creationId xmlns:a16="http://schemas.microsoft.com/office/drawing/2014/main" id="{C6C3F6B5-8938-40C9-A8E1-AF4AB12B8E5C}"/>
              </a:ext>
            </a:extLst>
          </p:cNvPr>
          <p:cNvSpPr/>
          <p:nvPr/>
        </p:nvSpPr>
        <p:spPr>
          <a:xfrm>
            <a:off x="1858118" y="5479019"/>
            <a:ext cx="7784517" cy="733842"/>
          </a:xfrm>
          <a:prstGeom prst="roundRect">
            <a:avLst>
              <a:gd name="adj" fmla="val 20752"/>
            </a:avLst>
          </a:prstGeom>
          <a:solidFill>
            <a:schemeClr val="accent1">
              <a:lumMod val="40000"/>
              <a:lumOff val="60000"/>
            </a:schemeClr>
          </a:solidFill>
          <a:effectLst>
            <a:glow rad="101600">
              <a:schemeClr val="accent1">
                <a:satMod val="175000"/>
                <a:alpha val="40000"/>
              </a:schemeClr>
            </a:glow>
            <a:softEdge rad="12700"/>
          </a:effectLst>
        </p:spPr>
        <p:txBody>
          <a:bodyPr wrap="square">
            <a:spAutoFit/>
          </a:bodyPr>
          <a:lstStyle/>
          <a:p>
            <a:pPr algn="ctr"/>
            <a:r>
              <a:rPr lang="en-US" sz="36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Trong</a:t>
            </a:r>
            <a:r>
              <a:rPr lang="en-US" sz="36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hình</a:t>
            </a:r>
            <a:r>
              <a:rPr lang="en-US" sz="36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có</a:t>
            </a:r>
            <a:r>
              <a:rPr lang="en-US" sz="36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</a:rPr>
              <a:t>3</a:t>
            </a:r>
            <a:r>
              <a:rPr lang="en-US" sz="36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đường</a:t>
            </a:r>
            <a:r>
              <a:rPr lang="en-US" sz="3600" b="1" dirty="0">
                <a:solidFill>
                  <a:srgbClr val="002060"/>
                </a:solidFill>
                <a:latin typeface="UTM Avo" panose="02040603050506020204" pitchFamily="18" charset="0"/>
              </a:rPr>
              <a:t> cong.</a:t>
            </a:r>
            <a:endParaRPr lang="vi-VN" sz="36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4529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25231C65-EA97-413F-990C-179FE574AA22}"/>
              </a:ext>
            </a:extLst>
          </p:cNvPr>
          <p:cNvGrpSpPr/>
          <p:nvPr/>
        </p:nvGrpSpPr>
        <p:grpSpPr>
          <a:xfrm>
            <a:off x="1105469" y="711959"/>
            <a:ext cx="9683746" cy="612072"/>
            <a:chOff x="4805191" y="668347"/>
            <a:chExt cx="9683746" cy="612072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517B4F7C-0BA6-4BC5-ACD2-0F04260A141C}"/>
                </a:ext>
              </a:extLst>
            </p:cNvPr>
            <p:cNvSpPr/>
            <p:nvPr/>
          </p:nvSpPr>
          <p:spPr>
            <a:xfrm>
              <a:off x="4805191" y="668347"/>
              <a:ext cx="607222" cy="584775"/>
            </a:xfrm>
            <a:prstGeom prst="ellipse">
              <a:avLst/>
            </a:prstGeom>
            <a:solidFill>
              <a:srgbClr val="92D050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latin typeface="UTM Avo" panose="02040603050506020204" pitchFamily="18" charset="0"/>
                </a:rPr>
                <a:t>2</a:t>
              </a:r>
              <a:endParaRPr lang="vi-VN" sz="3600" b="1" dirty="0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6341F9C8-D45E-4E73-8408-10FD2696F812}"/>
                </a:ext>
              </a:extLst>
            </p:cNvPr>
            <p:cNvSpPr txBox="1"/>
            <p:nvPr/>
          </p:nvSpPr>
          <p:spPr>
            <a:xfrm>
              <a:off x="5412413" y="695644"/>
              <a:ext cx="907652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 err="1">
                  <a:latin typeface="UTM Avo" panose="02040603050506020204" pitchFamily="18" charset="0"/>
                </a:rPr>
                <a:t>Có</a:t>
              </a:r>
              <a:r>
                <a:rPr lang="en-US" sz="3200" b="1" dirty="0">
                  <a:latin typeface="UTM Avo" panose="02040603050506020204" pitchFamily="18" charset="0"/>
                </a:rPr>
                <a:t> bao </a:t>
              </a:r>
              <a:r>
                <a:rPr lang="en-US" sz="3200" b="1" dirty="0" err="1">
                  <a:latin typeface="UTM Avo" panose="02040603050506020204" pitchFamily="18" charset="0"/>
                </a:rPr>
                <a:t>nhiêu</a:t>
              </a:r>
              <a:r>
                <a:rPr lang="en-US" sz="3200" b="1" dirty="0">
                  <a:latin typeface="UTM Avo" panose="02040603050506020204" pitchFamily="18" charset="0"/>
                </a:rPr>
                <a:t> </a:t>
              </a:r>
              <a:r>
                <a:rPr lang="en-US" sz="3200" b="1" dirty="0" err="1">
                  <a:latin typeface="UTM Avo" panose="02040603050506020204" pitchFamily="18" charset="0"/>
                </a:rPr>
                <a:t>hình</a:t>
              </a:r>
              <a:r>
                <a:rPr lang="en-US" sz="3200" b="1" dirty="0">
                  <a:latin typeface="UTM Avo" panose="02040603050506020204" pitchFamily="18" charset="0"/>
                </a:rPr>
                <a:t> </a:t>
              </a:r>
              <a:r>
                <a:rPr lang="en-US" sz="3200" b="1" dirty="0" err="1">
                  <a:latin typeface="UTM Avo" panose="02040603050506020204" pitchFamily="18" charset="0"/>
                </a:rPr>
                <a:t>tứ</a:t>
              </a:r>
              <a:r>
                <a:rPr lang="en-US" sz="3200" b="1" dirty="0">
                  <a:latin typeface="UTM Avo" panose="02040603050506020204" pitchFamily="18" charset="0"/>
                </a:rPr>
                <a:t> </a:t>
              </a:r>
              <a:r>
                <a:rPr lang="en-US" sz="3200" b="1" dirty="0" err="1">
                  <a:latin typeface="UTM Avo" panose="02040603050506020204" pitchFamily="18" charset="0"/>
                </a:rPr>
                <a:t>giác</a:t>
              </a:r>
              <a:r>
                <a:rPr lang="en-US" sz="3200" b="1" dirty="0">
                  <a:latin typeface="UTM Avo" panose="02040603050506020204" pitchFamily="18" charset="0"/>
                </a:rPr>
                <a:t> </a:t>
              </a:r>
              <a:r>
                <a:rPr lang="en-US" sz="3200" b="1" dirty="0" err="1">
                  <a:latin typeface="UTM Avo" panose="02040603050506020204" pitchFamily="18" charset="0"/>
                </a:rPr>
                <a:t>trong</a:t>
              </a:r>
              <a:r>
                <a:rPr lang="en-US" sz="3200" b="1" dirty="0">
                  <a:latin typeface="UTM Avo" panose="02040603050506020204" pitchFamily="18" charset="0"/>
                </a:rPr>
                <a:t> </a:t>
              </a:r>
              <a:r>
                <a:rPr lang="en-US" sz="3200" b="1" dirty="0" err="1">
                  <a:latin typeface="UTM Avo" panose="02040603050506020204" pitchFamily="18" charset="0"/>
                </a:rPr>
                <a:t>hình</a:t>
              </a:r>
              <a:r>
                <a:rPr lang="en-US" sz="3200" b="1" dirty="0">
                  <a:latin typeface="UTM Avo" panose="02040603050506020204" pitchFamily="18" charset="0"/>
                </a:rPr>
                <a:t> </a:t>
              </a:r>
              <a:r>
                <a:rPr lang="en-US" sz="3200" b="1" dirty="0" err="1">
                  <a:latin typeface="UTM Avo" panose="02040603050506020204" pitchFamily="18" charset="0"/>
                </a:rPr>
                <a:t>sau</a:t>
              </a:r>
              <a:r>
                <a:rPr lang="en-US" sz="3200" b="1" dirty="0">
                  <a:latin typeface="UTM Avo" panose="02040603050506020204" pitchFamily="18" charset="0"/>
                </a:rPr>
                <a:t>?</a:t>
              </a:r>
              <a:endParaRPr lang="vi-VN" sz="3200" b="1" dirty="0"/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3F407F17-B1FF-4756-A1DC-0429AC5FC587}"/>
              </a:ext>
            </a:extLst>
          </p:cNvPr>
          <p:cNvGrpSpPr/>
          <p:nvPr/>
        </p:nvGrpSpPr>
        <p:grpSpPr>
          <a:xfrm>
            <a:off x="1110458" y="2442950"/>
            <a:ext cx="5519761" cy="2991310"/>
            <a:chOff x="1727200" y="1321743"/>
            <a:chExt cx="3309257" cy="2067343"/>
          </a:xfrm>
        </p:grpSpPr>
        <p:sp>
          <p:nvSpPr>
            <p:cNvPr id="6" name="Isosceles Triangle 5">
              <a:extLst>
                <a:ext uri="{FF2B5EF4-FFF2-40B4-BE49-F238E27FC236}">
                  <a16:creationId xmlns:a16="http://schemas.microsoft.com/office/drawing/2014/main" id="{419E8CCB-58A9-46AF-9AAB-204D5DD262A2}"/>
                </a:ext>
              </a:extLst>
            </p:cNvPr>
            <p:cNvSpPr/>
            <p:nvPr/>
          </p:nvSpPr>
          <p:spPr>
            <a:xfrm>
              <a:off x="1727200" y="1321743"/>
              <a:ext cx="3309257" cy="2067343"/>
            </a:xfrm>
            <a:prstGeom prst="triangle">
              <a:avLst>
                <a:gd name="adj" fmla="val 23357"/>
              </a:avLst>
            </a:prstGeom>
            <a:solidFill>
              <a:sysClr val="window" lastClr="FFFFFF"/>
            </a:solidFill>
            <a:ln w="28575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AE2A5292-3850-4B99-A7C7-DDD5761BE007}"/>
                </a:ext>
              </a:extLst>
            </p:cNvPr>
            <p:cNvCxnSpPr>
              <a:endCxn id="6" idx="5"/>
            </p:cNvCxnSpPr>
            <p:nvPr/>
          </p:nvCxnSpPr>
          <p:spPr>
            <a:xfrm flipV="1">
              <a:off x="2002971" y="2355415"/>
              <a:ext cx="1765329" cy="300699"/>
            </a:xfrm>
            <a:prstGeom prst="line">
              <a:avLst/>
            </a:prstGeom>
            <a:noFill/>
            <a:ln w="28575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miter lim="800000"/>
            </a:ln>
            <a:effectLst/>
          </p:spPr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5C66000A-F14A-4874-9B02-DAB44C250321}"/>
                </a:ext>
              </a:extLst>
            </p:cNvPr>
            <p:cNvCxnSpPr>
              <a:cxnSpLocks/>
              <a:stCxn id="6" idx="5"/>
            </p:cNvCxnSpPr>
            <p:nvPr/>
          </p:nvCxnSpPr>
          <p:spPr>
            <a:xfrm flipH="1">
              <a:off x="3676650" y="2355415"/>
              <a:ext cx="91650" cy="1033671"/>
            </a:xfrm>
            <a:prstGeom prst="line">
              <a:avLst/>
            </a:prstGeom>
            <a:noFill/>
            <a:ln w="28575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miter lim="800000"/>
            </a:ln>
            <a:effectLst/>
          </p:spPr>
        </p:cxnSp>
      </p:grpSp>
      <p:sp>
        <p:nvSpPr>
          <p:cNvPr id="9" name="Trapezoid 30">
            <a:extLst>
              <a:ext uri="{FF2B5EF4-FFF2-40B4-BE49-F238E27FC236}">
                <a16:creationId xmlns:a16="http://schemas.microsoft.com/office/drawing/2014/main" id="{445B8F09-54E1-49F1-B58F-EB95E3005964}"/>
              </a:ext>
            </a:extLst>
          </p:cNvPr>
          <p:cNvSpPr/>
          <p:nvPr/>
        </p:nvSpPr>
        <p:spPr>
          <a:xfrm>
            <a:off x="1110458" y="3937420"/>
            <a:ext cx="5519761" cy="1488462"/>
          </a:xfrm>
          <a:custGeom>
            <a:avLst/>
            <a:gdLst>
              <a:gd name="connsiteX0" fmla="*/ 0 w 3309257"/>
              <a:gd name="connsiteY0" fmla="*/ 891540 h 891540"/>
              <a:gd name="connsiteX1" fmla="*/ 222885 w 3309257"/>
              <a:gd name="connsiteY1" fmla="*/ 0 h 891540"/>
              <a:gd name="connsiteX2" fmla="*/ 3086372 w 3309257"/>
              <a:gd name="connsiteY2" fmla="*/ 0 h 891540"/>
              <a:gd name="connsiteX3" fmla="*/ 3309257 w 3309257"/>
              <a:gd name="connsiteY3" fmla="*/ 891540 h 891540"/>
              <a:gd name="connsiteX4" fmla="*/ 0 w 3309257"/>
              <a:gd name="connsiteY4" fmla="*/ 891540 h 891540"/>
              <a:gd name="connsiteX0" fmla="*/ 0 w 3309257"/>
              <a:gd name="connsiteY0" fmla="*/ 1028700 h 1028700"/>
              <a:gd name="connsiteX1" fmla="*/ 222885 w 3309257"/>
              <a:gd name="connsiteY1" fmla="*/ 137160 h 1028700"/>
              <a:gd name="connsiteX2" fmla="*/ 2034812 w 3309257"/>
              <a:gd name="connsiteY2" fmla="*/ 0 h 1028700"/>
              <a:gd name="connsiteX3" fmla="*/ 3309257 w 3309257"/>
              <a:gd name="connsiteY3" fmla="*/ 1028700 h 1028700"/>
              <a:gd name="connsiteX4" fmla="*/ 0 w 3309257"/>
              <a:gd name="connsiteY4" fmla="*/ 1028700 h 1028700"/>
              <a:gd name="connsiteX0" fmla="*/ 0 w 3309257"/>
              <a:gd name="connsiteY0" fmla="*/ 1028700 h 1028700"/>
              <a:gd name="connsiteX1" fmla="*/ 314325 w 3309257"/>
              <a:gd name="connsiteY1" fmla="*/ 198120 h 1028700"/>
              <a:gd name="connsiteX2" fmla="*/ 2034812 w 3309257"/>
              <a:gd name="connsiteY2" fmla="*/ 0 h 1028700"/>
              <a:gd name="connsiteX3" fmla="*/ 3309257 w 3309257"/>
              <a:gd name="connsiteY3" fmla="*/ 1028700 h 1028700"/>
              <a:gd name="connsiteX4" fmla="*/ 0 w 3309257"/>
              <a:gd name="connsiteY4" fmla="*/ 1028700 h 1028700"/>
              <a:gd name="connsiteX0" fmla="*/ 0 w 3309257"/>
              <a:gd name="connsiteY0" fmla="*/ 1028700 h 1028700"/>
              <a:gd name="connsiteX1" fmla="*/ 306705 w 3309257"/>
              <a:gd name="connsiteY1" fmla="*/ 266700 h 1028700"/>
              <a:gd name="connsiteX2" fmla="*/ 2034812 w 3309257"/>
              <a:gd name="connsiteY2" fmla="*/ 0 h 1028700"/>
              <a:gd name="connsiteX3" fmla="*/ 3309257 w 3309257"/>
              <a:gd name="connsiteY3" fmla="*/ 1028700 h 1028700"/>
              <a:gd name="connsiteX4" fmla="*/ 0 w 3309257"/>
              <a:gd name="connsiteY4" fmla="*/ 1028700 h 1028700"/>
              <a:gd name="connsiteX0" fmla="*/ 0 w 3309257"/>
              <a:gd name="connsiteY0" fmla="*/ 1028700 h 1028700"/>
              <a:gd name="connsiteX1" fmla="*/ 260985 w 3309257"/>
              <a:gd name="connsiteY1" fmla="*/ 381000 h 1028700"/>
              <a:gd name="connsiteX2" fmla="*/ 2034812 w 3309257"/>
              <a:gd name="connsiteY2" fmla="*/ 0 h 1028700"/>
              <a:gd name="connsiteX3" fmla="*/ 3309257 w 3309257"/>
              <a:gd name="connsiteY3" fmla="*/ 1028700 h 1028700"/>
              <a:gd name="connsiteX4" fmla="*/ 0 w 3309257"/>
              <a:gd name="connsiteY4" fmla="*/ 1028700 h 1028700"/>
              <a:gd name="connsiteX0" fmla="*/ 0 w 3309257"/>
              <a:gd name="connsiteY0" fmla="*/ 1028700 h 1028700"/>
              <a:gd name="connsiteX1" fmla="*/ 283845 w 3309257"/>
              <a:gd name="connsiteY1" fmla="*/ 312420 h 1028700"/>
              <a:gd name="connsiteX2" fmla="*/ 2034812 w 3309257"/>
              <a:gd name="connsiteY2" fmla="*/ 0 h 1028700"/>
              <a:gd name="connsiteX3" fmla="*/ 3309257 w 3309257"/>
              <a:gd name="connsiteY3" fmla="*/ 1028700 h 1028700"/>
              <a:gd name="connsiteX4" fmla="*/ 0 w 3309257"/>
              <a:gd name="connsiteY4" fmla="*/ 1028700 h 102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09257" h="1028700">
                <a:moveTo>
                  <a:pt x="0" y="1028700"/>
                </a:moveTo>
                <a:lnTo>
                  <a:pt x="283845" y="312420"/>
                </a:lnTo>
                <a:lnTo>
                  <a:pt x="2034812" y="0"/>
                </a:lnTo>
                <a:lnTo>
                  <a:pt x="3309257" y="1028700"/>
                </a:lnTo>
                <a:lnTo>
                  <a:pt x="0" y="1028700"/>
                </a:lnTo>
                <a:close/>
              </a:path>
            </a:pathLst>
          </a:custGeom>
          <a:solidFill>
            <a:srgbClr val="92D05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Rectangle 28">
            <a:extLst>
              <a:ext uri="{FF2B5EF4-FFF2-40B4-BE49-F238E27FC236}">
                <a16:creationId xmlns:a16="http://schemas.microsoft.com/office/drawing/2014/main" id="{A4F363D7-DCD1-488C-8B0B-74678334E604}"/>
              </a:ext>
            </a:extLst>
          </p:cNvPr>
          <p:cNvSpPr/>
          <p:nvPr/>
        </p:nvSpPr>
        <p:spPr>
          <a:xfrm>
            <a:off x="1105469" y="3912587"/>
            <a:ext cx="3393714" cy="1513295"/>
          </a:xfrm>
          <a:custGeom>
            <a:avLst/>
            <a:gdLst>
              <a:gd name="connsiteX0" fmla="*/ 0 w 1996530"/>
              <a:gd name="connsiteY0" fmla="*/ 0 h 1122063"/>
              <a:gd name="connsiteX1" fmla="*/ 1996530 w 1996530"/>
              <a:gd name="connsiteY1" fmla="*/ 0 h 1122063"/>
              <a:gd name="connsiteX2" fmla="*/ 1996530 w 1996530"/>
              <a:gd name="connsiteY2" fmla="*/ 1122063 h 1122063"/>
              <a:gd name="connsiteX3" fmla="*/ 0 w 1996530"/>
              <a:gd name="connsiteY3" fmla="*/ 1122063 h 1122063"/>
              <a:gd name="connsiteX4" fmla="*/ 0 w 1996530"/>
              <a:gd name="connsiteY4" fmla="*/ 0 h 1122063"/>
              <a:gd name="connsiteX0" fmla="*/ 0 w 2034630"/>
              <a:gd name="connsiteY0" fmla="*/ 0 h 1122063"/>
              <a:gd name="connsiteX1" fmla="*/ 2034630 w 2034630"/>
              <a:gd name="connsiteY1" fmla="*/ 76200 h 1122063"/>
              <a:gd name="connsiteX2" fmla="*/ 1996530 w 2034630"/>
              <a:gd name="connsiteY2" fmla="*/ 1122063 h 1122063"/>
              <a:gd name="connsiteX3" fmla="*/ 0 w 2034630"/>
              <a:gd name="connsiteY3" fmla="*/ 1122063 h 1122063"/>
              <a:gd name="connsiteX4" fmla="*/ 0 w 2034630"/>
              <a:gd name="connsiteY4" fmla="*/ 0 h 1122063"/>
              <a:gd name="connsiteX0" fmla="*/ 0 w 2034630"/>
              <a:gd name="connsiteY0" fmla="*/ 0 h 1122063"/>
              <a:gd name="connsiteX1" fmla="*/ 2034630 w 2034630"/>
              <a:gd name="connsiteY1" fmla="*/ 76200 h 1122063"/>
              <a:gd name="connsiteX2" fmla="*/ 1964780 w 2034630"/>
              <a:gd name="connsiteY2" fmla="*/ 1115713 h 1122063"/>
              <a:gd name="connsiteX3" fmla="*/ 0 w 2034630"/>
              <a:gd name="connsiteY3" fmla="*/ 1122063 h 1122063"/>
              <a:gd name="connsiteX4" fmla="*/ 0 w 2034630"/>
              <a:gd name="connsiteY4" fmla="*/ 0 h 1122063"/>
              <a:gd name="connsiteX0" fmla="*/ 0 w 2034630"/>
              <a:gd name="connsiteY0" fmla="*/ 0 h 1122063"/>
              <a:gd name="connsiteX1" fmla="*/ 2034630 w 2034630"/>
              <a:gd name="connsiteY1" fmla="*/ 76200 h 1122063"/>
              <a:gd name="connsiteX2" fmla="*/ 1939380 w 2034630"/>
              <a:gd name="connsiteY2" fmla="*/ 1122063 h 1122063"/>
              <a:gd name="connsiteX3" fmla="*/ 0 w 2034630"/>
              <a:gd name="connsiteY3" fmla="*/ 1122063 h 1122063"/>
              <a:gd name="connsiteX4" fmla="*/ 0 w 2034630"/>
              <a:gd name="connsiteY4" fmla="*/ 0 h 1122063"/>
              <a:gd name="connsiteX0" fmla="*/ 0 w 2034630"/>
              <a:gd name="connsiteY0" fmla="*/ 0 h 1122063"/>
              <a:gd name="connsiteX1" fmla="*/ 2034630 w 2034630"/>
              <a:gd name="connsiteY1" fmla="*/ 76200 h 1122063"/>
              <a:gd name="connsiteX2" fmla="*/ 1939380 w 2034630"/>
              <a:gd name="connsiteY2" fmla="*/ 1122063 h 1122063"/>
              <a:gd name="connsiteX3" fmla="*/ 0 w 2034630"/>
              <a:gd name="connsiteY3" fmla="*/ 1122063 h 1122063"/>
              <a:gd name="connsiteX4" fmla="*/ 0 w 2034630"/>
              <a:gd name="connsiteY4" fmla="*/ 0 h 1122063"/>
              <a:gd name="connsiteX0" fmla="*/ 323850 w 2034630"/>
              <a:gd name="connsiteY0" fmla="*/ 171450 h 1045863"/>
              <a:gd name="connsiteX1" fmla="*/ 2034630 w 2034630"/>
              <a:gd name="connsiteY1" fmla="*/ 0 h 1045863"/>
              <a:gd name="connsiteX2" fmla="*/ 1939380 w 2034630"/>
              <a:gd name="connsiteY2" fmla="*/ 1045863 h 1045863"/>
              <a:gd name="connsiteX3" fmla="*/ 0 w 2034630"/>
              <a:gd name="connsiteY3" fmla="*/ 1045863 h 1045863"/>
              <a:gd name="connsiteX4" fmla="*/ 323850 w 2034630"/>
              <a:gd name="connsiteY4" fmla="*/ 171450 h 1045863"/>
              <a:gd name="connsiteX0" fmla="*/ 323850 w 2034630"/>
              <a:gd name="connsiteY0" fmla="*/ 171450 h 1045863"/>
              <a:gd name="connsiteX1" fmla="*/ 2034630 w 2034630"/>
              <a:gd name="connsiteY1" fmla="*/ 0 h 1045863"/>
              <a:gd name="connsiteX2" fmla="*/ 1939380 w 2034630"/>
              <a:gd name="connsiteY2" fmla="*/ 1045863 h 1045863"/>
              <a:gd name="connsiteX3" fmla="*/ 0 w 2034630"/>
              <a:gd name="connsiteY3" fmla="*/ 1045863 h 1045863"/>
              <a:gd name="connsiteX4" fmla="*/ 323850 w 2034630"/>
              <a:gd name="connsiteY4" fmla="*/ 171450 h 1045863"/>
              <a:gd name="connsiteX0" fmla="*/ 330200 w 2034630"/>
              <a:gd name="connsiteY0" fmla="*/ 177800 h 1045863"/>
              <a:gd name="connsiteX1" fmla="*/ 2034630 w 2034630"/>
              <a:gd name="connsiteY1" fmla="*/ 0 h 1045863"/>
              <a:gd name="connsiteX2" fmla="*/ 1939380 w 2034630"/>
              <a:gd name="connsiteY2" fmla="*/ 1045863 h 1045863"/>
              <a:gd name="connsiteX3" fmla="*/ 0 w 2034630"/>
              <a:gd name="connsiteY3" fmla="*/ 1045863 h 1045863"/>
              <a:gd name="connsiteX4" fmla="*/ 330200 w 2034630"/>
              <a:gd name="connsiteY4" fmla="*/ 177800 h 1045863"/>
              <a:gd name="connsiteX0" fmla="*/ 254000 w 2034630"/>
              <a:gd name="connsiteY0" fmla="*/ 387350 h 1045863"/>
              <a:gd name="connsiteX1" fmla="*/ 2034630 w 2034630"/>
              <a:gd name="connsiteY1" fmla="*/ 0 h 1045863"/>
              <a:gd name="connsiteX2" fmla="*/ 1939380 w 2034630"/>
              <a:gd name="connsiteY2" fmla="*/ 1045863 h 1045863"/>
              <a:gd name="connsiteX3" fmla="*/ 0 w 2034630"/>
              <a:gd name="connsiteY3" fmla="*/ 1045863 h 1045863"/>
              <a:gd name="connsiteX4" fmla="*/ 254000 w 2034630"/>
              <a:gd name="connsiteY4" fmla="*/ 387350 h 1045863"/>
              <a:gd name="connsiteX0" fmla="*/ 273050 w 2034630"/>
              <a:gd name="connsiteY0" fmla="*/ 323850 h 1045863"/>
              <a:gd name="connsiteX1" fmla="*/ 2034630 w 2034630"/>
              <a:gd name="connsiteY1" fmla="*/ 0 h 1045863"/>
              <a:gd name="connsiteX2" fmla="*/ 1939380 w 2034630"/>
              <a:gd name="connsiteY2" fmla="*/ 1045863 h 1045863"/>
              <a:gd name="connsiteX3" fmla="*/ 0 w 2034630"/>
              <a:gd name="connsiteY3" fmla="*/ 1045863 h 1045863"/>
              <a:gd name="connsiteX4" fmla="*/ 273050 w 2034630"/>
              <a:gd name="connsiteY4" fmla="*/ 323850 h 1045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34630" h="1045863">
                <a:moveTo>
                  <a:pt x="273050" y="323850"/>
                </a:moveTo>
                <a:lnTo>
                  <a:pt x="2034630" y="0"/>
                </a:lnTo>
                <a:cubicBezTo>
                  <a:pt x="2002880" y="348621"/>
                  <a:pt x="1990180" y="506742"/>
                  <a:pt x="1939380" y="1045863"/>
                </a:cubicBezTo>
                <a:lnTo>
                  <a:pt x="0" y="1045863"/>
                </a:lnTo>
                <a:lnTo>
                  <a:pt x="273050" y="323850"/>
                </a:lnTo>
                <a:close/>
              </a:path>
            </a:pathLst>
          </a:custGeom>
          <a:solidFill>
            <a:srgbClr val="93DCFB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5127" y="2442950"/>
            <a:ext cx="3414056" cy="2991310"/>
          </a:xfrm>
          <a:prstGeom prst="rect">
            <a:avLst/>
          </a:prstGeom>
        </p:spPr>
      </p:pic>
      <p:sp>
        <p:nvSpPr>
          <p:cNvPr id="20" name="Rectangle: Rounded Corners 32">
            <a:extLst>
              <a:ext uri="{FF2B5EF4-FFF2-40B4-BE49-F238E27FC236}">
                <a16:creationId xmlns:a16="http://schemas.microsoft.com/office/drawing/2014/main" id="{1D5C7BA8-D421-4A60-9537-80A6CC79F726}"/>
              </a:ext>
            </a:extLst>
          </p:cNvPr>
          <p:cNvSpPr/>
          <p:nvPr/>
        </p:nvSpPr>
        <p:spPr>
          <a:xfrm>
            <a:off x="5485111" y="2067187"/>
            <a:ext cx="5434700" cy="1502628"/>
          </a:xfrm>
          <a:prstGeom prst="roundRect">
            <a:avLst>
              <a:gd name="adj" fmla="val 20752"/>
            </a:avLst>
          </a:prstGeom>
          <a:solidFill>
            <a:srgbClr val="F7EE79"/>
          </a:solidFill>
          <a:effectLst>
            <a:softEdge rad="12700"/>
          </a:effectLst>
        </p:spPr>
        <p:txBody>
          <a:bodyPr wrap="square">
            <a:spAutoFit/>
          </a:bodyPr>
          <a:lstStyle/>
          <a:p>
            <a:pPr algn="ctr"/>
            <a:r>
              <a:rPr lang="en-US" sz="4000" b="1" dirty="0" err="1">
                <a:solidFill>
                  <a:srgbClr val="FB1D12"/>
                </a:solidFill>
                <a:latin typeface="UTM Avo" panose="02040603050506020204" pitchFamily="18" charset="0"/>
              </a:rPr>
              <a:t>Trong</a:t>
            </a:r>
            <a:r>
              <a:rPr lang="en-US" sz="4000" b="1" dirty="0">
                <a:solidFill>
                  <a:srgbClr val="FB1D12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FB1D12"/>
                </a:solidFill>
                <a:latin typeface="UTM Avo" panose="02040603050506020204" pitchFamily="18" charset="0"/>
              </a:rPr>
              <a:t>hình</a:t>
            </a:r>
            <a:r>
              <a:rPr lang="en-US" sz="4000" b="1" dirty="0">
                <a:solidFill>
                  <a:srgbClr val="FB1D12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FB1D12"/>
                </a:solidFill>
                <a:latin typeface="UTM Avo" panose="02040603050506020204" pitchFamily="18" charset="0"/>
              </a:rPr>
              <a:t>có</a:t>
            </a:r>
            <a:r>
              <a:rPr lang="en-US" sz="4000" b="1" dirty="0">
                <a:solidFill>
                  <a:srgbClr val="FB1D12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>
                <a:solidFill>
                  <a:srgbClr val="00B050"/>
                </a:solidFill>
                <a:latin typeface="UTM Avo" panose="02040603050506020204" pitchFamily="18" charset="0"/>
              </a:rPr>
              <a:t>3</a:t>
            </a:r>
            <a:r>
              <a:rPr lang="en-US" sz="4000" b="1" dirty="0">
                <a:solidFill>
                  <a:srgbClr val="FB1D12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FB1D12"/>
                </a:solidFill>
                <a:latin typeface="UTM Avo" panose="02040603050506020204" pitchFamily="18" charset="0"/>
              </a:rPr>
              <a:t>hình</a:t>
            </a:r>
            <a:r>
              <a:rPr lang="en-US" sz="4000" b="1" dirty="0">
                <a:solidFill>
                  <a:srgbClr val="FB1D12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FB1D12"/>
                </a:solidFill>
                <a:latin typeface="UTM Avo" panose="02040603050506020204" pitchFamily="18" charset="0"/>
              </a:rPr>
              <a:t>tứ</a:t>
            </a:r>
            <a:r>
              <a:rPr lang="en-US" sz="4000" b="1" dirty="0">
                <a:solidFill>
                  <a:srgbClr val="FB1D12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FB1D12"/>
                </a:solidFill>
                <a:latin typeface="UTM Avo" panose="02040603050506020204" pitchFamily="18" charset="0"/>
              </a:rPr>
              <a:t>giác</a:t>
            </a:r>
            <a:r>
              <a:rPr lang="en-US" sz="4000" b="1" dirty="0">
                <a:solidFill>
                  <a:srgbClr val="FB1D12"/>
                </a:solidFill>
                <a:latin typeface="UTM Avo" panose="02040603050506020204" pitchFamily="18" charset="0"/>
              </a:rPr>
              <a:t>.</a:t>
            </a:r>
            <a:endParaRPr lang="vi-VN" sz="4000" b="1" dirty="0">
              <a:solidFill>
                <a:srgbClr val="FB1D1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0496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0" grpId="0" animBg="1"/>
      <p:bldP spid="10" grpId="1" animBg="1"/>
      <p:bldP spid="2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63BCD5C1-F4F8-485B-940E-F39073DA2BCD}"/>
              </a:ext>
            </a:extLst>
          </p:cNvPr>
          <p:cNvGrpSpPr/>
          <p:nvPr/>
        </p:nvGrpSpPr>
        <p:grpSpPr>
          <a:xfrm>
            <a:off x="996161" y="957414"/>
            <a:ext cx="9859987" cy="584776"/>
            <a:chOff x="4859782" y="695643"/>
            <a:chExt cx="9859987" cy="584776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1483AD2B-1C82-4A84-8064-92E8C4F5432B}"/>
                </a:ext>
              </a:extLst>
            </p:cNvPr>
            <p:cNvSpPr/>
            <p:nvPr/>
          </p:nvSpPr>
          <p:spPr>
            <a:xfrm>
              <a:off x="4859782" y="695643"/>
              <a:ext cx="552631" cy="584775"/>
            </a:xfrm>
            <a:prstGeom prst="ellipse">
              <a:avLst/>
            </a:prstGeom>
            <a:solidFill>
              <a:srgbClr val="92D050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latin typeface="UTM Avo" panose="02040603050506020204" pitchFamily="18" charset="0"/>
                </a:rPr>
                <a:t>3</a:t>
              </a:r>
              <a:endParaRPr lang="vi-VN" sz="3600" b="1" dirty="0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8636150-E909-48D0-A9CA-B6B92D9A95B8}"/>
                </a:ext>
              </a:extLst>
            </p:cNvPr>
            <p:cNvSpPr txBox="1"/>
            <p:nvPr/>
          </p:nvSpPr>
          <p:spPr>
            <a:xfrm>
              <a:off x="5412413" y="695644"/>
              <a:ext cx="930735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 err="1">
                  <a:latin typeface="UTM Avo" panose="02040603050506020204" pitchFamily="18" charset="0"/>
                </a:rPr>
                <a:t>Hình</a:t>
              </a:r>
              <a:r>
                <a:rPr lang="en-US" sz="3200" b="1" dirty="0">
                  <a:latin typeface="UTM Avo" panose="02040603050506020204" pitchFamily="18" charset="0"/>
                </a:rPr>
                <a:t> </a:t>
              </a:r>
              <a:r>
                <a:rPr lang="en-US" sz="3200" b="1" dirty="0" err="1">
                  <a:latin typeface="UTM Avo" panose="02040603050506020204" pitchFamily="18" charset="0"/>
                </a:rPr>
                <a:t>nào</a:t>
              </a:r>
              <a:r>
                <a:rPr lang="en-US" sz="3200" b="1" dirty="0">
                  <a:latin typeface="UTM Avo" panose="02040603050506020204" pitchFamily="18" charset="0"/>
                </a:rPr>
                <a:t> </a:t>
              </a:r>
              <a:r>
                <a:rPr lang="en-US" sz="3200" b="1" dirty="0" err="1">
                  <a:latin typeface="UTM Avo" panose="02040603050506020204" pitchFamily="18" charset="0"/>
                </a:rPr>
                <a:t>là</a:t>
              </a:r>
              <a:r>
                <a:rPr lang="en-US" sz="3200" b="1" dirty="0">
                  <a:latin typeface="UTM Avo" panose="02040603050506020204" pitchFamily="18" charset="0"/>
                </a:rPr>
                <a:t> </a:t>
              </a:r>
              <a:r>
                <a:rPr lang="en-US" sz="3200" b="1" dirty="0" err="1">
                  <a:latin typeface="UTM Avo" panose="02040603050506020204" pitchFamily="18" charset="0"/>
                </a:rPr>
                <a:t>khối</a:t>
              </a:r>
              <a:r>
                <a:rPr lang="en-US" sz="3200" b="1" dirty="0">
                  <a:latin typeface="UTM Avo" panose="02040603050506020204" pitchFamily="18" charset="0"/>
                </a:rPr>
                <a:t> </a:t>
              </a:r>
              <a:r>
                <a:rPr lang="en-US" sz="3200" b="1" dirty="0" err="1">
                  <a:latin typeface="UTM Avo" panose="02040603050506020204" pitchFamily="18" charset="0"/>
                </a:rPr>
                <a:t>trụ</a:t>
              </a:r>
              <a:r>
                <a:rPr lang="en-US" sz="3200" b="1" dirty="0">
                  <a:latin typeface="UTM Avo" panose="02040603050506020204" pitchFamily="18" charset="0"/>
                </a:rPr>
                <a:t>? </a:t>
              </a:r>
              <a:r>
                <a:rPr lang="en-US" sz="3200" b="1" dirty="0" err="1">
                  <a:latin typeface="UTM Avo" panose="02040603050506020204" pitchFamily="18" charset="0"/>
                </a:rPr>
                <a:t>Hình</a:t>
              </a:r>
              <a:r>
                <a:rPr lang="en-US" sz="3200" b="1" dirty="0">
                  <a:latin typeface="UTM Avo" panose="02040603050506020204" pitchFamily="18" charset="0"/>
                </a:rPr>
                <a:t> </a:t>
              </a:r>
              <a:r>
                <a:rPr lang="en-US" sz="3200" b="1" dirty="0" err="1">
                  <a:latin typeface="UTM Avo" panose="02040603050506020204" pitchFamily="18" charset="0"/>
                </a:rPr>
                <a:t>nào</a:t>
              </a:r>
              <a:r>
                <a:rPr lang="en-US" sz="3200" b="1" dirty="0">
                  <a:latin typeface="UTM Avo" panose="02040603050506020204" pitchFamily="18" charset="0"/>
                </a:rPr>
                <a:t> </a:t>
              </a:r>
              <a:r>
                <a:rPr lang="en-US" sz="3200" b="1" dirty="0" err="1">
                  <a:latin typeface="UTM Avo" panose="02040603050506020204" pitchFamily="18" charset="0"/>
                </a:rPr>
                <a:t>là</a:t>
              </a:r>
              <a:r>
                <a:rPr lang="en-US" sz="3200" b="1" dirty="0">
                  <a:latin typeface="UTM Avo" panose="02040603050506020204" pitchFamily="18" charset="0"/>
                </a:rPr>
                <a:t> </a:t>
              </a:r>
              <a:r>
                <a:rPr lang="en-US" sz="3200" b="1" dirty="0" err="1">
                  <a:latin typeface="UTM Avo" panose="02040603050506020204" pitchFamily="18" charset="0"/>
                </a:rPr>
                <a:t>khối</a:t>
              </a:r>
              <a:r>
                <a:rPr lang="en-US" sz="3200" b="1" dirty="0">
                  <a:latin typeface="UTM Avo" panose="02040603050506020204" pitchFamily="18" charset="0"/>
                </a:rPr>
                <a:t> </a:t>
              </a:r>
              <a:r>
                <a:rPr lang="en-US" sz="3200" b="1" dirty="0" err="1">
                  <a:latin typeface="UTM Avo" panose="02040603050506020204" pitchFamily="18" charset="0"/>
                </a:rPr>
                <a:t>cầu</a:t>
              </a:r>
              <a:r>
                <a:rPr lang="en-US" sz="3200" b="1" dirty="0">
                  <a:latin typeface="UTM Avo" panose="02040603050506020204" pitchFamily="18" charset="0"/>
                </a:rPr>
                <a:t>?</a:t>
              </a:r>
              <a:endParaRPr lang="vi-VN" sz="3200" b="1" dirty="0"/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8929934A-D1BE-4685-A290-7DE5305276E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23401"/>
          <a:stretch/>
        </p:blipFill>
        <p:spPr>
          <a:xfrm>
            <a:off x="709684" y="2678384"/>
            <a:ext cx="10432943" cy="2221162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ECC41BB8-9140-485A-BDF5-B75DA9C8DCCD}"/>
              </a:ext>
            </a:extLst>
          </p:cNvPr>
          <p:cNvGrpSpPr/>
          <p:nvPr/>
        </p:nvGrpSpPr>
        <p:grpSpPr>
          <a:xfrm>
            <a:off x="4094329" y="1542189"/>
            <a:ext cx="1582748" cy="1269250"/>
            <a:chOff x="3152633" y="3892277"/>
            <a:chExt cx="1582748" cy="652918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51F79E23-26DB-4082-8E0A-BB940C620A25}"/>
                </a:ext>
              </a:extLst>
            </p:cNvPr>
            <p:cNvCxnSpPr/>
            <p:nvPr/>
          </p:nvCxnSpPr>
          <p:spPr>
            <a:xfrm>
              <a:off x="3272341" y="3892277"/>
              <a:ext cx="1463040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1492D368-415F-4FE5-B680-9FC45CF30CAB}"/>
                </a:ext>
              </a:extLst>
            </p:cNvPr>
            <p:cNvCxnSpPr/>
            <p:nvPr/>
          </p:nvCxnSpPr>
          <p:spPr>
            <a:xfrm flipH="1">
              <a:off x="3152633" y="3892277"/>
              <a:ext cx="695467" cy="652918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787776B5-DA05-4ED5-A834-8C0633D1DC5E}"/>
              </a:ext>
            </a:extLst>
          </p:cNvPr>
          <p:cNvGrpSpPr/>
          <p:nvPr/>
        </p:nvGrpSpPr>
        <p:grpSpPr>
          <a:xfrm>
            <a:off x="8733569" y="1467118"/>
            <a:ext cx="1645920" cy="1480796"/>
            <a:chOff x="3272341" y="3892277"/>
            <a:chExt cx="1760693" cy="820341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C9DAAD82-7885-4081-A526-4372B6AE5F2A}"/>
                </a:ext>
              </a:extLst>
            </p:cNvPr>
            <p:cNvCxnSpPr/>
            <p:nvPr/>
          </p:nvCxnSpPr>
          <p:spPr>
            <a:xfrm>
              <a:off x="3272341" y="3892277"/>
              <a:ext cx="1760693" cy="0"/>
            </a:xfrm>
            <a:prstGeom prst="line">
              <a:avLst/>
            </a:prstGeom>
            <a:ln w="38100">
              <a:solidFill>
                <a:srgbClr val="FB1D1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2CC6E098-E16F-4503-A717-FC7DB500F498}"/>
                </a:ext>
              </a:extLst>
            </p:cNvPr>
            <p:cNvCxnSpPr>
              <a:cxnSpLocks/>
            </p:cNvCxnSpPr>
            <p:nvPr/>
          </p:nvCxnSpPr>
          <p:spPr>
            <a:xfrm>
              <a:off x="4039191" y="3892277"/>
              <a:ext cx="813765" cy="820341"/>
            </a:xfrm>
            <a:prstGeom prst="straightConnector1">
              <a:avLst/>
            </a:prstGeom>
            <a:ln w="38100">
              <a:solidFill>
                <a:srgbClr val="FB1D1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474839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F3284B69-B012-4E6A-A049-731DADCF3C95}"/>
              </a:ext>
            </a:extLst>
          </p:cNvPr>
          <p:cNvSpPr/>
          <p:nvPr/>
        </p:nvSpPr>
        <p:spPr>
          <a:xfrm>
            <a:off x="989545" y="741415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4</a:t>
            </a:r>
            <a:endParaRPr lang="vi-VN" sz="3200" b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55854EA-0DDE-4057-A60B-BCE3DDFECA2B}"/>
              </a:ext>
            </a:extLst>
          </p:cNvPr>
          <p:cNvSpPr txBox="1"/>
          <p:nvPr/>
        </p:nvSpPr>
        <p:spPr>
          <a:xfrm>
            <a:off x="1541166" y="590964"/>
            <a:ext cx="55420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 err="1">
                <a:latin typeface="UTM Avo" panose="02040603050506020204" pitchFamily="18" charset="0"/>
              </a:rPr>
              <a:t>Vẽ</a:t>
            </a:r>
            <a:r>
              <a:rPr lang="en-US" sz="3200" b="1" dirty="0"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</a:rPr>
              <a:t>hình</a:t>
            </a:r>
            <a:r>
              <a:rPr lang="en-US" sz="3200" b="1" dirty="0">
                <a:latin typeface="UTM Avo" panose="02040603050506020204" pitchFamily="18" charset="0"/>
              </a:rPr>
              <a:t> (Theo </a:t>
            </a:r>
            <a:r>
              <a:rPr lang="en-US" sz="3200" b="1" dirty="0" err="1">
                <a:latin typeface="UTM Avo" panose="02040603050506020204" pitchFamily="18" charset="0"/>
              </a:rPr>
              <a:t>mẫu</a:t>
            </a:r>
            <a:r>
              <a:rPr lang="en-US" sz="3200" b="1" dirty="0">
                <a:latin typeface="UTM Avo" panose="02040603050506020204" pitchFamily="18" charset="0"/>
              </a:rPr>
              <a:t>).</a:t>
            </a:r>
            <a:endParaRPr lang="vi-VN" sz="3200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47EF658-3A0D-4C6F-BF37-0E246BC5B1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89545" y="1490585"/>
            <a:ext cx="7631361" cy="3876829"/>
          </a:xfrm>
          <a:prstGeom prst="rect">
            <a:avLst/>
          </a:prstGeom>
        </p:spPr>
      </p:pic>
      <p:pic>
        <p:nvPicPr>
          <p:cNvPr id="5" name="Picture 6" descr="Happy Kid Draw Flower Painting | Drawing for kids, Girls cartoon art, Cartoon  kids">
            <a:extLst>
              <a:ext uri="{FF2B5EF4-FFF2-40B4-BE49-F238E27FC236}">
                <a16:creationId xmlns:a16="http://schemas.microsoft.com/office/drawing/2014/main" id="{5A906402-E6E5-4EE9-88B3-07E29EB428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3372" y="3117133"/>
            <a:ext cx="3740867" cy="3740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0316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C1B55B1C-6B98-4633-910F-F9793CAC2563}"/>
              </a:ext>
            </a:extLst>
          </p:cNvPr>
          <p:cNvSpPr/>
          <p:nvPr/>
        </p:nvSpPr>
        <p:spPr>
          <a:xfrm>
            <a:off x="989545" y="741415"/>
            <a:ext cx="437322" cy="437322"/>
          </a:xfrm>
          <a:prstGeom prst="ellipse">
            <a:avLst/>
          </a:prstGeom>
          <a:solidFill>
            <a:srgbClr val="92D050"/>
          </a:solidFill>
          <a:ln w="12700" cap="flat" cmpd="sng" algn="ctr">
            <a:solidFill>
              <a:srgbClr val="92D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5</a:t>
            </a:r>
            <a:endParaRPr kumimoji="0" lang="vi-VN" sz="3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3D5C945-9A70-4F2E-8317-E1955D27E501}"/>
              </a:ext>
            </a:extLst>
          </p:cNvPr>
          <p:cNvSpPr txBox="1"/>
          <p:nvPr/>
        </p:nvSpPr>
        <p:spPr>
          <a:xfrm>
            <a:off x="1426867" y="547318"/>
            <a:ext cx="997245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a)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Nêu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tên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ba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điểm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thẳng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hàng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trong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mỗi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hình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sau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:</a:t>
            </a:r>
            <a:endParaRPr kumimoji="0" lang="vi-VN" sz="2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76000D67-69D5-4B03-8529-4EF108A23AF0}"/>
              </a:ext>
            </a:extLst>
          </p:cNvPr>
          <p:cNvGrpSpPr/>
          <p:nvPr/>
        </p:nvGrpSpPr>
        <p:grpSpPr>
          <a:xfrm>
            <a:off x="1096646" y="1377855"/>
            <a:ext cx="4382737" cy="3253140"/>
            <a:chOff x="816428" y="1554834"/>
            <a:chExt cx="4382737" cy="3253140"/>
          </a:xfrm>
        </p:grpSpPr>
        <p:sp>
          <p:nvSpPr>
            <p:cNvPr id="5" name="Rectangle: Rounded Corners 42">
              <a:extLst>
                <a:ext uri="{FF2B5EF4-FFF2-40B4-BE49-F238E27FC236}">
                  <a16:creationId xmlns:a16="http://schemas.microsoft.com/office/drawing/2014/main" id="{13D2D9EF-2AEE-4F05-B6FD-E7B889A87CA1}"/>
                </a:ext>
              </a:extLst>
            </p:cNvPr>
            <p:cNvSpPr/>
            <p:nvPr/>
          </p:nvSpPr>
          <p:spPr>
            <a:xfrm>
              <a:off x="816428" y="1554834"/>
              <a:ext cx="4382737" cy="3253140"/>
            </a:xfrm>
            <a:prstGeom prst="roundRect">
              <a:avLst/>
            </a:prstGeom>
            <a:solidFill>
              <a:srgbClr val="C4EBFC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F7711FB7-F9E1-4E38-B6E4-A206AF028FA1}"/>
                </a:ext>
              </a:extLst>
            </p:cNvPr>
            <p:cNvGrpSpPr/>
            <p:nvPr/>
          </p:nvGrpSpPr>
          <p:grpSpPr>
            <a:xfrm>
              <a:off x="989545" y="1565109"/>
              <a:ext cx="4127198" cy="2985602"/>
              <a:chOff x="448279" y="1256522"/>
              <a:chExt cx="4127198" cy="2985602"/>
            </a:xfrm>
          </p:grpSpPr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5CBD91A-2AA7-4EE1-BCC8-99F18E7149A4}"/>
                  </a:ext>
                </a:extLst>
              </p:cNvPr>
              <p:cNvSpPr txBox="1"/>
              <p:nvPr/>
            </p:nvSpPr>
            <p:spPr>
              <a:xfrm>
                <a:off x="1274805" y="1256522"/>
                <a:ext cx="423514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</a:rPr>
                  <a:t>A</a:t>
                </a:r>
                <a:endParaRPr kumimoji="0" lang="vi-VN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grpSp>
            <p:nvGrpSpPr>
              <p:cNvPr id="8" name="Group 7">
                <a:extLst>
                  <a:ext uri="{FF2B5EF4-FFF2-40B4-BE49-F238E27FC236}">
                    <a16:creationId xmlns:a16="http://schemas.microsoft.com/office/drawing/2014/main" id="{011B3774-0EBC-411F-A48A-F4B7431ADF42}"/>
                  </a:ext>
                </a:extLst>
              </p:cNvPr>
              <p:cNvGrpSpPr/>
              <p:nvPr/>
            </p:nvGrpSpPr>
            <p:grpSpPr>
              <a:xfrm>
                <a:off x="448279" y="1710813"/>
                <a:ext cx="4127198" cy="2531311"/>
                <a:chOff x="448279" y="1710813"/>
                <a:chExt cx="4127198" cy="2531311"/>
              </a:xfrm>
            </p:grpSpPr>
            <p:grpSp>
              <p:nvGrpSpPr>
                <p:cNvPr id="9" name="Group 8">
                  <a:extLst>
                    <a:ext uri="{FF2B5EF4-FFF2-40B4-BE49-F238E27FC236}">
                      <a16:creationId xmlns:a16="http://schemas.microsoft.com/office/drawing/2014/main" id="{2BBEBE41-1FB9-43AC-A802-D976F9C0859E}"/>
                    </a:ext>
                  </a:extLst>
                </p:cNvPr>
                <p:cNvGrpSpPr/>
                <p:nvPr/>
              </p:nvGrpSpPr>
              <p:grpSpPr>
                <a:xfrm>
                  <a:off x="871793" y="1710813"/>
                  <a:ext cx="3309257" cy="2067343"/>
                  <a:chOff x="871793" y="1710813"/>
                  <a:chExt cx="3309257" cy="2067343"/>
                </a:xfrm>
              </p:grpSpPr>
              <p:grpSp>
                <p:nvGrpSpPr>
                  <p:cNvPr id="15" name="Group 14">
                    <a:extLst>
                      <a:ext uri="{FF2B5EF4-FFF2-40B4-BE49-F238E27FC236}">
                        <a16:creationId xmlns:a16="http://schemas.microsoft.com/office/drawing/2014/main" id="{C27278E6-2252-4C1B-BC0D-B8609B9405EE}"/>
                      </a:ext>
                    </a:extLst>
                  </p:cNvPr>
                  <p:cNvGrpSpPr/>
                  <p:nvPr/>
                </p:nvGrpSpPr>
                <p:grpSpPr>
                  <a:xfrm>
                    <a:off x="871793" y="1710813"/>
                    <a:ext cx="3309257" cy="2067343"/>
                    <a:chOff x="1727200" y="1321743"/>
                    <a:chExt cx="3309257" cy="2067343"/>
                  </a:xfrm>
                </p:grpSpPr>
                <p:sp>
                  <p:nvSpPr>
                    <p:cNvPr id="17" name="Isosceles Triangle 16">
                      <a:extLst>
                        <a:ext uri="{FF2B5EF4-FFF2-40B4-BE49-F238E27FC236}">
                          <a16:creationId xmlns:a16="http://schemas.microsoft.com/office/drawing/2014/main" id="{7B97B523-7A6E-4CD0-898C-D95AB76E125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727200" y="1321743"/>
                      <a:ext cx="3309257" cy="2067343"/>
                    </a:xfrm>
                    <a:prstGeom prst="triangle">
                      <a:avLst>
                        <a:gd name="adj" fmla="val 23357"/>
                      </a:avLst>
                    </a:prstGeom>
                    <a:solidFill>
                      <a:sysClr val="window" lastClr="FFFFFF"/>
                    </a:solidFill>
                    <a:ln w="28575" cap="flat" cmpd="sng" algn="ctr">
                      <a:solidFill>
                        <a:sysClr val="windowText" lastClr="000000">
                          <a:lumMod val="95000"/>
                          <a:lumOff val="5000"/>
                        </a:sys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cxnSp>
                  <p:nvCxnSpPr>
                    <p:cNvPr id="18" name="Straight Connector 17">
                      <a:extLst>
                        <a:ext uri="{FF2B5EF4-FFF2-40B4-BE49-F238E27FC236}">
                          <a16:creationId xmlns:a16="http://schemas.microsoft.com/office/drawing/2014/main" id="{68914D03-DD21-4468-8E85-9EF0E32307AA}"/>
                        </a:ext>
                      </a:extLst>
                    </p:cNvPr>
                    <p:cNvCxnSpPr>
                      <a:endCxn id="17" idx="5"/>
                    </p:cNvCxnSpPr>
                    <p:nvPr/>
                  </p:nvCxnSpPr>
                  <p:spPr>
                    <a:xfrm flipV="1">
                      <a:off x="2002971" y="2355415"/>
                      <a:ext cx="1765329" cy="300699"/>
                    </a:xfrm>
                    <a:prstGeom prst="line">
                      <a:avLst/>
                    </a:prstGeom>
                    <a:noFill/>
                    <a:ln w="28575" cap="flat" cmpd="sng" algn="ctr">
                      <a:solidFill>
                        <a:sysClr val="windowText" lastClr="000000">
                          <a:lumMod val="95000"/>
                          <a:lumOff val="5000"/>
                        </a:sysClr>
                      </a:solidFill>
                      <a:prstDash val="solid"/>
                      <a:miter lim="800000"/>
                    </a:ln>
                    <a:effectLst/>
                  </p:spPr>
                </p:cxnSp>
                <p:cxnSp>
                  <p:nvCxnSpPr>
                    <p:cNvPr id="19" name="Straight Connector 18">
                      <a:extLst>
                        <a:ext uri="{FF2B5EF4-FFF2-40B4-BE49-F238E27FC236}">
                          <a16:creationId xmlns:a16="http://schemas.microsoft.com/office/drawing/2014/main" id="{F570252E-93B7-4F0E-941E-3A94D953DC05}"/>
                        </a:ext>
                      </a:extLst>
                    </p:cNvPr>
                    <p:cNvCxnSpPr>
                      <a:cxnSpLocks/>
                      <a:stCxn id="17" idx="5"/>
                    </p:cNvCxnSpPr>
                    <p:nvPr/>
                  </p:nvCxnSpPr>
                  <p:spPr>
                    <a:xfrm flipH="1">
                      <a:off x="3676650" y="2355415"/>
                      <a:ext cx="91650" cy="1033671"/>
                    </a:xfrm>
                    <a:prstGeom prst="line">
                      <a:avLst/>
                    </a:prstGeom>
                    <a:noFill/>
                    <a:ln w="28575" cap="flat" cmpd="sng" algn="ctr">
                      <a:solidFill>
                        <a:sysClr val="windowText" lastClr="000000">
                          <a:lumMod val="95000"/>
                          <a:lumOff val="5000"/>
                        </a:sysClr>
                      </a:solidFill>
                      <a:prstDash val="solid"/>
                      <a:miter lim="800000"/>
                    </a:ln>
                    <a:effectLst/>
                  </p:spPr>
                </p:cxnSp>
              </p:grpSp>
              <p:cxnSp>
                <p:nvCxnSpPr>
                  <p:cNvPr id="16" name="Straight Connector 15">
                    <a:extLst>
                      <a:ext uri="{FF2B5EF4-FFF2-40B4-BE49-F238E27FC236}">
                        <a16:creationId xmlns:a16="http://schemas.microsoft.com/office/drawing/2014/main" id="{58C91106-9924-4E29-8642-BE2CC9E9EDDA}"/>
                      </a:ext>
                    </a:extLst>
                  </p:cNvPr>
                  <p:cNvCxnSpPr/>
                  <p:nvPr/>
                </p:nvCxnSpPr>
                <p:spPr>
                  <a:xfrm>
                    <a:off x="1133475" y="3048000"/>
                    <a:ext cx="1676400" cy="714375"/>
                  </a:xfrm>
                  <a:prstGeom prst="line">
                    <a:avLst/>
                  </a:prstGeom>
                  <a:noFill/>
                  <a:ln w="28575" cap="flat" cmpd="sng" algn="ctr">
                    <a:solidFill>
                      <a:sysClr val="windowText" lastClr="000000"/>
                    </a:solidFill>
                    <a:prstDash val="solid"/>
                    <a:miter lim="800000"/>
                  </a:ln>
                  <a:effectLst/>
                </p:spPr>
              </p:cxnSp>
            </p:grpSp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5FE3AED6-9A5B-43ED-82AB-293692F0AA5A}"/>
                    </a:ext>
                  </a:extLst>
                </p:cNvPr>
                <p:cNvSpPr txBox="1"/>
                <p:nvPr/>
              </p:nvSpPr>
              <p:spPr>
                <a:xfrm>
                  <a:off x="709961" y="2633224"/>
                  <a:ext cx="423514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</a:rPr>
                    <a:t>E</a:t>
                  </a:r>
                  <a:endParaRPr kumimoji="0" lang="vi-VN" sz="2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45012F50-E0B9-42F6-AA33-25733DB134EC}"/>
                    </a:ext>
                  </a:extLst>
                </p:cNvPr>
                <p:cNvSpPr txBox="1"/>
                <p:nvPr/>
              </p:nvSpPr>
              <p:spPr>
                <a:xfrm>
                  <a:off x="448279" y="3500765"/>
                  <a:ext cx="423514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</a:rPr>
                    <a:t>B</a:t>
                  </a:r>
                  <a:endParaRPr kumimoji="0" lang="vi-VN" sz="2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B4D2E8FB-5719-4A39-9DA7-B31A59BFD2E1}"/>
                    </a:ext>
                  </a:extLst>
                </p:cNvPr>
                <p:cNvSpPr txBox="1"/>
                <p:nvPr/>
              </p:nvSpPr>
              <p:spPr>
                <a:xfrm>
                  <a:off x="2526421" y="3718904"/>
                  <a:ext cx="444352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</a:rPr>
                    <a:t>H</a:t>
                  </a:r>
                  <a:endParaRPr kumimoji="0" lang="vi-VN" sz="2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40C095B3-49A5-4C42-8388-65DB079CCF9D}"/>
                    </a:ext>
                  </a:extLst>
                </p:cNvPr>
                <p:cNvSpPr txBox="1"/>
                <p:nvPr/>
              </p:nvSpPr>
              <p:spPr>
                <a:xfrm>
                  <a:off x="4131125" y="3631624"/>
                  <a:ext cx="444352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</a:rPr>
                    <a:t>C</a:t>
                  </a:r>
                  <a:endParaRPr kumimoji="0" lang="vi-VN" sz="2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490B9117-D15C-47C4-B4C4-E6F9D1A7DEF3}"/>
                    </a:ext>
                  </a:extLst>
                </p:cNvPr>
                <p:cNvSpPr txBox="1"/>
                <p:nvPr/>
              </p:nvSpPr>
              <p:spPr>
                <a:xfrm>
                  <a:off x="2907944" y="2313034"/>
                  <a:ext cx="463588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</a:rPr>
                    <a:t>G</a:t>
                  </a:r>
                  <a:endParaRPr kumimoji="0" lang="vi-VN" sz="2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</p:grpSp>
        </p:grp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13EB243E-9F05-43DD-BE5C-1CDA58C1FE8C}"/>
              </a:ext>
            </a:extLst>
          </p:cNvPr>
          <p:cNvGrpSpPr/>
          <p:nvPr/>
        </p:nvGrpSpPr>
        <p:grpSpPr>
          <a:xfrm>
            <a:off x="6149660" y="1377855"/>
            <a:ext cx="4563829" cy="3253140"/>
            <a:chOff x="6376944" y="1554833"/>
            <a:chExt cx="4563829" cy="3253140"/>
          </a:xfrm>
        </p:grpSpPr>
        <p:sp>
          <p:nvSpPr>
            <p:cNvPr id="21" name="Rectangle: Rounded Corners 39">
              <a:extLst>
                <a:ext uri="{FF2B5EF4-FFF2-40B4-BE49-F238E27FC236}">
                  <a16:creationId xmlns:a16="http://schemas.microsoft.com/office/drawing/2014/main" id="{5056C29F-AEDB-4FA3-9F82-5983CEB76AC2}"/>
                </a:ext>
              </a:extLst>
            </p:cNvPr>
            <p:cNvSpPr/>
            <p:nvPr/>
          </p:nvSpPr>
          <p:spPr>
            <a:xfrm>
              <a:off x="6376944" y="1554833"/>
              <a:ext cx="4563829" cy="3253140"/>
            </a:xfrm>
            <a:prstGeom prst="roundRect">
              <a:avLst/>
            </a:prstGeom>
            <a:solidFill>
              <a:srgbClr val="FDDD82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F44656AB-E3C3-49CA-BA24-CE3FEE463E9D}"/>
                </a:ext>
              </a:extLst>
            </p:cNvPr>
            <p:cNvGrpSpPr/>
            <p:nvPr/>
          </p:nvGrpSpPr>
          <p:grpSpPr>
            <a:xfrm>
              <a:off x="6562996" y="1565109"/>
              <a:ext cx="4377777" cy="3031174"/>
              <a:chOff x="5965732" y="1626664"/>
              <a:chExt cx="4377777" cy="3031174"/>
            </a:xfrm>
          </p:grpSpPr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id="{21E0C178-857B-4379-AFA6-673B94D36D08}"/>
                  </a:ext>
                </a:extLst>
              </p:cNvPr>
              <p:cNvGrpSpPr/>
              <p:nvPr/>
            </p:nvGrpSpPr>
            <p:grpSpPr>
              <a:xfrm>
                <a:off x="6496785" y="2155063"/>
                <a:ext cx="3403008" cy="1979555"/>
                <a:chOff x="5595849" y="2715033"/>
                <a:chExt cx="3403008" cy="1979555"/>
              </a:xfrm>
            </p:grpSpPr>
            <p:sp>
              <p:nvSpPr>
                <p:cNvPr id="29" name="Isosceles Triangle 28">
                  <a:extLst>
                    <a:ext uri="{FF2B5EF4-FFF2-40B4-BE49-F238E27FC236}">
                      <a16:creationId xmlns:a16="http://schemas.microsoft.com/office/drawing/2014/main" id="{C05E8FB8-5D54-4102-BE24-1BAC5CCAB6C5}"/>
                    </a:ext>
                  </a:extLst>
                </p:cNvPr>
                <p:cNvSpPr/>
                <p:nvPr/>
              </p:nvSpPr>
              <p:spPr>
                <a:xfrm>
                  <a:off x="5595850" y="2715033"/>
                  <a:ext cx="3403007" cy="987188"/>
                </a:xfrm>
                <a:prstGeom prst="triangle">
                  <a:avLst>
                    <a:gd name="adj" fmla="val 25270"/>
                  </a:avLst>
                </a:prstGeom>
                <a:solidFill>
                  <a:sysClr val="window" lastClr="FFFFFF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30" name="Isosceles Triangle 29">
                  <a:extLst>
                    <a:ext uri="{FF2B5EF4-FFF2-40B4-BE49-F238E27FC236}">
                      <a16:creationId xmlns:a16="http://schemas.microsoft.com/office/drawing/2014/main" id="{C7890CC5-3245-4981-B0CE-6154E1C3DCC4}"/>
                    </a:ext>
                  </a:extLst>
                </p:cNvPr>
                <p:cNvSpPr/>
                <p:nvPr/>
              </p:nvSpPr>
              <p:spPr>
                <a:xfrm flipV="1">
                  <a:off x="5595849" y="3707400"/>
                  <a:ext cx="3403007" cy="987188"/>
                </a:xfrm>
                <a:prstGeom prst="triangle">
                  <a:avLst>
                    <a:gd name="adj" fmla="val 25270"/>
                  </a:avLst>
                </a:prstGeom>
                <a:solidFill>
                  <a:sysClr val="window" lastClr="FFFFFF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cxnSp>
              <p:nvCxnSpPr>
                <p:cNvPr id="31" name="Straight Connector 30">
                  <a:extLst>
                    <a:ext uri="{FF2B5EF4-FFF2-40B4-BE49-F238E27FC236}">
                      <a16:creationId xmlns:a16="http://schemas.microsoft.com/office/drawing/2014/main" id="{04AAA585-CBB5-44FE-801B-B88896213581}"/>
                    </a:ext>
                  </a:extLst>
                </p:cNvPr>
                <p:cNvCxnSpPr>
                  <a:stCxn id="29" idx="0"/>
                  <a:endCxn id="30" idx="0"/>
                </p:cNvCxnSpPr>
                <p:nvPr/>
              </p:nvCxnSpPr>
              <p:spPr>
                <a:xfrm flipH="1">
                  <a:off x="6455789" y="2715033"/>
                  <a:ext cx="1" cy="1979555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</p:cxnSp>
          </p:grp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A9460845-2B3D-4EA0-BFF6-269FB844B15F}"/>
                  </a:ext>
                </a:extLst>
              </p:cNvPr>
              <p:cNvSpPr txBox="1"/>
              <p:nvPr/>
            </p:nvSpPr>
            <p:spPr>
              <a:xfrm>
                <a:off x="7144968" y="1626664"/>
                <a:ext cx="444352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</a:rPr>
                  <a:t>N</a:t>
                </a:r>
                <a:endParaRPr kumimoji="0" lang="vi-VN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135234CF-562D-410C-A16F-11D242E90EE9}"/>
                  </a:ext>
                </a:extLst>
              </p:cNvPr>
              <p:cNvSpPr txBox="1"/>
              <p:nvPr/>
            </p:nvSpPr>
            <p:spPr>
              <a:xfrm>
                <a:off x="5965732" y="2791461"/>
                <a:ext cx="484428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</a:rPr>
                  <a:t>M</a:t>
                </a:r>
                <a:endParaRPr kumimoji="0" lang="vi-VN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AFAFB437-BA9E-4A87-AF04-F41C20E75FF2}"/>
                  </a:ext>
                </a:extLst>
              </p:cNvPr>
              <p:cNvSpPr txBox="1"/>
              <p:nvPr/>
            </p:nvSpPr>
            <p:spPr>
              <a:xfrm>
                <a:off x="7134549" y="4134618"/>
                <a:ext cx="463588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</a:rPr>
                  <a:t>Q</a:t>
                </a:r>
                <a:endParaRPr kumimoji="0" lang="vi-VN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6DC6AC1C-E849-4536-BC28-B93668A8828C}"/>
                  </a:ext>
                </a:extLst>
              </p:cNvPr>
              <p:cNvSpPr txBox="1"/>
              <p:nvPr/>
            </p:nvSpPr>
            <p:spPr>
              <a:xfrm>
                <a:off x="9919995" y="2791461"/>
                <a:ext cx="423514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</a:rPr>
                  <a:t>P</a:t>
                </a:r>
                <a:endParaRPr kumimoji="0" lang="vi-VN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75946BA4-68B5-48FD-BCC6-4CE88444B398}"/>
                  </a:ext>
                </a:extLst>
              </p:cNvPr>
              <p:cNvSpPr txBox="1"/>
              <p:nvPr/>
            </p:nvSpPr>
            <p:spPr>
              <a:xfrm>
                <a:off x="7403351" y="3167390"/>
                <a:ext cx="463588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</a:rPr>
                  <a:t>O</a:t>
                </a:r>
                <a:endParaRPr kumimoji="0" lang="vi-VN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</p:grpSp>
      </p:grpSp>
      <p:cxnSp>
        <p:nvCxnSpPr>
          <p:cNvPr id="33" name="Straight Connector 32"/>
          <p:cNvCxnSpPr>
            <a:stCxn id="17" idx="0"/>
          </p:cNvCxnSpPr>
          <p:nvPr/>
        </p:nvCxnSpPr>
        <p:spPr>
          <a:xfrm>
            <a:off x="2466220" y="1842421"/>
            <a:ext cx="2536314" cy="2051562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flipH="1">
            <a:off x="1693447" y="1842421"/>
            <a:ext cx="772943" cy="206734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 flipH="1" flipV="1">
            <a:off x="1679973" y="3893983"/>
            <a:ext cx="3309257" cy="15781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1" name="Group 40">
            <a:extLst>
              <a:ext uri="{FF2B5EF4-FFF2-40B4-BE49-F238E27FC236}">
                <a16:creationId xmlns:a16="http://schemas.microsoft.com/office/drawing/2014/main" id="{959E5393-C26B-42C5-840E-F40B4C275B2D}"/>
              </a:ext>
            </a:extLst>
          </p:cNvPr>
          <p:cNvGrpSpPr/>
          <p:nvPr/>
        </p:nvGrpSpPr>
        <p:grpSpPr>
          <a:xfrm>
            <a:off x="2096289" y="4793891"/>
            <a:ext cx="2009229" cy="1589448"/>
            <a:chOff x="1508519" y="4724008"/>
            <a:chExt cx="3477049" cy="1589448"/>
          </a:xfrm>
          <a:solidFill>
            <a:schemeClr val="accent1">
              <a:lumMod val="40000"/>
              <a:lumOff val="60000"/>
            </a:schemeClr>
          </a:solidFill>
        </p:grpSpPr>
        <p:sp>
          <p:nvSpPr>
            <p:cNvPr id="42" name="Rectangle: Rounded Corners 47">
              <a:extLst>
                <a:ext uri="{FF2B5EF4-FFF2-40B4-BE49-F238E27FC236}">
                  <a16:creationId xmlns:a16="http://schemas.microsoft.com/office/drawing/2014/main" id="{8E6F900D-2F73-43CD-853B-0D45DFC3CE23}"/>
                </a:ext>
              </a:extLst>
            </p:cNvPr>
            <p:cNvSpPr/>
            <p:nvPr/>
          </p:nvSpPr>
          <p:spPr>
            <a:xfrm>
              <a:off x="1508519" y="4738253"/>
              <a:ext cx="3477049" cy="1575203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657EAE05-8269-4771-88AE-BAE23BADB890}"/>
                </a:ext>
              </a:extLst>
            </p:cNvPr>
            <p:cNvSpPr txBox="1"/>
            <p:nvPr/>
          </p:nvSpPr>
          <p:spPr>
            <a:xfrm>
              <a:off x="1659616" y="4724008"/>
              <a:ext cx="3040590" cy="15696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457200" indent="-457200">
                <a:buFont typeface="Arial" panose="020B0604020202020204" pitchFamily="34" charset="0"/>
                <a:buChar char="•"/>
              </a:pPr>
              <a:r>
                <a:rPr lang="en-US" sz="3200">
                  <a:solidFill>
                    <a:srgbClr val="FF0000"/>
                  </a:solidFill>
                </a:rPr>
                <a:t>A</a:t>
              </a:r>
              <a:r>
                <a:rPr lang="en-US" sz="3200" dirty="0">
                  <a:solidFill>
                    <a:srgbClr val="FF0000"/>
                  </a:solidFill>
                </a:rPr>
                <a:t>, G</a:t>
              </a:r>
              <a:r>
                <a:rPr lang="en-US" sz="3200">
                  <a:solidFill>
                    <a:srgbClr val="FF0000"/>
                  </a:solidFill>
                </a:rPr>
                <a:t>, C</a:t>
              </a:r>
            </a:p>
            <a:p>
              <a:pPr marL="457200" indent="-457200">
                <a:buFont typeface="Arial" panose="020B0604020202020204" pitchFamily="34" charset="0"/>
                <a:buChar char="•"/>
              </a:pPr>
              <a:r>
                <a:rPr lang="en-US" sz="3200">
                  <a:solidFill>
                    <a:srgbClr val="FF0000"/>
                  </a:solidFill>
                </a:rPr>
                <a:t>A, E, B</a:t>
              </a:r>
              <a:endParaRPr lang="en-US" sz="3200" dirty="0">
                <a:solidFill>
                  <a:srgbClr val="FF0000"/>
                </a:solidFill>
              </a:endParaRPr>
            </a:p>
            <a:p>
              <a:pPr marL="457200" indent="-457200">
                <a:buFont typeface="Arial" panose="020B0604020202020204" pitchFamily="34" charset="0"/>
                <a:buChar char="•"/>
              </a:pPr>
              <a:r>
                <a:rPr lang="en-US" sz="3200" dirty="0">
                  <a:solidFill>
                    <a:srgbClr val="FF0000"/>
                  </a:solidFill>
                </a:rPr>
                <a:t>B, H, C</a:t>
              </a:r>
            </a:p>
          </p:txBody>
        </p:sp>
      </p:grpSp>
      <p:cxnSp>
        <p:nvCxnSpPr>
          <p:cNvPr id="44" name="Straight Connector 43"/>
          <p:cNvCxnSpPr>
            <a:endCxn id="30" idx="0"/>
          </p:cNvCxnSpPr>
          <p:nvPr/>
        </p:nvCxnSpPr>
        <p:spPr>
          <a:xfrm>
            <a:off x="7710697" y="1934190"/>
            <a:ext cx="16008" cy="196189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>
            <a:endCxn id="29" idx="4"/>
          </p:cNvCxnSpPr>
          <p:nvPr/>
        </p:nvCxnSpPr>
        <p:spPr>
          <a:xfrm>
            <a:off x="6890803" y="2895498"/>
            <a:ext cx="3378970" cy="822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0" name="Group 49">
            <a:extLst>
              <a:ext uri="{FF2B5EF4-FFF2-40B4-BE49-F238E27FC236}">
                <a16:creationId xmlns:a16="http://schemas.microsoft.com/office/drawing/2014/main" id="{F393EF72-ACD0-4CEB-B7FA-B9579E6173A2}"/>
              </a:ext>
            </a:extLst>
          </p:cNvPr>
          <p:cNvGrpSpPr/>
          <p:nvPr/>
        </p:nvGrpSpPr>
        <p:grpSpPr>
          <a:xfrm>
            <a:off x="7736323" y="4808136"/>
            <a:ext cx="2009229" cy="1575203"/>
            <a:chOff x="1508519" y="4738253"/>
            <a:chExt cx="3477049" cy="1575203"/>
          </a:xfrm>
          <a:solidFill>
            <a:schemeClr val="accent1">
              <a:lumMod val="40000"/>
              <a:lumOff val="60000"/>
            </a:schemeClr>
          </a:solidFill>
        </p:grpSpPr>
        <p:sp>
          <p:nvSpPr>
            <p:cNvPr id="51" name="Rectangle: Rounded Corners 50">
              <a:extLst>
                <a:ext uri="{FF2B5EF4-FFF2-40B4-BE49-F238E27FC236}">
                  <a16:creationId xmlns:a16="http://schemas.microsoft.com/office/drawing/2014/main" id="{D02A0593-E204-4953-ACE9-1DDCF662B5EA}"/>
                </a:ext>
              </a:extLst>
            </p:cNvPr>
            <p:cNvSpPr/>
            <p:nvPr/>
          </p:nvSpPr>
          <p:spPr>
            <a:xfrm>
              <a:off x="1508519" y="4738253"/>
              <a:ext cx="3477049" cy="1575203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A8C4C522-6CD5-4D54-926B-1C2713153643}"/>
                </a:ext>
              </a:extLst>
            </p:cNvPr>
            <p:cNvSpPr txBox="1"/>
            <p:nvPr/>
          </p:nvSpPr>
          <p:spPr>
            <a:xfrm>
              <a:off x="1636423" y="4912155"/>
              <a:ext cx="3224013" cy="1077218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pPr marL="457200" indent="-457200">
                <a:buFont typeface="Arial" panose="020B0604020202020204" pitchFamily="34" charset="0"/>
                <a:buChar char="•"/>
              </a:pPr>
              <a:r>
                <a:rPr lang="en-US" sz="3200" dirty="0">
                  <a:solidFill>
                    <a:srgbClr val="FF0000"/>
                  </a:solidFill>
                </a:rPr>
                <a:t>N, O, Q</a:t>
              </a:r>
            </a:p>
            <a:p>
              <a:pPr marL="457200" indent="-457200">
                <a:buFont typeface="Arial" panose="020B0604020202020204" pitchFamily="34" charset="0"/>
                <a:buChar char="•"/>
              </a:pPr>
              <a:r>
                <a:rPr lang="en-US" sz="3200" dirty="0">
                  <a:solidFill>
                    <a:srgbClr val="FF0000"/>
                  </a:solidFill>
                </a:rPr>
                <a:t>M, O, P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80296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FF90D620-C64D-453F-BCDD-813AE705C339}"/>
              </a:ext>
            </a:extLst>
          </p:cNvPr>
          <p:cNvSpPr/>
          <p:nvPr/>
        </p:nvSpPr>
        <p:spPr>
          <a:xfrm>
            <a:off x="854609" y="572579"/>
            <a:ext cx="437322" cy="437322"/>
          </a:xfrm>
          <a:prstGeom prst="ellipse">
            <a:avLst/>
          </a:prstGeom>
          <a:solidFill>
            <a:srgbClr val="92D050"/>
          </a:solidFill>
          <a:ln w="12700" cap="flat" cmpd="sng" algn="ctr">
            <a:solidFill>
              <a:srgbClr val="92D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5</a:t>
            </a:r>
            <a:endParaRPr kumimoji="0" lang="vi-VN" sz="3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446B80B-EA3E-4A8B-842A-CAD427395D45}"/>
              </a:ext>
            </a:extLst>
          </p:cNvPr>
          <p:cNvSpPr txBox="1"/>
          <p:nvPr/>
        </p:nvSpPr>
        <p:spPr>
          <a:xfrm>
            <a:off x="1073270" y="538236"/>
            <a:ext cx="93822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b) </a:t>
            </a:r>
            <a:r>
              <a:rPr kumimoji="0" lang="en-US" sz="27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Rô</a:t>
            </a:r>
            <a:r>
              <a:rPr kumimoji="0" lang="en-US" sz="27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 – </a:t>
            </a:r>
            <a:r>
              <a:rPr kumimoji="0" lang="en-US" sz="27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bốt</a:t>
            </a:r>
            <a:r>
              <a:rPr kumimoji="0" lang="en-US" sz="27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27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đã</a:t>
            </a:r>
            <a:r>
              <a:rPr kumimoji="0" lang="en-US" sz="27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27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trồng</a:t>
            </a:r>
            <a:r>
              <a:rPr kumimoji="0" lang="en-US" sz="27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 5 </a:t>
            </a:r>
            <a:r>
              <a:rPr kumimoji="0" lang="en-US" sz="27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cây</a:t>
            </a:r>
            <a:r>
              <a:rPr kumimoji="0" lang="en-US" sz="27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27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thành</a:t>
            </a:r>
            <a:r>
              <a:rPr kumimoji="0" lang="en-US" sz="27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 2 </a:t>
            </a:r>
            <a:r>
              <a:rPr kumimoji="0" lang="en-US" sz="27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hàng</a:t>
            </a:r>
            <a:r>
              <a:rPr kumimoji="0" lang="en-US" sz="27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, </a:t>
            </a:r>
            <a:r>
              <a:rPr kumimoji="0" lang="en-US" sz="27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sao</a:t>
            </a:r>
            <a:r>
              <a:rPr kumimoji="0" lang="en-US" sz="27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27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cho</a:t>
            </a:r>
            <a:r>
              <a:rPr kumimoji="0" lang="en-US" sz="27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27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mỗi</a:t>
            </a:r>
            <a:r>
              <a:rPr kumimoji="0" lang="en-US" sz="27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27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hàng</a:t>
            </a:r>
            <a:r>
              <a:rPr kumimoji="0" lang="en-US" sz="27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27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có</a:t>
            </a:r>
            <a:r>
              <a:rPr kumimoji="0" lang="en-US" sz="27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 3 </a:t>
            </a:r>
            <a:r>
              <a:rPr kumimoji="0" lang="en-US" sz="27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cây</a:t>
            </a:r>
            <a:r>
              <a:rPr kumimoji="0" lang="en-US" sz="27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27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như</a:t>
            </a:r>
            <a:r>
              <a:rPr kumimoji="0" lang="en-US" sz="27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27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sau</a:t>
            </a:r>
            <a:r>
              <a:rPr kumimoji="0" lang="en-US" sz="27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:</a:t>
            </a:r>
            <a:endParaRPr kumimoji="0" lang="vi-VN" sz="27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DE99F14-9668-4A56-8BEA-E16C550FDE3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b="18352"/>
          <a:stretch/>
        </p:blipFill>
        <p:spPr>
          <a:xfrm>
            <a:off x="997754" y="1697403"/>
            <a:ext cx="9633764" cy="339903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25113C2-F4EA-4EDE-80CC-95D20728B940}"/>
              </a:ext>
            </a:extLst>
          </p:cNvPr>
          <p:cNvSpPr txBox="1"/>
          <p:nvPr/>
        </p:nvSpPr>
        <p:spPr>
          <a:xfrm>
            <a:off x="1173704" y="5055495"/>
            <a:ext cx="9281865" cy="9702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</a:rPr>
              <a:t>Em</a:t>
            </a:r>
            <a:r>
              <a:rPr kumimoji="0" lang="en-US" sz="27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27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</a:rPr>
              <a:t>hãy</a:t>
            </a:r>
            <a:r>
              <a:rPr kumimoji="0" lang="en-US" sz="27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27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</a:rPr>
              <a:t>tìm</a:t>
            </a:r>
            <a:r>
              <a:rPr kumimoji="0" lang="en-US" sz="27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27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</a:rPr>
              <a:t>cách</a:t>
            </a:r>
            <a:r>
              <a:rPr kumimoji="0" lang="en-US" sz="27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27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</a:rPr>
              <a:t>trồng</a:t>
            </a:r>
            <a:r>
              <a:rPr kumimoji="0" lang="en-US" sz="27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</a:rPr>
              <a:t> 7 </a:t>
            </a:r>
            <a:r>
              <a:rPr kumimoji="0" lang="en-US" sz="27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</a:rPr>
              <a:t>cây</a:t>
            </a:r>
            <a:r>
              <a:rPr kumimoji="0" lang="en-US" sz="27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27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</a:rPr>
              <a:t>thành</a:t>
            </a:r>
            <a:r>
              <a:rPr kumimoji="0" lang="en-US" sz="27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</a:rPr>
              <a:t> 3 </a:t>
            </a:r>
            <a:r>
              <a:rPr kumimoji="0" lang="en-US" sz="27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</a:rPr>
              <a:t>hàng</a:t>
            </a:r>
            <a:r>
              <a:rPr kumimoji="0" lang="en-US" sz="27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</a:rPr>
              <a:t>, </a:t>
            </a:r>
            <a:r>
              <a:rPr kumimoji="0" lang="en-US" sz="27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</a:rPr>
              <a:t>sao</a:t>
            </a:r>
            <a:r>
              <a:rPr kumimoji="0" lang="en-US" sz="27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27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</a:rPr>
              <a:t>cho</a:t>
            </a:r>
            <a:r>
              <a:rPr kumimoji="0" lang="en-US" sz="27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27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</a:rPr>
              <a:t>mỗi</a:t>
            </a:r>
            <a:r>
              <a:rPr kumimoji="0" lang="en-US" sz="27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27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</a:rPr>
              <a:t>hàng</a:t>
            </a:r>
            <a:r>
              <a:rPr kumimoji="0" lang="en-US" sz="27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27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</a:rPr>
              <a:t>có</a:t>
            </a:r>
            <a:r>
              <a:rPr kumimoji="0" lang="en-US" sz="27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</a:rPr>
              <a:t> 3 </a:t>
            </a:r>
            <a:r>
              <a:rPr kumimoji="0" lang="en-US" sz="27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</a:rPr>
              <a:t>cây</a:t>
            </a:r>
            <a:r>
              <a:rPr kumimoji="0" lang="en-US" sz="27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</a:rPr>
              <a:t>.</a:t>
            </a:r>
            <a:endParaRPr kumimoji="0" lang="vi-VN" sz="27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382707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09BB9830-9CB8-450A-9FD2-84999F356C40}"/>
              </a:ext>
            </a:extLst>
          </p:cNvPr>
          <p:cNvGrpSpPr/>
          <p:nvPr/>
        </p:nvGrpSpPr>
        <p:grpSpPr>
          <a:xfrm>
            <a:off x="1022805" y="1181673"/>
            <a:ext cx="3899353" cy="4616060"/>
            <a:chOff x="1806575" y="789787"/>
            <a:chExt cx="3899353" cy="461606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D5196419-EAFB-401F-B81F-8E1398835B4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FEFFFF"/>
                </a:clrFrom>
                <a:clrTo>
                  <a:srgbClr val="FE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t="1" r="89354" b="66464"/>
            <a:stretch/>
          </p:blipFill>
          <p:spPr>
            <a:xfrm>
              <a:off x="1806575" y="803578"/>
              <a:ext cx="952955" cy="1297151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D1269AEC-09C7-4247-BC41-D380774F26C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FEFFFF"/>
                </a:clrFrom>
                <a:clrTo>
                  <a:srgbClr val="FE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t="1" r="89354" b="66464"/>
            <a:stretch/>
          </p:blipFill>
          <p:spPr>
            <a:xfrm>
              <a:off x="3279774" y="803577"/>
              <a:ext cx="952955" cy="1297151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4F91136F-87F8-45FB-9E97-CF3DA6E822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FEFFFF"/>
                </a:clrFrom>
                <a:clrTo>
                  <a:srgbClr val="FE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t="1" r="89354" b="66464"/>
            <a:stretch/>
          </p:blipFill>
          <p:spPr>
            <a:xfrm>
              <a:off x="4752973" y="789787"/>
              <a:ext cx="952955" cy="1297151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04712CE0-DDC1-410E-8116-53371975D9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FEFFFF"/>
                </a:clrFrom>
                <a:clrTo>
                  <a:srgbClr val="FE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t="1" r="89354" b="66464"/>
            <a:stretch/>
          </p:blipFill>
          <p:spPr>
            <a:xfrm>
              <a:off x="1806575" y="4108696"/>
              <a:ext cx="952955" cy="1297151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6AFD86E8-E6AF-4205-BA44-01D441FFD6F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FEFFFF"/>
                </a:clrFrom>
                <a:clrTo>
                  <a:srgbClr val="FE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t="1" r="89354" b="66464"/>
            <a:stretch/>
          </p:blipFill>
          <p:spPr>
            <a:xfrm>
              <a:off x="3279774" y="4108696"/>
              <a:ext cx="952955" cy="1297151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53B3B802-7EA3-43E6-A1E4-6D2599B2B88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FEFFFF"/>
                </a:clrFrom>
                <a:clrTo>
                  <a:srgbClr val="FE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t="1" r="89354" b="66464"/>
            <a:stretch/>
          </p:blipFill>
          <p:spPr>
            <a:xfrm>
              <a:off x="4752972" y="4108695"/>
              <a:ext cx="952955" cy="1297151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BDFA10F-D4D0-4CC7-A179-DABB6451CE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FEFFFF"/>
                </a:clrFrom>
                <a:clrTo>
                  <a:srgbClr val="FE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t="1" r="89354" b="66464"/>
            <a:stretch/>
          </p:blipFill>
          <p:spPr>
            <a:xfrm>
              <a:off x="3308802" y="2396734"/>
              <a:ext cx="952955" cy="1297151"/>
            </a:xfrm>
            <a:prstGeom prst="rect">
              <a:avLst/>
            </a:prstGeom>
          </p:spPr>
        </p:pic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EA48B778-B362-4976-B822-8D2133FB779A}"/>
                </a:ext>
              </a:extLst>
            </p:cNvPr>
            <p:cNvCxnSpPr/>
            <p:nvPr/>
          </p:nvCxnSpPr>
          <p:spPr>
            <a:xfrm>
              <a:off x="2409371" y="2086938"/>
              <a:ext cx="2946400" cy="3318909"/>
            </a:xfrm>
            <a:prstGeom prst="line">
              <a:avLst/>
            </a:prstGeom>
            <a:noFill/>
            <a:ln w="38100" cap="flat" cmpd="sng" algn="ctr">
              <a:solidFill>
                <a:srgbClr val="1F497D">
                  <a:lumMod val="60000"/>
                  <a:lumOff val="40000"/>
                </a:srgbClr>
              </a:solidFill>
              <a:prstDash val="solid"/>
              <a:miter lim="800000"/>
            </a:ln>
            <a:effectLst/>
          </p:spPr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90CE8A16-EE36-4B1B-84C9-65B1C8FB328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409371" y="2059786"/>
              <a:ext cx="2946400" cy="3318909"/>
            </a:xfrm>
            <a:prstGeom prst="line">
              <a:avLst/>
            </a:prstGeom>
            <a:noFill/>
            <a:ln w="38100" cap="flat" cmpd="sng" algn="ctr">
              <a:solidFill>
                <a:srgbClr val="1F497D">
                  <a:lumMod val="60000"/>
                  <a:lumOff val="40000"/>
                </a:srgbClr>
              </a:solidFill>
              <a:prstDash val="solid"/>
              <a:miter lim="800000"/>
            </a:ln>
            <a:effectLst/>
          </p:spPr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B5DE97AC-BBDD-4F8D-9C4E-881C6822F77E}"/>
                </a:ext>
              </a:extLst>
            </p:cNvPr>
            <p:cNvCxnSpPr>
              <a:cxnSpLocks/>
            </p:cNvCxnSpPr>
            <p:nvPr/>
          </p:nvCxnSpPr>
          <p:spPr>
            <a:xfrm>
              <a:off x="3825873" y="2007234"/>
              <a:ext cx="56698" cy="3398612"/>
            </a:xfrm>
            <a:prstGeom prst="line">
              <a:avLst/>
            </a:prstGeom>
            <a:noFill/>
            <a:ln w="38100" cap="flat" cmpd="sng" algn="ctr">
              <a:solidFill>
                <a:srgbClr val="1F497D">
                  <a:lumMod val="60000"/>
                  <a:lumOff val="40000"/>
                </a:srgbClr>
              </a:solidFill>
              <a:prstDash val="solid"/>
              <a:miter lim="800000"/>
            </a:ln>
            <a:effectLst/>
          </p:spPr>
        </p:cxn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101D9058-8F5B-4FC3-9CDB-C1343A9931F0}"/>
              </a:ext>
            </a:extLst>
          </p:cNvPr>
          <p:cNvSpPr txBox="1"/>
          <p:nvPr/>
        </p:nvSpPr>
        <p:spPr>
          <a:xfrm>
            <a:off x="2124771" y="408039"/>
            <a:ext cx="1695419" cy="6580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</a:rPr>
              <a:t>Cách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</a:rPr>
              <a:t> 1</a:t>
            </a:r>
            <a:endParaRPr kumimoji="0" lang="vi-VN" sz="2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30A13C4-8CD5-496B-B24A-00F357C4C2D4}"/>
              </a:ext>
            </a:extLst>
          </p:cNvPr>
          <p:cNvSpPr txBox="1"/>
          <p:nvPr/>
        </p:nvSpPr>
        <p:spPr>
          <a:xfrm>
            <a:off x="8005896" y="506246"/>
            <a:ext cx="1695419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</a:rPr>
              <a:t>Cách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</a:rPr>
              <a:t> 2</a:t>
            </a:r>
            <a:endParaRPr kumimoji="0" lang="vi-VN" sz="2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61AACCA0-29A5-49C4-84B4-ABD2E5E9C2B5}"/>
              </a:ext>
            </a:extLst>
          </p:cNvPr>
          <p:cNvGrpSpPr/>
          <p:nvPr/>
        </p:nvGrpSpPr>
        <p:grpSpPr>
          <a:xfrm>
            <a:off x="6121401" y="1742769"/>
            <a:ext cx="5047794" cy="3953693"/>
            <a:chOff x="6096000" y="1195463"/>
            <a:chExt cx="5047794" cy="3953693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738D8FE0-6F21-438A-A2CD-86752D79DDA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FEFFFF"/>
                </a:clrFrom>
                <a:clrTo>
                  <a:srgbClr val="FE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t="1" r="89354" b="66464"/>
            <a:stretch/>
          </p:blipFill>
          <p:spPr>
            <a:xfrm>
              <a:off x="6096000" y="1195463"/>
              <a:ext cx="952955" cy="1297151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EACB4982-0F53-47CB-A966-DCD3A70E330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FEFFFF"/>
                </a:clrFrom>
                <a:clrTo>
                  <a:srgbClr val="FE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t="1" r="89354" b="66464"/>
            <a:stretch/>
          </p:blipFill>
          <p:spPr>
            <a:xfrm>
              <a:off x="7048955" y="2492614"/>
              <a:ext cx="952955" cy="1297151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4CE824A2-C878-47AD-AA75-14F97CCEF66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FEFFFF"/>
                </a:clrFrom>
                <a:clrTo>
                  <a:srgbClr val="FE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t="1" r="89354" b="66464"/>
            <a:stretch/>
          </p:blipFill>
          <p:spPr>
            <a:xfrm>
              <a:off x="8177000" y="3852005"/>
              <a:ext cx="952955" cy="1297151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7FF533B8-8566-43EF-817C-B8F66CAE7D9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FEFFFF"/>
                </a:clrFrom>
                <a:clrTo>
                  <a:srgbClr val="FE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t="1" r="89354" b="66464"/>
            <a:stretch/>
          </p:blipFill>
          <p:spPr>
            <a:xfrm>
              <a:off x="10190839" y="1195463"/>
              <a:ext cx="952955" cy="1297151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D70E7FA9-CF0C-466E-830E-238936A2867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FEFFFF"/>
                </a:clrFrom>
                <a:clrTo>
                  <a:srgbClr val="FE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t="1" r="89354" b="66464"/>
            <a:stretch/>
          </p:blipFill>
          <p:spPr>
            <a:xfrm>
              <a:off x="9304682" y="2448766"/>
              <a:ext cx="952955" cy="1297151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D1247B7F-2424-49D5-827E-A2ECE961EEE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FEFFFF"/>
                </a:clrFrom>
                <a:clrTo>
                  <a:srgbClr val="FE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t="1" r="89354" b="66464"/>
            <a:stretch/>
          </p:blipFill>
          <p:spPr>
            <a:xfrm>
              <a:off x="8176637" y="2492614"/>
              <a:ext cx="952955" cy="1297151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6DA8017C-05BF-410F-8C71-12CF9ADB76E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FEFFFF"/>
                </a:clrFrom>
                <a:clrTo>
                  <a:srgbClr val="FE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t="1" r="89354" b="66464"/>
            <a:stretch/>
          </p:blipFill>
          <p:spPr>
            <a:xfrm>
              <a:off x="8147003" y="1195463"/>
              <a:ext cx="952955" cy="1297151"/>
            </a:xfrm>
            <a:prstGeom prst="rect">
              <a:avLst/>
            </a:prstGeom>
          </p:spPr>
        </p:pic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B8D524E5-F89E-4D91-ADCF-0DF5452EA366}"/>
                </a:ext>
              </a:extLst>
            </p:cNvPr>
            <p:cNvCxnSpPr>
              <a:cxnSpLocks/>
              <a:endCxn id="18" idx="2"/>
            </p:cNvCxnSpPr>
            <p:nvPr/>
          </p:nvCxnSpPr>
          <p:spPr>
            <a:xfrm>
              <a:off x="6648354" y="2350839"/>
              <a:ext cx="2005124" cy="2798317"/>
            </a:xfrm>
            <a:prstGeom prst="line">
              <a:avLst/>
            </a:prstGeom>
            <a:noFill/>
            <a:ln w="38100" cap="flat" cmpd="sng" algn="ctr">
              <a:solidFill>
                <a:srgbClr val="1F497D">
                  <a:lumMod val="60000"/>
                  <a:lumOff val="40000"/>
                </a:srgbClr>
              </a:solidFill>
              <a:prstDash val="solid"/>
              <a:miter lim="800000"/>
            </a:ln>
            <a:effectLst/>
          </p:spPr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F7222044-E798-496F-9287-08632FC506E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828205" y="2350839"/>
              <a:ext cx="1969069" cy="2798317"/>
            </a:xfrm>
            <a:prstGeom prst="line">
              <a:avLst/>
            </a:prstGeom>
            <a:noFill/>
            <a:ln w="38100" cap="flat" cmpd="sng" algn="ctr">
              <a:solidFill>
                <a:srgbClr val="1F497D">
                  <a:lumMod val="60000"/>
                  <a:lumOff val="40000"/>
                </a:srgbClr>
              </a:solidFill>
              <a:prstDash val="solid"/>
              <a:miter lim="800000"/>
            </a:ln>
            <a:effectLst/>
          </p:spPr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217624C0-80A9-4AEC-9B00-6E818172D9A6}"/>
                </a:ext>
              </a:extLst>
            </p:cNvPr>
            <p:cNvCxnSpPr>
              <a:cxnSpLocks/>
            </p:cNvCxnSpPr>
            <p:nvPr/>
          </p:nvCxnSpPr>
          <p:spPr>
            <a:xfrm>
              <a:off x="8653478" y="2241314"/>
              <a:ext cx="86332" cy="2866142"/>
            </a:xfrm>
            <a:prstGeom prst="line">
              <a:avLst/>
            </a:prstGeom>
            <a:noFill/>
            <a:ln w="38100" cap="flat" cmpd="sng" algn="ctr">
              <a:solidFill>
                <a:srgbClr val="1F497D">
                  <a:lumMod val="60000"/>
                  <a:lumOff val="40000"/>
                </a:srgbClr>
              </a:solidFill>
              <a:prstDash val="solid"/>
              <a:miter lim="800000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2834217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200</TotalTime>
  <Words>191</Words>
  <Application>Microsoft Office PowerPoint</Application>
  <PresentationFormat>Widescreen</PresentationFormat>
  <Paragraphs>41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7" baseType="lpstr">
      <vt:lpstr>SVN-Newton</vt:lpstr>
      <vt:lpstr>SVN-Ready</vt:lpstr>
      <vt:lpstr>UTM Avo</vt:lpstr>
      <vt:lpstr>等线</vt:lpstr>
      <vt:lpstr>Arial</vt:lpstr>
      <vt:lpstr>#9Slide07 HoneyCream</vt:lpstr>
      <vt:lpstr>Times New Roman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BÍCH NGỌC</dc:creator>
  <cp:keywords>MĂNGNON</cp:keywords>
  <cp:lastModifiedBy>Admin</cp:lastModifiedBy>
  <cp:revision>24</cp:revision>
  <dcterms:created xsi:type="dcterms:W3CDTF">2023-04-30T06:09:05Z</dcterms:created>
  <dcterms:modified xsi:type="dcterms:W3CDTF">2025-05-12T04:30:45Z</dcterms:modified>
</cp:coreProperties>
</file>