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89" r:id="rId3"/>
    <p:sldId id="290" r:id="rId4"/>
    <p:sldId id="291" r:id="rId5"/>
    <p:sldId id="292" r:id="rId6"/>
    <p:sldId id="293" r:id="rId7"/>
    <p:sldId id="294" r:id="rId8"/>
    <p:sldId id="295" r:id="rId9"/>
    <p:sldId id="297" r:id="rId10"/>
    <p:sldId id="298" r:id="rId11"/>
    <p:sldId id="299" r:id="rId12"/>
    <p:sldId id="300" r:id="rId13"/>
    <p:sldId id="301" r:id="rId14"/>
    <p:sldId id="302" r:id="rId15"/>
  </p:sldIdLst>
  <p:sldSz cx="12192000" cy="6858000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Vogue-ExtraBold" panose="020B0500000000000000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redoka One" panose="020B0604020202020204" charset="0"/>
      <p:regular r:id="rId2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439"/>
    <a:srgbClr val="F28644"/>
    <a:srgbClr val="FF8E8E"/>
    <a:srgbClr val="C194F4"/>
    <a:srgbClr val="FFFFFF"/>
    <a:srgbClr val="DE4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4.png"/><Relationship Id="rId3" Type="http://schemas.openxmlformats.org/officeDocument/2006/relationships/tags" Target="../tags/tag3.xml"/><Relationship Id="rId21" Type="http://schemas.openxmlformats.org/officeDocument/2006/relationships/image" Target="../media/image7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3.png"/><Relationship Id="rId2" Type="http://schemas.openxmlformats.org/officeDocument/2006/relationships/tags" Target="../tags/tag2.xml"/><Relationship Id="rId16" Type="http://schemas.openxmlformats.org/officeDocument/2006/relationships/slideMaster" Target="../slideMasters/slideMaster1.xml"/><Relationship Id="rId20" Type="http://schemas.openxmlformats.org/officeDocument/2006/relationships/image" Target="../media/image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9.png"/><Relationship Id="rId10" Type="http://schemas.openxmlformats.org/officeDocument/2006/relationships/tags" Target="../tags/tag10.xml"/><Relationship Id="rId19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8.xml"/><Relationship Id="rId7" Type="http://schemas.openxmlformats.org/officeDocument/2006/relationships/image" Target="../media/image10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4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.png"/><Relationship Id="rId5" Type="http://schemas.openxmlformats.org/officeDocument/2006/relationships/tags" Target="../tags/tag25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24.xml"/><Relationship Id="rId9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tags" Target="../tags/tag42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image" Target="../media/image14.png"/><Relationship Id="rId2" Type="http://schemas.openxmlformats.org/officeDocument/2006/relationships/tags" Target="../tags/tag31.xml"/><Relationship Id="rId16" Type="http://schemas.openxmlformats.org/officeDocument/2006/relationships/image" Target="../media/image13.pn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5" Type="http://schemas.openxmlformats.org/officeDocument/2006/relationships/tags" Target="../tags/tag34.xml"/><Relationship Id="rId15" Type="http://schemas.openxmlformats.org/officeDocument/2006/relationships/image" Target="../media/image12.png"/><Relationship Id="rId10" Type="http://schemas.openxmlformats.org/officeDocument/2006/relationships/tags" Target="../tags/tag39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9">
            <a:extLst>
              <a:ext uri="{FF2B5EF4-FFF2-40B4-BE49-F238E27FC236}">
                <a16:creationId xmlns:a16="http://schemas.microsoft.com/office/drawing/2014/main" id="{B9770033-4CB1-6428-14CD-C0C95DAF0276}"/>
              </a:ext>
            </a:extLst>
          </p:cNvPr>
          <p:cNvSpPr/>
          <p:nvPr userDrawn="1"/>
        </p:nvSpPr>
        <p:spPr>
          <a:xfrm flipV="1">
            <a:off x="0" y="-635"/>
            <a:ext cx="1821815" cy="1318260"/>
          </a:xfrm>
          <a:custGeom>
            <a:avLst/>
            <a:gdLst>
              <a:gd name="connsiteX0" fmla="*/ 0 w 2377"/>
              <a:gd name="connsiteY0" fmla="*/ 1701 h 1701"/>
              <a:gd name="connsiteX1" fmla="*/ 0 w 2377"/>
              <a:gd name="connsiteY1" fmla="*/ 37 h 1701"/>
              <a:gd name="connsiteX2" fmla="*/ 1153 w 2377"/>
              <a:gd name="connsiteY2" fmla="*/ 537 h 1701"/>
              <a:gd name="connsiteX3" fmla="*/ 2377 w 2377"/>
              <a:gd name="connsiteY3" fmla="*/ 1701 h 1701"/>
              <a:gd name="connsiteX4" fmla="*/ 0 w 2377"/>
              <a:gd name="connsiteY4" fmla="*/ 1701 h 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" h="1701">
                <a:moveTo>
                  <a:pt x="0" y="1701"/>
                </a:moveTo>
                <a:lnTo>
                  <a:pt x="0" y="37"/>
                </a:lnTo>
                <a:cubicBezTo>
                  <a:pt x="576" y="-142"/>
                  <a:pt x="769" y="370"/>
                  <a:pt x="1153" y="537"/>
                </a:cubicBezTo>
                <a:cubicBezTo>
                  <a:pt x="2036" y="740"/>
                  <a:pt x="1969" y="1313"/>
                  <a:pt x="2377" y="1701"/>
                </a:cubicBezTo>
                <a:lnTo>
                  <a:pt x="0" y="1701"/>
                </a:lnTo>
                <a:close/>
              </a:path>
            </a:pathLst>
          </a:custGeom>
          <a:solidFill>
            <a:srgbClr val="D9E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4">
            <a:extLst>
              <a:ext uri="{FF2B5EF4-FFF2-40B4-BE49-F238E27FC236}">
                <a16:creationId xmlns:a16="http://schemas.microsoft.com/office/drawing/2014/main" id="{EC8DB978-3B15-C158-4B1F-286C91414F8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580765" y="12700"/>
            <a:ext cx="3658235" cy="514350"/>
          </a:xfrm>
          <a:custGeom>
            <a:avLst/>
            <a:gdLst>
              <a:gd name="connsiteX0" fmla="*/ 0 w 7920"/>
              <a:gd name="connsiteY0" fmla="*/ 3750 h 5670"/>
              <a:gd name="connsiteX1" fmla="*/ 3270 w 7920"/>
              <a:gd name="connsiteY1" fmla="*/ 0 h 5670"/>
              <a:gd name="connsiteX2" fmla="*/ 7920 w 7920"/>
              <a:gd name="connsiteY2" fmla="*/ 2640 h 5670"/>
              <a:gd name="connsiteX3" fmla="*/ 4695 w 7920"/>
              <a:gd name="connsiteY3" fmla="*/ 5670 h 5670"/>
              <a:gd name="connsiteX4" fmla="*/ 0 w 7920"/>
              <a:gd name="connsiteY4" fmla="*/ 3750 h 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2" h="1260">
                <a:moveTo>
                  <a:pt x="7632" y="0"/>
                </a:moveTo>
                <a:cubicBezTo>
                  <a:pt x="7230" y="656"/>
                  <a:pt x="6342" y="1260"/>
                  <a:pt x="4680" y="1260"/>
                </a:cubicBezTo>
                <a:cubicBezTo>
                  <a:pt x="2338" y="1260"/>
                  <a:pt x="200" y="786"/>
                  <a:pt x="0" y="0"/>
                </a:cubicBezTo>
                <a:close/>
              </a:path>
            </a:pathLst>
          </a:custGeom>
          <a:solidFill>
            <a:srgbClr val="FF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9" name="任意多边形 5">
            <a:extLst>
              <a:ext uri="{FF2B5EF4-FFF2-40B4-BE49-F238E27FC236}">
                <a16:creationId xmlns:a16="http://schemas.microsoft.com/office/drawing/2014/main" id="{D5C1E7C1-323B-358B-6731-6057407A293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 flipV="1">
            <a:off x="5018405" y="6207760"/>
            <a:ext cx="2096770" cy="628650"/>
          </a:xfrm>
          <a:custGeom>
            <a:avLst/>
            <a:gdLst>
              <a:gd name="connsiteX0" fmla="*/ 0 w 7920"/>
              <a:gd name="connsiteY0" fmla="*/ 3750 h 5670"/>
              <a:gd name="connsiteX1" fmla="*/ 3270 w 7920"/>
              <a:gd name="connsiteY1" fmla="*/ 0 h 5670"/>
              <a:gd name="connsiteX2" fmla="*/ 7920 w 7920"/>
              <a:gd name="connsiteY2" fmla="*/ 2640 h 5670"/>
              <a:gd name="connsiteX3" fmla="*/ 4695 w 7920"/>
              <a:gd name="connsiteY3" fmla="*/ 5670 h 5670"/>
              <a:gd name="connsiteX4" fmla="*/ 0 w 7920"/>
              <a:gd name="connsiteY4" fmla="*/ 3750 h 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2" h="1260">
                <a:moveTo>
                  <a:pt x="7632" y="0"/>
                </a:moveTo>
                <a:cubicBezTo>
                  <a:pt x="7230" y="656"/>
                  <a:pt x="6342" y="1260"/>
                  <a:pt x="4680" y="1260"/>
                </a:cubicBezTo>
                <a:cubicBezTo>
                  <a:pt x="2338" y="1260"/>
                  <a:pt x="200" y="786"/>
                  <a:pt x="0" y="0"/>
                </a:cubicBezTo>
                <a:close/>
              </a:path>
            </a:pathLst>
          </a:cu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0" name="任意多边形 6">
            <a:extLst>
              <a:ext uri="{FF2B5EF4-FFF2-40B4-BE49-F238E27FC236}">
                <a16:creationId xmlns:a16="http://schemas.microsoft.com/office/drawing/2014/main" id="{75DDA09A-D955-DAB1-89C7-B3A35AA3FB1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9822815" y="-8890"/>
            <a:ext cx="2394429" cy="805815"/>
          </a:xfrm>
          <a:custGeom>
            <a:avLst/>
            <a:gdLst>
              <a:gd name="connsiteX0" fmla="*/ 3735 w 3770"/>
              <a:gd name="connsiteY0" fmla="*/ 0 h 1269"/>
              <a:gd name="connsiteX1" fmla="*/ 3254 w 3770"/>
              <a:gd name="connsiteY1" fmla="*/ 1269 h 1269"/>
              <a:gd name="connsiteX2" fmla="*/ 0 w 3770"/>
              <a:gd name="connsiteY2" fmla="*/ 14 h 1269"/>
              <a:gd name="connsiteX3" fmla="*/ 3735 w 3770"/>
              <a:gd name="connsiteY3" fmla="*/ 0 h 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1" h="1269">
                <a:moveTo>
                  <a:pt x="3735" y="0"/>
                </a:moveTo>
                <a:cubicBezTo>
                  <a:pt x="3671" y="661"/>
                  <a:pt x="4051" y="1269"/>
                  <a:pt x="3254" y="1269"/>
                </a:cubicBezTo>
                <a:cubicBezTo>
                  <a:pt x="2132" y="1269"/>
                  <a:pt x="96" y="645"/>
                  <a:pt x="0" y="14"/>
                </a:cubicBezTo>
                <a:lnTo>
                  <a:pt x="3735" y="0"/>
                </a:lnTo>
                <a:close/>
              </a:path>
            </a:pathLst>
          </a:cu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11" name="图片 13" descr="千库网_蜡笔涂鸦贴纸手账套图_元素编号13405777">
            <a:extLst>
              <a:ext uri="{FF2B5EF4-FFF2-40B4-BE49-F238E27FC236}">
                <a16:creationId xmlns:a16="http://schemas.microsoft.com/office/drawing/2014/main" id="{B556703B-B06F-169A-AE27-8D973F2C198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 l="60130" t="1896" r="12298" b="68583"/>
          <a:stretch>
            <a:fillRect/>
          </a:stretch>
        </p:blipFill>
        <p:spPr>
          <a:xfrm>
            <a:off x="10899140" y="238760"/>
            <a:ext cx="1218565" cy="1304925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819C4C83-C08B-4BCA-2EC4-E8DD24E2D7CD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8"/>
          <a:srcRect l="12324" t="11518"/>
          <a:stretch>
            <a:fillRect/>
          </a:stretch>
        </p:blipFill>
        <p:spPr>
          <a:xfrm>
            <a:off x="177165" y="-8890"/>
            <a:ext cx="2161540" cy="2155825"/>
          </a:xfrm>
          <a:prstGeom prst="rect">
            <a:avLst/>
          </a:prstGeom>
        </p:spPr>
      </p:pic>
      <p:pic>
        <p:nvPicPr>
          <p:cNvPr id="13" name="图片 16" descr="千库网_蜡笔涂鸦贴纸套图_元素编号13405778">
            <a:extLst>
              <a:ext uri="{FF2B5EF4-FFF2-40B4-BE49-F238E27FC236}">
                <a16:creationId xmlns:a16="http://schemas.microsoft.com/office/drawing/2014/main" id="{88700F20-3A30-C7CC-75C3-3B85C12A6F4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 t="6481" r="59361" b="75130"/>
          <a:stretch>
            <a:fillRect/>
          </a:stretch>
        </p:blipFill>
        <p:spPr>
          <a:xfrm>
            <a:off x="6009005" y="-635"/>
            <a:ext cx="2142490" cy="969645"/>
          </a:xfrm>
          <a:prstGeom prst="rect">
            <a:avLst/>
          </a:prstGeom>
        </p:spPr>
      </p:pic>
      <p:pic>
        <p:nvPicPr>
          <p:cNvPr id="14" name="图片 17" descr="千库网_蜡笔涂鸦贴纸套图_元素编号13405778">
            <a:extLst>
              <a:ext uri="{FF2B5EF4-FFF2-40B4-BE49-F238E27FC236}">
                <a16:creationId xmlns:a16="http://schemas.microsoft.com/office/drawing/2014/main" id="{115CFA46-CF43-723C-1E21-AD608AF456F2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9"/>
          <a:srcRect l="5878" t="27038" r="65805" b="48022"/>
          <a:stretch>
            <a:fillRect/>
          </a:stretch>
        </p:blipFill>
        <p:spPr>
          <a:xfrm>
            <a:off x="4674870" y="0"/>
            <a:ext cx="1334135" cy="1175385"/>
          </a:xfrm>
          <a:prstGeom prst="rect">
            <a:avLst/>
          </a:prstGeom>
        </p:spPr>
      </p:pic>
      <p:sp>
        <p:nvSpPr>
          <p:cNvPr id="15" name="任意多边形 20">
            <a:extLst>
              <a:ext uri="{FF2B5EF4-FFF2-40B4-BE49-F238E27FC236}">
                <a16:creationId xmlns:a16="http://schemas.microsoft.com/office/drawing/2014/main" id="{A8B6B329-A544-75A8-130F-59AEF4D4EC46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 flipH="1" flipV="1">
            <a:off x="0" y="6229350"/>
            <a:ext cx="1762125" cy="641985"/>
          </a:xfrm>
          <a:custGeom>
            <a:avLst/>
            <a:gdLst>
              <a:gd name="connsiteX0" fmla="*/ 2775 w 2775"/>
              <a:gd name="connsiteY0" fmla="*/ 33 h 1011"/>
              <a:gd name="connsiteX1" fmla="*/ 2243 w 2775"/>
              <a:gd name="connsiteY1" fmla="*/ 1011 h 1011"/>
              <a:gd name="connsiteX2" fmla="*/ 0 w 2775"/>
              <a:gd name="connsiteY2" fmla="*/ 0 h 1011"/>
              <a:gd name="connsiteX3" fmla="*/ 2775 w 2775"/>
              <a:gd name="connsiteY3" fmla="*/ 33 h 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" h="1011">
                <a:moveTo>
                  <a:pt x="2775" y="33"/>
                </a:moveTo>
                <a:cubicBezTo>
                  <a:pt x="2656" y="967"/>
                  <a:pt x="3040" y="1011"/>
                  <a:pt x="2243" y="1011"/>
                </a:cubicBezTo>
                <a:cubicBezTo>
                  <a:pt x="1121" y="1011"/>
                  <a:pt x="96" y="631"/>
                  <a:pt x="0" y="0"/>
                </a:cubicBezTo>
                <a:lnTo>
                  <a:pt x="2775" y="33"/>
                </a:lnTo>
                <a:close/>
              </a:path>
            </a:pathLst>
          </a:custGeom>
          <a:solidFill>
            <a:srgbClr val="D9E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16" name="图片 19" descr="千库网_蜡笔涂鸦贴纸手账套图_元素编号13405777">
            <a:extLst>
              <a:ext uri="{FF2B5EF4-FFF2-40B4-BE49-F238E27FC236}">
                <a16:creationId xmlns:a16="http://schemas.microsoft.com/office/drawing/2014/main" id="{4779B8C7-BBD1-03AA-5149-70899538B08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 l="5741" t="9352" r="77120" b="59093"/>
          <a:stretch>
            <a:fillRect/>
          </a:stretch>
        </p:blipFill>
        <p:spPr>
          <a:xfrm rot="21060000">
            <a:off x="87630" y="4935220"/>
            <a:ext cx="1003300" cy="1847215"/>
          </a:xfrm>
          <a:prstGeom prst="rect">
            <a:avLst/>
          </a:prstGeom>
        </p:spPr>
      </p:pic>
      <p:pic>
        <p:nvPicPr>
          <p:cNvPr id="17" name="图片 18" descr="千库网_蜡笔涂鸦贴纸套图_元素编号13405778">
            <a:extLst>
              <a:ext uri="{FF2B5EF4-FFF2-40B4-BE49-F238E27FC236}">
                <a16:creationId xmlns:a16="http://schemas.microsoft.com/office/drawing/2014/main" id="{B511F162-59AD-B93E-1F9A-9976E613A947}"/>
              </a:ext>
            </a:extLst>
          </p:cNvPr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9"/>
          <a:srcRect l="5878" t="61479" r="73887" b="16025"/>
          <a:stretch>
            <a:fillRect/>
          </a:stretch>
        </p:blipFill>
        <p:spPr>
          <a:xfrm rot="2280000">
            <a:off x="1119505" y="5753100"/>
            <a:ext cx="842645" cy="936625"/>
          </a:xfrm>
          <a:prstGeom prst="rect">
            <a:avLst/>
          </a:prstGeom>
        </p:spPr>
      </p:pic>
      <p:sp>
        <p:nvSpPr>
          <p:cNvPr id="18" name="任意多边形 22">
            <a:extLst>
              <a:ext uri="{FF2B5EF4-FFF2-40B4-BE49-F238E27FC236}">
                <a16:creationId xmlns:a16="http://schemas.microsoft.com/office/drawing/2014/main" id="{42EAA209-1F4E-A0A6-26BB-70D75991244E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 flipH="1">
            <a:off x="9486265" y="5909945"/>
            <a:ext cx="2705735" cy="939800"/>
          </a:xfrm>
          <a:custGeom>
            <a:avLst/>
            <a:gdLst>
              <a:gd name="connsiteX0" fmla="*/ 0 w 2377"/>
              <a:gd name="connsiteY0" fmla="*/ 1701 h 1701"/>
              <a:gd name="connsiteX1" fmla="*/ 0 w 2377"/>
              <a:gd name="connsiteY1" fmla="*/ 37 h 1701"/>
              <a:gd name="connsiteX2" fmla="*/ 1153 w 2377"/>
              <a:gd name="connsiteY2" fmla="*/ 537 h 1701"/>
              <a:gd name="connsiteX3" fmla="*/ 2377 w 2377"/>
              <a:gd name="connsiteY3" fmla="*/ 1701 h 1701"/>
              <a:gd name="connsiteX4" fmla="*/ 0 w 2377"/>
              <a:gd name="connsiteY4" fmla="*/ 1701 h 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" h="1701">
                <a:moveTo>
                  <a:pt x="0" y="1701"/>
                </a:moveTo>
                <a:lnTo>
                  <a:pt x="0" y="37"/>
                </a:lnTo>
                <a:cubicBezTo>
                  <a:pt x="576" y="-142"/>
                  <a:pt x="769" y="370"/>
                  <a:pt x="1153" y="537"/>
                </a:cubicBezTo>
                <a:cubicBezTo>
                  <a:pt x="2036" y="740"/>
                  <a:pt x="1969" y="1313"/>
                  <a:pt x="2377" y="1701"/>
                </a:cubicBezTo>
                <a:lnTo>
                  <a:pt x="0" y="1701"/>
                </a:lnTo>
                <a:close/>
              </a:path>
            </a:pathLst>
          </a:custGeom>
          <a:solidFill>
            <a:srgbClr val="D9E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23" descr="千库网_蜡笔涂鸦动物小鱼长颈鹿乌龟蜜蜂贴纸套图_元素编号13407840">
            <a:extLst>
              <a:ext uri="{FF2B5EF4-FFF2-40B4-BE49-F238E27FC236}">
                <a16:creationId xmlns:a16="http://schemas.microsoft.com/office/drawing/2014/main" id="{59BCE114-ACE9-FC1A-885A-1F022EA3A9A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 l="9458" t="31906" r="61333" b="36438"/>
          <a:stretch>
            <a:fillRect/>
          </a:stretch>
        </p:blipFill>
        <p:spPr>
          <a:xfrm>
            <a:off x="9972675" y="5770880"/>
            <a:ext cx="982345" cy="1065530"/>
          </a:xfrm>
          <a:prstGeom prst="rect">
            <a:avLst/>
          </a:prstGeom>
        </p:spPr>
      </p:pic>
      <p:pic>
        <p:nvPicPr>
          <p:cNvPr id="21" name="图片 25" descr="千库网_手绘卡通黄色渐变花朵免扣元素_元素编号12067416">
            <a:extLst>
              <a:ext uri="{FF2B5EF4-FFF2-40B4-BE49-F238E27FC236}">
                <a16:creationId xmlns:a16="http://schemas.microsoft.com/office/drawing/2014/main" id="{25CC0758-9110-D176-81B4-DD1E1D04118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 l="36668"/>
          <a:stretch>
            <a:fillRect/>
          </a:stretch>
        </p:blipFill>
        <p:spPr>
          <a:xfrm>
            <a:off x="-33655" y="2557780"/>
            <a:ext cx="954405" cy="1507490"/>
          </a:xfrm>
          <a:prstGeom prst="rect">
            <a:avLst/>
          </a:prstGeom>
        </p:spPr>
      </p:pic>
      <p:pic>
        <p:nvPicPr>
          <p:cNvPr id="22" name="图片 26" descr="千库网_蜡笔涂鸦动物小鱼长颈鹿乌龟蜜蜂贴纸套图_元素编号13407840">
            <a:extLst>
              <a:ext uri="{FF2B5EF4-FFF2-40B4-BE49-F238E27FC236}">
                <a16:creationId xmlns:a16="http://schemas.microsoft.com/office/drawing/2014/main" id="{9F0C4587-5E96-D35F-AD49-2A36928956BF}"/>
              </a:ext>
            </a:extLst>
          </p:cNvPr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0"/>
          <a:srcRect l="38887" t="46022" r="28699" b="35188"/>
          <a:stretch>
            <a:fillRect/>
          </a:stretch>
        </p:blipFill>
        <p:spPr>
          <a:xfrm rot="780000">
            <a:off x="5864225" y="5873115"/>
            <a:ext cx="1425575" cy="826770"/>
          </a:xfrm>
          <a:prstGeom prst="rect">
            <a:avLst/>
          </a:prstGeom>
        </p:spPr>
      </p:pic>
      <p:pic>
        <p:nvPicPr>
          <p:cNvPr id="23" name="图片 27" descr="千库网_手绘卡通清新花朵免扣元素_元素编号12045649">
            <a:extLst>
              <a:ext uri="{FF2B5EF4-FFF2-40B4-BE49-F238E27FC236}">
                <a16:creationId xmlns:a16="http://schemas.microsoft.com/office/drawing/2014/main" id="{A5155B5C-A3F1-5EC9-A08B-133B8E83F6D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 t="25401" b="20505"/>
          <a:stretch>
            <a:fillRect/>
          </a:stretch>
        </p:blipFill>
        <p:spPr>
          <a:xfrm flipH="1">
            <a:off x="4087495" y="5888355"/>
            <a:ext cx="1776730" cy="961390"/>
          </a:xfrm>
          <a:prstGeom prst="rect">
            <a:avLst/>
          </a:prstGeom>
        </p:spPr>
      </p:pic>
      <p:pic>
        <p:nvPicPr>
          <p:cNvPr id="24" name="图片 29">
            <a:extLst>
              <a:ext uri="{FF2B5EF4-FFF2-40B4-BE49-F238E27FC236}">
                <a16:creationId xmlns:a16="http://schemas.microsoft.com/office/drawing/2014/main" id="{C09A87F3-4281-A88D-3927-8B5325D46FD1}"/>
              </a:ext>
            </a:extLst>
          </p:cNvPr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23"/>
          <a:srcRect r="15681" b="22227"/>
          <a:stretch>
            <a:fillRect/>
          </a:stretch>
        </p:blipFill>
        <p:spPr>
          <a:xfrm>
            <a:off x="10836910" y="5261610"/>
            <a:ext cx="1280795" cy="1170305"/>
          </a:xfrm>
          <a:prstGeom prst="rect">
            <a:avLst/>
          </a:prstGeom>
        </p:spPr>
      </p:pic>
      <p:pic>
        <p:nvPicPr>
          <p:cNvPr id="25" name="图片 30" descr="千库网_蜡笔涂鸦贴纸手账套图_元素编号13405777">
            <a:extLst>
              <a:ext uri="{FF2B5EF4-FFF2-40B4-BE49-F238E27FC236}">
                <a16:creationId xmlns:a16="http://schemas.microsoft.com/office/drawing/2014/main" id="{668D3547-F586-47F6-AB03-D11F7945951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 l="72278" t="31306" r="11921" b="44574"/>
          <a:stretch>
            <a:fillRect/>
          </a:stretch>
        </p:blipFill>
        <p:spPr>
          <a:xfrm>
            <a:off x="11288395" y="2675255"/>
            <a:ext cx="929005" cy="1417955"/>
          </a:xfrm>
          <a:prstGeom prst="rect">
            <a:avLst/>
          </a:prstGeom>
        </p:spPr>
      </p:pic>
      <p:pic>
        <p:nvPicPr>
          <p:cNvPr id="27" name="图片 32" descr="千库网_蜡笔涂鸦贴纸手账套图_元素编号13405777">
            <a:extLst>
              <a:ext uri="{FF2B5EF4-FFF2-40B4-BE49-F238E27FC236}">
                <a16:creationId xmlns:a16="http://schemas.microsoft.com/office/drawing/2014/main" id="{0FECD33D-9AA8-1F90-3F21-011DA459008E}"/>
              </a:ext>
            </a:extLst>
          </p:cNvPr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7"/>
          <a:srcRect l="5460" t="55508" r="71379" b="20100"/>
          <a:stretch>
            <a:fillRect/>
          </a:stretch>
        </p:blipFill>
        <p:spPr>
          <a:xfrm rot="3300000">
            <a:off x="9854565" y="50165"/>
            <a:ext cx="1023620" cy="1078230"/>
          </a:xfrm>
          <a:prstGeom prst="rect">
            <a:avLst/>
          </a:prstGeom>
        </p:spPr>
      </p:pic>
      <p:sp>
        <p:nvSpPr>
          <p:cNvPr id="32" name="Freeform 174">
            <a:extLst>
              <a:ext uri="{FF2B5EF4-FFF2-40B4-BE49-F238E27FC236}">
                <a16:creationId xmlns:a16="http://schemas.microsoft.com/office/drawing/2014/main" id="{6DD726B3-730E-9D34-2040-2B0C0930ABDD}"/>
              </a:ext>
            </a:extLst>
          </p:cNvPr>
          <p:cNvSpPr/>
          <p:nvPr userDrawn="1">
            <p:custDataLst>
              <p:tags r:id="rId12"/>
            </p:custDataLst>
          </p:nvPr>
        </p:nvSpPr>
        <p:spPr bwMode="auto">
          <a:xfrm>
            <a:off x="4411345" y="4692015"/>
            <a:ext cx="310515" cy="274955"/>
          </a:xfrm>
          <a:custGeom>
            <a:avLst/>
            <a:gdLst>
              <a:gd name="T0" fmla="*/ 128 w 128"/>
              <a:gd name="T1" fmla="*/ 128 h 128"/>
              <a:gd name="T2" fmla="*/ 128 w 128"/>
              <a:gd name="T3" fmla="*/ 115 h 128"/>
              <a:gd name="T4" fmla="*/ 118 w 128"/>
              <a:gd name="T5" fmla="*/ 101 h 128"/>
              <a:gd name="T6" fmla="*/ 118 w 128"/>
              <a:gd name="T7" fmla="*/ 101 h 128"/>
              <a:gd name="T8" fmla="*/ 83 w 128"/>
              <a:gd name="T9" fmla="*/ 84 h 128"/>
              <a:gd name="T10" fmla="*/ 85 w 128"/>
              <a:gd name="T11" fmla="*/ 72 h 128"/>
              <a:gd name="T12" fmla="*/ 88 w 128"/>
              <a:gd name="T13" fmla="*/ 68 h 128"/>
              <a:gd name="T14" fmla="*/ 88 w 128"/>
              <a:gd name="T15" fmla="*/ 68 h 128"/>
              <a:gd name="T16" fmla="*/ 88 w 128"/>
              <a:gd name="T17" fmla="*/ 68 h 128"/>
              <a:gd name="T18" fmla="*/ 97 w 128"/>
              <a:gd name="T19" fmla="*/ 36 h 128"/>
              <a:gd name="T20" fmla="*/ 64 w 128"/>
              <a:gd name="T21" fmla="*/ 0 h 128"/>
              <a:gd name="T22" fmla="*/ 64 w 128"/>
              <a:gd name="T23" fmla="*/ 0 h 128"/>
              <a:gd name="T24" fmla="*/ 64 w 128"/>
              <a:gd name="T25" fmla="*/ 0 h 128"/>
              <a:gd name="T26" fmla="*/ 64 w 128"/>
              <a:gd name="T27" fmla="*/ 0 h 128"/>
              <a:gd name="T28" fmla="*/ 64 w 128"/>
              <a:gd name="T29" fmla="*/ 0 h 128"/>
              <a:gd name="T30" fmla="*/ 31 w 128"/>
              <a:gd name="T31" fmla="*/ 36 h 128"/>
              <a:gd name="T32" fmla="*/ 40 w 128"/>
              <a:gd name="T33" fmla="*/ 68 h 128"/>
              <a:gd name="T34" fmla="*/ 40 w 128"/>
              <a:gd name="T35" fmla="*/ 68 h 128"/>
              <a:gd name="T36" fmla="*/ 40 w 128"/>
              <a:gd name="T37" fmla="*/ 68 h 128"/>
              <a:gd name="T38" fmla="*/ 43 w 128"/>
              <a:gd name="T39" fmla="*/ 72 h 128"/>
              <a:gd name="T40" fmla="*/ 45 w 128"/>
              <a:gd name="T41" fmla="*/ 84 h 128"/>
              <a:gd name="T42" fmla="*/ 10 w 128"/>
              <a:gd name="T43" fmla="*/ 101 h 128"/>
              <a:gd name="T44" fmla="*/ 10 w 128"/>
              <a:gd name="T45" fmla="*/ 101 h 128"/>
              <a:gd name="T46" fmla="*/ 0 w 128"/>
              <a:gd name="T47" fmla="*/ 115 h 128"/>
              <a:gd name="T48" fmla="*/ 0 w 128"/>
              <a:gd name="T49" fmla="*/ 128 h 128"/>
              <a:gd name="T50" fmla="*/ 128 w 128"/>
              <a:gd name="T51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28" h="128">
                <a:moveTo>
                  <a:pt x="128" y="128"/>
                </a:moveTo>
                <a:cubicBezTo>
                  <a:pt x="128" y="115"/>
                  <a:pt x="128" y="115"/>
                  <a:pt x="128" y="115"/>
                </a:cubicBezTo>
                <a:cubicBezTo>
                  <a:pt x="128" y="108"/>
                  <a:pt x="124" y="103"/>
                  <a:pt x="118" y="101"/>
                </a:cubicBezTo>
                <a:cubicBezTo>
                  <a:pt x="118" y="101"/>
                  <a:pt x="118" y="101"/>
                  <a:pt x="118" y="101"/>
                </a:cubicBezTo>
                <a:cubicBezTo>
                  <a:pt x="117" y="100"/>
                  <a:pt x="87" y="93"/>
                  <a:pt x="83" y="84"/>
                </a:cubicBezTo>
                <a:cubicBezTo>
                  <a:pt x="81" y="80"/>
                  <a:pt x="83" y="75"/>
                  <a:pt x="85" y="72"/>
                </a:cubicBezTo>
                <a:cubicBezTo>
                  <a:pt x="86" y="71"/>
                  <a:pt x="87" y="69"/>
                  <a:pt x="88" y="68"/>
                </a:cubicBezTo>
                <a:cubicBezTo>
                  <a:pt x="88" y="68"/>
                  <a:pt x="88" y="68"/>
                  <a:pt x="88" y="68"/>
                </a:cubicBezTo>
                <a:cubicBezTo>
                  <a:pt x="88" y="68"/>
                  <a:pt x="88" y="68"/>
                  <a:pt x="88" y="68"/>
                </a:cubicBezTo>
                <a:cubicBezTo>
                  <a:pt x="93" y="60"/>
                  <a:pt x="97" y="49"/>
                  <a:pt x="97" y="36"/>
                </a:cubicBezTo>
                <a:cubicBezTo>
                  <a:pt x="98" y="16"/>
                  <a:pt x="82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46" y="0"/>
                  <a:pt x="30" y="16"/>
                  <a:pt x="31" y="36"/>
                </a:cubicBezTo>
                <a:cubicBezTo>
                  <a:pt x="31" y="49"/>
                  <a:pt x="35" y="60"/>
                  <a:pt x="40" y="68"/>
                </a:cubicBezTo>
                <a:cubicBezTo>
                  <a:pt x="40" y="68"/>
                  <a:pt x="40" y="68"/>
                  <a:pt x="40" y="68"/>
                </a:cubicBezTo>
                <a:cubicBezTo>
                  <a:pt x="40" y="68"/>
                  <a:pt x="40" y="68"/>
                  <a:pt x="40" y="68"/>
                </a:cubicBezTo>
                <a:cubicBezTo>
                  <a:pt x="41" y="69"/>
                  <a:pt x="42" y="71"/>
                  <a:pt x="43" y="72"/>
                </a:cubicBezTo>
                <a:cubicBezTo>
                  <a:pt x="45" y="75"/>
                  <a:pt x="47" y="80"/>
                  <a:pt x="45" y="84"/>
                </a:cubicBezTo>
                <a:cubicBezTo>
                  <a:pt x="41" y="93"/>
                  <a:pt x="11" y="100"/>
                  <a:pt x="10" y="101"/>
                </a:cubicBezTo>
                <a:cubicBezTo>
                  <a:pt x="10" y="101"/>
                  <a:pt x="10" y="101"/>
                  <a:pt x="10" y="101"/>
                </a:cubicBezTo>
                <a:cubicBezTo>
                  <a:pt x="4" y="103"/>
                  <a:pt x="0" y="108"/>
                  <a:pt x="0" y="115"/>
                </a:cubicBezTo>
                <a:cubicBezTo>
                  <a:pt x="0" y="128"/>
                  <a:pt x="0" y="128"/>
                  <a:pt x="0" y="128"/>
                </a:cubicBezTo>
                <a:lnTo>
                  <a:pt x="128" y="1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BD7"/>
              </a:solidFill>
            </a:endParaRPr>
          </a:p>
        </p:txBody>
      </p:sp>
      <p:sp>
        <p:nvSpPr>
          <p:cNvPr id="33" name="文本框 36">
            <a:extLst>
              <a:ext uri="{FF2B5EF4-FFF2-40B4-BE49-F238E27FC236}">
                <a16:creationId xmlns:a16="http://schemas.microsoft.com/office/drawing/2014/main" id="{438128FD-0FD8-B986-E469-CC87E7366A1C}"/>
              </a:ext>
            </a:extLst>
          </p:cNvPr>
          <p:cNvSpPr txBox="1"/>
          <p:nvPr userDrawn="1">
            <p:custDataLst>
              <p:tags r:id="rId13"/>
            </p:custDataLst>
          </p:nvPr>
        </p:nvSpPr>
        <p:spPr>
          <a:xfrm>
            <a:off x="4770755" y="4662170"/>
            <a:ext cx="10306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</a:pPr>
            <a:r>
              <a:rPr lang="en-US" altLang="zh-CN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汉仪旗黑-50简" panose="00020600040101010101" charset="-122"/>
                <a:sym typeface="+mn-ea"/>
              </a:rPr>
              <a:t>qianku</a:t>
            </a:r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A5F225F0-507B-5FD9-99EF-C3063ACAFEC2}"/>
              </a:ext>
            </a:extLst>
          </p:cNvPr>
          <p:cNvSpPr>
            <a:spLocks noEditPoints="1"/>
          </p:cNvSpPr>
          <p:nvPr userDrawn="1">
            <p:custDataLst>
              <p:tags r:id="rId14"/>
            </p:custDataLst>
          </p:nvPr>
        </p:nvSpPr>
        <p:spPr bwMode="auto">
          <a:xfrm>
            <a:off x="6012180" y="4624705"/>
            <a:ext cx="313055" cy="363855"/>
          </a:xfrm>
          <a:custGeom>
            <a:avLst/>
            <a:gdLst>
              <a:gd name="T0" fmla="*/ 40 w 123"/>
              <a:gd name="T1" fmla="*/ 93 h 128"/>
              <a:gd name="T2" fmla="*/ 24 w 123"/>
              <a:gd name="T3" fmla="*/ 87 h 128"/>
              <a:gd name="T4" fmla="*/ 34 w 123"/>
              <a:gd name="T5" fmla="*/ 101 h 128"/>
              <a:gd name="T6" fmla="*/ 54 w 123"/>
              <a:gd name="T7" fmla="*/ 101 h 128"/>
              <a:gd name="T8" fmla="*/ 62 w 123"/>
              <a:gd name="T9" fmla="*/ 87 h 128"/>
              <a:gd name="T10" fmla="*/ 58 w 123"/>
              <a:gd name="T11" fmla="*/ 77 h 128"/>
              <a:gd name="T12" fmla="*/ 58 w 123"/>
              <a:gd name="T13" fmla="*/ 71 h 128"/>
              <a:gd name="T14" fmla="*/ 56 w 123"/>
              <a:gd name="T15" fmla="*/ 57 h 128"/>
              <a:gd name="T16" fmla="*/ 31 w 123"/>
              <a:gd name="T17" fmla="*/ 57 h 128"/>
              <a:gd name="T18" fmla="*/ 37 w 123"/>
              <a:gd name="T19" fmla="*/ 66 h 128"/>
              <a:gd name="T20" fmla="*/ 46 w 123"/>
              <a:gd name="T21" fmla="*/ 63 h 128"/>
              <a:gd name="T22" fmla="*/ 46 w 123"/>
              <a:gd name="T23" fmla="*/ 71 h 128"/>
              <a:gd name="T24" fmla="*/ 41 w 123"/>
              <a:gd name="T25" fmla="*/ 81 h 128"/>
              <a:gd name="T26" fmla="*/ 48 w 123"/>
              <a:gd name="T27" fmla="*/ 83 h 128"/>
              <a:gd name="T28" fmla="*/ 48 w 123"/>
              <a:gd name="T29" fmla="*/ 93 h 128"/>
              <a:gd name="T30" fmla="*/ 82 w 123"/>
              <a:gd name="T31" fmla="*/ 103 h 128"/>
              <a:gd name="T32" fmla="*/ 94 w 123"/>
              <a:gd name="T33" fmla="*/ 54 h 128"/>
              <a:gd name="T34" fmla="*/ 70 w 123"/>
              <a:gd name="T35" fmla="*/ 66 h 128"/>
              <a:gd name="T36" fmla="*/ 82 w 123"/>
              <a:gd name="T37" fmla="*/ 70 h 128"/>
              <a:gd name="T38" fmla="*/ 119 w 123"/>
              <a:gd name="T39" fmla="*/ 8 h 128"/>
              <a:gd name="T40" fmla="*/ 111 w 123"/>
              <a:gd name="T41" fmla="*/ 22 h 128"/>
              <a:gd name="T42" fmla="*/ 105 w 123"/>
              <a:gd name="T43" fmla="*/ 33 h 128"/>
              <a:gd name="T44" fmla="*/ 95 w 123"/>
              <a:gd name="T45" fmla="*/ 25 h 128"/>
              <a:gd name="T46" fmla="*/ 107 w 123"/>
              <a:gd name="T47" fmla="*/ 0 h 128"/>
              <a:gd name="T48" fmla="*/ 94 w 123"/>
              <a:gd name="T49" fmla="*/ 8 h 128"/>
              <a:gd name="T50" fmla="*/ 82 w 123"/>
              <a:gd name="T51" fmla="*/ 22 h 128"/>
              <a:gd name="T52" fmla="*/ 76 w 123"/>
              <a:gd name="T53" fmla="*/ 33 h 128"/>
              <a:gd name="T54" fmla="*/ 66 w 123"/>
              <a:gd name="T55" fmla="*/ 25 h 128"/>
              <a:gd name="T56" fmla="*/ 78 w 123"/>
              <a:gd name="T57" fmla="*/ 0 h 128"/>
              <a:gd name="T58" fmla="*/ 66 w 123"/>
              <a:gd name="T59" fmla="*/ 8 h 128"/>
              <a:gd name="T60" fmla="*/ 53 w 123"/>
              <a:gd name="T61" fmla="*/ 22 h 128"/>
              <a:gd name="T62" fmla="*/ 47 w 123"/>
              <a:gd name="T63" fmla="*/ 33 h 128"/>
              <a:gd name="T64" fmla="*/ 37 w 123"/>
              <a:gd name="T65" fmla="*/ 25 h 128"/>
              <a:gd name="T66" fmla="*/ 49 w 123"/>
              <a:gd name="T67" fmla="*/ 0 h 128"/>
              <a:gd name="T68" fmla="*/ 37 w 123"/>
              <a:gd name="T69" fmla="*/ 8 h 128"/>
              <a:gd name="T70" fmla="*/ 24 w 123"/>
              <a:gd name="T71" fmla="*/ 22 h 128"/>
              <a:gd name="T72" fmla="*/ 18 w 123"/>
              <a:gd name="T73" fmla="*/ 33 h 128"/>
              <a:gd name="T74" fmla="*/ 9 w 123"/>
              <a:gd name="T75" fmla="*/ 25 h 128"/>
              <a:gd name="T76" fmla="*/ 20 w 123"/>
              <a:gd name="T77" fmla="*/ 0 h 128"/>
              <a:gd name="T78" fmla="*/ 8 w 123"/>
              <a:gd name="T79" fmla="*/ 8 h 128"/>
              <a:gd name="T80" fmla="*/ 0 w 123"/>
              <a:gd name="T81" fmla="*/ 12 h 128"/>
              <a:gd name="T82" fmla="*/ 4 w 123"/>
              <a:gd name="T83" fmla="*/ 128 h 128"/>
              <a:gd name="T84" fmla="*/ 123 w 123"/>
              <a:gd name="T85" fmla="*/ 124 h 128"/>
              <a:gd name="T86" fmla="*/ 119 w 123"/>
              <a:gd name="T87" fmla="*/ 8 h 128"/>
              <a:gd name="T88" fmla="*/ 8 w 123"/>
              <a:gd name="T89" fmla="*/ 119 h 128"/>
              <a:gd name="T90" fmla="*/ 115 w 123"/>
              <a:gd name="T91" fmla="*/ 3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3" h="128">
                <a:moveTo>
                  <a:pt x="44" y="95"/>
                </a:moveTo>
                <a:cubicBezTo>
                  <a:pt x="42" y="95"/>
                  <a:pt x="41" y="94"/>
                  <a:pt x="40" y="93"/>
                </a:cubicBezTo>
                <a:cubicBezTo>
                  <a:pt x="39" y="92"/>
                  <a:pt x="37" y="89"/>
                  <a:pt x="37" y="87"/>
                </a:cubicBezTo>
                <a:cubicBezTo>
                  <a:pt x="24" y="87"/>
                  <a:pt x="24" y="87"/>
                  <a:pt x="24" y="87"/>
                </a:cubicBezTo>
                <a:cubicBezTo>
                  <a:pt x="24" y="91"/>
                  <a:pt x="27" y="95"/>
                  <a:pt x="28" y="97"/>
                </a:cubicBezTo>
                <a:cubicBezTo>
                  <a:pt x="30" y="99"/>
                  <a:pt x="32" y="100"/>
                  <a:pt x="34" y="101"/>
                </a:cubicBezTo>
                <a:cubicBezTo>
                  <a:pt x="37" y="102"/>
                  <a:pt x="40" y="103"/>
                  <a:pt x="44" y="103"/>
                </a:cubicBezTo>
                <a:cubicBezTo>
                  <a:pt x="48" y="103"/>
                  <a:pt x="52" y="102"/>
                  <a:pt x="54" y="101"/>
                </a:cubicBezTo>
                <a:cubicBezTo>
                  <a:pt x="57" y="99"/>
                  <a:pt x="59" y="98"/>
                  <a:pt x="60" y="95"/>
                </a:cubicBezTo>
                <a:cubicBezTo>
                  <a:pt x="62" y="92"/>
                  <a:pt x="62" y="90"/>
                  <a:pt x="62" y="87"/>
                </a:cubicBezTo>
                <a:cubicBezTo>
                  <a:pt x="62" y="85"/>
                  <a:pt x="62" y="83"/>
                  <a:pt x="61" y="81"/>
                </a:cubicBezTo>
                <a:cubicBezTo>
                  <a:pt x="60" y="80"/>
                  <a:pt x="59" y="78"/>
                  <a:pt x="58" y="77"/>
                </a:cubicBezTo>
                <a:cubicBezTo>
                  <a:pt x="57" y="77"/>
                  <a:pt x="55" y="76"/>
                  <a:pt x="53" y="76"/>
                </a:cubicBezTo>
                <a:cubicBezTo>
                  <a:pt x="56" y="75"/>
                  <a:pt x="57" y="73"/>
                  <a:pt x="58" y="71"/>
                </a:cubicBezTo>
                <a:cubicBezTo>
                  <a:pt x="59" y="70"/>
                  <a:pt x="60" y="68"/>
                  <a:pt x="60" y="66"/>
                </a:cubicBezTo>
                <a:cubicBezTo>
                  <a:pt x="60" y="62"/>
                  <a:pt x="59" y="59"/>
                  <a:pt x="56" y="57"/>
                </a:cubicBezTo>
                <a:cubicBezTo>
                  <a:pt x="53" y="55"/>
                  <a:pt x="49" y="54"/>
                  <a:pt x="43" y="54"/>
                </a:cubicBezTo>
                <a:cubicBezTo>
                  <a:pt x="38" y="54"/>
                  <a:pt x="34" y="55"/>
                  <a:pt x="31" y="57"/>
                </a:cubicBezTo>
                <a:cubicBezTo>
                  <a:pt x="28" y="59"/>
                  <a:pt x="25" y="62"/>
                  <a:pt x="24" y="66"/>
                </a:cubicBezTo>
                <a:cubicBezTo>
                  <a:pt x="37" y="66"/>
                  <a:pt x="37" y="66"/>
                  <a:pt x="37" y="66"/>
                </a:cubicBezTo>
                <a:cubicBezTo>
                  <a:pt x="37" y="64"/>
                  <a:pt x="41" y="62"/>
                  <a:pt x="43" y="62"/>
                </a:cubicBezTo>
                <a:cubicBezTo>
                  <a:pt x="44" y="62"/>
                  <a:pt x="45" y="62"/>
                  <a:pt x="46" y="63"/>
                </a:cubicBezTo>
                <a:cubicBezTo>
                  <a:pt x="47" y="64"/>
                  <a:pt x="48" y="65"/>
                  <a:pt x="48" y="67"/>
                </a:cubicBezTo>
                <a:cubicBezTo>
                  <a:pt x="48" y="68"/>
                  <a:pt x="47" y="69"/>
                  <a:pt x="46" y="71"/>
                </a:cubicBezTo>
                <a:cubicBezTo>
                  <a:pt x="43" y="73"/>
                  <a:pt x="41" y="73"/>
                  <a:pt x="41" y="73"/>
                </a:cubicBezTo>
                <a:cubicBezTo>
                  <a:pt x="41" y="81"/>
                  <a:pt x="41" y="81"/>
                  <a:pt x="41" y="81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7" y="81"/>
                  <a:pt x="48" y="83"/>
                </a:cubicBezTo>
                <a:cubicBezTo>
                  <a:pt x="49" y="84"/>
                  <a:pt x="50" y="85"/>
                  <a:pt x="50" y="88"/>
                </a:cubicBezTo>
                <a:cubicBezTo>
                  <a:pt x="50" y="90"/>
                  <a:pt x="49" y="92"/>
                  <a:pt x="48" y="93"/>
                </a:cubicBezTo>
                <a:cubicBezTo>
                  <a:pt x="47" y="94"/>
                  <a:pt x="45" y="95"/>
                  <a:pt x="44" y="95"/>
                </a:cubicBezTo>
                <a:close/>
                <a:moveTo>
                  <a:pt x="82" y="103"/>
                </a:moveTo>
                <a:cubicBezTo>
                  <a:pt x="94" y="103"/>
                  <a:pt x="94" y="103"/>
                  <a:pt x="94" y="103"/>
                </a:cubicBezTo>
                <a:cubicBezTo>
                  <a:pt x="94" y="54"/>
                  <a:pt x="94" y="54"/>
                  <a:pt x="94" y="54"/>
                </a:cubicBezTo>
                <a:cubicBezTo>
                  <a:pt x="84" y="54"/>
                  <a:pt x="84" y="54"/>
                  <a:pt x="84" y="54"/>
                </a:cubicBezTo>
                <a:cubicBezTo>
                  <a:pt x="81" y="60"/>
                  <a:pt x="78" y="64"/>
                  <a:pt x="70" y="66"/>
                </a:cubicBezTo>
                <a:cubicBezTo>
                  <a:pt x="70" y="77"/>
                  <a:pt x="70" y="77"/>
                  <a:pt x="70" y="77"/>
                </a:cubicBezTo>
                <a:cubicBezTo>
                  <a:pt x="75" y="76"/>
                  <a:pt x="78" y="74"/>
                  <a:pt x="82" y="70"/>
                </a:cubicBezTo>
                <a:lnTo>
                  <a:pt x="82" y="103"/>
                </a:lnTo>
                <a:close/>
                <a:moveTo>
                  <a:pt x="119" y="8"/>
                </a:moveTo>
                <a:cubicBezTo>
                  <a:pt x="111" y="8"/>
                  <a:pt x="111" y="8"/>
                  <a:pt x="111" y="8"/>
                </a:cubicBezTo>
                <a:cubicBezTo>
                  <a:pt x="111" y="22"/>
                  <a:pt x="111" y="22"/>
                  <a:pt x="111" y="22"/>
                </a:cubicBezTo>
                <a:cubicBezTo>
                  <a:pt x="113" y="23"/>
                  <a:pt x="115" y="25"/>
                  <a:pt x="115" y="27"/>
                </a:cubicBezTo>
                <a:cubicBezTo>
                  <a:pt x="115" y="30"/>
                  <a:pt x="110" y="33"/>
                  <a:pt x="105" y="33"/>
                </a:cubicBezTo>
                <a:cubicBezTo>
                  <a:pt x="99" y="33"/>
                  <a:pt x="94" y="30"/>
                  <a:pt x="94" y="27"/>
                </a:cubicBezTo>
                <a:cubicBezTo>
                  <a:pt x="94" y="26"/>
                  <a:pt x="95" y="25"/>
                  <a:pt x="95" y="25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07" y="0"/>
                  <a:pt x="107" y="0"/>
                  <a:pt x="107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4" y="8"/>
                  <a:pt x="94" y="8"/>
                  <a:pt x="94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5"/>
                  <a:pt x="86" y="27"/>
                </a:cubicBezTo>
                <a:cubicBezTo>
                  <a:pt x="86" y="30"/>
                  <a:pt x="82" y="33"/>
                  <a:pt x="76" y="33"/>
                </a:cubicBezTo>
                <a:cubicBezTo>
                  <a:pt x="70" y="33"/>
                  <a:pt x="66" y="30"/>
                  <a:pt x="66" y="27"/>
                </a:cubicBezTo>
                <a:cubicBezTo>
                  <a:pt x="66" y="26"/>
                  <a:pt x="66" y="25"/>
                  <a:pt x="66" y="25"/>
                </a:cubicBezTo>
                <a:cubicBezTo>
                  <a:pt x="78" y="25"/>
                  <a:pt x="78" y="25"/>
                  <a:pt x="78" y="25"/>
                </a:cubicBezTo>
                <a:cubicBezTo>
                  <a:pt x="78" y="0"/>
                  <a:pt x="78" y="0"/>
                  <a:pt x="78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8"/>
                  <a:pt x="66" y="8"/>
                  <a:pt x="66" y="8"/>
                </a:cubicBezTo>
                <a:cubicBezTo>
                  <a:pt x="53" y="8"/>
                  <a:pt x="53" y="8"/>
                  <a:pt x="53" y="8"/>
                </a:cubicBezTo>
                <a:cubicBezTo>
                  <a:pt x="53" y="22"/>
                  <a:pt x="53" y="22"/>
                  <a:pt x="53" y="22"/>
                </a:cubicBezTo>
                <a:cubicBezTo>
                  <a:pt x="56" y="23"/>
                  <a:pt x="57" y="25"/>
                  <a:pt x="57" y="27"/>
                </a:cubicBezTo>
                <a:cubicBezTo>
                  <a:pt x="57" y="30"/>
                  <a:pt x="53" y="33"/>
                  <a:pt x="47" y="33"/>
                </a:cubicBezTo>
                <a:cubicBezTo>
                  <a:pt x="41" y="33"/>
                  <a:pt x="37" y="30"/>
                  <a:pt x="37" y="27"/>
                </a:cubicBezTo>
                <a:cubicBezTo>
                  <a:pt x="37" y="26"/>
                  <a:pt x="37" y="25"/>
                  <a:pt x="37" y="25"/>
                </a:cubicBezTo>
                <a:cubicBezTo>
                  <a:pt x="49" y="25"/>
                  <a:pt x="49" y="25"/>
                  <a:pt x="49" y="25"/>
                </a:cubicBezTo>
                <a:cubicBezTo>
                  <a:pt x="49" y="0"/>
                  <a:pt x="49" y="0"/>
                  <a:pt x="49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8"/>
                  <a:pt x="37" y="8"/>
                  <a:pt x="37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22"/>
                  <a:pt x="24" y="22"/>
                  <a:pt x="24" y="22"/>
                </a:cubicBezTo>
                <a:cubicBezTo>
                  <a:pt x="27" y="23"/>
                  <a:pt x="29" y="25"/>
                  <a:pt x="29" y="27"/>
                </a:cubicBezTo>
                <a:cubicBezTo>
                  <a:pt x="29" y="30"/>
                  <a:pt x="24" y="33"/>
                  <a:pt x="18" y="33"/>
                </a:cubicBezTo>
                <a:cubicBezTo>
                  <a:pt x="13" y="33"/>
                  <a:pt x="8" y="30"/>
                  <a:pt x="8" y="27"/>
                </a:cubicBezTo>
                <a:cubicBezTo>
                  <a:pt x="8" y="26"/>
                  <a:pt x="8" y="25"/>
                  <a:pt x="9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20" y="0"/>
                  <a:pt x="20" y="0"/>
                  <a:pt x="20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8"/>
                  <a:pt x="8" y="8"/>
                  <a:pt x="8" y="8"/>
                </a:cubicBez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10"/>
                  <a:pt x="0" y="12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26"/>
                  <a:pt x="2" y="128"/>
                  <a:pt x="4" y="128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1" y="128"/>
                  <a:pt x="123" y="126"/>
                  <a:pt x="123" y="124"/>
                </a:cubicBezTo>
                <a:cubicBezTo>
                  <a:pt x="123" y="12"/>
                  <a:pt x="123" y="12"/>
                  <a:pt x="123" y="12"/>
                </a:cubicBezTo>
                <a:cubicBezTo>
                  <a:pt x="123" y="10"/>
                  <a:pt x="121" y="8"/>
                  <a:pt x="119" y="8"/>
                </a:cubicBezTo>
                <a:close/>
                <a:moveTo>
                  <a:pt x="115" y="119"/>
                </a:moveTo>
                <a:cubicBezTo>
                  <a:pt x="8" y="119"/>
                  <a:pt x="8" y="119"/>
                  <a:pt x="8" y="119"/>
                </a:cubicBezTo>
                <a:cubicBezTo>
                  <a:pt x="8" y="37"/>
                  <a:pt x="8" y="37"/>
                  <a:pt x="8" y="37"/>
                </a:cubicBezTo>
                <a:cubicBezTo>
                  <a:pt x="115" y="37"/>
                  <a:pt x="115" y="37"/>
                  <a:pt x="115" y="37"/>
                </a:cubicBezTo>
                <a:lnTo>
                  <a:pt x="115" y="1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5" name="文本框 38">
            <a:extLst>
              <a:ext uri="{FF2B5EF4-FFF2-40B4-BE49-F238E27FC236}">
                <a16:creationId xmlns:a16="http://schemas.microsoft.com/office/drawing/2014/main" id="{DDC83453-BCC1-D4A4-2609-0FBFDF31D841}"/>
              </a:ext>
            </a:extLst>
          </p:cNvPr>
          <p:cNvSpPr txBox="1"/>
          <p:nvPr userDrawn="1">
            <p:custDataLst>
              <p:tags r:id="rId15"/>
            </p:custDataLst>
          </p:nvPr>
        </p:nvSpPr>
        <p:spPr>
          <a:xfrm>
            <a:off x="6417310" y="4660265"/>
            <a:ext cx="1325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</a:pPr>
            <a:r>
              <a:rPr lang="en-US" altLang="zh-CN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汉仪旗黑-50简" panose="00020600040101010101" charset="-122"/>
                <a:sym typeface="+mn-ea"/>
              </a:rPr>
              <a:t>20XX.04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6438231C-736C-E468-3DEE-1BF83ABE0BF3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5DC79B7-2B3C-2162-4BE5-133D2C24853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9853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5A2CCD-B450-74B5-5DCF-CDCACEFB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C658503-919F-D204-0571-ECB834AAF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4CACD2A-3C58-0134-CD43-DD4E48A1B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4B2FF82-7554-62DE-5074-6B4FF12BD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F3B1-9449-4E8C-BFE4-AA5A7EE4482C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CB6E9E3-BE25-ED19-74F1-EB3E64B4F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472EABA-30CC-035C-7A9B-8AEFAD35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492608-3CEB-41EA-959F-339AF64BD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573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7685E9-E3DF-0C7E-FEB7-6C095DA1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6AD765-B6B9-7569-B19C-D482A2A62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C7CDBA2-9707-F8F8-4A63-40E9CAE7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F3B1-9449-4E8C-BFE4-AA5A7EE4482C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0CC6EA2-4B04-01DF-AD02-74F11DADD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DE4674-6C79-C26C-E41D-C6FF7981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492608-3CEB-41EA-959F-339AF64BD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6850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262A8DB-ED49-07BC-E339-2AAB534FF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08CC76F-6495-12CB-C078-266DCB90E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BD55B2B-1558-CDC8-53EB-2DE920F11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F3B1-9449-4E8C-BFE4-AA5A7EE4482C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7973F8-69AD-E137-837A-114026FC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E9C163E-9336-DBCB-A2DB-7532E0B4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492608-3CEB-41EA-959F-339AF64BD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774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009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4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bg>
      <p:bgPr>
        <a:pattFill prst="pct10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9">
            <a:extLst>
              <a:ext uri="{FF2B5EF4-FFF2-40B4-BE49-F238E27FC236}">
                <a16:creationId xmlns:a16="http://schemas.microsoft.com/office/drawing/2014/main" id="{D5A3C3A0-7311-2C24-2CE0-4A9EC9F50166}"/>
              </a:ext>
            </a:extLst>
          </p:cNvPr>
          <p:cNvSpPr/>
          <p:nvPr userDrawn="1"/>
        </p:nvSpPr>
        <p:spPr>
          <a:xfrm flipV="1">
            <a:off x="0" y="-635"/>
            <a:ext cx="1821815" cy="1318260"/>
          </a:xfrm>
          <a:custGeom>
            <a:avLst/>
            <a:gdLst>
              <a:gd name="connsiteX0" fmla="*/ 0 w 2377"/>
              <a:gd name="connsiteY0" fmla="*/ 1701 h 1701"/>
              <a:gd name="connsiteX1" fmla="*/ 0 w 2377"/>
              <a:gd name="connsiteY1" fmla="*/ 37 h 1701"/>
              <a:gd name="connsiteX2" fmla="*/ 1153 w 2377"/>
              <a:gd name="connsiteY2" fmla="*/ 537 h 1701"/>
              <a:gd name="connsiteX3" fmla="*/ 2377 w 2377"/>
              <a:gd name="connsiteY3" fmla="*/ 1701 h 1701"/>
              <a:gd name="connsiteX4" fmla="*/ 0 w 2377"/>
              <a:gd name="connsiteY4" fmla="*/ 1701 h 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" h="1701">
                <a:moveTo>
                  <a:pt x="0" y="1701"/>
                </a:moveTo>
                <a:lnTo>
                  <a:pt x="0" y="37"/>
                </a:lnTo>
                <a:cubicBezTo>
                  <a:pt x="576" y="-142"/>
                  <a:pt x="769" y="370"/>
                  <a:pt x="1153" y="537"/>
                </a:cubicBezTo>
                <a:cubicBezTo>
                  <a:pt x="2036" y="740"/>
                  <a:pt x="1969" y="1313"/>
                  <a:pt x="2377" y="1701"/>
                </a:cubicBezTo>
                <a:lnTo>
                  <a:pt x="0" y="1701"/>
                </a:lnTo>
                <a:close/>
              </a:path>
            </a:pathLst>
          </a:custGeom>
          <a:solidFill>
            <a:srgbClr val="D9E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6">
            <a:extLst>
              <a:ext uri="{FF2B5EF4-FFF2-40B4-BE49-F238E27FC236}">
                <a16:creationId xmlns:a16="http://schemas.microsoft.com/office/drawing/2014/main" id="{8883C3BB-7202-F193-2B9E-ADA862BF225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9822815" y="-8890"/>
            <a:ext cx="2394429" cy="805815"/>
          </a:xfrm>
          <a:custGeom>
            <a:avLst/>
            <a:gdLst>
              <a:gd name="connsiteX0" fmla="*/ 3735 w 3770"/>
              <a:gd name="connsiteY0" fmla="*/ 0 h 1269"/>
              <a:gd name="connsiteX1" fmla="*/ 3254 w 3770"/>
              <a:gd name="connsiteY1" fmla="*/ 1269 h 1269"/>
              <a:gd name="connsiteX2" fmla="*/ 0 w 3770"/>
              <a:gd name="connsiteY2" fmla="*/ 14 h 1269"/>
              <a:gd name="connsiteX3" fmla="*/ 3735 w 3770"/>
              <a:gd name="connsiteY3" fmla="*/ 0 h 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1" h="1269">
                <a:moveTo>
                  <a:pt x="3735" y="0"/>
                </a:moveTo>
                <a:cubicBezTo>
                  <a:pt x="3671" y="661"/>
                  <a:pt x="4051" y="1269"/>
                  <a:pt x="3254" y="1269"/>
                </a:cubicBezTo>
                <a:cubicBezTo>
                  <a:pt x="2132" y="1269"/>
                  <a:pt x="96" y="645"/>
                  <a:pt x="0" y="14"/>
                </a:cubicBezTo>
                <a:lnTo>
                  <a:pt x="3735" y="0"/>
                </a:lnTo>
                <a:close/>
              </a:path>
            </a:pathLst>
          </a:cu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9" name="任意多边形 20">
            <a:extLst>
              <a:ext uri="{FF2B5EF4-FFF2-40B4-BE49-F238E27FC236}">
                <a16:creationId xmlns:a16="http://schemas.microsoft.com/office/drawing/2014/main" id="{3CF57742-A65C-FC56-57F1-AD892787B57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 flipH="1" flipV="1">
            <a:off x="0" y="6229350"/>
            <a:ext cx="1762125" cy="641985"/>
          </a:xfrm>
          <a:custGeom>
            <a:avLst/>
            <a:gdLst>
              <a:gd name="connsiteX0" fmla="*/ 2775 w 2775"/>
              <a:gd name="connsiteY0" fmla="*/ 33 h 1011"/>
              <a:gd name="connsiteX1" fmla="*/ 2243 w 2775"/>
              <a:gd name="connsiteY1" fmla="*/ 1011 h 1011"/>
              <a:gd name="connsiteX2" fmla="*/ 0 w 2775"/>
              <a:gd name="connsiteY2" fmla="*/ 0 h 1011"/>
              <a:gd name="connsiteX3" fmla="*/ 2775 w 2775"/>
              <a:gd name="connsiteY3" fmla="*/ 33 h 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" h="1011">
                <a:moveTo>
                  <a:pt x="2775" y="33"/>
                </a:moveTo>
                <a:cubicBezTo>
                  <a:pt x="2656" y="967"/>
                  <a:pt x="3040" y="1011"/>
                  <a:pt x="2243" y="1011"/>
                </a:cubicBezTo>
                <a:cubicBezTo>
                  <a:pt x="1121" y="1011"/>
                  <a:pt x="96" y="631"/>
                  <a:pt x="0" y="0"/>
                </a:cubicBezTo>
                <a:lnTo>
                  <a:pt x="2775" y="33"/>
                </a:lnTo>
                <a:close/>
              </a:path>
            </a:pathLst>
          </a:custGeom>
          <a:solidFill>
            <a:srgbClr val="D9E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0" name="任意多边形 22">
            <a:extLst>
              <a:ext uri="{FF2B5EF4-FFF2-40B4-BE49-F238E27FC236}">
                <a16:creationId xmlns:a16="http://schemas.microsoft.com/office/drawing/2014/main" id="{F6076BFC-162A-87F9-D117-8EC1286B1B2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 flipH="1">
            <a:off x="9486265" y="5909945"/>
            <a:ext cx="2705735" cy="939800"/>
          </a:xfrm>
          <a:custGeom>
            <a:avLst/>
            <a:gdLst>
              <a:gd name="connsiteX0" fmla="*/ 0 w 2377"/>
              <a:gd name="connsiteY0" fmla="*/ 1701 h 1701"/>
              <a:gd name="connsiteX1" fmla="*/ 0 w 2377"/>
              <a:gd name="connsiteY1" fmla="*/ 37 h 1701"/>
              <a:gd name="connsiteX2" fmla="*/ 1153 w 2377"/>
              <a:gd name="connsiteY2" fmla="*/ 537 h 1701"/>
              <a:gd name="connsiteX3" fmla="*/ 2377 w 2377"/>
              <a:gd name="connsiteY3" fmla="*/ 1701 h 1701"/>
              <a:gd name="connsiteX4" fmla="*/ 0 w 2377"/>
              <a:gd name="connsiteY4" fmla="*/ 1701 h 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" h="1701">
                <a:moveTo>
                  <a:pt x="0" y="1701"/>
                </a:moveTo>
                <a:lnTo>
                  <a:pt x="0" y="37"/>
                </a:lnTo>
                <a:cubicBezTo>
                  <a:pt x="576" y="-142"/>
                  <a:pt x="769" y="370"/>
                  <a:pt x="1153" y="537"/>
                </a:cubicBezTo>
                <a:cubicBezTo>
                  <a:pt x="2036" y="740"/>
                  <a:pt x="1969" y="1313"/>
                  <a:pt x="2377" y="1701"/>
                </a:cubicBezTo>
                <a:lnTo>
                  <a:pt x="0" y="1701"/>
                </a:lnTo>
                <a:close/>
              </a:path>
            </a:pathLst>
          </a:custGeom>
          <a:solidFill>
            <a:srgbClr val="D9E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" descr="千库网_卡通蜡笔爱心气球_元素编号12269353">
            <a:extLst>
              <a:ext uri="{FF2B5EF4-FFF2-40B4-BE49-F238E27FC236}">
                <a16:creationId xmlns:a16="http://schemas.microsoft.com/office/drawing/2014/main" id="{3E8D7D0E-96A5-EE42-ECEE-E2E4908AB72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3428" r="11695" b="16417"/>
          <a:stretch>
            <a:fillRect/>
          </a:stretch>
        </p:blipFill>
        <p:spPr>
          <a:xfrm>
            <a:off x="8164195" y="2324735"/>
            <a:ext cx="4053205" cy="4525010"/>
          </a:xfrm>
          <a:prstGeom prst="rect">
            <a:avLst/>
          </a:prstGeom>
        </p:spPr>
      </p:pic>
      <p:pic>
        <p:nvPicPr>
          <p:cNvPr id="12" name="图片 2" descr="千库网_蜡笔涂鸦贴纸套图_元素编号13405778">
            <a:extLst>
              <a:ext uri="{FF2B5EF4-FFF2-40B4-BE49-F238E27FC236}">
                <a16:creationId xmlns:a16="http://schemas.microsoft.com/office/drawing/2014/main" id="{9DA20F0E-7572-0547-F6E4-25F4261EA0D7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rcRect l="5878" t="61479" r="73887" b="16025"/>
          <a:stretch>
            <a:fillRect/>
          </a:stretch>
        </p:blipFill>
        <p:spPr>
          <a:xfrm rot="21000000">
            <a:off x="10983595" y="5386705"/>
            <a:ext cx="842645" cy="936625"/>
          </a:xfrm>
          <a:prstGeom prst="rect">
            <a:avLst/>
          </a:prstGeom>
        </p:spPr>
      </p:pic>
      <p:pic>
        <p:nvPicPr>
          <p:cNvPr id="13" name="图片 3" descr="千库网_蜡笔涂鸦贴纸套图_元素编号13405778">
            <a:extLst>
              <a:ext uri="{FF2B5EF4-FFF2-40B4-BE49-F238E27FC236}">
                <a16:creationId xmlns:a16="http://schemas.microsoft.com/office/drawing/2014/main" id="{D5157376-A31C-07E2-7C25-BF365CFF5AB1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/>
          <a:srcRect t="6481" r="59361" b="75130"/>
          <a:stretch>
            <a:fillRect/>
          </a:stretch>
        </p:blipFill>
        <p:spPr>
          <a:xfrm rot="1920000">
            <a:off x="327660" y="562610"/>
            <a:ext cx="1753870" cy="969645"/>
          </a:xfrm>
          <a:prstGeom prst="rect">
            <a:avLst/>
          </a:prstGeom>
        </p:spPr>
      </p:pic>
      <p:pic>
        <p:nvPicPr>
          <p:cNvPr id="18" name="图片 11" descr="千库网_粉笔风格小花_元素编号12290976">
            <a:extLst>
              <a:ext uri="{FF2B5EF4-FFF2-40B4-BE49-F238E27FC236}">
                <a16:creationId xmlns:a16="http://schemas.microsoft.com/office/drawing/2014/main" id="{D5C9D6C3-99B5-48F3-F337-DDE758B5E81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b="11328"/>
          <a:stretch>
            <a:fillRect/>
          </a:stretch>
        </p:blipFill>
        <p:spPr>
          <a:xfrm rot="12660000">
            <a:off x="9808845" y="308610"/>
            <a:ext cx="1494155" cy="1324610"/>
          </a:xfrm>
          <a:prstGeom prst="rect">
            <a:avLst/>
          </a:prstGeom>
        </p:spPr>
      </p:pic>
      <p:pic>
        <p:nvPicPr>
          <p:cNvPr id="19" name="图片 14" descr="千库网_蜡笔涂鸦贴纸套图_元素编号13405778">
            <a:extLst>
              <a:ext uri="{FF2B5EF4-FFF2-40B4-BE49-F238E27FC236}">
                <a16:creationId xmlns:a16="http://schemas.microsoft.com/office/drawing/2014/main" id="{D47BF7F1-FFA0-2347-B26D-35E57EAC86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35682" t="28286" r="31336" b="51363"/>
          <a:stretch>
            <a:fillRect/>
          </a:stretch>
        </p:blipFill>
        <p:spPr>
          <a:xfrm rot="2040000">
            <a:off x="82550" y="5687695"/>
            <a:ext cx="1791335" cy="1105535"/>
          </a:xfrm>
          <a:prstGeom prst="ellipse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F444CB9-8E94-7531-0641-7BB4AA1CA487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3B65A9E-F346-80BB-8551-E1EC73341783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365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A697A1-19C2-F401-9435-67DA7D8A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9DD629A-85C9-2256-C46A-5B0D6F351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0668CA2-F39B-B60D-6862-2B60F8A70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F3B1-9449-4E8C-BFE4-AA5A7EE4482C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6CBC7B-2473-5EF5-5E5E-6CDB329F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49F00E-A4C6-E546-C02A-94068EF1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492608-3CEB-41EA-959F-339AF64BD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045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B8A606-1E01-5D99-2258-A1004BF0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CA9AFB-056C-CC98-A43C-390DB4E06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7446DC1-FB12-02C7-F3B0-92BE569F8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9CC6D97-76A2-F709-803D-E3EF20A1B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F3B1-9449-4E8C-BFE4-AA5A7EE4482C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640916-84C5-EB33-6C0C-83077842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EEC2B4C-06E9-8618-9232-1FA890878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492608-3CEB-41EA-959F-339AF64BD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164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5E30D3-3668-44A6-5F0D-D4A1823A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CF7E32-4B60-1B45-0E3D-E8539E492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1E89D2A-CCDA-F2D7-8233-815F3F308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6B085B7-3C92-D468-1132-41AC572FC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2512CB2-721A-4228-55A6-36F00E3E3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2D20747-69E3-2374-31DC-1F5969563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F3B1-9449-4E8C-BFE4-AA5A7EE4482C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36DBE1F-94BC-477B-2DE7-5F2426AA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BB83A24-D49A-30C0-AC1D-54CD28753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492608-3CEB-41EA-959F-339AF64BD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124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D67AD8-3301-B37C-E65A-80BD1510D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F22E37F-1289-289E-45C3-4F4B3280F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F3B1-9449-4E8C-BFE4-AA5A7EE4482C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042976-6466-E88B-8B2A-C29787199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E9BDBA2-3D25-CBA0-0D30-34B1256C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492608-3CEB-41EA-959F-339AF64BD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034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9">
            <a:extLst>
              <a:ext uri="{FF2B5EF4-FFF2-40B4-BE49-F238E27FC236}">
                <a16:creationId xmlns:a16="http://schemas.microsoft.com/office/drawing/2014/main" id="{49C6A1D2-5E34-6714-CD95-80E4AD619024}"/>
              </a:ext>
            </a:extLst>
          </p:cNvPr>
          <p:cNvSpPr/>
          <p:nvPr userDrawn="1"/>
        </p:nvSpPr>
        <p:spPr>
          <a:xfrm flipV="1">
            <a:off x="0" y="-635"/>
            <a:ext cx="1821815" cy="1318260"/>
          </a:xfrm>
          <a:custGeom>
            <a:avLst/>
            <a:gdLst>
              <a:gd name="connsiteX0" fmla="*/ 0 w 2377"/>
              <a:gd name="connsiteY0" fmla="*/ 1701 h 1701"/>
              <a:gd name="connsiteX1" fmla="*/ 0 w 2377"/>
              <a:gd name="connsiteY1" fmla="*/ 37 h 1701"/>
              <a:gd name="connsiteX2" fmla="*/ 1153 w 2377"/>
              <a:gd name="connsiteY2" fmla="*/ 537 h 1701"/>
              <a:gd name="connsiteX3" fmla="*/ 2377 w 2377"/>
              <a:gd name="connsiteY3" fmla="*/ 1701 h 1701"/>
              <a:gd name="connsiteX4" fmla="*/ 0 w 2377"/>
              <a:gd name="connsiteY4" fmla="*/ 1701 h 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" h="1701">
                <a:moveTo>
                  <a:pt x="0" y="1701"/>
                </a:moveTo>
                <a:lnTo>
                  <a:pt x="0" y="37"/>
                </a:lnTo>
                <a:cubicBezTo>
                  <a:pt x="576" y="-142"/>
                  <a:pt x="769" y="370"/>
                  <a:pt x="1153" y="537"/>
                </a:cubicBezTo>
                <a:cubicBezTo>
                  <a:pt x="2036" y="740"/>
                  <a:pt x="1969" y="1313"/>
                  <a:pt x="2377" y="1701"/>
                </a:cubicBezTo>
                <a:lnTo>
                  <a:pt x="0" y="1701"/>
                </a:lnTo>
                <a:close/>
              </a:path>
            </a:pathLst>
          </a:custGeom>
          <a:solidFill>
            <a:srgbClr val="D9E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6">
            <a:extLst>
              <a:ext uri="{FF2B5EF4-FFF2-40B4-BE49-F238E27FC236}">
                <a16:creationId xmlns:a16="http://schemas.microsoft.com/office/drawing/2014/main" id="{5E334A30-B615-1AA7-C358-8973A042B14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9822815" y="-8890"/>
            <a:ext cx="2394429" cy="805815"/>
          </a:xfrm>
          <a:custGeom>
            <a:avLst/>
            <a:gdLst>
              <a:gd name="connsiteX0" fmla="*/ 3735 w 3770"/>
              <a:gd name="connsiteY0" fmla="*/ 0 h 1269"/>
              <a:gd name="connsiteX1" fmla="*/ 3254 w 3770"/>
              <a:gd name="connsiteY1" fmla="*/ 1269 h 1269"/>
              <a:gd name="connsiteX2" fmla="*/ 0 w 3770"/>
              <a:gd name="connsiteY2" fmla="*/ 14 h 1269"/>
              <a:gd name="connsiteX3" fmla="*/ 3735 w 3770"/>
              <a:gd name="connsiteY3" fmla="*/ 0 h 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1" h="1269">
                <a:moveTo>
                  <a:pt x="3735" y="0"/>
                </a:moveTo>
                <a:cubicBezTo>
                  <a:pt x="3671" y="661"/>
                  <a:pt x="4051" y="1269"/>
                  <a:pt x="3254" y="1269"/>
                </a:cubicBezTo>
                <a:cubicBezTo>
                  <a:pt x="2132" y="1269"/>
                  <a:pt x="96" y="645"/>
                  <a:pt x="0" y="14"/>
                </a:cubicBezTo>
                <a:lnTo>
                  <a:pt x="3735" y="0"/>
                </a:lnTo>
                <a:close/>
              </a:path>
            </a:pathLst>
          </a:cu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7" name="图片 13" descr="千库网_蜡笔涂鸦贴纸手账套图_元素编号13405777">
            <a:extLst>
              <a:ext uri="{FF2B5EF4-FFF2-40B4-BE49-F238E27FC236}">
                <a16:creationId xmlns:a16="http://schemas.microsoft.com/office/drawing/2014/main" id="{23F97039-F7B8-80EE-418D-E91581B82BE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l="60130" t="1896" r="12298" b="68583"/>
          <a:stretch>
            <a:fillRect/>
          </a:stretch>
        </p:blipFill>
        <p:spPr>
          <a:xfrm>
            <a:off x="442595" y="238760"/>
            <a:ext cx="1218565" cy="1304925"/>
          </a:xfrm>
          <a:prstGeom prst="rect">
            <a:avLst/>
          </a:prstGeom>
        </p:spPr>
      </p:pic>
      <p:sp>
        <p:nvSpPr>
          <p:cNvPr id="8" name="任意多边形 20">
            <a:extLst>
              <a:ext uri="{FF2B5EF4-FFF2-40B4-BE49-F238E27FC236}">
                <a16:creationId xmlns:a16="http://schemas.microsoft.com/office/drawing/2014/main" id="{19A11D76-BA5C-3959-C32E-EFA3E2985AF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 flipH="1" flipV="1">
            <a:off x="0" y="6229350"/>
            <a:ext cx="1762125" cy="641985"/>
          </a:xfrm>
          <a:custGeom>
            <a:avLst/>
            <a:gdLst>
              <a:gd name="connsiteX0" fmla="*/ 2775 w 2775"/>
              <a:gd name="connsiteY0" fmla="*/ 33 h 1011"/>
              <a:gd name="connsiteX1" fmla="*/ 2243 w 2775"/>
              <a:gd name="connsiteY1" fmla="*/ 1011 h 1011"/>
              <a:gd name="connsiteX2" fmla="*/ 0 w 2775"/>
              <a:gd name="connsiteY2" fmla="*/ 0 h 1011"/>
              <a:gd name="connsiteX3" fmla="*/ 2775 w 2775"/>
              <a:gd name="connsiteY3" fmla="*/ 33 h 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" h="1011">
                <a:moveTo>
                  <a:pt x="2775" y="33"/>
                </a:moveTo>
                <a:cubicBezTo>
                  <a:pt x="2656" y="967"/>
                  <a:pt x="3040" y="1011"/>
                  <a:pt x="2243" y="1011"/>
                </a:cubicBezTo>
                <a:cubicBezTo>
                  <a:pt x="1121" y="1011"/>
                  <a:pt x="96" y="631"/>
                  <a:pt x="0" y="0"/>
                </a:cubicBezTo>
                <a:lnTo>
                  <a:pt x="2775" y="33"/>
                </a:lnTo>
                <a:close/>
              </a:path>
            </a:pathLst>
          </a:custGeom>
          <a:solidFill>
            <a:srgbClr val="D9E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9" name="图片 19" descr="千库网_蜡笔涂鸦贴纸手账套图_元素编号13405777">
            <a:extLst>
              <a:ext uri="{FF2B5EF4-FFF2-40B4-BE49-F238E27FC236}">
                <a16:creationId xmlns:a16="http://schemas.microsoft.com/office/drawing/2014/main" id="{844BE2DD-64C9-367E-17A5-84B57DD20E6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l="5741" t="9352" r="77120" b="59093"/>
          <a:stretch>
            <a:fillRect/>
          </a:stretch>
        </p:blipFill>
        <p:spPr>
          <a:xfrm rot="21060000">
            <a:off x="379095" y="4957445"/>
            <a:ext cx="1003300" cy="1847215"/>
          </a:xfrm>
          <a:prstGeom prst="rect">
            <a:avLst/>
          </a:prstGeom>
        </p:spPr>
      </p:pic>
      <p:sp>
        <p:nvSpPr>
          <p:cNvPr id="10" name="任意多边形 22">
            <a:extLst>
              <a:ext uri="{FF2B5EF4-FFF2-40B4-BE49-F238E27FC236}">
                <a16:creationId xmlns:a16="http://schemas.microsoft.com/office/drawing/2014/main" id="{BE59B3DF-4409-9A80-7DFF-DDC2E671953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 flipH="1">
            <a:off x="9486265" y="5909945"/>
            <a:ext cx="2705735" cy="939800"/>
          </a:xfrm>
          <a:custGeom>
            <a:avLst/>
            <a:gdLst>
              <a:gd name="connsiteX0" fmla="*/ 0 w 2377"/>
              <a:gd name="connsiteY0" fmla="*/ 1701 h 1701"/>
              <a:gd name="connsiteX1" fmla="*/ 0 w 2377"/>
              <a:gd name="connsiteY1" fmla="*/ 37 h 1701"/>
              <a:gd name="connsiteX2" fmla="*/ 1153 w 2377"/>
              <a:gd name="connsiteY2" fmla="*/ 537 h 1701"/>
              <a:gd name="connsiteX3" fmla="*/ 2377 w 2377"/>
              <a:gd name="connsiteY3" fmla="*/ 1701 h 1701"/>
              <a:gd name="connsiteX4" fmla="*/ 0 w 2377"/>
              <a:gd name="connsiteY4" fmla="*/ 1701 h 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" h="1701">
                <a:moveTo>
                  <a:pt x="0" y="1701"/>
                </a:moveTo>
                <a:lnTo>
                  <a:pt x="0" y="37"/>
                </a:lnTo>
                <a:cubicBezTo>
                  <a:pt x="576" y="-142"/>
                  <a:pt x="769" y="370"/>
                  <a:pt x="1153" y="537"/>
                </a:cubicBezTo>
                <a:cubicBezTo>
                  <a:pt x="2036" y="740"/>
                  <a:pt x="1969" y="1313"/>
                  <a:pt x="2377" y="1701"/>
                </a:cubicBezTo>
                <a:lnTo>
                  <a:pt x="0" y="1701"/>
                </a:lnTo>
                <a:close/>
              </a:path>
            </a:pathLst>
          </a:custGeom>
          <a:solidFill>
            <a:srgbClr val="D9E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32" descr="千库网_蜡笔涂鸦贴纸手账套图_元素编号13405777">
            <a:extLst>
              <a:ext uri="{FF2B5EF4-FFF2-40B4-BE49-F238E27FC236}">
                <a16:creationId xmlns:a16="http://schemas.microsoft.com/office/drawing/2014/main" id="{111EDC46-1C6B-769F-2A9E-19362B3BDBA6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1"/>
          <a:srcRect l="5460" t="55508" r="71379" b="20100"/>
          <a:stretch>
            <a:fillRect/>
          </a:stretch>
        </p:blipFill>
        <p:spPr>
          <a:xfrm rot="3300000">
            <a:off x="10508615" y="222885"/>
            <a:ext cx="1023620" cy="1078230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A2BB9016-868B-F408-D18A-4F8F1FEF1003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2"/>
          <a:srcRect l="12324" t="11518"/>
          <a:stretch>
            <a:fillRect/>
          </a:stretch>
        </p:blipFill>
        <p:spPr>
          <a:xfrm flipH="1" flipV="1">
            <a:off x="10055860" y="4715510"/>
            <a:ext cx="2161540" cy="2155825"/>
          </a:xfrm>
          <a:prstGeom prst="rect">
            <a:avLst/>
          </a:prstGeom>
        </p:spPr>
      </p:pic>
      <p:sp>
        <p:nvSpPr>
          <p:cNvPr id="32" name="文本框 48">
            <a:extLst>
              <a:ext uri="{FF2B5EF4-FFF2-40B4-BE49-F238E27FC236}">
                <a16:creationId xmlns:a16="http://schemas.microsoft.com/office/drawing/2014/main" id="{BAF85C91-D3E1-DB2E-5611-5D24C9CD0CF4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447665" y="1775460"/>
            <a:ext cx="508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en-US" alt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汉仪旗黑-50简" panose="00020600040101010101" charset="-122"/>
                <a:sym typeface="+mn-ea"/>
              </a:rPr>
              <a:t>01</a:t>
            </a:r>
          </a:p>
        </p:txBody>
      </p:sp>
      <p:sp>
        <p:nvSpPr>
          <p:cNvPr id="33" name="文本框 49">
            <a:extLst>
              <a:ext uri="{FF2B5EF4-FFF2-40B4-BE49-F238E27FC236}">
                <a16:creationId xmlns:a16="http://schemas.microsoft.com/office/drawing/2014/main" id="{BE36E2C9-860B-0FA1-C672-F48062B8E84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447665" y="2872740"/>
            <a:ext cx="50863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汉仪旗黑-50简" panose="00020600040101010101" charset="-122"/>
                <a:sym typeface="+mn-ea"/>
              </a:rPr>
              <a:t>2</a:t>
            </a:r>
          </a:p>
        </p:txBody>
      </p:sp>
      <p:sp>
        <p:nvSpPr>
          <p:cNvPr id="34" name="文本框 50">
            <a:extLst>
              <a:ext uri="{FF2B5EF4-FFF2-40B4-BE49-F238E27FC236}">
                <a16:creationId xmlns:a16="http://schemas.microsoft.com/office/drawing/2014/main" id="{2E98C0F4-036F-ADE8-3630-A383F013FD97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447665" y="4006215"/>
            <a:ext cx="508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en-US" alt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汉仪旗黑-50简" panose="00020600040101010101" charset="-122"/>
                <a:sym typeface="+mn-ea"/>
              </a:rPr>
              <a:t>03</a:t>
            </a:r>
          </a:p>
        </p:txBody>
      </p:sp>
      <p:sp>
        <p:nvSpPr>
          <p:cNvPr id="35" name="文本框 51">
            <a:extLst>
              <a:ext uri="{FF2B5EF4-FFF2-40B4-BE49-F238E27FC236}">
                <a16:creationId xmlns:a16="http://schemas.microsoft.com/office/drawing/2014/main" id="{4D602ECB-B3F9-82F2-1CC5-4F453D0DC56E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5445125" y="5139690"/>
            <a:ext cx="508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en-US" alt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汉仪旗黑-50简" panose="00020600040101010101" charset="-122"/>
                <a:sym typeface="+mn-ea"/>
              </a:rPr>
              <a:t>04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FBB1443-9008-CF4A-5D25-8B29D0FCB91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B2D8146-566D-C170-A649-E105CEF81061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443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9">
            <a:extLst>
              <a:ext uri="{FF2B5EF4-FFF2-40B4-BE49-F238E27FC236}">
                <a16:creationId xmlns:a16="http://schemas.microsoft.com/office/drawing/2014/main" id="{B95C8237-AA14-666F-2962-A999BB4B17E4}"/>
              </a:ext>
            </a:extLst>
          </p:cNvPr>
          <p:cNvSpPr/>
          <p:nvPr userDrawn="1"/>
        </p:nvSpPr>
        <p:spPr>
          <a:xfrm flipV="1">
            <a:off x="0" y="-635"/>
            <a:ext cx="1821815" cy="1318260"/>
          </a:xfrm>
          <a:custGeom>
            <a:avLst/>
            <a:gdLst>
              <a:gd name="connsiteX0" fmla="*/ 0 w 2377"/>
              <a:gd name="connsiteY0" fmla="*/ 1701 h 1701"/>
              <a:gd name="connsiteX1" fmla="*/ 0 w 2377"/>
              <a:gd name="connsiteY1" fmla="*/ 37 h 1701"/>
              <a:gd name="connsiteX2" fmla="*/ 1153 w 2377"/>
              <a:gd name="connsiteY2" fmla="*/ 537 h 1701"/>
              <a:gd name="connsiteX3" fmla="*/ 2377 w 2377"/>
              <a:gd name="connsiteY3" fmla="*/ 1701 h 1701"/>
              <a:gd name="connsiteX4" fmla="*/ 0 w 2377"/>
              <a:gd name="connsiteY4" fmla="*/ 1701 h 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" h="1701">
                <a:moveTo>
                  <a:pt x="0" y="1701"/>
                </a:moveTo>
                <a:lnTo>
                  <a:pt x="0" y="37"/>
                </a:lnTo>
                <a:cubicBezTo>
                  <a:pt x="576" y="-142"/>
                  <a:pt x="769" y="370"/>
                  <a:pt x="1153" y="537"/>
                </a:cubicBezTo>
                <a:cubicBezTo>
                  <a:pt x="2036" y="740"/>
                  <a:pt x="1969" y="1313"/>
                  <a:pt x="2377" y="1701"/>
                </a:cubicBezTo>
                <a:lnTo>
                  <a:pt x="0" y="1701"/>
                </a:lnTo>
                <a:close/>
              </a:path>
            </a:pathLst>
          </a:custGeom>
          <a:solidFill>
            <a:srgbClr val="D9E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 4">
            <a:extLst>
              <a:ext uri="{FF2B5EF4-FFF2-40B4-BE49-F238E27FC236}">
                <a16:creationId xmlns:a16="http://schemas.microsoft.com/office/drawing/2014/main" id="{004E0295-B8F9-C2BB-54FD-3334B7582ED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3580765" y="12700"/>
            <a:ext cx="3658235" cy="514350"/>
          </a:xfrm>
          <a:custGeom>
            <a:avLst/>
            <a:gdLst>
              <a:gd name="connsiteX0" fmla="*/ 0 w 7920"/>
              <a:gd name="connsiteY0" fmla="*/ 3750 h 5670"/>
              <a:gd name="connsiteX1" fmla="*/ 3270 w 7920"/>
              <a:gd name="connsiteY1" fmla="*/ 0 h 5670"/>
              <a:gd name="connsiteX2" fmla="*/ 7920 w 7920"/>
              <a:gd name="connsiteY2" fmla="*/ 2640 h 5670"/>
              <a:gd name="connsiteX3" fmla="*/ 4695 w 7920"/>
              <a:gd name="connsiteY3" fmla="*/ 5670 h 5670"/>
              <a:gd name="connsiteX4" fmla="*/ 0 w 7920"/>
              <a:gd name="connsiteY4" fmla="*/ 3750 h 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2" h="1260">
                <a:moveTo>
                  <a:pt x="7632" y="0"/>
                </a:moveTo>
                <a:cubicBezTo>
                  <a:pt x="7230" y="656"/>
                  <a:pt x="6342" y="1260"/>
                  <a:pt x="4680" y="1260"/>
                </a:cubicBezTo>
                <a:cubicBezTo>
                  <a:pt x="2338" y="1260"/>
                  <a:pt x="200" y="786"/>
                  <a:pt x="0" y="0"/>
                </a:cubicBezTo>
                <a:close/>
              </a:path>
            </a:pathLst>
          </a:custGeom>
          <a:solidFill>
            <a:srgbClr val="FF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25" name="任意多边形 5">
            <a:extLst>
              <a:ext uri="{FF2B5EF4-FFF2-40B4-BE49-F238E27FC236}">
                <a16:creationId xmlns:a16="http://schemas.microsoft.com/office/drawing/2014/main" id="{1D65A27F-D52D-B639-CBF0-E3BE3C20118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 flipV="1">
            <a:off x="5018405" y="6217920"/>
            <a:ext cx="2096770" cy="628650"/>
          </a:xfrm>
          <a:custGeom>
            <a:avLst/>
            <a:gdLst>
              <a:gd name="connsiteX0" fmla="*/ 0 w 7920"/>
              <a:gd name="connsiteY0" fmla="*/ 3750 h 5670"/>
              <a:gd name="connsiteX1" fmla="*/ 3270 w 7920"/>
              <a:gd name="connsiteY1" fmla="*/ 0 h 5670"/>
              <a:gd name="connsiteX2" fmla="*/ 7920 w 7920"/>
              <a:gd name="connsiteY2" fmla="*/ 2640 h 5670"/>
              <a:gd name="connsiteX3" fmla="*/ 4695 w 7920"/>
              <a:gd name="connsiteY3" fmla="*/ 5670 h 5670"/>
              <a:gd name="connsiteX4" fmla="*/ 0 w 7920"/>
              <a:gd name="connsiteY4" fmla="*/ 3750 h 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2" h="1260">
                <a:moveTo>
                  <a:pt x="7632" y="0"/>
                </a:moveTo>
                <a:cubicBezTo>
                  <a:pt x="7230" y="656"/>
                  <a:pt x="6342" y="1260"/>
                  <a:pt x="4680" y="1260"/>
                </a:cubicBezTo>
                <a:cubicBezTo>
                  <a:pt x="2338" y="1260"/>
                  <a:pt x="200" y="786"/>
                  <a:pt x="0" y="0"/>
                </a:cubicBezTo>
                <a:close/>
              </a:path>
            </a:pathLst>
          </a:cu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26" name="任意多边形 6">
            <a:extLst>
              <a:ext uri="{FF2B5EF4-FFF2-40B4-BE49-F238E27FC236}">
                <a16:creationId xmlns:a16="http://schemas.microsoft.com/office/drawing/2014/main" id="{547BDBA3-1E61-1B0A-0CA4-C0A292DB6D7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9822815" y="-8890"/>
            <a:ext cx="2394429" cy="805815"/>
          </a:xfrm>
          <a:custGeom>
            <a:avLst/>
            <a:gdLst>
              <a:gd name="connsiteX0" fmla="*/ 3735 w 3770"/>
              <a:gd name="connsiteY0" fmla="*/ 0 h 1269"/>
              <a:gd name="connsiteX1" fmla="*/ 3254 w 3770"/>
              <a:gd name="connsiteY1" fmla="*/ 1269 h 1269"/>
              <a:gd name="connsiteX2" fmla="*/ 0 w 3770"/>
              <a:gd name="connsiteY2" fmla="*/ 14 h 1269"/>
              <a:gd name="connsiteX3" fmla="*/ 3735 w 3770"/>
              <a:gd name="connsiteY3" fmla="*/ 0 h 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1" h="1269">
                <a:moveTo>
                  <a:pt x="3735" y="0"/>
                </a:moveTo>
                <a:cubicBezTo>
                  <a:pt x="3671" y="661"/>
                  <a:pt x="4051" y="1269"/>
                  <a:pt x="3254" y="1269"/>
                </a:cubicBezTo>
                <a:cubicBezTo>
                  <a:pt x="2132" y="1269"/>
                  <a:pt x="96" y="645"/>
                  <a:pt x="0" y="14"/>
                </a:cubicBezTo>
                <a:lnTo>
                  <a:pt x="3735" y="0"/>
                </a:lnTo>
                <a:close/>
              </a:path>
            </a:pathLst>
          </a:cu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27" name="任意多边形 20">
            <a:extLst>
              <a:ext uri="{FF2B5EF4-FFF2-40B4-BE49-F238E27FC236}">
                <a16:creationId xmlns:a16="http://schemas.microsoft.com/office/drawing/2014/main" id="{1A043A78-8A3D-A86E-C735-E356CE7A8FF0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 flipH="1" flipV="1">
            <a:off x="0" y="6229350"/>
            <a:ext cx="1762125" cy="641985"/>
          </a:xfrm>
          <a:custGeom>
            <a:avLst/>
            <a:gdLst>
              <a:gd name="connsiteX0" fmla="*/ 2775 w 2775"/>
              <a:gd name="connsiteY0" fmla="*/ 33 h 1011"/>
              <a:gd name="connsiteX1" fmla="*/ 2243 w 2775"/>
              <a:gd name="connsiteY1" fmla="*/ 1011 h 1011"/>
              <a:gd name="connsiteX2" fmla="*/ 0 w 2775"/>
              <a:gd name="connsiteY2" fmla="*/ 0 h 1011"/>
              <a:gd name="connsiteX3" fmla="*/ 2775 w 2775"/>
              <a:gd name="connsiteY3" fmla="*/ 33 h 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" h="1011">
                <a:moveTo>
                  <a:pt x="2775" y="33"/>
                </a:moveTo>
                <a:cubicBezTo>
                  <a:pt x="2656" y="967"/>
                  <a:pt x="3040" y="1011"/>
                  <a:pt x="2243" y="1011"/>
                </a:cubicBezTo>
                <a:cubicBezTo>
                  <a:pt x="1121" y="1011"/>
                  <a:pt x="96" y="631"/>
                  <a:pt x="0" y="0"/>
                </a:cubicBezTo>
                <a:lnTo>
                  <a:pt x="2775" y="33"/>
                </a:lnTo>
                <a:close/>
              </a:path>
            </a:pathLst>
          </a:custGeom>
          <a:solidFill>
            <a:srgbClr val="D9E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28" name="任意多边形 22">
            <a:extLst>
              <a:ext uri="{FF2B5EF4-FFF2-40B4-BE49-F238E27FC236}">
                <a16:creationId xmlns:a16="http://schemas.microsoft.com/office/drawing/2014/main" id="{3099CE17-CFF3-0D2A-856E-1E29E1132BB8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 flipH="1">
            <a:off x="9486265" y="5909945"/>
            <a:ext cx="2705735" cy="939800"/>
          </a:xfrm>
          <a:custGeom>
            <a:avLst/>
            <a:gdLst>
              <a:gd name="connsiteX0" fmla="*/ 0 w 2377"/>
              <a:gd name="connsiteY0" fmla="*/ 1701 h 1701"/>
              <a:gd name="connsiteX1" fmla="*/ 0 w 2377"/>
              <a:gd name="connsiteY1" fmla="*/ 37 h 1701"/>
              <a:gd name="connsiteX2" fmla="*/ 1153 w 2377"/>
              <a:gd name="connsiteY2" fmla="*/ 537 h 1701"/>
              <a:gd name="connsiteX3" fmla="*/ 2377 w 2377"/>
              <a:gd name="connsiteY3" fmla="*/ 1701 h 1701"/>
              <a:gd name="connsiteX4" fmla="*/ 0 w 2377"/>
              <a:gd name="connsiteY4" fmla="*/ 1701 h 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" h="1701">
                <a:moveTo>
                  <a:pt x="0" y="1701"/>
                </a:moveTo>
                <a:lnTo>
                  <a:pt x="0" y="37"/>
                </a:lnTo>
                <a:cubicBezTo>
                  <a:pt x="576" y="-142"/>
                  <a:pt x="769" y="370"/>
                  <a:pt x="1153" y="537"/>
                </a:cubicBezTo>
                <a:cubicBezTo>
                  <a:pt x="2036" y="740"/>
                  <a:pt x="1969" y="1313"/>
                  <a:pt x="2377" y="1701"/>
                </a:cubicBezTo>
                <a:lnTo>
                  <a:pt x="0" y="1701"/>
                </a:lnTo>
                <a:close/>
              </a:path>
            </a:pathLst>
          </a:custGeom>
          <a:solidFill>
            <a:srgbClr val="D9E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990FA155-890B-4C9B-4A82-EE500C3DC39C}"/>
              </a:ext>
            </a:extLst>
          </p:cNvPr>
          <p:cNvSpPr/>
          <p:nvPr userDrawn="1"/>
        </p:nvSpPr>
        <p:spPr>
          <a:xfrm>
            <a:off x="351790" y="351155"/>
            <a:ext cx="11468100" cy="6139180"/>
          </a:xfrm>
          <a:prstGeom prst="rect">
            <a:avLst/>
          </a:prstGeom>
          <a:solidFill>
            <a:schemeClr val="bg1"/>
          </a:solidFill>
          <a:ln w="9525">
            <a:solidFill>
              <a:srgbClr val="BEBE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7">
            <a:extLst>
              <a:ext uri="{FF2B5EF4-FFF2-40B4-BE49-F238E27FC236}">
                <a16:creationId xmlns:a16="http://schemas.microsoft.com/office/drawing/2014/main" id="{8050A8A3-A6A5-AF21-5C64-FE5CB93D1864}"/>
              </a:ext>
            </a:extLst>
          </p:cNvPr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5"/>
          <a:srcRect l="12727" t="16830" r="11136" b="10625"/>
          <a:stretch>
            <a:fillRect/>
          </a:stretch>
        </p:blipFill>
        <p:spPr>
          <a:xfrm>
            <a:off x="0" y="12700"/>
            <a:ext cx="1063625" cy="1031875"/>
          </a:xfrm>
          <a:prstGeom prst="rect">
            <a:avLst/>
          </a:prstGeom>
        </p:spPr>
      </p:pic>
      <p:pic>
        <p:nvPicPr>
          <p:cNvPr id="31" name="图片 8" descr="千库网_软萌可爱小装饰套图_元素编号13089302">
            <a:extLst>
              <a:ext uri="{FF2B5EF4-FFF2-40B4-BE49-F238E27FC236}">
                <a16:creationId xmlns:a16="http://schemas.microsoft.com/office/drawing/2014/main" id="{BF1FCFBC-3774-9BCE-4EAE-D378C370424E}"/>
              </a:ext>
            </a:extLst>
          </p:cNvPr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6"/>
          <a:srcRect l="6608" t="11029" r="76182" b="70100"/>
          <a:stretch>
            <a:fillRect/>
          </a:stretch>
        </p:blipFill>
        <p:spPr>
          <a:xfrm>
            <a:off x="11078845" y="5718810"/>
            <a:ext cx="1028065" cy="1127760"/>
          </a:xfrm>
          <a:prstGeom prst="rect">
            <a:avLst/>
          </a:prstGeom>
        </p:spPr>
      </p:pic>
      <p:sp>
        <p:nvSpPr>
          <p:cNvPr id="50" name="Freeform 53">
            <a:extLst>
              <a:ext uri="{FF2B5EF4-FFF2-40B4-BE49-F238E27FC236}">
                <a16:creationId xmlns:a16="http://schemas.microsoft.com/office/drawing/2014/main" id="{02402467-51B6-5389-E93B-442256A62AED}"/>
              </a:ext>
            </a:extLst>
          </p:cNvPr>
          <p:cNvSpPr>
            <a:spLocks noEditPoints="1"/>
          </p:cNvSpPr>
          <p:nvPr userDrawn="1">
            <p:custDataLst>
              <p:tags r:id="rId8"/>
            </p:custDataLst>
          </p:nvPr>
        </p:nvSpPr>
        <p:spPr bwMode="auto">
          <a:xfrm>
            <a:off x="6949036" y="2454316"/>
            <a:ext cx="313888" cy="301232"/>
          </a:xfrm>
          <a:custGeom>
            <a:avLst/>
            <a:gdLst>
              <a:gd name="T0" fmla="*/ 194 w 196"/>
              <a:gd name="T1" fmla="*/ 0 h 188"/>
              <a:gd name="T2" fmla="*/ 3 w 196"/>
              <a:gd name="T3" fmla="*/ 0 h 188"/>
              <a:gd name="T4" fmla="*/ 0 w 196"/>
              <a:gd name="T5" fmla="*/ 1 h 188"/>
              <a:gd name="T6" fmla="*/ 0 w 196"/>
              <a:gd name="T7" fmla="*/ 126 h 188"/>
              <a:gd name="T8" fmla="*/ 0 w 196"/>
              <a:gd name="T9" fmla="*/ 130 h 188"/>
              <a:gd name="T10" fmla="*/ 0 w 196"/>
              <a:gd name="T11" fmla="*/ 134 h 188"/>
              <a:gd name="T12" fmla="*/ 78 w 196"/>
              <a:gd name="T13" fmla="*/ 140 h 188"/>
              <a:gd name="T14" fmla="*/ 78 w 196"/>
              <a:gd name="T15" fmla="*/ 175 h 188"/>
              <a:gd name="T16" fmla="*/ 54 w 196"/>
              <a:gd name="T17" fmla="*/ 175 h 188"/>
              <a:gd name="T18" fmla="*/ 48 w 196"/>
              <a:gd name="T19" fmla="*/ 182 h 188"/>
              <a:gd name="T20" fmla="*/ 54 w 196"/>
              <a:gd name="T21" fmla="*/ 188 h 188"/>
              <a:gd name="T22" fmla="*/ 143 w 196"/>
              <a:gd name="T23" fmla="*/ 188 h 188"/>
              <a:gd name="T24" fmla="*/ 150 w 196"/>
              <a:gd name="T25" fmla="*/ 182 h 188"/>
              <a:gd name="T26" fmla="*/ 143 w 196"/>
              <a:gd name="T27" fmla="*/ 175 h 188"/>
              <a:gd name="T28" fmla="*/ 119 w 196"/>
              <a:gd name="T29" fmla="*/ 175 h 188"/>
              <a:gd name="T30" fmla="*/ 119 w 196"/>
              <a:gd name="T31" fmla="*/ 140 h 188"/>
              <a:gd name="T32" fmla="*/ 196 w 196"/>
              <a:gd name="T33" fmla="*/ 135 h 188"/>
              <a:gd name="T34" fmla="*/ 196 w 196"/>
              <a:gd name="T35" fmla="*/ 130 h 188"/>
              <a:gd name="T36" fmla="*/ 196 w 196"/>
              <a:gd name="T37" fmla="*/ 125 h 188"/>
              <a:gd name="T38" fmla="*/ 196 w 196"/>
              <a:gd name="T39" fmla="*/ 1 h 188"/>
              <a:gd name="T40" fmla="*/ 194 w 196"/>
              <a:gd name="T41" fmla="*/ 0 h 188"/>
              <a:gd name="T42" fmla="*/ 58 w 196"/>
              <a:gd name="T43" fmla="*/ 133 h 188"/>
              <a:gd name="T44" fmla="*/ 53 w 196"/>
              <a:gd name="T45" fmla="*/ 129 h 188"/>
              <a:gd name="T46" fmla="*/ 58 w 196"/>
              <a:gd name="T47" fmla="*/ 125 h 188"/>
              <a:gd name="T48" fmla="*/ 62 w 196"/>
              <a:gd name="T49" fmla="*/ 129 h 188"/>
              <a:gd name="T50" fmla="*/ 58 w 196"/>
              <a:gd name="T51" fmla="*/ 133 h 188"/>
              <a:gd name="T52" fmla="*/ 70 w 196"/>
              <a:gd name="T53" fmla="*/ 133 h 188"/>
              <a:gd name="T54" fmla="*/ 66 w 196"/>
              <a:gd name="T55" fmla="*/ 129 h 188"/>
              <a:gd name="T56" fmla="*/ 70 w 196"/>
              <a:gd name="T57" fmla="*/ 125 h 188"/>
              <a:gd name="T58" fmla="*/ 74 w 196"/>
              <a:gd name="T59" fmla="*/ 129 h 188"/>
              <a:gd name="T60" fmla="*/ 70 w 196"/>
              <a:gd name="T61" fmla="*/ 133 h 188"/>
              <a:gd name="T62" fmla="*/ 97 w 196"/>
              <a:gd name="T63" fmla="*/ 133 h 188"/>
              <a:gd name="T64" fmla="*/ 80 w 196"/>
              <a:gd name="T65" fmla="*/ 129 h 188"/>
              <a:gd name="T66" fmla="*/ 97 w 196"/>
              <a:gd name="T67" fmla="*/ 125 h 188"/>
              <a:gd name="T68" fmla="*/ 114 w 196"/>
              <a:gd name="T69" fmla="*/ 129 h 188"/>
              <a:gd name="T70" fmla="*/ 97 w 196"/>
              <a:gd name="T71" fmla="*/ 133 h 188"/>
              <a:gd name="T72" fmla="*/ 125 w 196"/>
              <a:gd name="T73" fmla="*/ 133 h 188"/>
              <a:gd name="T74" fmla="*/ 121 w 196"/>
              <a:gd name="T75" fmla="*/ 129 h 188"/>
              <a:gd name="T76" fmla="*/ 125 w 196"/>
              <a:gd name="T77" fmla="*/ 125 h 188"/>
              <a:gd name="T78" fmla="*/ 129 w 196"/>
              <a:gd name="T79" fmla="*/ 129 h 188"/>
              <a:gd name="T80" fmla="*/ 125 w 196"/>
              <a:gd name="T81" fmla="*/ 133 h 188"/>
              <a:gd name="T82" fmla="*/ 137 w 196"/>
              <a:gd name="T83" fmla="*/ 133 h 188"/>
              <a:gd name="T84" fmla="*/ 133 w 196"/>
              <a:gd name="T85" fmla="*/ 129 h 188"/>
              <a:gd name="T86" fmla="*/ 137 w 196"/>
              <a:gd name="T87" fmla="*/ 125 h 188"/>
              <a:gd name="T88" fmla="*/ 142 w 196"/>
              <a:gd name="T89" fmla="*/ 129 h 188"/>
              <a:gd name="T90" fmla="*/ 137 w 196"/>
              <a:gd name="T91" fmla="*/ 133 h 188"/>
              <a:gd name="T92" fmla="*/ 181 w 196"/>
              <a:gd name="T93" fmla="*/ 119 h 188"/>
              <a:gd name="T94" fmla="*/ 15 w 196"/>
              <a:gd name="T95" fmla="*/ 119 h 188"/>
              <a:gd name="T96" fmla="*/ 15 w 196"/>
              <a:gd name="T97" fmla="*/ 13 h 188"/>
              <a:gd name="T98" fmla="*/ 181 w 196"/>
              <a:gd name="T99" fmla="*/ 13 h 188"/>
              <a:gd name="T100" fmla="*/ 181 w 196"/>
              <a:gd name="T101" fmla="*/ 119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96" h="188">
                <a:moveTo>
                  <a:pt x="194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4"/>
                  <a:pt x="0" y="134"/>
                  <a:pt x="0" y="134"/>
                </a:cubicBezTo>
                <a:cubicBezTo>
                  <a:pt x="11" y="137"/>
                  <a:pt x="51" y="139"/>
                  <a:pt x="78" y="140"/>
                </a:cubicBezTo>
                <a:cubicBezTo>
                  <a:pt x="78" y="175"/>
                  <a:pt x="78" y="175"/>
                  <a:pt x="78" y="175"/>
                </a:cubicBezTo>
                <a:cubicBezTo>
                  <a:pt x="54" y="175"/>
                  <a:pt x="54" y="175"/>
                  <a:pt x="54" y="175"/>
                </a:cubicBezTo>
                <a:cubicBezTo>
                  <a:pt x="51" y="175"/>
                  <a:pt x="48" y="178"/>
                  <a:pt x="48" y="182"/>
                </a:cubicBezTo>
                <a:cubicBezTo>
                  <a:pt x="48" y="185"/>
                  <a:pt x="51" y="188"/>
                  <a:pt x="54" y="188"/>
                </a:cubicBezTo>
                <a:cubicBezTo>
                  <a:pt x="143" y="188"/>
                  <a:pt x="143" y="188"/>
                  <a:pt x="143" y="188"/>
                </a:cubicBezTo>
                <a:cubicBezTo>
                  <a:pt x="147" y="188"/>
                  <a:pt x="150" y="185"/>
                  <a:pt x="150" y="182"/>
                </a:cubicBezTo>
                <a:cubicBezTo>
                  <a:pt x="150" y="178"/>
                  <a:pt x="147" y="175"/>
                  <a:pt x="143" y="175"/>
                </a:cubicBezTo>
                <a:cubicBezTo>
                  <a:pt x="119" y="175"/>
                  <a:pt x="119" y="175"/>
                  <a:pt x="119" y="175"/>
                </a:cubicBezTo>
                <a:cubicBezTo>
                  <a:pt x="119" y="140"/>
                  <a:pt x="119" y="140"/>
                  <a:pt x="119" y="140"/>
                </a:cubicBezTo>
                <a:cubicBezTo>
                  <a:pt x="145" y="139"/>
                  <a:pt x="183" y="137"/>
                  <a:pt x="196" y="135"/>
                </a:cubicBezTo>
                <a:cubicBezTo>
                  <a:pt x="196" y="130"/>
                  <a:pt x="196" y="130"/>
                  <a:pt x="196" y="130"/>
                </a:cubicBezTo>
                <a:cubicBezTo>
                  <a:pt x="196" y="125"/>
                  <a:pt x="196" y="125"/>
                  <a:pt x="196" y="125"/>
                </a:cubicBezTo>
                <a:cubicBezTo>
                  <a:pt x="196" y="1"/>
                  <a:pt x="196" y="1"/>
                  <a:pt x="196" y="1"/>
                </a:cubicBezTo>
                <a:cubicBezTo>
                  <a:pt x="196" y="0"/>
                  <a:pt x="195" y="0"/>
                  <a:pt x="194" y="0"/>
                </a:cubicBezTo>
                <a:close/>
                <a:moveTo>
                  <a:pt x="58" y="133"/>
                </a:moveTo>
                <a:cubicBezTo>
                  <a:pt x="55" y="133"/>
                  <a:pt x="53" y="131"/>
                  <a:pt x="53" y="129"/>
                </a:cubicBezTo>
                <a:cubicBezTo>
                  <a:pt x="53" y="127"/>
                  <a:pt x="55" y="125"/>
                  <a:pt x="58" y="125"/>
                </a:cubicBezTo>
                <a:cubicBezTo>
                  <a:pt x="60" y="125"/>
                  <a:pt x="62" y="127"/>
                  <a:pt x="62" y="129"/>
                </a:cubicBezTo>
                <a:cubicBezTo>
                  <a:pt x="62" y="131"/>
                  <a:pt x="60" y="133"/>
                  <a:pt x="58" y="133"/>
                </a:cubicBezTo>
                <a:close/>
                <a:moveTo>
                  <a:pt x="70" y="133"/>
                </a:moveTo>
                <a:cubicBezTo>
                  <a:pt x="67" y="133"/>
                  <a:pt x="66" y="131"/>
                  <a:pt x="66" y="129"/>
                </a:cubicBezTo>
                <a:cubicBezTo>
                  <a:pt x="66" y="127"/>
                  <a:pt x="67" y="125"/>
                  <a:pt x="70" y="125"/>
                </a:cubicBezTo>
                <a:cubicBezTo>
                  <a:pt x="72" y="125"/>
                  <a:pt x="74" y="127"/>
                  <a:pt x="74" y="129"/>
                </a:cubicBezTo>
                <a:cubicBezTo>
                  <a:pt x="74" y="131"/>
                  <a:pt x="72" y="133"/>
                  <a:pt x="70" y="133"/>
                </a:cubicBezTo>
                <a:close/>
                <a:moveTo>
                  <a:pt x="97" y="133"/>
                </a:moveTo>
                <a:cubicBezTo>
                  <a:pt x="88" y="133"/>
                  <a:pt x="80" y="131"/>
                  <a:pt x="80" y="129"/>
                </a:cubicBezTo>
                <a:cubicBezTo>
                  <a:pt x="80" y="127"/>
                  <a:pt x="88" y="125"/>
                  <a:pt x="97" y="125"/>
                </a:cubicBezTo>
                <a:cubicBezTo>
                  <a:pt x="106" y="125"/>
                  <a:pt x="114" y="127"/>
                  <a:pt x="114" y="129"/>
                </a:cubicBezTo>
                <a:cubicBezTo>
                  <a:pt x="114" y="131"/>
                  <a:pt x="106" y="133"/>
                  <a:pt x="97" y="133"/>
                </a:cubicBezTo>
                <a:close/>
                <a:moveTo>
                  <a:pt x="125" y="133"/>
                </a:moveTo>
                <a:cubicBezTo>
                  <a:pt x="123" y="133"/>
                  <a:pt x="121" y="131"/>
                  <a:pt x="121" y="129"/>
                </a:cubicBezTo>
                <a:cubicBezTo>
                  <a:pt x="121" y="127"/>
                  <a:pt x="123" y="125"/>
                  <a:pt x="125" y="125"/>
                </a:cubicBezTo>
                <a:cubicBezTo>
                  <a:pt x="128" y="125"/>
                  <a:pt x="129" y="127"/>
                  <a:pt x="129" y="129"/>
                </a:cubicBezTo>
                <a:cubicBezTo>
                  <a:pt x="129" y="131"/>
                  <a:pt x="128" y="133"/>
                  <a:pt x="125" y="133"/>
                </a:cubicBezTo>
                <a:close/>
                <a:moveTo>
                  <a:pt x="137" y="133"/>
                </a:moveTo>
                <a:cubicBezTo>
                  <a:pt x="135" y="133"/>
                  <a:pt x="133" y="131"/>
                  <a:pt x="133" y="129"/>
                </a:cubicBezTo>
                <a:cubicBezTo>
                  <a:pt x="133" y="127"/>
                  <a:pt x="135" y="125"/>
                  <a:pt x="137" y="125"/>
                </a:cubicBezTo>
                <a:cubicBezTo>
                  <a:pt x="140" y="125"/>
                  <a:pt x="142" y="127"/>
                  <a:pt x="142" y="129"/>
                </a:cubicBezTo>
                <a:cubicBezTo>
                  <a:pt x="142" y="131"/>
                  <a:pt x="140" y="133"/>
                  <a:pt x="137" y="133"/>
                </a:cubicBezTo>
                <a:close/>
                <a:moveTo>
                  <a:pt x="181" y="119"/>
                </a:moveTo>
                <a:cubicBezTo>
                  <a:pt x="15" y="119"/>
                  <a:pt x="15" y="119"/>
                  <a:pt x="15" y="119"/>
                </a:cubicBezTo>
                <a:cubicBezTo>
                  <a:pt x="15" y="13"/>
                  <a:pt x="15" y="13"/>
                  <a:pt x="15" y="13"/>
                </a:cubicBezTo>
                <a:cubicBezTo>
                  <a:pt x="181" y="13"/>
                  <a:pt x="181" y="13"/>
                  <a:pt x="181" y="13"/>
                </a:cubicBezTo>
                <a:lnTo>
                  <a:pt x="181" y="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51" name="组合 37">
            <a:extLst>
              <a:ext uri="{FF2B5EF4-FFF2-40B4-BE49-F238E27FC236}">
                <a16:creationId xmlns:a16="http://schemas.microsoft.com/office/drawing/2014/main" id="{749B1971-BF23-4B30-CF12-7791EA0BBA34}"/>
              </a:ext>
            </a:extLst>
          </p:cNvPr>
          <p:cNvGrpSpPr/>
          <p:nvPr userDrawn="1"/>
        </p:nvGrpSpPr>
        <p:grpSpPr>
          <a:xfrm>
            <a:off x="8617585" y="2442210"/>
            <a:ext cx="310515" cy="323215"/>
            <a:chOff x="12008" y="5535"/>
            <a:chExt cx="489" cy="509"/>
          </a:xfrm>
          <a:solidFill>
            <a:schemeClr val="bg1"/>
          </a:solidFill>
        </p:grpSpPr>
        <p:sp>
          <p:nvSpPr>
            <p:cNvPr id="52" name="Freeform 125">
              <a:extLst>
                <a:ext uri="{FF2B5EF4-FFF2-40B4-BE49-F238E27FC236}">
                  <a16:creationId xmlns:a16="http://schemas.microsoft.com/office/drawing/2014/main" id="{F8C8570E-49A1-4A70-B6A7-EDC40C5BC18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auto">
            <a:xfrm>
              <a:off x="12060" y="5535"/>
              <a:ext cx="231" cy="231"/>
            </a:xfrm>
            <a:custGeom>
              <a:avLst/>
              <a:gdLst>
                <a:gd name="T0" fmla="*/ 18 w 92"/>
                <a:gd name="T1" fmla="*/ 20 h 92"/>
                <a:gd name="T2" fmla="*/ 0 w 92"/>
                <a:gd name="T3" fmla="*/ 87 h 92"/>
                <a:gd name="T4" fmla="*/ 73 w 92"/>
                <a:gd name="T5" fmla="*/ 92 h 92"/>
                <a:gd name="T6" fmla="*/ 92 w 92"/>
                <a:gd name="T7" fmla="*/ 25 h 92"/>
                <a:gd name="T8" fmla="*/ 18 w 92"/>
                <a:gd name="T9" fmla="*/ 2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18" y="20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43" y="71"/>
                    <a:pt x="73" y="9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5"/>
                    <a:pt x="63" y="0"/>
                    <a:pt x="1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126">
              <a:extLst>
                <a:ext uri="{FF2B5EF4-FFF2-40B4-BE49-F238E27FC236}">
                  <a16:creationId xmlns:a16="http://schemas.microsoft.com/office/drawing/2014/main" id="{D3950F69-DA9D-4DE8-13AB-AD64B573351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auto">
            <a:xfrm>
              <a:off x="12008" y="5728"/>
              <a:ext cx="231" cy="233"/>
            </a:xfrm>
            <a:custGeom>
              <a:avLst/>
              <a:gdLst>
                <a:gd name="T0" fmla="*/ 18 w 91"/>
                <a:gd name="T1" fmla="*/ 20 h 92"/>
                <a:gd name="T2" fmla="*/ 0 w 91"/>
                <a:gd name="T3" fmla="*/ 87 h 92"/>
                <a:gd name="T4" fmla="*/ 72 w 91"/>
                <a:gd name="T5" fmla="*/ 92 h 92"/>
                <a:gd name="T6" fmla="*/ 91 w 91"/>
                <a:gd name="T7" fmla="*/ 24 h 92"/>
                <a:gd name="T8" fmla="*/ 18 w 91"/>
                <a:gd name="T9" fmla="*/ 2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2">
                  <a:moveTo>
                    <a:pt x="18" y="20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42" y="71"/>
                    <a:pt x="72" y="92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24"/>
                    <a:pt x="62" y="0"/>
                    <a:pt x="1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127">
              <a:extLst>
                <a:ext uri="{FF2B5EF4-FFF2-40B4-BE49-F238E27FC236}">
                  <a16:creationId xmlns:a16="http://schemas.microsoft.com/office/drawing/2014/main" id="{E3D9883B-34D9-36AF-808A-CEBA7000813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auto">
            <a:xfrm>
              <a:off x="12269" y="5614"/>
              <a:ext cx="229" cy="231"/>
            </a:xfrm>
            <a:custGeom>
              <a:avLst/>
              <a:gdLst>
                <a:gd name="T0" fmla="*/ 73 w 91"/>
                <a:gd name="T1" fmla="*/ 71 h 91"/>
                <a:gd name="T2" fmla="*/ 91 w 91"/>
                <a:gd name="T3" fmla="*/ 4 h 91"/>
                <a:gd name="T4" fmla="*/ 19 w 91"/>
                <a:gd name="T5" fmla="*/ 0 h 91"/>
                <a:gd name="T6" fmla="*/ 0 w 91"/>
                <a:gd name="T7" fmla="*/ 67 h 91"/>
                <a:gd name="T8" fmla="*/ 73 w 91"/>
                <a:gd name="T9" fmla="*/ 7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1">
                  <a:moveTo>
                    <a:pt x="73" y="71"/>
                  </a:moveTo>
                  <a:cubicBezTo>
                    <a:pt x="91" y="4"/>
                    <a:pt x="91" y="4"/>
                    <a:pt x="91" y="4"/>
                  </a:cubicBezTo>
                  <a:cubicBezTo>
                    <a:pt x="91" y="4"/>
                    <a:pt x="49" y="21"/>
                    <a:pt x="19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29" y="91"/>
                    <a:pt x="73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128">
              <a:extLst>
                <a:ext uri="{FF2B5EF4-FFF2-40B4-BE49-F238E27FC236}">
                  <a16:creationId xmlns:a16="http://schemas.microsoft.com/office/drawing/2014/main" id="{419864C7-CAC7-035E-3562-1D56C23F403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 bwMode="auto">
            <a:xfrm>
              <a:off x="12213" y="5814"/>
              <a:ext cx="229" cy="231"/>
            </a:xfrm>
            <a:custGeom>
              <a:avLst/>
              <a:gdLst>
                <a:gd name="T0" fmla="*/ 73 w 91"/>
                <a:gd name="T1" fmla="*/ 71 h 91"/>
                <a:gd name="T2" fmla="*/ 91 w 91"/>
                <a:gd name="T3" fmla="*/ 4 h 91"/>
                <a:gd name="T4" fmla="*/ 19 w 91"/>
                <a:gd name="T5" fmla="*/ 0 h 91"/>
                <a:gd name="T6" fmla="*/ 0 w 91"/>
                <a:gd name="T7" fmla="*/ 67 h 91"/>
                <a:gd name="T8" fmla="*/ 73 w 91"/>
                <a:gd name="T9" fmla="*/ 7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1">
                  <a:moveTo>
                    <a:pt x="73" y="71"/>
                  </a:moveTo>
                  <a:cubicBezTo>
                    <a:pt x="91" y="4"/>
                    <a:pt x="91" y="4"/>
                    <a:pt x="91" y="4"/>
                  </a:cubicBezTo>
                  <a:cubicBezTo>
                    <a:pt x="91" y="4"/>
                    <a:pt x="48" y="21"/>
                    <a:pt x="19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28" y="91"/>
                    <a:pt x="73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56" name="明月设计5-2">
            <a:extLst>
              <a:ext uri="{FF2B5EF4-FFF2-40B4-BE49-F238E27FC236}">
                <a16:creationId xmlns:a16="http://schemas.microsoft.com/office/drawing/2014/main" id="{8DD661FA-8EF6-4E8D-CD57-E89E2557A3DD}"/>
              </a:ext>
            </a:extLst>
          </p:cNvPr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50" y="2447290"/>
            <a:ext cx="311785" cy="311785"/>
          </a:xfrm>
          <a:prstGeom prst="rect">
            <a:avLst/>
          </a:prstGeom>
          <a:noFill/>
          <a:ln>
            <a:noFill/>
          </a:ln>
          <a:effectLst>
            <a:outerShdw blurRad="444500" dist="38100" dir="5400000" algn="t" rotWithShape="0">
              <a:srgbClr val="688C2A">
                <a:alpha val="40000"/>
              </a:srgbClr>
            </a:outerShdw>
          </a:effectLst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B5945D8A-6FC7-29B6-BD18-18195E141A30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7930AF82-D3B0-3936-175D-3CA30BBC8053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6052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71E457-F94C-3E31-333D-DFA0E591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CA4C6B9-9D85-D92D-AAAA-AB9A74C30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05DEDF2-398D-2490-7F53-8678F1F19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48DC00-B04E-AF87-513E-AE04512C6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F3B1-9449-4E8C-BFE4-AA5A7EE4482C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77D79D-8B45-E3D6-DFF4-307C131B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E782BF-CD82-8259-86A5-F06F824CF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492608-3CEB-41EA-959F-339AF64BD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00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3CDA49F-0BE4-97E3-8218-6BC601D9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EA540D7-CC3B-4252-BE1E-FD23E1BDD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0D4C4A-7F70-6079-688B-FA01989DD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0F3B1-9449-4E8C-BFE4-AA5A7EE4482C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A522D89D-BF47-ACE2-B752-E6F7D9F8CC3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673E1D-D877-FE0C-2CB2-3313E6E484D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92DD49-1251-B28B-1652-ABD9B39409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397EF1B-3CF6-2F47-6F34-C5B60875A419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5D22B0CA-5B6D-E755-A7BE-DB51B2B4830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CFC5D16B-D53C-823C-1352-55E4FC32D41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7E9FDE4-F09C-3AEC-C53B-7B5E0A48E78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E5291D-15BB-04FA-EEFE-465C84F3C67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0DE8A5-26A1-BB90-0178-61947C48D2E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2185802-1C66-6F07-92B3-97D4965971D9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7977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4698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Đồ họa 4">
            <a:extLst>
              <a:ext uri="{FF2B5EF4-FFF2-40B4-BE49-F238E27FC236}">
                <a16:creationId xmlns:a16="http://schemas.microsoft.com/office/drawing/2014/main" id="{37DEE0FF-D2BA-1DC6-53E5-6B88C6C7E9AB}"/>
              </a:ext>
            </a:extLst>
          </p:cNvPr>
          <p:cNvGrpSpPr/>
          <p:nvPr/>
        </p:nvGrpSpPr>
        <p:grpSpPr>
          <a:xfrm>
            <a:off x="995477" y="2081398"/>
            <a:ext cx="1959634" cy="2851357"/>
            <a:chOff x="4988357" y="4168"/>
            <a:chExt cx="1959634" cy="2851357"/>
          </a:xfrm>
        </p:grpSpPr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9A391090-2781-F25F-FC72-88559008FC2C}"/>
                </a:ext>
              </a:extLst>
            </p:cNvPr>
            <p:cNvSpPr/>
            <p:nvPr/>
          </p:nvSpPr>
          <p:spPr>
            <a:xfrm>
              <a:off x="5018583" y="34203"/>
              <a:ext cx="1898919" cy="2790196"/>
            </a:xfrm>
            <a:custGeom>
              <a:avLst/>
              <a:gdLst>
                <a:gd name="connsiteX0" fmla="*/ 1768968 w 1898919"/>
                <a:gd name="connsiteY0" fmla="*/ 1862151 h 2790196"/>
                <a:gd name="connsiteX1" fmla="*/ 1497625 w 1898919"/>
                <a:gd name="connsiteY1" fmla="*/ 1847602 h 2790196"/>
                <a:gd name="connsiteX2" fmla="*/ 1892459 w 1898919"/>
                <a:gd name="connsiteY2" fmla="*/ 860686 h 2790196"/>
                <a:gd name="connsiteX3" fmla="*/ 948173 w 1898919"/>
                <a:gd name="connsiteY3" fmla="*/ 307 h 2790196"/>
                <a:gd name="connsiteX4" fmla="*/ 1519 w 1898919"/>
                <a:gd name="connsiteY4" fmla="*/ 801817 h 2790196"/>
                <a:gd name="connsiteX5" fmla="*/ 184557 w 1898919"/>
                <a:gd name="connsiteY5" fmla="*/ 1141841 h 2790196"/>
                <a:gd name="connsiteX6" fmla="*/ 496838 w 1898919"/>
                <a:gd name="connsiteY6" fmla="*/ 1128646 h 2790196"/>
                <a:gd name="connsiteX7" fmla="*/ 930580 w 1898919"/>
                <a:gd name="connsiteY7" fmla="*/ 964216 h 2790196"/>
                <a:gd name="connsiteX8" fmla="*/ 997232 w 1898919"/>
                <a:gd name="connsiteY8" fmla="*/ 1040679 h 2790196"/>
                <a:gd name="connsiteX9" fmla="*/ 955955 w 1898919"/>
                <a:gd name="connsiteY9" fmla="*/ 1227439 h 2790196"/>
                <a:gd name="connsiteX10" fmla="*/ 519168 w 1898919"/>
                <a:gd name="connsiteY10" fmla="*/ 1625318 h 2790196"/>
                <a:gd name="connsiteX11" fmla="*/ 158505 w 1898919"/>
                <a:gd name="connsiteY11" fmla="*/ 1948087 h 2790196"/>
                <a:gd name="connsiteX12" fmla="*/ 39074 w 1898919"/>
                <a:gd name="connsiteY12" fmla="*/ 2652495 h 2790196"/>
                <a:gd name="connsiteX13" fmla="*/ 43472 w 1898919"/>
                <a:gd name="connsiteY13" fmla="*/ 2665352 h 2790196"/>
                <a:gd name="connsiteX14" fmla="*/ 156814 w 1898919"/>
                <a:gd name="connsiteY14" fmla="*/ 2752303 h 2790196"/>
                <a:gd name="connsiteX15" fmla="*/ 794909 w 1898919"/>
                <a:gd name="connsiteY15" fmla="*/ 2790197 h 2790196"/>
                <a:gd name="connsiteX16" fmla="*/ 1790960 w 1898919"/>
                <a:gd name="connsiteY16" fmla="*/ 2673811 h 2790196"/>
                <a:gd name="connsiteX17" fmla="*/ 1889753 w 1898919"/>
                <a:gd name="connsiteY17" fmla="*/ 2084435 h 2790196"/>
                <a:gd name="connsiteX18" fmla="*/ 1768968 w 1898919"/>
                <a:gd name="connsiteY18" fmla="*/ 1862151 h 2790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98919" h="2790196">
                  <a:moveTo>
                    <a:pt x="1768968" y="1862151"/>
                  </a:moveTo>
                  <a:cubicBezTo>
                    <a:pt x="1726338" y="1842527"/>
                    <a:pt x="1659010" y="1833731"/>
                    <a:pt x="1497625" y="1847602"/>
                  </a:cubicBezTo>
                  <a:cubicBezTo>
                    <a:pt x="1728368" y="1631408"/>
                    <a:pt x="1938811" y="1344840"/>
                    <a:pt x="1892459" y="860686"/>
                  </a:cubicBezTo>
                  <a:cubicBezTo>
                    <a:pt x="1850844" y="423222"/>
                    <a:pt x="1540932" y="-13226"/>
                    <a:pt x="948173" y="307"/>
                  </a:cubicBezTo>
                  <a:cubicBezTo>
                    <a:pt x="313461" y="13840"/>
                    <a:pt x="30615" y="499347"/>
                    <a:pt x="1519" y="801817"/>
                  </a:cubicBezTo>
                  <a:cubicBezTo>
                    <a:pt x="-11676" y="937150"/>
                    <a:pt x="62081" y="1073836"/>
                    <a:pt x="184557" y="1141841"/>
                  </a:cubicBezTo>
                  <a:cubicBezTo>
                    <a:pt x="289778" y="1200372"/>
                    <a:pt x="409210" y="1195297"/>
                    <a:pt x="496838" y="1128646"/>
                  </a:cubicBezTo>
                  <a:cubicBezTo>
                    <a:pt x="668710" y="998049"/>
                    <a:pt x="809457" y="903316"/>
                    <a:pt x="930580" y="964216"/>
                  </a:cubicBezTo>
                  <a:cubicBezTo>
                    <a:pt x="965090" y="981809"/>
                    <a:pt x="987758" y="1007523"/>
                    <a:pt x="997232" y="1040679"/>
                  </a:cubicBezTo>
                  <a:cubicBezTo>
                    <a:pt x="1012118" y="1090753"/>
                    <a:pt x="997232" y="1157066"/>
                    <a:pt x="955955" y="1227439"/>
                  </a:cubicBezTo>
                  <a:cubicBezTo>
                    <a:pt x="918738" y="1291045"/>
                    <a:pt x="678184" y="1492353"/>
                    <a:pt x="519168" y="1625318"/>
                  </a:cubicBezTo>
                  <a:cubicBezTo>
                    <a:pt x="357106" y="1760989"/>
                    <a:pt x="217037" y="1878391"/>
                    <a:pt x="158505" y="1948087"/>
                  </a:cubicBezTo>
                  <a:cubicBezTo>
                    <a:pt x="4564" y="2131463"/>
                    <a:pt x="-39081" y="2388258"/>
                    <a:pt x="39074" y="2652495"/>
                  </a:cubicBezTo>
                  <a:lnTo>
                    <a:pt x="43472" y="2665352"/>
                  </a:lnTo>
                  <a:cubicBezTo>
                    <a:pt x="70201" y="2729297"/>
                    <a:pt x="135499" y="2746552"/>
                    <a:pt x="156814" y="2752303"/>
                  </a:cubicBezTo>
                  <a:cubicBezTo>
                    <a:pt x="241059" y="2774634"/>
                    <a:pt x="503266" y="2790197"/>
                    <a:pt x="794909" y="2790197"/>
                  </a:cubicBezTo>
                  <a:cubicBezTo>
                    <a:pt x="1207674" y="2790197"/>
                    <a:pt x="1679310" y="2759409"/>
                    <a:pt x="1790960" y="2673811"/>
                  </a:cubicBezTo>
                  <a:cubicBezTo>
                    <a:pt x="1902948" y="2587874"/>
                    <a:pt x="1899226" y="2168003"/>
                    <a:pt x="1889753" y="2084435"/>
                  </a:cubicBezTo>
                  <a:cubicBezTo>
                    <a:pt x="1881294" y="2009664"/>
                    <a:pt x="1859641" y="1904104"/>
                    <a:pt x="1768968" y="1862151"/>
                  </a:cubicBezTo>
                  <a:close/>
                </a:path>
              </a:pathLst>
            </a:custGeom>
            <a:solidFill>
              <a:srgbClr val="AFE9F9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7EF7A218-1B70-BA9C-217A-F8579260A101}"/>
                </a:ext>
              </a:extLst>
            </p:cNvPr>
            <p:cNvSpPr/>
            <p:nvPr/>
          </p:nvSpPr>
          <p:spPr>
            <a:xfrm>
              <a:off x="4988357" y="4168"/>
              <a:ext cx="1959634" cy="2851357"/>
            </a:xfrm>
            <a:custGeom>
              <a:avLst/>
              <a:gdLst>
                <a:gd name="connsiteX0" fmla="*/ 825135 w 1959634"/>
                <a:gd name="connsiteY0" fmla="*/ 2851358 h 2851357"/>
                <a:gd name="connsiteX1" fmla="*/ 179258 w 1959634"/>
                <a:gd name="connsiteY1" fmla="*/ 2812450 h 2851357"/>
                <a:gd name="connsiteX2" fmla="*/ 45617 w 1959634"/>
                <a:gd name="connsiteY2" fmla="*/ 2707905 h 2851357"/>
                <a:gd name="connsiteX3" fmla="*/ 40542 w 1959634"/>
                <a:gd name="connsiteY3" fmla="*/ 2693695 h 2851357"/>
                <a:gd name="connsiteX4" fmla="*/ 165387 w 1959634"/>
                <a:gd name="connsiteY4" fmla="*/ 1959514 h 2851357"/>
                <a:gd name="connsiteX5" fmla="*/ 528756 w 1959634"/>
                <a:gd name="connsiteY5" fmla="*/ 1634038 h 2851357"/>
                <a:gd name="connsiteX6" fmla="*/ 960130 w 1959634"/>
                <a:gd name="connsiteY6" fmla="*/ 1242925 h 2851357"/>
                <a:gd name="connsiteX7" fmla="*/ 998361 w 1959634"/>
                <a:gd name="connsiteY7" fmla="*/ 1080187 h 2851357"/>
                <a:gd name="connsiteX8" fmla="*/ 946935 w 1959634"/>
                <a:gd name="connsiteY8" fmla="*/ 1022332 h 2851357"/>
                <a:gd name="connsiteX9" fmla="*/ 545335 w 1959634"/>
                <a:gd name="connsiteY9" fmla="*/ 1183717 h 2851357"/>
                <a:gd name="connsiteX10" fmla="*/ 199897 w 1959634"/>
                <a:gd name="connsiteY10" fmla="*/ 1199280 h 2851357"/>
                <a:gd name="connsiteX11" fmla="*/ 1634 w 1959634"/>
                <a:gd name="connsiteY11" fmla="*/ 829483 h 2851357"/>
                <a:gd name="connsiteX12" fmla="*/ 978061 w 1959634"/>
                <a:gd name="connsiteY12" fmla="*/ 230 h 2851357"/>
                <a:gd name="connsiteX13" fmla="*/ 1953136 w 1959634"/>
                <a:gd name="connsiteY13" fmla="*/ 888014 h 2851357"/>
                <a:gd name="connsiteX14" fmla="*/ 1608375 w 1959634"/>
                <a:gd name="connsiteY14" fmla="*/ 1841774 h 2851357"/>
                <a:gd name="connsiteX15" fmla="*/ 1812051 w 1959634"/>
                <a:gd name="connsiteY15" fmla="*/ 1864442 h 2851357"/>
                <a:gd name="connsiteX16" fmla="*/ 1950429 w 1959634"/>
                <a:gd name="connsiteY16" fmla="*/ 2112102 h 2851357"/>
                <a:gd name="connsiteX17" fmla="*/ 1839795 w 1959634"/>
                <a:gd name="connsiteY17" fmla="*/ 2728882 h 2851357"/>
                <a:gd name="connsiteX18" fmla="*/ 825135 w 1959634"/>
                <a:gd name="connsiteY18" fmla="*/ 2851358 h 2851357"/>
                <a:gd name="connsiteX19" fmla="*/ 880284 w 1959634"/>
                <a:gd name="connsiteY19" fmla="*/ 945193 h 2851357"/>
                <a:gd name="connsiteX20" fmla="*/ 974678 w 1959634"/>
                <a:gd name="connsiteY20" fmla="*/ 967861 h 2851357"/>
                <a:gd name="connsiteX21" fmla="*/ 1056893 w 1959634"/>
                <a:gd name="connsiteY21" fmla="*/ 1062932 h 2851357"/>
                <a:gd name="connsiteX22" fmla="*/ 1012572 w 1959634"/>
                <a:gd name="connsiteY22" fmla="*/ 1273714 h 2851357"/>
                <a:gd name="connsiteX23" fmla="*/ 569018 w 1959634"/>
                <a:gd name="connsiteY23" fmla="*/ 1679374 h 2851357"/>
                <a:gd name="connsiteX24" fmla="*/ 211738 w 1959634"/>
                <a:gd name="connsiteY24" fmla="*/ 1998760 h 2851357"/>
                <a:gd name="connsiteX25" fmla="*/ 98059 w 1959634"/>
                <a:gd name="connsiteY25" fmla="*/ 2675087 h 2851357"/>
                <a:gd name="connsiteX26" fmla="*/ 102119 w 1959634"/>
                <a:gd name="connsiteY26" fmla="*/ 2686252 h 2851357"/>
                <a:gd name="connsiteX27" fmla="*/ 194822 w 1959634"/>
                <a:gd name="connsiteY27" fmla="*/ 2753918 h 2851357"/>
                <a:gd name="connsiteX28" fmla="*/ 825135 w 1959634"/>
                <a:gd name="connsiteY28" fmla="*/ 2790458 h 2851357"/>
                <a:gd name="connsiteX29" fmla="*/ 1802578 w 1959634"/>
                <a:gd name="connsiteY29" fmla="*/ 2680500 h 2851357"/>
                <a:gd name="connsiteX30" fmla="*/ 1889529 w 1959634"/>
                <a:gd name="connsiteY30" fmla="*/ 2118868 h 2851357"/>
                <a:gd name="connsiteX31" fmla="*/ 1786338 w 1959634"/>
                <a:gd name="connsiteY31" fmla="*/ 1919929 h 2851357"/>
                <a:gd name="connsiteX32" fmla="*/ 1530220 w 1959634"/>
                <a:gd name="connsiteY32" fmla="*/ 1908087 h 2851357"/>
                <a:gd name="connsiteX33" fmla="*/ 1442592 w 1959634"/>
                <a:gd name="connsiteY33" fmla="*/ 1915530 h 2851357"/>
                <a:gd name="connsiteX34" fmla="*/ 1506537 w 1959634"/>
                <a:gd name="connsiteY34" fmla="*/ 1855307 h 2851357"/>
                <a:gd name="connsiteX35" fmla="*/ 1891898 w 1959634"/>
                <a:gd name="connsiteY35" fmla="*/ 893428 h 2851357"/>
                <a:gd name="connsiteX36" fmla="*/ 979415 w 1959634"/>
                <a:gd name="connsiteY36" fmla="*/ 61130 h 2851357"/>
                <a:gd name="connsiteX37" fmla="*/ 62195 w 1959634"/>
                <a:gd name="connsiteY37" fmla="*/ 835235 h 2851357"/>
                <a:gd name="connsiteX38" fmla="*/ 229670 w 1959634"/>
                <a:gd name="connsiteY38" fmla="*/ 1145824 h 2851357"/>
                <a:gd name="connsiteX39" fmla="*/ 508794 w 1959634"/>
                <a:gd name="connsiteY39" fmla="*/ 1134997 h 2851357"/>
                <a:gd name="connsiteX40" fmla="*/ 880284 w 1959634"/>
                <a:gd name="connsiteY40" fmla="*/ 945193 h 285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59634" h="2851357">
                  <a:moveTo>
                    <a:pt x="825135" y="2851358"/>
                  </a:moveTo>
                  <a:cubicBezTo>
                    <a:pt x="526049" y="2851358"/>
                    <a:pt x="266548" y="2835795"/>
                    <a:pt x="179258" y="2812450"/>
                  </a:cubicBezTo>
                  <a:cubicBezTo>
                    <a:pt x="112269" y="2794857"/>
                    <a:pt x="67270" y="2759670"/>
                    <a:pt x="45617" y="2707905"/>
                  </a:cubicBezTo>
                  <a:lnTo>
                    <a:pt x="40542" y="2693695"/>
                  </a:lnTo>
                  <a:cubicBezTo>
                    <a:pt x="-40996" y="2417954"/>
                    <a:pt x="4679" y="2150672"/>
                    <a:pt x="165387" y="1959514"/>
                  </a:cubicBezTo>
                  <a:cubicBezTo>
                    <a:pt x="225610" y="1887787"/>
                    <a:pt x="366018" y="1770386"/>
                    <a:pt x="528756" y="1634038"/>
                  </a:cubicBezTo>
                  <a:cubicBezTo>
                    <a:pt x="677961" y="1509193"/>
                    <a:pt x="925620" y="1301795"/>
                    <a:pt x="960130" y="1242925"/>
                  </a:cubicBezTo>
                  <a:cubicBezTo>
                    <a:pt x="996670" y="1180672"/>
                    <a:pt x="1010542" y="1121464"/>
                    <a:pt x="998361" y="1080187"/>
                  </a:cubicBezTo>
                  <a:cubicBezTo>
                    <a:pt x="990918" y="1054812"/>
                    <a:pt x="974340" y="1035866"/>
                    <a:pt x="946935" y="1022332"/>
                  </a:cubicBezTo>
                  <a:cubicBezTo>
                    <a:pt x="841714" y="969214"/>
                    <a:pt x="708411" y="1059887"/>
                    <a:pt x="545335" y="1183717"/>
                  </a:cubicBezTo>
                  <a:cubicBezTo>
                    <a:pt x="447895" y="1257812"/>
                    <a:pt x="315607" y="1263564"/>
                    <a:pt x="199897" y="1199280"/>
                  </a:cubicBezTo>
                  <a:cubicBezTo>
                    <a:pt x="66932" y="1125186"/>
                    <a:pt x="-12576" y="976658"/>
                    <a:pt x="1634" y="829483"/>
                  </a:cubicBezTo>
                  <a:cubicBezTo>
                    <a:pt x="31746" y="516187"/>
                    <a:pt x="323727" y="14440"/>
                    <a:pt x="978061" y="230"/>
                  </a:cubicBezTo>
                  <a:cubicBezTo>
                    <a:pt x="1591797" y="-11612"/>
                    <a:pt x="1910168" y="436002"/>
                    <a:pt x="1953136" y="888014"/>
                  </a:cubicBezTo>
                  <a:cubicBezTo>
                    <a:pt x="1997796" y="1355252"/>
                    <a:pt x="1804608" y="1642834"/>
                    <a:pt x="1608375" y="1841774"/>
                  </a:cubicBezTo>
                  <a:cubicBezTo>
                    <a:pt x="1722732" y="1836699"/>
                    <a:pt x="1774158" y="1847187"/>
                    <a:pt x="1812051" y="1864442"/>
                  </a:cubicBezTo>
                  <a:cubicBezTo>
                    <a:pt x="1916934" y="1912485"/>
                    <a:pt x="1941294" y="2028872"/>
                    <a:pt x="1950429" y="2112102"/>
                  </a:cubicBezTo>
                  <a:cubicBezTo>
                    <a:pt x="1957196" y="2173340"/>
                    <a:pt x="1972421" y="2627382"/>
                    <a:pt x="1839795" y="2728882"/>
                  </a:cubicBezTo>
                  <a:cubicBezTo>
                    <a:pt x="1691267" y="2842562"/>
                    <a:pt x="1025767" y="2851358"/>
                    <a:pt x="825135" y="2851358"/>
                  </a:cubicBezTo>
                  <a:close/>
                  <a:moveTo>
                    <a:pt x="880284" y="945193"/>
                  </a:moveTo>
                  <a:cubicBezTo>
                    <a:pt x="912425" y="945193"/>
                    <a:pt x="943890" y="952298"/>
                    <a:pt x="974678" y="967861"/>
                  </a:cubicBezTo>
                  <a:cubicBezTo>
                    <a:pt x="1016970" y="989514"/>
                    <a:pt x="1044713" y="1021317"/>
                    <a:pt x="1056893" y="1062932"/>
                  </a:cubicBezTo>
                  <a:cubicBezTo>
                    <a:pt x="1074148" y="1121126"/>
                    <a:pt x="1058247" y="1195897"/>
                    <a:pt x="1012572" y="1273714"/>
                  </a:cubicBezTo>
                  <a:cubicBezTo>
                    <a:pt x="975693" y="1336643"/>
                    <a:pt x="781829" y="1501411"/>
                    <a:pt x="569018" y="1679374"/>
                  </a:cubicBezTo>
                  <a:cubicBezTo>
                    <a:pt x="407295" y="1815046"/>
                    <a:pt x="268578" y="1931094"/>
                    <a:pt x="211738" y="1998760"/>
                  </a:cubicBezTo>
                  <a:cubicBezTo>
                    <a:pt x="64564" y="2174016"/>
                    <a:pt x="22949" y="2420661"/>
                    <a:pt x="98059" y="2675087"/>
                  </a:cubicBezTo>
                  <a:lnTo>
                    <a:pt x="102119" y="2686252"/>
                  </a:lnTo>
                  <a:cubicBezTo>
                    <a:pt x="122419" y="2734972"/>
                    <a:pt x="174860" y="2748843"/>
                    <a:pt x="194822" y="2753918"/>
                  </a:cubicBezTo>
                  <a:cubicBezTo>
                    <a:pt x="276360" y="2775572"/>
                    <a:pt x="535523" y="2790458"/>
                    <a:pt x="825135" y="2790458"/>
                  </a:cubicBezTo>
                  <a:cubicBezTo>
                    <a:pt x="1331619" y="2790458"/>
                    <a:pt x="1715288" y="2747152"/>
                    <a:pt x="1802578" y="2680500"/>
                  </a:cubicBezTo>
                  <a:cubicBezTo>
                    <a:pt x="1893251" y="2611142"/>
                    <a:pt x="1902724" y="2235931"/>
                    <a:pt x="1889529" y="2118868"/>
                  </a:cubicBezTo>
                  <a:cubicBezTo>
                    <a:pt x="1881748" y="2050525"/>
                    <a:pt x="1863140" y="1955454"/>
                    <a:pt x="1786338" y="1919929"/>
                  </a:cubicBezTo>
                  <a:cubicBezTo>
                    <a:pt x="1755550" y="1905719"/>
                    <a:pt x="1701078" y="1893539"/>
                    <a:pt x="1530220" y="1908087"/>
                  </a:cubicBezTo>
                  <a:lnTo>
                    <a:pt x="1442592" y="1915530"/>
                  </a:lnTo>
                  <a:lnTo>
                    <a:pt x="1506537" y="1855307"/>
                  </a:lnTo>
                  <a:cubicBezTo>
                    <a:pt x="1723070" y="1652308"/>
                    <a:pt x="1938249" y="1379273"/>
                    <a:pt x="1891898" y="893428"/>
                  </a:cubicBezTo>
                  <a:cubicBezTo>
                    <a:pt x="1851975" y="469835"/>
                    <a:pt x="1553904" y="47258"/>
                    <a:pt x="979415" y="61130"/>
                  </a:cubicBezTo>
                  <a:cubicBezTo>
                    <a:pt x="364327" y="74325"/>
                    <a:pt x="90277" y="542915"/>
                    <a:pt x="62195" y="835235"/>
                  </a:cubicBezTo>
                  <a:cubicBezTo>
                    <a:pt x="50354" y="958388"/>
                    <a:pt x="117682" y="1083232"/>
                    <a:pt x="229670" y="1145824"/>
                  </a:cubicBezTo>
                  <a:cubicBezTo>
                    <a:pt x="324065" y="1198604"/>
                    <a:pt x="430978" y="1194205"/>
                    <a:pt x="508794" y="1134997"/>
                  </a:cubicBezTo>
                  <a:cubicBezTo>
                    <a:pt x="648526" y="1028761"/>
                    <a:pt x="769310" y="945193"/>
                    <a:pt x="880284" y="945193"/>
                  </a:cubicBezTo>
                  <a:close/>
                </a:path>
              </a:pathLst>
            </a:custGeom>
            <a:solidFill>
              <a:srgbClr val="79C9E8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2E19FF4C-31BD-A996-88AF-7FD556699FE2}"/>
                </a:ext>
              </a:extLst>
            </p:cNvPr>
            <p:cNvSpPr/>
            <p:nvPr/>
          </p:nvSpPr>
          <p:spPr>
            <a:xfrm>
              <a:off x="5120248" y="136009"/>
              <a:ext cx="1695722" cy="2587905"/>
            </a:xfrm>
            <a:custGeom>
              <a:avLst/>
              <a:gdLst>
                <a:gd name="connsiteX0" fmla="*/ 1073191 w 1695722"/>
                <a:gd name="connsiteY0" fmla="*/ 1889249 h 2587905"/>
                <a:gd name="connsiteX1" fmla="*/ 1071499 w 1695722"/>
                <a:gd name="connsiteY1" fmla="*/ 1865227 h 2587905"/>
                <a:gd name="connsiteX2" fmla="*/ 1042741 w 1695722"/>
                <a:gd name="connsiteY2" fmla="*/ 1862859 h 2587905"/>
                <a:gd name="connsiteX3" fmla="*/ 996728 w 1695722"/>
                <a:gd name="connsiteY3" fmla="*/ 1903120 h 2587905"/>
                <a:gd name="connsiteX4" fmla="*/ 991653 w 1695722"/>
                <a:gd name="connsiteY4" fmla="*/ 1926804 h 2587905"/>
                <a:gd name="connsiteX5" fmla="*/ 1010261 w 1695722"/>
                <a:gd name="connsiteY5" fmla="*/ 1938645 h 2587905"/>
                <a:gd name="connsiteX6" fmla="*/ 1012968 w 1695722"/>
                <a:gd name="connsiteY6" fmla="*/ 1938645 h 2587905"/>
                <a:gd name="connsiteX7" fmla="*/ 1073529 w 1695722"/>
                <a:gd name="connsiteY7" fmla="*/ 1929849 h 2587905"/>
                <a:gd name="connsiteX8" fmla="*/ 1090784 w 1695722"/>
                <a:gd name="connsiteY8" fmla="*/ 1906842 h 2587905"/>
                <a:gd name="connsiteX9" fmla="*/ 1073191 w 1695722"/>
                <a:gd name="connsiteY9" fmla="*/ 1889249 h 2587905"/>
                <a:gd name="connsiteX10" fmla="*/ 752113 w 1695722"/>
                <a:gd name="connsiteY10" fmla="*/ 47367 h 2587905"/>
                <a:gd name="connsiteX11" fmla="*/ 754482 w 1695722"/>
                <a:gd name="connsiteY11" fmla="*/ 47367 h 2587905"/>
                <a:gd name="connsiteX12" fmla="*/ 849892 w 1695722"/>
                <a:gd name="connsiteY12" fmla="*/ 40938 h 2587905"/>
                <a:gd name="connsiteX13" fmla="*/ 872898 w 1695722"/>
                <a:gd name="connsiteY13" fmla="*/ 40600 h 2587905"/>
                <a:gd name="connsiteX14" fmla="*/ 892860 w 1695722"/>
                <a:gd name="connsiteY14" fmla="*/ 20300 h 2587905"/>
                <a:gd name="connsiteX15" fmla="*/ 872221 w 1695722"/>
                <a:gd name="connsiteY15" fmla="*/ 0 h 2587905"/>
                <a:gd name="connsiteX16" fmla="*/ 849215 w 1695722"/>
                <a:gd name="connsiteY16" fmla="*/ 338 h 2587905"/>
                <a:gd name="connsiteX17" fmla="*/ 750083 w 1695722"/>
                <a:gd name="connsiteY17" fmla="*/ 6767 h 2587905"/>
                <a:gd name="connsiteX18" fmla="*/ 732152 w 1695722"/>
                <a:gd name="connsiteY18" fmla="*/ 29435 h 2587905"/>
                <a:gd name="connsiteX19" fmla="*/ 752113 w 1695722"/>
                <a:gd name="connsiteY19" fmla="*/ 47367 h 2587905"/>
                <a:gd name="connsiteX20" fmla="*/ 518326 w 1695722"/>
                <a:gd name="connsiteY20" fmla="*/ 105221 h 2587905"/>
                <a:gd name="connsiteX21" fmla="*/ 525769 w 1695722"/>
                <a:gd name="connsiteY21" fmla="*/ 103868 h 2587905"/>
                <a:gd name="connsiteX22" fmla="*/ 638095 w 1695722"/>
                <a:gd name="connsiteY22" fmla="*/ 68005 h 2587905"/>
                <a:gd name="connsiteX23" fmla="*/ 652982 w 1695722"/>
                <a:gd name="connsiteY23" fmla="*/ 43307 h 2587905"/>
                <a:gd name="connsiteX24" fmla="*/ 628284 w 1695722"/>
                <a:gd name="connsiteY24" fmla="*/ 28420 h 2587905"/>
                <a:gd name="connsiteX25" fmla="*/ 510544 w 1695722"/>
                <a:gd name="connsiteY25" fmla="*/ 65975 h 2587905"/>
                <a:gd name="connsiteX26" fmla="*/ 499040 w 1695722"/>
                <a:gd name="connsiteY26" fmla="*/ 92365 h 2587905"/>
                <a:gd name="connsiteX27" fmla="*/ 518326 w 1695722"/>
                <a:gd name="connsiteY27" fmla="*/ 105221 h 2587905"/>
                <a:gd name="connsiteX28" fmla="*/ 960526 w 1695722"/>
                <a:gd name="connsiteY28" fmla="*/ 1206832 h 2587905"/>
                <a:gd name="connsiteX29" fmla="*/ 978119 w 1695722"/>
                <a:gd name="connsiteY29" fmla="*/ 1196682 h 2587905"/>
                <a:gd name="connsiteX30" fmla="*/ 1028531 w 1695722"/>
                <a:gd name="connsiteY30" fmla="*/ 1081649 h 2587905"/>
                <a:gd name="connsiteX31" fmla="*/ 1014659 w 1695722"/>
                <a:gd name="connsiteY31" fmla="*/ 1056612 h 2587905"/>
                <a:gd name="connsiteX32" fmla="*/ 989623 w 1695722"/>
                <a:gd name="connsiteY32" fmla="*/ 1070484 h 2587905"/>
                <a:gd name="connsiteX33" fmla="*/ 943271 w 1695722"/>
                <a:gd name="connsiteY33" fmla="*/ 1176382 h 2587905"/>
                <a:gd name="connsiteX34" fmla="*/ 950714 w 1695722"/>
                <a:gd name="connsiteY34" fmla="*/ 1204125 h 2587905"/>
                <a:gd name="connsiteX35" fmla="*/ 960526 w 1695722"/>
                <a:gd name="connsiteY35" fmla="*/ 1206832 h 2587905"/>
                <a:gd name="connsiteX36" fmla="*/ 46690 w 1695722"/>
                <a:gd name="connsiteY36" fmla="*/ 856658 h 2587905"/>
                <a:gd name="connsiteX37" fmla="*/ 56163 w 1695722"/>
                <a:gd name="connsiteY37" fmla="*/ 854290 h 2587905"/>
                <a:gd name="connsiteX38" fmla="*/ 64621 w 1695722"/>
                <a:gd name="connsiteY38" fmla="*/ 826885 h 2587905"/>
                <a:gd name="connsiteX39" fmla="*/ 40600 w 1695722"/>
                <a:gd name="connsiteY39" fmla="*/ 732828 h 2587905"/>
                <a:gd name="connsiteX40" fmla="*/ 40938 w 1695722"/>
                <a:gd name="connsiteY40" fmla="*/ 720987 h 2587905"/>
                <a:gd name="connsiteX41" fmla="*/ 21653 w 1695722"/>
                <a:gd name="connsiteY41" fmla="*/ 699672 h 2587905"/>
                <a:gd name="connsiteX42" fmla="*/ 338 w 1695722"/>
                <a:gd name="connsiteY42" fmla="*/ 718957 h 2587905"/>
                <a:gd name="connsiteX43" fmla="*/ 0 w 1695722"/>
                <a:gd name="connsiteY43" fmla="*/ 732828 h 2587905"/>
                <a:gd name="connsiteX44" fmla="*/ 28758 w 1695722"/>
                <a:gd name="connsiteY44" fmla="*/ 846170 h 2587905"/>
                <a:gd name="connsiteX45" fmla="*/ 46690 w 1695722"/>
                <a:gd name="connsiteY45" fmla="*/ 856658 h 2587905"/>
                <a:gd name="connsiteX46" fmla="*/ 147175 w 1695722"/>
                <a:gd name="connsiteY46" fmla="*/ 403969 h 2587905"/>
                <a:gd name="connsiteX47" fmla="*/ 164091 w 1695722"/>
                <a:gd name="connsiteY47" fmla="*/ 395172 h 2587905"/>
                <a:gd name="connsiteX48" fmla="*/ 237171 w 1695722"/>
                <a:gd name="connsiteY48" fmla="*/ 302808 h 2587905"/>
                <a:gd name="connsiteX49" fmla="*/ 235818 w 1695722"/>
                <a:gd name="connsiteY49" fmla="*/ 274049 h 2587905"/>
                <a:gd name="connsiteX50" fmla="*/ 207060 w 1695722"/>
                <a:gd name="connsiteY50" fmla="*/ 275403 h 2587905"/>
                <a:gd name="connsiteX51" fmla="*/ 130258 w 1695722"/>
                <a:gd name="connsiteY51" fmla="*/ 372504 h 2587905"/>
                <a:gd name="connsiteX52" fmla="*/ 135671 w 1695722"/>
                <a:gd name="connsiteY52" fmla="*/ 400586 h 2587905"/>
                <a:gd name="connsiteX53" fmla="*/ 147175 w 1695722"/>
                <a:gd name="connsiteY53" fmla="*/ 403969 h 2587905"/>
                <a:gd name="connsiteX54" fmla="*/ 310251 w 1695722"/>
                <a:gd name="connsiteY54" fmla="*/ 226683 h 2587905"/>
                <a:gd name="connsiteX55" fmla="*/ 323108 w 1695722"/>
                <a:gd name="connsiteY55" fmla="*/ 222284 h 2587905"/>
                <a:gd name="connsiteX56" fmla="*/ 420209 w 1695722"/>
                <a:gd name="connsiteY56" fmla="*/ 155633 h 2587905"/>
                <a:gd name="connsiteX57" fmla="*/ 427652 w 1695722"/>
                <a:gd name="connsiteY57" fmla="*/ 127890 h 2587905"/>
                <a:gd name="connsiteX58" fmla="*/ 399909 w 1695722"/>
                <a:gd name="connsiteY58" fmla="*/ 120446 h 2587905"/>
                <a:gd name="connsiteX59" fmla="*/ 297733 w 1695722"/>
                <a:gd name="connsiteY59" fmla="*/ 190481 h 2587905"/>
                <a:gd name="connsiteX60" fmla="*/ 294688 w 1695722"/>
                <a:gd name="connsiteY60" fmla="*/ 218901 h 2587905"/>
                <a:gd name="connsiteX61" fmla="*/ 310251 w 1695722"/>
                <a:gd name="connsiteY61" fmla="*/ 226683 h 2587905"/>
                <a:gd name="connsiteX62" fmla="*/ 234126 w 1695722"/>
                <a:gd name="connsiteY62" fmla="*/ 979811 h 2587905"/>
                <a:gd name="connsiteX63" fmla="*/ 241908 w 1695722"/>
                <a:gd name="connsiteY63" fmla="*/ 979473 h 2587905"/>
                <a:gd name="connsiteX64" fmla="*/ 261193 w 1695722"/>
                <a:gd name="connsiteY64" fmla="*/ 958158 h 2587905"/>
                <a:gd name="connsiteX65" fmla="*/ 239878 w 1695722"/>
                <a:gd name="connsiteY65" fmla="*/ 938873 h 2587905"/>
                <a:gd name="connsiteX66" fmla="*/ 234126 w 1695722"/>
                <a:gd name="connsiteY66" fmla="*/ 938873 h 2587905"/>
                <a:gd name="connsiteX67" fmla="*/ 138378 w 1695722"/>
                <a:gd name="connsiteY67" fmla="*/ 907746 h 2587905"/>
                <a:gd name="connsiteX68" fmla="*/ 110296 w 1695722"/>
                <a:gd name="connsiteY68" fmla="*/ 913498 h 2587905"/>
                <a:gd name="connsiteX69" fmla="*/ 116048 w 1695722"/>
                <a:gd name="connsiteY69" fmla="*/ 941579 h 2587905"/>
                <a:gd name="connsiteX70" fmla="*/ 234126 w 1695722"/>
                <a:gd name="connsiteY70" fmla="*/ 979811 h 2587905"/>
                <a:gd name="connsiteX71" fmla="*/ 37555 w 1695722"/>
                <a:gd name="connsiteY71" fmla="*/ 620502 h 2587905"/>
                <a:gd name="connsiteX72" fmla="*/ 43307 w 1695722"/>
                <a:gd name="connsiteY72" fmla="*/ 621179 h 2587905"/>
                <a:gd name="connsiteX73" fmla="*/ 62930 w 1695722"/>
                <a:gd name="connsiteY73" fmla="*/ 606630 h 2587905"/>
                <a:gd name="connsiteX74" fmla="*/ 105221 w 1695722"/>
                <a:gd name="connsiteY74" fmla="*/ 497010 h 2587905"/>
                <a:gd name="connsiteX75" fmla="*/ 95748 w 1695722"/>
                <a:gd name="connsiteY75" fmla="*/ 469944 h 2587905"/>
                <a:gd name="connsiteX76" fmla="*/ 68682 w 1695722"/>
                <a:gd name="connsiteY76" fmla="*/ 479417 h 2587905"/>
                <a:gd name="connsiteX77" fmla="*/ 24022 w 1695722"/>
                <a:gd name="connsiteY77" fmla="*/ 595127 h 2587905"/>
                <a:gd name="connsiteX78" fmla="*/ 37555 w 1695722"/>
                <a:gd name="connsiteY78" fmla="*/ 620502 h 2587905"/>
                <a:gd name="connsiteX79" fmla="*/ 990638 w 1695722"/>
                <a:gd name="connsiteY79" fmla="*/ 48043 h 2587905"/>
                <a:gd name="connsiteX80" fmla="*/ 1106009 w 1695722"/>
                <a:gd name="connsiteY80" fmla="*/ 71388 h 2587905"/>
                <a:gd name="connsiteX81" fmla="*/ 1111422 w 1695722"/>
                <a:gd name="connsiteY81" fmla="*/ 72065 h 2587905"/>
                <a:gd name="connsiteX82" fmla="*/ 1131046 w 1695722"/>
                <a:gd name="connsiteY82" fmla="*/ 57178 h 2587905"/>
                <a:gd name="connsiteX83" fmla="*/ 1116836 w 1695722"/>
                <a:gd name="connsiteY83" fmla="*/ 32142 h 2587905"/>
                <a:gd name="connsiteX84" fmla="*/ 995713 w 1695722"/>
                <a:gd name="connsiteY84" fmla="*/ 7782 h 2587905"/>
                <a:gd name="connsiteX85" fmla="*/ 973044 w 1695722"/>
                <a:gd name="connsiteY85" fmla="*/ 25375 h 2587905"/>
                <a:gd name="connsiteX86" fmla="*/ 990638 w 1695722"/>
                <a:gd name="connsiteY86" fmla="*/ 48043 h 2587905"/>
                <a:gd name="connsiteX87" fmla="*/ 1001803 w 1695722"/>
                <a:gd name="connsiteY87" fmla="*/ 958496 h 2587905"/>
                <a:gd name="connsiteX88" fmla="*/ 1022102 w 1695722"/>
                <a:gd name="connsiteY88" fmla="*/ 977104 h 2587905"/>
                <a:gd name="connsiteX89" fmla="*/ 1023794 w 1695722"/>
                <a:gd name="connsiteY89" fmla="*/ 977104 h 2587905"/>
                <a:gd name="connsiteX90" fmla="*/ 1042402 w 1695722"/>
                <a:gd name="connsiteY90" fmla="*/ 955113 h 2587905"/>
                <a:gd name="connsiteX91" fmla="*/ 1001464 w 1695722"/>
                <a:gd name="connsiteY91" fmla="*/ 832298 h 2587905"/>
                <a:gd name="connsiteX92" fmla="*/ 973383 w 1695722"/>
                <a:gd name="connsiteY92" fmla="*/ 826208 h 2587905"/>
                <a:gd name="connsiteX93" fmla="*/ 967293 w 1695722"/>
                <a:gd name="connsiteY93" fmla="*/ 854290 h 2587905"/>
                <a:gd name="connsiteX94" fmla="*/ 1001803 w 1695722"/>
                <a:gd name="connsiteY94" fmla="*/ 958496 h 2587905"/>
                <a:gd name="connsiteX95" fmla="*/ 1152361 w 1695722"/>
                <a:gd name="connsiteY95" fmla="*/ 1817522 h 2587905"/>
                <a:gd name="connsiteX96" fmla="*/ 1165217 w 1695722"/>
                <a:gd name="connsiteY96" fmla="*/ 1812786 h 2587905"/>
                <a:gd name="connsiteX97" fmla="*/ 1257582 w 1695722"/>
                <a:gd name="connsiteY97" fmla="*/ 1733954 h 2587905"/>
                <a:gd name="connsiteX98" fmla="*/ 1259612 w 1695722"/>
                <a:gd name="connsiteY98" fmla="*/ 1705196 h 2587905"/>
                <a:gd name="connsiteX99" fmla="*/ 1230854 w 1695722"/>
                <a:gd name="connsiteY99" fmla="*/ 1703166 h 2587905"/>
                <a:gd name="connsiteX100" fmla="*/ 1139166 w 1695722"/>
                <a:gd name="connsiteY100" fmla="*/ 1781321 h 2587905"/>
                <a:gd name="connsiteX101" fmla="*/ 1136459 w 1695722"/>
                <a:gd name="connsiteY101" fmla="*/ 1810079 h 2587905"/>
                <a:gd name="connsiteX102" fmla="*/ 1152361 w 1695722"/>
                <a:gd name="connsiteY102" fmla="*/ 1817522 h 2587905"/>
                <a:gd name="connsiteX103" fmla="*/ 1675423 w 1695722"/>
                <a:gd name="connsiteY103" fmla="*/ 870530 h 2587905"/>
                <a:gd name="connsiteX104" fmla="*/ 1655123 w 1695722"/>
                <a:gd name="connsiteY104" fmla="*/ 890830 h 2587905"/>
                <a:gd name="connsiteX105" fmla="*/ 1648356 w 1695722"/>
                <a:gd name="connsiteY105" fmla="*/ 1009246 h 2587905"/>
                <a:gd name="connsiteX106" fmla="*/ 1666288 w 1695722"/>
                <a:gd name="connsiteY106" fmla="*/ 1031576 h 2587905"/>
                <a:gd name="connsiteX107" fmla="*/ 1668656 w 1695722"/>
                <a:gd name="connsiteY107" fmla="*/ 1031576 h 2587905"/>
                <a:gd name="connsiteX108" fmla="*/ 1688956 w 1695722"/>
                <a:gd name="connsiteY108" fmla="*/ 1013644 h 2587905"/>
                <a:gd name="connsiteX109" fmla="*/ 1695723 w 1695722"/>
                <a:gd name="connsiteY109" fmla="*/ 890830 h 2587905"/>
                <a:gd name="connsiteX110" fmla="*/ 1675423 w 1695722"/>
                <a:gd name="connsiteY110" fmla="*/ 870530 h 2587905"/>
                <a:gd name="connsiteX111" fmla="*/ 1630086 w 1695722"/>
                <a:gd name="connsiteY111" fmla="*/ 655350 h 2587905"/>
                <a:gd name="connsiteX112" fmla="*/ 1649033 w 1695722"/>
                <a:gd name="connsiteY112" fmla="*/ 772075 h 2587905"/>
                <a:gd name="connsiteX113" fmla="*/ 1669333 w 1695722"/>
                <a:gd name="connsiteY113" fmla="*/ 790345 h 2587905"/>
                <a:gd name="connsiteX114" fmla="*/ 1671363 w 1695722"/>
                <a:gd name="connsiteY114" fmla="*/ 790345 h 2587905"/>
                <a:gd name="connsiteX115" fmla="*/ 1689633 w 1695722"/>
                <a:gd name="connsiteY115" fmla="*/ 768015 h 2587905"/>
                <a:gd name="connsiteX116" fmla="*/ 1669671 w 1695722"/>
                <a:gd name="connsiteY116" fmla="*/ 646215 h 2587905"/>
                <a:gd name="connsiteX117" fmla="*/ 1645311 w 1695722"/>
                <a:gd name="connsiteY117" fmla="*/ 630990 h 2587905"/>
                <a:gd name="connsiteX118" fmla="*/ 1630086 w 1695722"/>
                <a:gd name="connsiteY118" fmla="*/ 655350 h 2587905"/>
                <a:gd name="connsiteX119" fmla="*/ 1652078 w 1695722"/>
                <a:gd name="connsiteY119" fmla="*/ 1110407 h 2587905"/>
                <a:gd name="connsiteX120" fmla="*/ 1627379 w 1695722"/>
                <a:gd name="connsiteY120" fmla="*/ 1125294 h 2587905"/>
                <a:gd name="connsiteX121" fmla="*/ 1591516 w 1695722"/>
                <a:gd name="connsiteY121" fmla="*/ 1237959 h 2587905"/>
                <a:gd name="connsiteX122" fmla="*/ 1603020 w 1695722"/>
                <a:gd name="connsiteY122" fmla="*/ 1264349 h 2587905"/>
                <a:gd name="connsiteX123" fmla="*/ 1610463 w 1695722"/>
                <a:gd name="connsiteY123" fmla="*/ 1265702 h 2587905"/>
                <a:gd name="connsiteX124" fmla="*/ 1629409 w 1695722"/>
                <a:gd name="connsiteY124" fmla="*/ 1252845 h 2587905"/>
                <a:gd name="connsiteX125" fmla="*/ 1666626 w 1695722"/>
                <a:gd name="connsiteY125" fmla="*/ 1135106 h 2587905"/>
                <a:gd name="connsiteX126" fmla="*/ 1652078 w 1695722"/>
                <a:gd name="connsiteY126" fmla="*/ 1110407 h 2587905"/>
                <a:gd name="connsiteX127" fmla="*/ 1596253 w 1695722"/>
                <a:gd name="connsiteY127" fmla="*/ 542009 h 2587905"/>
                <a:gd name="connsiteX128" fmla="*/ 1615200 w 1695722"/>
                <a:gd name="connsiteY128" fmla="*/ 555204 h 2587905"/>
                <a:gd name="connsiteX129" fmla="*/ 1622304 w 1695722"/>
                <a:gd name="connsiteY129" fmla="*/ 553850 h 2587905"/>
                <a:gd name="connsiteX130" fmla="*/ 1634146 w 1695722"/>
                <a:gd name="connsiteY130" fmla="*/ 527799 h 2587905"/>
                <a:gd name="connsiteX131" fmla="*/ 1583734 w 1695722"/>
                <a:gd name="connsiteY131" fmla="*/ 415134 h 2587905"/>
                <a:gd name="connsiteX132" fmla="*/ 1556330 w 1695722"/>
                <a:gd name="connsiteY132" fmla="*/ 406676 h 2587905"/>
                <a:gd name="connsiteX133" fmla="*/ 1547871 w 1695722"/>
                <a:gd name="connsiteY133" fmla="*/ 434081 h 2587905"/>
                <a:gd name="connsiteX134" fmla="*/ 1596253 w 1695722"/>
                <a:gd name="connsiteY134" fmla="*/ 542009 h 2587905"/>
                <a:gd name="connsiteX135" fmla="*/ 1318820 w 1695722"/>
                <a:gd name="connsiteY135" fmla="*/ 1651063 h 2587905"/>
                <a:gd name="connsiteX136" fmla="*/ 1333368 w 1695722"/>
                <a:gd name="connsiteY136" fmla="*/ 1657153 h 2587905"/>
                <a:gd name="connsiteX137" fmla="*/ 1347579 w 1695722"/>
                <a:gd name="connsiteY137" fmla="*/ 1651401 h 2587905"/>
                <a:gd name="connsiteX138" fmla="*/ 1432838 w 1695722"/>
                <a:gd name="connsiteY138" fmla="*/ 1563096 h 2587905"/>
                <a:gd name="connsiteX139" fmla="*/ 1431147 w 1695722"/>
                <a:gd name="connsiteY139" fmla="*/ 1534338 h 2587905"/>
                <a:gd name="connsiteX140" fmla="*/ 1402388 w 1695722"/>
                <a:gd name="connsiteY140" fmla="*/ 1536030 h 2587905"/>
                <a:gd name="connsiteX141" fmla="*/ 1319497 w 1695722"/>
                <a:gd name="connsiteY141" fmla="*/ 1621966 h 2587905"/>
                <a:gd name="connsiteX142" fmla="*/ 1318820 w 1695722"/>
                <a:gd name="connsiteY142" fmla="*/ 1651063 h 2587905"/>
                <a:gd name="connsiteX143" fmla="*/ 1317805 w 1695722"/>
                <a:gd name="connsiteY143" fmla="*/ 170520 h 2587905"/>
                <a:gd name="connsiteX144" fmla="*/ 1329309 w 1695722"/>
                <a:gd name="connsiteY144" fmla="*/ 174241 h 2587905"/>
                <a:gd name="connsiteX145" fmla="*/ 1345887 w 1695722"/>
                <a:gd name="connsiteY145" fmla="*/ 165445 h 2587905"/>
                <a:gd name="connsiteX146" fmla="*/ 1340812 w 1695722"/>
                <a:gd name="connsiteY146" fmla="*/ 137025 h 2587905"/>
                <a:gd name="connsiteX147" fmla="*/ 1233222 w 1695722"/>
                <a:gd name="connsiteY147" fmla="*/ 75110 h 2587905"/>
                <a:gd name="connsiteX148" fmla="*/ 1206155 w 1695722"/>
                <a:gd name="connsiteY148" fmla="*/ 84921 h 2587905"/>
                <a:gd name="connsiteX149" fmla="*/ 1215967 w 1695722"/>
                <a:gd name="connsiteY149" fmla="*/ 111988 h 2587905"/>
                <a:gd name="connsiteX150" fmla="*/ 1317805 w 1695722"/>
                <a:gd name="connsiteY150" fmla="*/ 170520 h 2587905"/>
                <a:gd name="connsiteX151" fmla="*/ 1481896 w 1695722"/>
                <a:gd name="connsiteY151" fmla="*/ 1472423 h 2587905"/>
                <a:gd name="connsiteX152" fmla="*/ 1493738 w 1695722"/>
                <a:gd name="connsiteY152" fmla="*/ 1476145 h 2587905"/>
                <a:gd name="connsiteX153" fmla="*/ 1510316 w 1695722"/>
                <a:gd name="connsiteY153" fmla="*/ 1467686 h 2587905"/>
                <a:gd name="connsiteX154" fmla="*/ 1576968 w 1695722"/>
                <a:gd name="connsiteY154" fmla="*/ 1363818 h 2587905"/>
                <a:gd name="connsiteX155" fmla="*/ 1569186 w 1695722"/>
                <a:gd name="connsiteY155" fmla="*/ 1336075 h 2587905"/>
                <a:gd name="connsiteX156" fmla="*/ 1541443 w 1695722"/>
                <a:gd name="connsiteY156" fmla="*/ 1343857 h 2587905"/>
                <a:gd name="connsiteX157" fmla="*/ 1477498 w 1695722"/>
                <a:gd name="connsiteY157" fmla="*/ 1443665 h 2587905"/>
                <a:gd name="connsiteX158" fmla="*/ 1481896 w 1695722"/>
                <a:gd name="connsiteY158" fmla="*/ 1472423 h 2587905"/>
                <a:gd name="connsiteX159" fmla="*/ 1485280 w 1695722"/>
                <a:gd name="connsiteY159" fmla="*/ 334273 h 2587905"/>
                <a:gd name="connsiteX160" fmla="*/ 1501520 w 1695722"/>
                <a:gd name="connsiteY160" fmla="*/ 342392 h 2587905"/>
                <a:gd name="connsiteX161" fmla="*/ 1513700 w 1695722"/>
                <a:gd name="connsiteY161" fmla="*/ 338333 h 2587905"/>
                <a:gd name="connsiteX162" fmla="*/ 1518098 w 1695722"/>
                <a:gd name="connsiteY162" fmla="*/ 309913 h 2587905"/>
                <a:gd name="connsiteX163" fmla="*/ 1436898 w 1695722"/>
                <a:gd name="connsiteY163" fmla="*/ 216194 h 2587905"/>
                <a:gd name="connsiteX164" fmla="*/ 1408140 w 1695722"/>
                <a:gd name="connsiteY164" fmla="*/ 216533 h 2587905"/>
                <a:gd name="connsiteX165" fmla="*/ 1408478 w 1695722"/>
                <a:gd name="connsiteY165" fmla="*/ 245291 h 2587905"/>
                <a:gd name="connsiteX166" fmla="*/ 1485280 w 1695722"/>
                <a:gd name="connsiteY166" fmla="*/ 334273 h 2587905"/>
                <a:gd name="connsiteX167" fmla="*/ 1670009 w 1695722"/>
                <a:gd name="connsiteY167" fmla="*/ 2052663 h 2587905"/>
                <a:gd name="connsiteX168" fmla="*/ 1671363 w 1695722"/>
                <a:gd name="connsiteY168" fmla="*/ 2052663 h 2587905"/>
                <a:gd name="connsiteX169" fmla="*/ 1690309 w 1695722"/>
                <a:gd name="connsiteY169" fmla="*/ 2031010 h 2587905"/>
                <a:gd name="connsiteX170" fmla="*/ 1667979 w 1695722"/>
                <a:gd name="connsiteY170" fmla="*/ 1906165 h 2587905"/>
                <a:gd name="connsiteX171" fmla="*/ 1641590 w 1695722"/>
                <a:gd name="connsiteY171" fmla="*/ 1894662 h 2587905"/>
                <a:gd name="connsiteX172" fmla="*/ 1630086 w 1695722"/>
                <a:gd name="connsiteY172" fmla="*/ 1921052 h 2587905"/>
                <a:gd name="connsiteX173" fmla="*/ 1649709 w 1695722"/>
                <a:gd name="connsiteY173" fmla="*/ 2033717 h 2587905"/>
                <a:gd name="connsiteX174" fmla="*/ 1670009 w 1695722"/>
                <a:gd name="connsiteY174" fmla="*/ 2052663 h 2587905"/>
                <a:gd name="connsiteX175" fmla="*/ 986239 w 1695722"/>
                <a:gd name="connsiteY175" fmla="*/ 2541554 h 2587905"/>
                <a:gd name="connsiteX176" fmla="*/ 865455 w 1695722"/>
                <a:gd name="connsiteY176" fmla="*/ 2545276 h 2587905"/>
                <a:gd name="connsiteX177" fmla="*/ 845493 w 1695722"/>
                <a:gd name="connsiteY177" fmla="*/ 2565914 h 2587905"/>
                <a:gd name="connsiteX178" fmla="*/ 865793 w 1695722"/>
                <a:gd name="connsiteY178" fmla="*/ 2585876 h 2587905"/>
                <a:gd name="connsiteX179" fmla="*/ 987593 w 1695722"/>
                <a:gd name="connsiteY179" fmla="*/ 2582154 h 2587905"/>
                <a:gd name="connsiteX180" fmla="*/ 1007216 w 1695722"/>
                <a:gd name="connsiteY180" fmla="*/ 2561177 h 2587905"/>
                <a:gd name="connsiteX181" fmla="*/ 986239 w 1695722"/>
                <a:gd name="connsiteY181" fmla="*/ 2541554 h 2587905"/>
                <a:gd name="connsiteX182" fmla="*/ 1227132 w 1695722"/>
                <a:gd name="connsiteY182" fmla="*/ 2528021 h 2587905"/>
                <a:gd name="connsiteX183" fmla="*/ 1107024 w 1695722"/>
                <a:gd name="connsiteY183" fmla="*/ 2535802 h 2587905"/>
                <a:gd name="connsiteX184" fmla="*/ 1087739 w 1695722"/>
                <a:gd name="connsiteY184" fmla="*/ 2557117 h 2587905"/>
                <a:gd name="connsiteX185" fmla="*/ 1108039 w 1695722"/>
                <a:gd name="connsiteY185" fmla="*/ 2576402 h 2587905"/>
                <a:gd name="connsiteX186" fmla="*/ 1230516 w 1695722"/>
                <a:gd name="connsiteY186" fmla="*/ 2568282 h 2587905"/>
                <a:gd name="connsiteX187" fmla="*/ 1249124 w 1695722"/>
                <a:gd name="connsiteY187" fmla="*/ 2546291 h 2587905"/>
                <a:gd name="connsiteX188" fmla="*/ 1227132 w 1695722"/>
                <a:gd name="connsiteY188" fmla="*/ 2528021 h 2587905"/>
                <a:gd name="connsiteX189" fmla="*/ 896581 w 1695722"/>
                <a:gd name="connsiteY189" fmla="*/ 1264687 h 2587905"/>
                <a:gd name="connsiteX190" fmla="*/ 867823 w 1695722"/>
                <a:gd name="connsiteY190" fmla="*/ 1264687 h 2587905"/>
                <a:gd name="connsiteX191" fmla="*/ 780533 w 1695722"/>
                <a:gd name="connsiteY191" fmla="*/ 1347240 h 2587905"/>
                <a:gd name="connsiteX192" fmla="*/ 779180 w 1695722"/>
                <a:gd name="connsiteY192" fmla="*/ 1375998 h 2587905"/>
                <a:gd name="connsiteX193" fmla="*/ 794405 w 1695722"/>
                <a:gd name="connsiteY193" fmla="*/ 1382765 h 2587905"/>
                <a:gd name="connsiteX194" fmla="*/ 807938 w 1695722"/>
                <a:gd name="connsiteY194" fmla="*/ 1377690 h 2587905"/>
                <a:gd name="connsiteX195" fmla="*/ 896919 w 1695722"/>
                <a:gd name="connsiteY195" fmla="*/ 1293784 h 2587905"/>
                <a:gd name="connsiteX196" fmla="*/ 896581 w 1695722"/>
                <a:gd name="connsiteY196" fmla="*/ 1264687 h 2587905"/>
                <a:gd name="connsiteX197" fmla="*/ 1307993 w 1695722"/>
                <a:gd name="connsiteY197" fmla="*/ 1857107 h 2587905"/>
                <a:gd name="connsiteX198" fmla="*/ 1187547 w 1695722"/>
                <a:gd name="connsiteY198" fmla="*/ 1872332 h 2587905"/>
                <a:gd name="connsiteX199" fmla="*/ 1170292 w 1695722"/>
                <a:gd name="connsiteY199" fmla="*/ 1895000 h 2587905"/>
                <a:gd name="connsiteX200" fmla="*/ 1190254 w 1695722"/>
                <a:gd name="connsiteY200" fmla="*/ 1912594 h 2587905"/>
                <a:gd name="connsiteX201" fmla="*/ 1192960 w 1695722"/>
                <a:gd name="connsiteY201" fmla="*/ 1912255 h 2587905"/>
                <a:gd name="connsiteX202" fmla="*/ 1312730 w 1695722"/>
                <a:gd name="connsiteY202" fmla="*/ 1897369 h 2587905"/>
                <a:gd name="connsiteX203" fmla="*/ 1330662 w 1695722"/>
                <a:gd name="connsiteY203" fmla="*/ 1874700 h 2587905"/>
                <a:gd name="connsiteX204" fmla="*/ 1307993 w 1695722"/>
                <a:gd name="connsiteY204" fmla="*/ 1857107 h 2587905"/>
                <a:gd name="connsiteX205" fmla="*/ 874590 w 1695722"/>
                <a:gd name="connsiteY205" fmla="*/ 772413 h 2587905"/>
                <a:gd name="connsiteX206" fmla="*/ 886769 w 1695722"/>
                <a:gd name="connsiteY206" fmla="*/ 778841 h 2587905"/>
                <a:gd name="connsiteX207" fmla="*/ 896919 w 1695722"/>
                <a:gd name="connsiteY207" fmla="*/ 781548 h 2587905"/>
                <a:gd name="connsiteX208" fmla="*/ 914513 w 1695722"/>
                <a:gd name="connsiteY208" fmla="*/ 771398 h 2587905"/>
                <a:gd name="connsiteX209" fmla="*/ 907069 w 1695722"/>
                <a:gd name="connsiteY209" fmla="*/ 743655 h 2587905"/>
                <a:gd name="connsiteX210" fmla="*/ 893198 w 1695722"/>
                <a:gd name="connsiteY210" fmla="*/ 736212 h 2587905"/>
                <a:gd name="connsiteX211" fmla="*/ 785270 w 1695722"/>
                <a:gd name="connsiteY211" fmla="*/ 703393 h 2587905"/>
                <a:gd name="connsiteX212" fmla="*/ 762602 w 1695722"/>
                <a:gd name="connsiteY212" fmla="*/ 721325 h 2587905"/>
                <a:gd name="connsiteX213" fmla="*/ 780533 w 1695722"/>
                <a:gd name="connsiteY213" fmla="*/ 743993 h 2587905"/>
                <a:gd name="connsiteX214" fmla="*/ 874590 w 1695722"/>
                <a:gd name="connsiteY214" fmla="*/ 772413 h 2587905"/>
                <a:gd name="connsiteX215" fmla="*/ 745008 w 1695722"/>
                <a:gd name="connsiteY215" fmla="*/ 2547306 h 2587905"/>
                <a:gd name="connsiteX216" fmla="*/ 623885 w 1695722"/>
                <a:gd name="connsiteY216" fmla="*/ 2547306 h 2587905"/>
                <a:gd name="connsiteX217" fmla="*/ 603585 w 1695722"/>
                <a:gd name="connsiteY217" fmla="*/ 2567605 h 2587905"/>
                <a:gd name="connsiteX218" fmla="*/ 623885 w 1695722"/>
                <a:gd name="connsiteY218" fmla="*/ 2587905 h 2587905"/>
                <a:gd name="connsiteX219" fmla="*/ 745008 w 1695722"/>
                <a:gd name="connsiteY219" fmla="*/ 2587567 h 2587905"/>
                <a:gd name="connsiteX220" fmla="*/ 765308 w 1695722"/>
                <a:gd name="connsiteY220" fmla="*/ 2566929 h 2587905"/>
                <a:gd name="connsiteX221" fmla="*/ 745008 w 1695722"/>
                <a:gd name="connsiteY221" fmla="*/ 2547306 h 2587905"/>
                <a:gd name="connsiteX222" fmla="*/ 1648018 w 1695722"/>
                <a:gd name="connsiteY222" fmla="*/ 2373741 h 2587905"/>
                <a:gd name="connsiteX223" fmla="*/ 1623996 w 1695722"/>
                <a:gd name="connsiteY223" fmla="*/ 2389643 h 2587905"/>
                <a:gd name="connsiteX224" fmla="*/ 1603020 w 1695722"/>
                <a:gd name="connsiteY224" fmla="*/ 2460016 h 2587905"/>
                <a:gd name="connsiteX225" fmla="*/ 1578998 w 1695722"/>
                <a:gd name="connsiteY225" fmla="*/ 2472534 h 2587905"/>
                <a:gd name="connsiteX226" fmla="*/ 1567495 w 1695722"/>
                <a:gd name="connsiteY226" fmla="*/ 2498924 h 2587905"/>
                <a:gd name="connsiteX227" fmla="*/ 1586441 w 1695722"/>
                <a:gd name="connsiteY227" fmla="*/ 2511781 h 2587905"/>
                <a:gd name="connsiteX228" fmla="*/ 1593884 w 1695722"/>
                <a:gd name="connsiteY228" fmla="*/ 2510427 h 2587905"/>
                <a:gd name="connsiteX229" fmla="*/ 1627718 w 1695722"/>
                <a:gd name="connsiteY229" fmla="*/ 2492496 h 2587905"/>
                <a:gd name="connsiteX230" fmla="*/ 1663920 w 1695722"/>
                <a:gd name="connsiteY230" fmla="*/ 2398101 h 2587905"/>
                <a:gd name="connsiteX231" fmla="*/ 1648018 w 1695722"/>
                <a:gd name="connsiteY231" fmla="*/ 2373741 h 2587905"/>
                <a:gd name="connsiteX232" fmla="*/ 1671701 w 1695722"/>
                <a:gd name="connsiteY232" fmla="*/ 2133187 h 2587905"/>
                <a:gd name="connsiteX233" fmla="*/ 1650724 w 1695722"/>
                <a:gd name="connsiteY233" fmla="*/ 2152810 h 2587905"/>
                <a:gd name="connsiteX234" fmla="*/ 1641928 w 1695722"/>
                <a:gd name="connsiteY234" fmla="*/ 2271903 h 2587905"/>
                <a:gd name="connsiteX235" fmla="*/ 1659859 w 1695722"/>
                <a:gd name="connsiteY235" fmla="*/ 2294233 h 2587905"/>
                <a:gd name="connsiteX236" fmla="*/ 1662228 w 1695722"/>
                <a:gd name="connsiteY236" fmla="*/ 2294233 h 2587905"/>
                <a:gd name="connsiteX237" fmla="*/ 1682528 w 1695722"/>
                <a:gd name="connsiteY237" fmla="*/ 2275963 h 2587905"/>
                <a:gd name="connsiteX238" fmla="*/ 1691663 w 1695722"/>
                <a:gd name="connsiteY238" fmla="*/ 2153825 h 2587905"/>
                <a:gd name="connsiteX239" fmla="*/ 1671701 w 1695722"/>
                <a:gd name="connsiteY239" fmla="*/ 2133187 h 2587905"/>
                <a:gd name="connsiteX240" fmla="*/ 1552270 w 1695722"/>
                <a:gd name="connsiteY240" fmla="*/ 1841206 h 2587905"/>
                <a:gd name="connsiteX241" fmla="*/ 1429117 w 1695722"/>
                <a:gd name="connsiteY241" fmla="*/ 1845265 h 2587905"/>
                <a:gd name="connsiteX242" fmla="*/ 1410508 w 1695722"/>
                <a:gd name="connsiteY242" fmla="*/ 1867257 h 2587905"/>
                <a:gd name="connsiteX243" fmla="*/ 1430808 w 1695722"/>
                <a:gd name="connsiteY243" fmla="*/ 1885865 h 2587905"/>
                <a:gd name="connsiteX244" fmla="*/ 1432500 w 1695722"/>
                <a:gd name="connsiteY244" fmla="*/ 1885865 h 2587905"/>
                <a:gd name="connsiteX245" fmla="*/ 1551255 w 1695722"/>
                <a:gd name="connsiteY245" fmla="*/ 1881806 h 2587905"/>
                <a:gd name="connsiteX246" fmla="*/ 1572231 w 1695722"/>
                <a:gd name="connsiteY246" fmla="*/ 1862182 h 2587905"/>
                <a:gd name="connsiteX247" fmla="*/ 1552270 w 1695722"/>
                <a:gd name="connsiteY247" fmla="*/ 1841206 h 2587905"/>
                <a:gd name="connsiteX248" fmla="*/ 1465657 w 1695722"/>
                <a:gd name="connsiteY248" fmla="*/ 2500616 h 2587905"/>
                <a:gd name="connsiteX249" fmla="*/ 1346902 w 1695722"/>
                <a:gd name="connsiteY249" fmla="*/ 2516856 h 2587905"/>
                <a:gd name="connsiteX250" fmla="*/ 1328970 w 1695722"/>
                <a:gd name="connsiteY250" fmla="*/ 2539186 h 2587905"/>
                <a:gd name="connsiteX251" fmla="*/ 1349270 w 1695722"/>
                <a:gd name="connsiteY251" fmla="*/ 2557455 h 2587905"/>
                <a:gd name="connsiteX252" fmla="*/ 1351638 w 1695722"/>
                <a:gd name="connsiteY252" fmla="*/ 2557455 h 2587905"/>
                <a:gd name="connsiteX253" fmla="*/ 1472762 w 1695722"/>
                <a:gd name="connsiteY253" fmla="*/ 2540877 h 2587905"/>
                <a:gd name="connsiteX254" fmla="*/ 1489340 w 1695722"/>
                <a:gd name="connsiteY254" fmla="*/ 2517532 h 2587905"/>
                <a:gd name="connsiteX255" fmla="*/ 1465657 w 1695722"/>
                <a:gd name="connsiteY255" fmla="*/ 2500616 h 2587905"/>
                <a:gd name="connsiteX256" fmla="*/ 505469 w 1695722"/>
                <a:gd name="connsiteY256" fmla="*/ 1583396 h 2587905"/>
                <a:gd name="connsiteX257" fmla="*/ 412766 w 1695722"/>
                <a:gd name="connsiteY257" fmla="*/ 1661213 h 2587905"/>
                <a:gd name="connsiteX258" fmla="*/ 410398 w 1695722"/>
                <a:gd name="connsiteY258" fmla="*/ 1689971 h 2587905"/>
                <a:gd name="connsiteX259" fmla="*/ 425961 w 1695722"/>
                <a:gd name="connsiteY259" fmla="*/ 1697076 h 2587905"/>
                <a:gd name="connsiteX260" fmla="*/ 439156 w 1695722"/>
                <a:gd name="connsiteY260" fmla="*/ 1692339 h 2587905"/>
                <a:gd name="connsiteX261" fmla="*/ 531859 w 1695722"/>
                <a:gd name="connsiteY261" fmla="*/ 1614523 h 2587905"/>
                <a:gd name="connsiteX262" fmla="*/ 534565 w 1695722"/>
                <a:gd name="connsiteY262" fmla="*/ 1585765 h 2587905"/>
                <a:gd name="connsiteX263" fmla="*/ 505469 w 1695722"/>
                <a:gd name="connsiteY263" fmla="*/ 1583396 h 2587905"/>
                <a:gd name="connsiteX264" fmla="*/ 170858 w 1695722"/>
                <a:gd name="connsiteY264" fmla="*/ 1932555 h 2587905"/>
                <a:gd name="connsiteX265" fmla="*/ 167813 w 1695722"/>
                <a:gd name="connsiteY265" fmla="*/ 1904812 h 2587905"/>
                <a:gd name="connsiteX266" fmla="*/ 138378 w 1695722"/>
                <a:gd name="connsiteY266" fmla="*/ 1908195 h 2587905"/>
                <a:gd name="connsiteX267" fmla="*/ 134657 w 1695722"/>
                <a:gd name="connsiteY267" fmla="*/ 1912594 h 2587905"/>
                <a:gd name="connsiteX268" fmla="*/ 69358 w 1695722"/>
                <a:gd name="connsiteY268" fmla="*/ 2009357 h 2587905"/>
                <a:gd name="connsiteX269" fmla="*/ 77816 w 1695722"/>
                <a:gd name="connsiteY269" fmla="*/ 2036762 h 2587905"/>
                <a:gd name="connsiteX270" fmla="*/ 87290 w 1695722"/>
                <a:gd name="connsiteY270" fmla="*/ 2039130 h 2587905"/>
                <a:gd name="connsiteX271" fmla="*/ 105221 w 1695722"/>
                <a:gd name="connsiteY271" fmla="*/ 2028304 h 2587905"/>
                <a:gd name="connsiteX272" fmla="*/ 165445 w 1695722"/>
                <a:gd name="connsiteY272" fmla="*/ 1938645 h 2587905"/>
                <a:gd name="connsiteX273" fmla="*/ 170858 w 1695722"/>
                <a:gd name="connsiteY273" fmla="*/ 1932555 h 2587905"/>
                <a:gd name="connsiteX274" fmla="*/ 262546 w 1695722"/>
                <a:gd name="connsiteY274" fmla="*/ 2535802 h 2587905"/>
                <a:gd name="connsiteX275" fmla="*/ 143791 w 1695722"/>
                <a:gd name="connsiteY275" fmla="*/ 2523961 h 2587905"/>
                <a:gd name="connsiteX276" fmla="*/ 120785 w 1695722"/>
                <a:gd name="connsiteY276" fmla="*/ 2541216 h 2587905"/>
                <a:gd name="connsiteX277" fmla="*/ 138040 w 1695722"/>
                <a:gd name="connsiteY277" fmla="*/ 2564222 h 2587905"/>
                <a:gd name="connsiteX278" fmla="*/ 259840 w 1695722"/>
                <a:gd name="connsiteY278" fmla="*/ 2576402 h 2587905"/>
                <a:gd name="connsiteX279" fmla="*/ 261193 w 1695722"/>
                <a:gd name="connsiteY279" fmla="*/ 2576402 h 2587905"/>
                <a:gd name="connsiteX280" fmla="*/ 281493 w 1695722"/>
                <a:gd name="connsiteY280" fmla="*/ 2557455 h 2587905"/>
                <a:gd name="connsiteX281" fmla="*/ 262546 w 1695722"/>
                <a:gd name="connsiteY281" fmla="*/ 2535802 h 2587905"/>
                <a:gd name="connsiteX282" fmla="*/ 23007 w 1695722"/>
                <a:gd name="connsiteY282" fmla="*/ 2351073 h 2587905"/>
                <a:gd name="connsiteX283" fmla="*/ 4737 w 1695722"/>
                <a:gd name="connsiteY283" fmla="*/ 2373403 h 2587905"/>
                <a:gd name="connsiteX284" fmla="*/ 26728 w 1695722"/>
                <a:gd name="connsiteY284" fmla="*/ 2495202 h 2587905"/>
                <a:gd name="connsiteX285" fmla="*/ 46352 w 1695722"/>
                <a:gd name="connsiteY285" fmla="*/ 2510427 h 2587905"/>
                <a:gd name="connsiteX286" fmla="*/ 51427 w 1695722"/>
                <a:gd name="connsiteY286" fmla="*/ 2509751 h 2587905"/>
                <a:gd name="connsiteX287" fmla="*/ 65975 w 1695722"/>
                <a:gd name="connsiteY287" fmla="*/ 2485052 h 2587905"/>
                <a:gd name="connsiteX288" fmla="*/ 44998 w 1695722"/>
                <a:gd name="connsiteY288" fmla="*/ 2369343 h 2587905"/>
                <a:gd name="connsiteX289" fmla="*/ 23007 w 1695722"/>
                <a:gd name="connsiteY289" fmla="*/ 2351073 h 2587905"/>
                <a:gd name="connsiteX290" fmla="*/ 320062 w 1695722"/>
                <a:gd name="connsiteY290" fmla="*/ 1739367 h 2587905"/>
                <a:gd name="connsiteX291" fmla="*/ 228374 w 1695722"/>
                <a:gd name="connsiteY291" fmla="*/ 1819552 h 2587905"/>
                <a:gd name="connsiteX292" fmla="*/ 227021 w 1695722"/>
                <a:gd name="connsiteY292" fmla="*/ 1848311 h 2587905"/>
                <a:gd name="connsiteX293" fmla="*/ 242246 w 1695722"/>
                <a:gd name="connsiteY293" fmla="*/ 1855077 h 2587905"/>
                <a:gd name="connsiteX294" fmla="*/ 255779 w 1695722"/>
                <a:gd name="connsiteY294" fmla="*/ 1850002 h 2587905"/>
                <a:gd name="connsiteX295" fmla="*/ 346453 w 1695722"/>
                <a:gd name="connsiteY295" fmla="*/ 1770494 h 2587905"/>
                <a:gd name="connsiteX296" fmla="*/ 348821 w 1695722"/>
                <a:gd name="connsiteY296" fmla="*/ 1741736 h 2587905"/>
                <a:gd name="connsiteX297" fmla="*/ 320062 w 1695722"/>
                <a:gd name="connsiteY297" fmla="*/ 1739367 h 2587905"/>
                <a:gd name="connsiteX298" fmla="*/ 682755 w 1695722"/>
                <a:gd name="connsiteY298" fmla="*/ 728092 h 2587905"/>
                <a:gd name="connsiteX299" fmla="*/ 658057 w 1695722"/>
                <a:gd name="connsiteY299" fmla="*/ 713543 h 2587905"/>
                <a:gd name="connsiteX300" fmla="*/ 541332 w 1695722"/>
                <a:gd name="connsiteY300" fmla="*/ 759218 h 2587905"/>
                <a:gd name="connsiteX301" fmla="*/ 532535 w 1695722"/>
                <a:gd name="connsiteY301" fmla="*/ 786623 h 2587905"/>
                <a:gd name="connsiteX302" fmla="*/ 550467 w 1695722"/>
                <a:gd name="connsiteY302" fmla="*/ 797788 h 2587905"/>
                <a:gd name="connsiteX303" fmla="*/ 559602 w 1695722"/>
                <a:gd name="connsiteY303" fmla="*/ 795420 h 2587905"/>
                <a:gd name="connsiteX304" fmla="*/ 667530 w 1695722"/>
                <a:gd name="connsiteY304" fmla="*/ 753128 h 2587905"/>
                <a:gd name="connsiteX305" fmla="*/ 682755 w 1695722"/>
                <a:gd name="connsiteY305" fmla="*/ 728092 h 2587905"/>
                <a:gd name="connsiteX306" fmla="*/ 463854 w 1695722"/>
                <a:gd name="connsiteY306" fmla="*/ 827900 h 2587905"/>
                <a:gd name="connsiteX307" fmla="*/ 435772 w 1695722"/>
                <a:gd name="connsiteY307" fmla="*/ 822486 h 2587905"/>
                <a:gd name="connsiteX308" fmla="*/ 336641 w 1695722"/>
                <a:gd name="connsiteY308" fmla="*/ 893875 h 2587905"/>
                <a:gd name="connsiteX309" fmla="*/ 332581 w 1695722"/>
                <a:gd name="connsiteY309" fmla="*/ 922294 h 2587905"/>
                <a:gd name="connsiteX310" fmla="*/ 348821 w 1695722"/>
                <a:gd name="connsiteY310" fmla="*/ 930414 h 2587905"/>
                <a:gd name="connsiteX311" fmla="*/ 361001 w 1695722"/>
                <a:gd name="connsiteY311" fmla="*/ 926354 h 2587905"/>
                <a:gd name="connsiteX312" fmla="*/ 458441 w 1695722"/>
                <a:gd name="connsiteY312" fmla="*/ 856320 h 2587905"/>
                <a:gd name="connsiteX313" fmla="*/ 463854 w 1695722"/>
                <a:gd name="connsiteY313" fmla="*/ 827900 h 2587905"/>
                <a:gd name="connsiteX314" fmla="*/ 21653 w 1695722"/>
                <a:gd name="connsiteY314" fmla="*/ 2270550 h 2587905"/>
                <a:gd name="connsiteX315" fmla="*/ 23007 w 1695722"/>
                <a:gd name="connsiteY315" fmla="*/ 2270550 h 2587905"/>
                <a:gd name="connsiteX316" fmla="*/ 43307 w 1695722"/>
                <a:gd name="connsiteY316" fmla="*/ 2251603 h 2587905"/>
                <a:gd name="connsiteX317" fmla="*/ 62592 w 1695722"/>
                <a:gd name="connsiteY317" fmla="*/ 2136570 h 2587905"/>
                <a:gd name="connsiteX318" fmla="*/ 48382 w 1695722"/>
                <a:gd name="connsiteY318" fmla="*/ 2111533 h 2587905"/>
                <a:gd name="connsiteX319" fmla="*/ 23345 w 1695722"/>
                <a:gd name="connsiteY319" fmla="*/ 2125743 h 2587905"/>
                <a:gd name="connsiteX320" fmla="*/ 2707 w 1695722"/>
                <a:gd name="connsiteY320" fmla="*/ 2248558 h 2587905"/>
                <a:gd name="connsiteX321" fmla="*/ 21653 w 1695722"/>
                <a:gd name="connsiteY321" fmla="*/ 2270550 h 2587905"/>
                <a:gd name="connsiteX322" fmla="*/ 624224 w 1695722"/>
                <a:gd name="connsiteY322" fmla="*/ 1536368 h 2587905"/>
                <a:gd name="connsiteX323" fmla="*/ 716588 w 1695722"/>
                <a:gd name="connsiteY323" fmla="*/ 1457537 h 2587905"/>
                <a:gd name="connsiteX324" fmla="*/ 718618 w 1695722"/>
                <a:gd name="connsiteY324" fmla="*/ 1428778 h 2587905"/>
                <a:gd name="connsiteX325" fmla="*/ 689860 w 1695722"/>
                <a:gd name="connsiteY325" fmla="*/ 1426748 h 2587905"/>
                <a:gd name="connsiteX326" fmla="*/ 597834 w 1695722"/>
                <a:gd name="connsiteY326" fmla="*/ 1505241 h 2587905"/>
                <a:gd name="connsiteX327" fmla="*/ 595465 w 1695722"/>
                <a:gd name="connsiteY327" fmla="*/ 1534000 h 2587905"/>
                <a:gd name="connsiteX328" fmla="*/ 611028 w 1695722"/>
                <a:gd name="connsiteY328" fmla="*/ 1541105 h 2587905"/>
                <a:gd name="connsiteX329" fmla="*/ 624224 w 1695722"/>
                <a:gd name="connsiteY329" fmla="*/ 1536368 h 2587905"/>
                <a:gd name="connsiteX330" fmla="*/ 503439 w 1695722"/>
                <a:gd name="connsiteY330" fmla="*/ 2545952 h 2587905"/>
                <a:gd name="connsiteX331" fmla="*/ 382993 w 1695722"/>
                <a:gd name="connsiteY331" fmla="*/ 2542231 h 2587905"/>
                <a:gd name="connsiteX332" fmla="*/ 361678 w 1695722"/>
                <a:gd name="connsiteY332" fmla="*/ 2561854 h 2587905"/>
                <a:gd name="connsiteX333" fmla="*/ 381301 w 1695722"/>
                <a:gd name="connsiteY333" fmla="*/ 2583169 h 2587905"/>
                <a:gd name="connsiteX334" fmla="*/ 503101 w 1695722"/>
                <a:gd name="connsiteY334" fmla="*/ 2586890 h 2587905"/>
                <a:gd name="connsiteX335" fmla="*/ 523401 w 1695722"/>
                <a:gd name="connsiteY335" fmla="*/ 2566929 h 2587905"/>
                <a:gd name="connsiteX336" fmla="*/ 503439 w 1695722"/>
                <a:gd name="connsiteY336" fmla="*/ 2545952 h 25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1695722" h="2587905">
                  <a:moveTo>
                    <a:pt x="1073191" y="1889249"/>
                  </a:moveTo>
                  <a:cubicBezTo>
                    <a:pt x="1077927" y="1881806"/>
                    <a:pt x="1077589" y="1871994"/>
                    <a:pt x="1071499" y="1865227"/>
                  </a:cubicBezTo>
                  <a:cubicBezTo>
                    <a:pt x="1064056" y="1856769"/>
                    <a:pt x="1051538" y="1855754"/>
                    <a:pt x="1042741" y="1862859"/>
                  </a:cubicBezTo>
                  <a:cubicBezTo>
                    <a:pt x="1027177" y="1876392"/>
                    <a:pt x="1011614" y="1889587"/>
                    <a:pt x="996728" y="1903120"/>
                  </a:cubicBezTo>
                  <a:cubicBezTo>
                    <a:pt x="989961" y="1908872"/>
                    <a:pt x="987931" y="1918684"/>
                    <a:pt x="991653" y="1926804"/>
                  </a:cubicBezTo>
                  <a:cubicBezTo>
                    <a:pt x="995036" y="1934247"/>
                    <a:pt x="1002141" y="1938645"/>
                    <a:pt x="1010261" y="1938645"/>
                  </a:cubicBezTo>
                  <a:cubicBezTo>
                    <a:pt x="1011276" y="1938645"/>
                    <a:pt x="1011952" y="1938645"/>
                    <a:pt x="1012968" y="1938645"/>
                  </a:cubicBezTo>
                  <a:cubicBezTo>
                    <a:pt x="1018719" y="1937969"/>
                    <a:pt x="1073529" y="1929849"/>
                    <a:pt x="1073529" y="1929849"/>
                  </a:cubicBezTo>
                  <a:cubicBezTo>
                    <a:pt x="1084694" y="1928157"/>
                    <a:pt x="1092138" y="1918007"/>
                    <a:pt x="1090784" y="1906842"/>
                  </a:cubicBezTo>
                  <a:cubicBezTo>
                    <a:pt x="1089093" y="1897031"/>
                    <a:pt x="1081649" y="1890264"/>
                    <a:pt x="1073191" y="1889249"/>
                  </a:cubicBezTo>
                  <a:close/>
                  <a:moveTo>
                    <a:pt x="752113" y="47367"/>
                  </a:moveTo>
                  <a:cubicBezTo>
                    <a:pt x="752790" y="47367"/>
                    <a:pt x="753805" y="47367"/>
                    <a:pt x="754482" y="47367"/>
                  </a:cubicBezTo>
                  <a:cubicBezTo>
                    <a:pt x="785270" y="43983"/>
                    <a:pt x="817411" y="41615"/>
                    <a:pt x="849892" y="40938"/>
                  </a:cubicBezTo>
                  <a:lnTo>
                    <a:pt x="872898" y="40600"/>
                  </a:lnTo>
                  <a:cubicBezTo>
                    <a:pt x="884063" y="40600"/>
                    <a:pt x="892860" y="31465"/>
                    <a:pt x="892860" y="20300"/>
                  </a:cubicBezTo>
                  <a:cubicBezTo>
                    <a:pt x="892860" y="9135"/>
                    <a:pt x="883386" y="0"/>
                    <a:pt x="872221" y="0"/>
                  </a:cubicBezTo>
                  <a:lnTo>
                    <a:pt x="849215" y="338"/>
                  </a:lnTo>
                  <a:cubicBezTo>
                    <a:pt x="815720" y="1015"/>
                    <a:pt x="782225" y="3383"/>
                    <a:pt x="750083" y="6767"/>
                  </a:cubicBezTo>
                  <a:cubicBezTo>
                    <a:pt x="738918" y="8120"/>
                    <a:pt x="730798" y="18270"/>
                    <a:pt x="732152" y="29435"/>
                  </a:cubicBezTo>
                  <a:cubicBezTo>
                    <a:pt x="733167" y="39923"/>
                    <a:pt x="741963" y="47367"/>
                    <a:pt x="752113" y="47367"/>
                  </a:cubicBezTo>
                  <a:close/>
                  <a:moveTo>
                    <a:pt x="518326" y="105221"/>
                  </a:moveTo>
                  <a:cubicBezTo>
                    <a:pt x="520694" y="105221"/>
                    <a:pt x="523401" y="104883"/>
                    <a:pt x="525769" y="103868"/>
                  </a:cubicBezTo>
                  <a:cubicBezTo>
                    <a:pt x="561632" y="89658"/>
                    <a:pt x="599525" y="77478"/>
                    <a:pt x="638095" y="68005"/>
                  </a:cubicBezTo>
                  <a:cubicBezTo>
                    <a:pt x="648922" y="65298"/>
                    <a:pt x="655689" y="54472"/>
                    <a:pt x="652982" y="43307"/>
                  </a:cubicBezTo>
                  <a:cubicBezTo>
                    <a:pt x="650275" y="32480"/>
                    <a:pt x="639448" y="25713"/>
                    <a:pt x="628284" y="28420"/>
                  </a:cubicBezTo>
                  <a:cubicBezTo>
                    <a:pt x="587684" y="38232"/>
                    <a:pt x="548099" y="51088"/>
                    <a:pt x="510544" y="65975"/>
                  </a:cubicBezTo>
                  <a:cubicBezTo>
                    <a:pt x="500056" y="70035"/>
                    <a:pt x="494981" y="81876"/>
                    <a:pt x="499040" y="92365"/>
                  </a:cubicBezTo>
                  <a:cubicBezTo>
                    <a:pt x="502424" y="100485"/>
                    <a:pt x="510206" y="105221"/>
                    <a:pt x="518326" y="105221"/>
                  </a:cubicBezTo>
                  <a:close/>
                  <a:moveTo>
                    <a:pt x="960526" y="1206832"/>
                  </a:moveTo>
                  <a:cubicBezTo>
                    <a:pt x="967631" y="1206832"/>
                    <a:pt x="974398" y="1203110"/>
                    <a:pt x="978119" y="1196682"/>
                  </a:cubicBezTo>
                  <a:cubicBezTo>
                    <a:pt x="1000788" y="1158112"/>
                    <a:pt x="1017704" y="1119204"/>
                    <a:pt x="1028531" y="1081649"/>
                  </a:cubicBezTo>
                  <a:cubicBezTo>
                    <a:pt x="1031576" y="1070822"/>
                    <a:pt x="1025486" y="1059657"/>
                    <a:pt x="1014659" y="1056612"/>
                  </a:cubicBezTo>
                  <a:cubicBezTo>
                    <a:pt x="1003494" y="1053568"/>
                    <a:pt x="992668" y="1059657"/>
                    <a:pt x="989623" y="1070484"/>
                  </a:cubicBezTo>
                  <a:cubicBezTo>
                    <a:pt x="979473" y="1104994"/>
                    <a:pt x="963909" y="1140519"/>
                    <a:pt x="943271" y="1176382"/>
                  </a:cubicBezTo>
                  <a:cubicBezTo>
                    <a:pt x="937519" y="1186194"/>
                    <a:pt x="940903" y="1198374"/>
                    <a:pt x="950714" y="1204125"/>
                  </a:cubicBezTo>
                  <a:cubicBezTo>
                    <a:pt x="953421" y="1206156"/>
                    <a:pt x="956805" y="1206832"/>
                    <a:pt x="960526" y="1206832"/>
                  </a:cubicBezTo>
                  <a:close/>
                  <a:moveTo>
                    <a:pt x="46690" y="856658"/>
                  </a:moveTo>
                  <a:cubicBezTo>
                    <a:pt x="50073" y="856658"/>
                    <a:pt x="53118" y="855981"/>
                    <a:pt x="56163" y="854290"/>
                  </a:cubicBezTo>
                  <a:cubicBezTo>
                    <a:pt x="65975" y="848876"/>
                    <a:pt x="69696" y="836696"/>
                    <a:pt x="64621" y="826885"/>
                  </a:cubicBezTo>
                  <a:cubicBezTo>
                    <a:pt x="48720" y="797111"/>
                    <a:pt x="40600" y="765308"/>
                    <a:pt x="40600" y="732828"/>
                  </a:cubicBezTo>
                  <a:cubicBezTo>
                    <a:pt x="40600" y="728768"/>
                    <a:pt x="40600" y="725047"/>
                    <a:pt x="40938" y="720987"/>
                  </a:cubicBezTo>
                  <a:cubicBezTo>
                    <a:pt x="41615" y="709822"/>
                    <a:pt x="32819" y="700348"/>
                    <a:pt x="21653" y="699672"/>
                  </a:cubicBezTo>
                  <a:cubicBezTo>
                    <a:pt x="10827" y="698657"/>
                    <a:pt x="1015" y="707792"/>
                    <a:pt x="338" y="718957"/>
                  </a:cubicBezTo>
                  <a:cubicBezTo>
                    <a:pt x="0" y="723693"/>
                    <a:pt x="0" y="728430"/>
                    <a:pt x="0" y="732828"/>
                  </a:cubicBezTo>
                  <a:cubicBezTo>
                    <a:pt x="0" y="771398"/>
                    <a:pt x="9812" y="810645"/>
                    <a:pt x="28758" y="846170"/>
                  </a:cubicBezTo>
                  <a:cubicBezTo>
                    <a:pt x="32480" y="852598"/>
                    <a:pt x="39246" y="856658"/>
                    <a:pt x="46690" y="856658"/>
                  </a:cubicBezTo>
                  <a:close/>
                  <a:moveTo>
                    <a:pt x="147175" y="403969"/>
                  </a:moveTo>
                  <a:cubicBezTo>
                    <a:pt x="153603" y="403969"/>
                    <a:pt x="160031" y="400924"/>
                    <a:pt x="164091" y="395172"/>
                  </a:cubicBezTo>
                  <a:cubicBezTo>
                    <a:pt x="186083" y="362692"/>
                    <a:pt x="210781" y="331566"/>
                    <a:pt x="237171" y="302808"/>
                  </a:cubicBezTo>
                  <a:cubicBezTo>
                    <a:pt x="244615" y="294688"/>
                    <a:pt x="244276" y="281831"/>
                    <a:pt x="235818" y="274049"/>
                  </a:cubicBezTo>
                  <a:cubicBezTo>
                    <a:pt x="227360" y="266606"/>
                    <a:pt x="214841" y="266944"/>
                    <a:pt x="207060" y="275403"/>
                  </a:cubicBezTo>
                  <a:cubicBezTo>
                    <a:pt x="179316" y="305514"/>
                    <a:pt x="153265" y="338333"/>
                    <a:pt x="130258" y="372504"/>
                  </a:cubicBezTo>
                  <a:cubicBezTo>
                    <a:pt x="123830" y="381639"/>
                    <a:pt x="126536" y="394496"/>
                    <a:pt x="135671" y="400586"/>
                  </a:cubicBezTo>
                  <a:cubicBezTo>
                    <a:pt x="139055" y="402616"/>
                    <a:pt x="143115" y="403969"/>
                    <a:pt x="147175" y="403969"/>
                  </a:cubicBezTo>
                  <a:close/>
                  <a:moveTo>
                    <a:pt x="310251" y="226683"/>
                  </a:moveTo>
                  <a:cubicBezTo>
                    <a:pt x="314649" y="226683"/>
                    <a:pt x="319386" y="225329"/>
                    <a:pt x="323108" y="222284"/>
                  </a:cubicBezTo>
                  <a:cubicBezTo>
                    <a:pt x="353557" y="197586"/>
                    <a:pt x="386376" y="175256"/>
                    <a:pt x="420209" y="155633"/>
                  </a:cubicBezTo>
                  <a:cubicBezTo>
                    <a:pt x="430021" y="149881"/>
                    <a:pt x="433066" y="137701"/>
                    <a:pt x="427652" y="127890"/>
                  </a:cubicBezTo>
                  <a:cubicBezTo>
                    <a:pt x="421901" y="118078"/>
                    <a:pt x="409382" y="114695"/>
                    <a:pt x="399909" y="120446"/>
                  </a:cubicBezTo>
                  <a:cubicBezTo>
                    <a:pt x="364384" y="141085"/>
                    <a:pt x="329874" y="164768"/>
                    <a:pt x="297733" y="190481"/>
                  </a:cubicBezTo>
                  <a:cubicBezTo>
                    <a:pt x="288936" y="197586"/>
                    <a:pt x="287583" y="210443"/>
                    <a:pt x="294688" y="218901"/>
                  </a:cubicBezTo>
                  <a:cubicBezTo>
                    <a:pt x="298410" y="223976"/>
                    <a:pt x="304161" y="226683"/>
                    <a:pt x="310251" y="226683"/>
                  </a:cubicBezTo>
                  <a:close/>
                  <a:moveTo>
                    <a:pt x="234126" y="979811"/>
                  </a:moveTo>
                  <a:lnTo>
                    <a:pt x="241908" y="979473"/>
                  </a:lnTo>
                  <a:cubicBezTo>
                    <a:pt x="253073" y="978796"/>
                    <a:pt x="261869" y="969323"/>
                    <a:pt x="261193" y="958158"/>
                  </a:cubicBezTo>
                  <a:cubicBezTo>
                    <a:pt x="260516" y="946993"/>
                    <a:pt x="252058" y="937181"/>
                    <a:pt x="239878" y="938873"/>
                  </a:cubicBezTo>
                  <a:lnTo>
                    <a:pt x="234126" y="938873"/>
                  </a:lnTo>
                  <a:cubicBezTo>
                    <a:pt x="202323" y="938873"/>
                    <a:pt x="169166" y="928046"/>
                    <a:pt x="138378" y="907746"/>
                  </a:cubicBezTo>
                  <a:cubicBezTo>
                    <a:pt x="128905" y="901656"/>
                    <a:pt x="116386" y="904024"/>
                    <a:pt x="110296" y="913498"/>
                  </a:cubicBezTo>
                  <a:cubicBezTo>
                    <a:pt x="104207" y="922971"/>
                    <a:pt x="106575" y="935489"/>
                    <a:pt x="116048" y="941579"/>
                  </a:cubicBezTo>
                  <a:cubicBezTo>
                    <a:pt x="153603" y="966616"/>
                    <a:pt x="194541" y="979811"/>
                    <a:pt x="234126" y="979811"/>
                  </a:cubicBezTo>
                  <a:close/>
                  <a:moveTo>
                    <a:pt x="37555" y="620502"/>
                  </a:moveTo>
                  <a:cubicBezTo>
                    <a:pt x="39585" y="621179"/>
                    <a:pt x="41277" y="621179"/>
                    <a:pt x="43307" y="621179"/>
                  </a:cubicBezTo>
                  <a:cubicBezTo>
                    <a:pt x="52103" y="621179"/>
                    <a:pt x="60223" y="615427"/>
                    <a:pt x="62930" y="606630"/>
                  </a:cubicBezTo>
                  <a:cubicBezTo>
                    <a:pt x="73757" y="569752"/>
                    <a:pt x="87966" y="532874"/>
                    <a:pt x="105221" y="497010"/>
                  </a:cubicBezTo>
                  <a:cubicBezTo>
                    <a:pt x="109958" y="486861"/>
                    <a:pt x="105898" y="474681"/>
                    <a:pt x="95748" y="469944"/>
                  </a:cubicBezTo>
                  <a:cubicBezTo>
                    <a:pt x="85937" y="465207"/>
                    <a:pt x="73418" y="469267"/>
                    <a:pt x="68682" y="479417"/>
                  </a:cubicBezTo>
                  <a:cubicBezTo>
                    <a:pt x="50412" y="517310"/>
                    <a:pt x="35525" y="556557"/>
                    <a:pt x="24022" y="595127"/>
                  </a:cubicBezTo>
                  <a:cubicBezTo>
                    <a:pt x="20638" y="605954"/>
                    <a:pt x="26728" y="617457"/>
                    <a:pt x="37555" y="620502"/>
                  </a:cubicBezTo>
                  <a:close/>
                  <a:moveTo>
                    <a:pt x="990638" y="48043"/>
                  </a:moveTo>
                  <a:cubicBezTo>
                    <a:pt x="1030561" y="53118"/>
                    <a:pt x="1069131" y="60900"/>
                    <a:pt x="1106009" y="71388"/>
                  </a:cubicBezTo>
                  <a:cubicBezTo>
                    <a:pt x="1108039" y="72065"/>
                    <a:pt x="1109731" y="72065"/>
                    <a:pt x="1111422" y="72065"/>
                  </a:cubicBezTo>
                  <a:cubicBezTo>
                    <a:pt x="1120219" y="72065"/>
                    <a:pt x="1128339" y="66313"/>
                    <a:pt x="1131046" y="57178"/>
                  </a:cubicBezTo>
                  <a:cubicBezTo>
                    <a:pt x="1134091" y="46352"/>
                    <a:pt x="1127662" y="35187"/>
                    <a:pt x="1116836" y="32142"/>
                  </a:cubicBezTo>
                  <a:cubicBezTo>
                    <a:pt x="1078266" y="21315"/>
                    <a:pt x="1037327" y="12857"/>
                    <a:pt x="995713" y="7782"/>
                  </a:cubicBezTo>
                  <a:cubicBezTo>
                    <a:pt x="984548" y="6428"/>
                    <a:pt x="974398" y="14210"/>
                    <a:pt x="973044" y="25375"/>
                  </a:cubicBezTo>
                  <a:cubicBezTo>
                    <a:pt x="971691" y="36540"/>
                    <a:pt x="979473" y="46690"/>
                    <a:pt x="990638" y="48043"/>
                  </a:cubicBezTo>
                  <a:close/>
                  <a:moveTo>
                    <a:pt x="1001803" y="958496"/>
                  </a:moveTo>
                  <a:cubicBezTo>
                    <a:pt x="1002818" y="968984"/>
                    <a:pt x="1011614" y="977104"/>
                    <a:pt x="1022102" y="977104"/>
                  </a:cubicBezTo>
                  <a:lnTo>
                    <a:pt x="1023794" y="977104"/>
                  </a:lnTo>
                  <a:cubicBezTo>
                    <a:pt x="1034959" y="976089"/>
                    <a:pt x="1043418" y="966278"/>
                    <a:pt x="1042402" y="955113"/>
                  </a:cubicBezTo>
                  <a:cubicBezTo>
                    <a:pt x="1038681" y="909776"/>
                    <a:pt x="1024809" y="868500"/>
                    <a:pt x="1001464" y="832298"/>
                  </a:cubicBezTo>
                  <a:cubicBezTo>
                    <a:pt x="995375" y="822825"/>
                    <a:pt x="982856" y="820118"/>
                    <a:pt x="973383" y="826208"/>
                  </a:cubicBezTo>
                  <a:cubicBezTo>
                    <a:pt x="963909" y="832298"/>
                    <a:pt x="961203" y="844816"/>
                    <a:pt x="967293" y="854290"/>
                  </a:cubicBezTo>
                  <a:cubicBezTo>
                    <a:pt x="986916" y="884740"/>
                    <a:pt x="998758" y="919926"/>
                    <a:pt x="1001803" y="958496"/>
                  </a:cubicBezTo>
                  <a:close/>
                  <a:moveTo>
                    <a:pt x="1152361" y="1817522"/>
                  </a:moveTo>
                  <a:cubicBezTo>
                    <a:pt x="1157097" y="1817522"/>
                    <a:pt x="1161496" y="1815831"/>
                    <a:pt x="1165217" y="1812786"/>
                  </a:cubicBezTo>
                  <a:cubicBezTo>
                    <a:pt x="1196005" y="1787072"/>
                    <a:pt x="1226794" y="1761021"/>
                    <a:pt x="1257582" y="1733954"/>
                  </a:cubicBezTo>
                  <a:cubicBezTo>
                    <a:pt x="1266041" y="1726511"/>
                    <a:pt x="1267055" y="1713654"/>
                    <a:pt x="1259612" y="1705196"/>
                  </a:cubicBezTo>
                  <a:cubicBezTo>
                    <a:pt x="1252169" y="1696738"/>
                    <a:pt x="1239312" y="1696061"/>
                    <a:pt x="1230854" y="1703166"/>
                  </a:cubicBezTo>
                  <a:cubicBezTo>
                    <a:pt x="1200404" y="1729894"/>
                    <a:pt x="1169616" y="1755946"/>
                    <a:pt x="1139166" y="1781321"/>
                  </a:cubicBezTo>
                  <a:cubicBezTo>
                    <a:pt x="1130708" y="1788426"/>
                    <a:pt x="1129354" y="1801282"/>
                    <a:pt x="1136459" y="1810079"/>
                  </a:cubicBezTo>
                  <a:cubicBezTo>
                    <a:pt x="1140519" y="1814816"/>
                    <a:pt x="1146271" y="1817522"/>
                    <a:pt x="1152361" y="1817522"/>
                  </a:cubicBezTo>
                  <a:close/>
                  <a:moveTo>
                    <a:pt x="1675423" y="870530"/>
                  </a:moveTo>
                  <a:cubicBezTo>
                    <a:pt x="1664258" y="870530"/>
                    <a:pt x="1655123" y="879665"/>
                    <a:pt x="1655123" y="890830"/>
                  </a:cubicBezTo>
                  <a:cubicBezTo>
                    <a:pt x="1655123" y="931091"/>
                    <a:pt x="1652754" y="971014"/>
                    <a:pt x="1648356" y="1009246"/>
                  </a:cubicBezTo>
                  <a:cubicBezTo>
                    <a:pt x="1647003" y="1020411"/>
                    <a:pt x="1655123" y="1030561"/>
                    <a:pt x="1666288" y="1031576"/>
                  </a:cubicBezTo>
                  <a:cubicBezTo>
                    <a:pt x="1666965" y="1031576"/>
                    <a:pt x="1667979" y="1031576"/>
                    <a:pt x="1668656" y="1031576"/>
                  </a:cubicBezTo>
                  <a:cubicBezTo>
                    <a:pt x="1678806" y="1031576"/>
                    <a:pt x="1687603" y="1023794"/>
                    <a:pt x="1688956" y="1013644"/>
                  </a:cubicBezTo>
                  <a:cubicBezTo>
                    <a:pt x="1693354" y="974059"/>
                    <a:pt x="1695723" y="932444"/>
                    <a:pt x="1695723" y="890830"/>
                  </a:cubicBezTo>
                  <a:cubicBezTo>
                    <a:pt x="1695723" y="879665"/>
                    <a:pt x="1686588" y="870530"/>
                    <a:pt x="1675423" y="870530"/>
                  </a:cubicBezTo>
                  <a:close/>
                  <a:moveTo>
                    <a:pt x="1630086" y="655350"/>
                  </a:moveTo>
                  <a:cubicBezTo>
                    <a:pt x="1638883" y="693920"/>
                    <a:pt x="1645311" y="733167"/>
                    <a:pt x="1649033" y="772075"/>
                  </a:cubicBezTo>
                  <a:cubicBezTo>
                    <a:pt x="1650048" y="782563"/>
                    <a:pt x="1658845" y="790345"/>
                    <a:pt x="1669333" y="790345"/>
                  </a:cubicBezTo>
                  <a:lnTo>
                    <a:pt x="1671363" y="790345"/>
                  </a:lnTo>
                  <a:cubicBezTo>
                    <a:pt x="1682528" y="789330"/>
                    <a:pt x="1690648" y="779518"/>
                    <a:pt x="1689633" y="768015"/>
                  </a:cubicBezTo>
                  <a:cubicBezTo>
                    <a:pt x="1685573" y="727415"/>
                    <a:pt x="1679144" y="686477"/>
                    <a:pt x="1669671" y="646215"/>
                  </a:cubicBezTo>
                  <a:cubicBezTo>
                    <a:pt x="1666965" y="635388"/>
                    <a:pt x="1656476" y="628283"/>
                    <a:pt x="1645311" y="630990"/>
                  </a:cubicBezTo>
                  <a:cubicBezTo>
                    <a:pt x="1634484" y="633358"/>
                    <a:pt x="1627718" y="644185"/>
                    <a:pt x="1630086" y="655350"/>
                  </a:cubicBezTo>
                  <a:close/>
                  <a:moveTo>
                    <a:pt x="1652078" y="1110407"/>
                  </a:moveTo>
                  <a:cubicBezTo>
                    <a:pt x="1641251" y="1107701"/>
                    <a:pt x="1630086" y="1114467"/>
                    <a:pt x="1627379" y="1125294"/>
                  </a:cubicBezTo>
                  <a:cubicBezTo>
                    <a:pt x="1617906" y="1163526"/>
                    <a:pt x="1606065" y="1201419"/>
                    <a:pt x="1591516" y="1237959"/>
                  </a:cubicBezTo>
                  <a:cubicBezTo>
                    <a:pt x="1587456" y="1248447"/>
                    <a:pt x="1592531" y="1260289"/>
                    <a:pt x="1603020" y="1264349"/>
                  </a:cubicBezTo>
                  <a:cubicBezTo>
                    <a:pt x="1605388" y="1265364"/>
                    <a:pt x="1608095" y="1265702"/>
                    <a:pt x="1610463" y="1265702"/>
                  </a:cubicBezTo>
                  <a:cubicBezTo>
                    <a:pt x="1618583" y="1265702"/>
                    <a:pt x="1626365" y="1260965"/>
                    <a:pt x="1629409" y="1252845"/>
                  </a:cubicBezTo>
                  <a:cubicBezTo>
                    <a:pt x="1644296" y="1214614"/>
                    <a:pt x="1657153" y="1175029"/>
                    <a:pt x="1666626" y="1135106"/>
                  </a:cubicBezTo>
                  <a:cubicBezTo>
                    <a:pt x="1669671" y="1124279"/>
                    <a:pt x="1662904" y="1113114"/>
                    <a:pt x="1652078" y="1110407"/>
                  </a:cubicBezTo>
                  <a:close/>
                  <a:moveTo>
                    <a:pt x="1596253" y="542009"/>
                  </a:moveTo>
                  <a:cubicBezTo>
                    <a:pt x="1599298" y="550129"/>
                    <a:pt x="1607079" y="555204"/>
                    <a:pt x="1615200" y="555204"/>
                  </a:cubicBezTo>
                  <a:cubicBezTo>
                    <a:pt x="1617568" y="555204"/>
                    <a:pt x="1619936" y="554865"/>
                    <a:pt x="1622304" y="553850"/>
                  </a:cubicBezTo>
                  <a:cubicBezTo>
                    <a:pt x="1632793" y="550129"/>
                    <a:pt x="1638206" y="538287"/>
                    <a:pt x="1634146" y="527799"/>
                  </a:cubicBezTo>
                  <a:cubicBezTo>
                    <a:pt x="1619598" y="488890"/>
                    <a:pt x="1602681" y="450997"/>
                    <a:pt x="1583734" y="415134"/>
                  </a:cubicBezTo>
                  <a:cubicBezTo>
                    <a:pt x="1578321" y="405322"/>
                    <a:pt x="1566141" y="401601"/>
                    <a:pt x="1556330" y="406676"/>
                  </a:cubicBezTo>
                  <a:cubicBezTo>
                    <a:pt x="1546518" y="412089"/>
                    <a:pt x="1542796" y="424269"/>
                    <a:pt x="1547871" y="434081"/>
                  </a:cubicBezTo>
                  <a:cubicBezTo>
                    <a:pt x="1566480" y="468252"/>
                    <a:pt x="1582720" y="504454"/>
                    <a:pt x="1596253" y="542009"/>
                  </a:cubicBezTo>
                  <a:close/>
                  <a:moveTo>
                    <a:pt x="1318820" y="1651063"/>
                  </a:moveTo>
                  <a:cubicBezTo>
                    <a:pt x="1322880" y="1655123"/>
                    <a:pt x="1328293" y="1657153"/>
                    <a:pt x="1333368" y="1657153"/>
                  </a:cubicBezTo>
                  <a:cubicBezTo>
                    <a:pt x="1338443" y="1657153"/>
                    <a:pt x="1343518" y="1655123"/>
                    <a:pt x="1347579" y="1651401"/>
                  </a:cubicBezTo>
                  <a:cubicBezTo>
                    <a:pt x="1379043" y="1620951"/>
                    <a:pt x="1406787" y="1592193"/>
                    <a:pt x="1432838" y="1563096"/>
                  </a:cubicBezTo>
                  <a:cubicBezTo>
                    <a:pt x="1440282" y="1554638"/>
                    <a:pt x="1439605" y="1541781"/>
                    <a:pt x="1431147" y="1534338"/>
                  </a:cubicBezTo>
                  <a:cubicBezTo>
                    <a:pt x="1422688" y="1526895"/>
                    <a:pt x="1409832" y="1527571"/>
                    <a:pt x="1402388" y="1536030"/>
                  </a:cubicBezTo>
                  <a:cubicBezTo>
                    <a:pt x="1377352" y="1564450"/>
                    <a:pt x="1349947" y="1592531"/>
                    <a:pt x="1319497" y="1621966"/>
                  </a:cubicBezTo>
                  <a:cubicBezTo>
                    <a:pt x="1311377" y="1630086"/>
                    <a:pt x="1311039" y="1642943"/>
                    <a:pt x="1318820" y="1651063"/>
                  </a:cubicBezTo>
                  <a:close/>
                  <a:moveTo>
                    <a:pt x="1317805" y="170520"/>
                  </a:moveTo>
                  <a:cubicBezTo>
                    <a:pt x="1321189" y="172888"/>
                    <a:pt x="1325249" y="174241"/>
                    <a:pt x="1329309" y="174241"/>
                  </a:cubicBezTo>
                  <a:cubicBezTo>
                    <a:pt x="1335737" y="174241"/>
                    <a:pt x="1342165" y="171196"/>
                    <a:pt x="1345887" y="165445"/>
                  </a:cubicBezTo>
                  <a:cubicBezTo>
                    <a:pt x="1352315" y="156310"/>
                    <a:pt x="1349947" y="143453"/>
                    <a:pt x="1340812" y="137025"/>
                  </a:cubicBezTo>
                  <a:cubicBezTo>
                    <a:pt x="1306979" y="113680"/>
                    <a:pt x="1270777" y="92703"/>
                    <a:pt x="1233222" y="75110"/>
                  </a:cubicBezTo>
                  <a:cubicBezTo>
                    <a:pt x="1223072" y="70373"/>
                    <a:pt x="1210892" y="74771"/>
                    <a:pt x="1206155" y="84921"/>
                  </a:cubicBezTo>
                  <a:cubicBezTo>
                    <a:pt x="1201419" y="95071"/>
                    <a:pt x="1205817" y="107251"/>
                    <a:pt x="1215967" y="111988"/>
                  </a:cubicBezTo>
                  <a:cubicBezTo>
                    <a:pt x="1251830" y="128905"/>
                    <a:pt x="1286002" y="148528"/>
                    <a:pt x="1317805" y="170520"/>
                  </a:cubicBezTo>
                  <a:close/>
                  <a:moveTo>
                    <a:pt x="1481896" y="1472423"/>
                  </a:moveTo>
                  <a:cubicBezTo>
                    <a:pt x="1485618" y="1475130"/>
                    <a:pt x="1489678" y="1476145"/>
                    <a:pt x="1493738" y="1476145"/>
                  </a:cubicBezTo>
                  <a:cubicBezTo>
                    <a:pt x="1500167" y="1476145"/>
                    <a:pt x="1506257" y="1473100"/>
                    <a:pt x="1510316" y="1467686"/>
                  </a:cubicBezTo>
                  <a:cubicBezTo>
                    <a:pt x="1535015" y="1433853"/>
                    <a:pt x="1557345" y="1399005"/>
                    <a:pt x="1576968" y="1363818"/>
                  </a:cubicBezTo>
                  <a:cubicBezTo>
                    <a:pt x="1582381" y="1354007"/>
                    <a:pt x="1578998" y="1341489"/>
                    <a:pt x="1569186" y="1336075"/>
                  </a:cubicBezTo>
                  <a:cubicBezTo>
                    <a:pt x="1559375" y="1330662"/>
                    <a:pt x="1546857" y="1334045"/>
                    <a:pt x="1541443" y="1343857"/>
                  </a:cubicBezTo>
                  <a:cubicBezTo>
                    <a:pt x="1522835" y="1377352"/>
                    <a:pt x="1501182" y="1410847"/>
                    <a:pt x="1477498" y="1443665"/>
                  </a:cubicBezTo>
                  <a:cubicBezTo>
                    <a:pt x="1470732" y="1453138"/>
                    <a:pt x="1472762" y="1465995"/>
                    <a:pt x="1481896" y="1472423"/>
                  </a:cubicBezTo>
                  <a:close/>
                  <a:moveTo>
                    <a:pt x="1485280" y="334273"/>
                  </a:moveTo>
                  <a:cubicBezTo>
                    <a:pt x="1489340" y="339686"/>
                    <a:pt x="1495430" y="342392"/>
                    <a:pt x="1501520" y="342392"/>
                  </a:cubicBezTo>
                  <a:cubicBezTo>
                    <a:pt x="1505580" y="342392"/>
                    <a:pt x="1509978" y="341039"/>
                    <a:pt x="1513700" y="338333"/>
                  </a:cubicBezTo>
                  <a:cubicBezTo>
                    <a:pt x="1522835" y="331566"/>
                    <a:pt x="1524526" y="319048"/>
                    <a:pt x="1518098" y="309913"/>
                  </a:cubicBezTo>
                  <a:cubicBezTo>
                    <a:pt x="1493400" y="276418"/>
                    <a:pt x="1465995" y="244953"/>
                    <a:pt x="1436898" y="216194"/>
                  </a:cubicBezTo>
                  <a:cubicBezTo>
                    <a:pt x="1428778" y="208413"/>
                    <a:pt x="1415922" y="208413"/>
                    <a:pt x="1408140" y="216533"/>
                  </a:cubicBezTo>
                  <a:cubicBezTo>
                    <a:pt x="1400358" y="224653"/>
                    <a:pt x="1400358" y="237509"/>
                    <a:pt x="1408478" y="245291"/>
                  </a:cubicBezTo>
                  <a:cubicBezTo>
                    <a:pt x="1435883" y="272696"/>
                    <a:pt x="1461935" y="302469"/>
                    <a:pt x="1485280" y="334273"/>
                  </a:cubicBezTo>
                  <a:close/>
                  <a:moveTo>
                    <a:pt x="1670009" y="2052663"/>
                  </a:moveTo>
                  <a:lnTo>
                    <a:pt x="1671363" y="2052663"/>
                  </a:lnTo>
                  <a:cubicBezTo>
                    <a:pt x="1682528" y="2051987"/>
                    <a:pt x="1690986" y="2042175"/>
                    <a:pt x="1690309" y="2031010"/>
                  </a:cubicBezTo>
                  <a:cubicBezTo>
                    <a:pt x="1686926" y="1977892"/>
                    <a:pt x="1679483" y="1935939"/>
                    <a:pt x="1667979" y="1906165"/>
                  </a:cubicBezTo>
                  <a:cubicBezTo>
                    <a:pt x="1663920" y="1895677"/>
                    <a:pt x="1652078" y="1890602"/>
                    <a:pt x="1641590" y="1894662"/>
                  </a:cubicBezTo>
                  <a:cubicBezTo>
                    <a:pt x="1631101" y="1898722"/>
                    <a:pt x="1626026" y="1910564"/>
                    <a:pt x="1630086" y="1921052"/>
                  </a:cubicBezTo>
                  <a:cubicBezTo>
                    <a:pt x="1639898" y="1946765"/>
                    <a:pt x="1646665" y="1984659"/>
                    <a:pt x="1649709" y="2033717"/>
                  </a:cubicBezTo>
                  <a:cubicBezTo>
                    <a:pt x="1650386" y="2044543"/>
                    <a:pt x="1659521" y="2052663"/>
                    <a:pt x="1670009" y="2052663"/>
                  </a:cubicBezTo>
                  <a:close/>
                  <a:moveTo>
                    <a:pt x="986239" y="2541554"/>
                  </a:moveTo>
                  <a:cubicBezTo>
                    <a:pt x="946316" y="2542907"/>
                    <a:pt x="906055" y="2544261"/>
                    <a:pt x="865455" y="2545276"/>
                  </a:cubicBezTo>
                  <a:cubicBezTo>
                    <a:pt x="854290" y="2545614"/>
                    <a:pt x="845493" y="2554749"/>
                    <a:pt x="845493" y="2565914"/>
                  </a:cubicBezTo>
                  <a:cubicBezTo>
                    <a:pt x="845831" y="2577079"/>
                    <a:pt x="854967" y="2585876"/>
                    <a:pt x="865793" y="2585876"/>
                  </a:cubicBezTo>
                  <a:cubicBezTo>
                    <a:pt x="865793" y="2585876"/>
                    <a:pt x="947331" y="2583846"/>
                    <a:pt x="987593" y="2582154"/>
                  </a:cubicBezTo>
                  <a:cubicBezTo>
                    <a:pt x="998758" y="2581815"/>
                    <a:pt x="1007554" y="2572342"/>
                    <a:pt x="1007216" y="2561177"/>
                  </a:cubicBezTo>
                  <a:cubicBezTo>
                    <a:pt x="1006878" y="2549674"/>
                    <a:pt x="998758" y="2541216"/>
                    <a:pt x="986239" y="2541554"/>
                  </a:cubicBezTo>
                  <a:close/>
                  <a:moveTo>
                    <a:pt x="1227132" y="2528021"/>
                  </a:moveTo>
                  <a:cubicBezTo>
                    <a:pt x="1188562" y="2531742"/>
                    <a:pt x="1148301" y="2533772"/>
                    <a:pt x="1107024" y="2535802"/>
                  </a:cubicBezTo>
                  <a:cubicBezTo>
                    <a:pt x="1095859" y="2536479"/>
                    <a:pt x="1087063" y="2545952"/>
                    <a:pt x="1087739" y="2557117"/>
                  </a:cubicBezTo>
                  <a:cubicBezTo>
                    <a:pt x="1088416" y="2567944"/>
                    <a:pt x="1097213" y="2576402"/>
                    <a:pt x="1108039" y="2576402"/>
                  </a:cubicBezTo>
                  <a:cubicBezTo>
                    <a:pt x="1108039" y="2576402"/>
                    <a:pt x="1191269" y="2571327"/>
                    <a:pt x="1230516" y="2568282"/>
                  </a:cubicBezTo>
                  <a:cubicBezTo>
                    <a:pt x="1241680" y="2567605"/>
                    <a:pt x="1250139" y="2557794"/>
                    <a:pt x="1249124" y="2546291"/>
                  </a:cubicBezTo>
                  <a:cubicBezTo>
                    <a:pt x="1248109" y="2535464"/>
                    <a:pt x="1238297" y="2527006"/>
                    <a:pt x="1227132" y="2528021"/>
                  </a:cubicBezTo>
                  <a:close/>
                  <a:moveTo>
                    <a:pt x="896581" y="1264687"/>
                  </a:moveTo>
                  <a:cubicBezTo>
                    <a:pt x="888800" y="1256905"/>
                    <a:pt x="875943" y="1256905"/>
                    <a:pt x="867823" y="1264687"/>
                  </a:cubicBezTo>
                  <a:cubicBezTo>
                    <a:pt x="842786" y="1289724"/>
                    <a:pt x="813013" y="1317805"/>
                    <a:pt x="780533" y="1347240"/>
                  </a:cubicBezTo>
                  <a:cubicBezTo>
                    <a:pt x="772075" y="1354683"/>
                    <a:pt x="771398" y="1367540"/>
                    <a:pt x="779180" y="1375998"/>
                  </a:cubicBezTo>
                  <a:cubicBezTo>
                    <a:pt x="783240" y="1380397"/>
                    <a:pt x="788653" y="1382765"/>
                    <a:pt x="794405" y="1382765"/>
                  </a:cubicBezTo>
                  <a:cubicBezTo>
                    <a:pt x="799142" y="1382765"/>
                    <a:pt x="804217" y="1381073"/>
                    <a:pt x="807938" y="1377690"/>
                  </a:cubicBezTo>
                  <a:cubicBezTo>
                    <a:pt x="841095" y="1347578"/>
                    <a:pt x="871206" y="1319497"/>
                    <a:pt x="896919" y="1293784"/>
                  </a:cubicBezTo>
                  <a:cubicBezTo>
                    <a:pt x="904701" y="1285325"/>
                    <a:pt x="904701" y="1272469"/>
                    <a:pt x="896581" y="1264687"/>
                  </a:cubicBezTo>
                  <a:close/>
                  <a:moveTo>
                    <a:pt x="1307993" y="1857107"/>
                  </a:moveTo>
                  <a:cubicBezTo>
                    <a:pt x="1266717" y="1861844"/>
                    <a:pt x="1225441" y="1866919"/>
                    <a:pt x="1187547" y="1872332"/>
                  </a:cubicBezTo>
                  <a:cubicBezTo>
                    <a:pt x="1176382" y="1873686"/>
                    <a:pt x="1168601" y="1884174"/>
                    <a:pt x="1170292" y="1895000"/>
                  </a:cubicBezTo>
                  <a:cubicBezTo>
                    <a:pt x="1171646" y="1905150"/>
                    <a:pt x="1180442" y="1912594"/>
                    <a:pt x="1190254" y="1912594"/>
                  </a:cubicBezTo>
                  <a:cubicBezTo>
                    <a:pt x="1191269" y="1912594"/>
                    <a:pt x="1191946" y="1912594"/>
                    <a:pt x="1192960" y="1912255"/>
                  </a:cubicBezTo>
                  <a:cubicBezTo>
                    <a:pt x="1230516" y="1906504"/>
                    <a:pt x="1271454" y="1902106"/>
                    <a:pt x="1312730" y="1897369"/>
                  </a:cubicBezTo>
                  <a:cubicBezTo>
                    <a:pt x="1323895" y="1896015"/>
                    <a:pt x="1332015" y="1885865"/>
                    <a:pt x="1330662" y="1874700"/>
                  </a:cubicBezTo>
                  <a:cubicBezTo>
                    <a:pt x="1329309" y="1863536"/>
                    <a:pt x="1319159" y="1855415"/>
                    <a:pt x="1307993" y="1857107"/>
                  </a:cubicBezTo>
                  <a:close/>
                  <a:moveTo>
                    <a:pt x="874590" y="772413"/>
                  </a:moveTo>
                  <a:cubicBezTo>
                    <a:pt x="878650" y="774443"/>
                    <a:pt x="882710" y="776811"/>
                    <a:pt x="886769" y="778841"/>
                  </a:cubicBezTo>
                  <a:cubicBezTo>
                    <a:pt x="889815" y="780533"/>
                    <a:pt x="893536" y="781548"/>
                    <a:pt x="896919" y="781548"/>
                  </a:cubicBezTo>
                  <a:cubicBezTo>
                    <a:pt x="904025" y="781548"/>
                    <a:pt x="910791" y="777826"/>
                    <a:pt x="914513" y="771398"/>
                  </a:cubicBezTo>
                  <a:cubicBezTo>
                    <a:pt x="920264" y="761586"/>
                    <a:pt x="916881" y="749407"/>
                    <a:pt x="907069" y="743655"/>
                  </a:cubicBezTo>
                  <a:cubicBezTo>
                    <a:pt x="902671" y="740948"/>
                    <a:pt x="897935" y="738580"/>
                    <a:pt x="893198" y="736212"/>
                  </a:cubicBezTo>
                  <a:cubicBezTo>
                    <a:pt x="858350" y="718618"/>
                    <a:pt x="822148" y="707792"/>
                    <a:pt x="785270" y="703393"/>
                  </a:cubicBezTo>
                  <a:cubicBezTo>
                    <a:pt x="774443" y="702378"/>
                    <a:pt x="763955" y="710160"/>
                    <a:pt x="762602" y="721325"/>
                  </a:cubicBezTo>
                  <a:cubicBezTo>
                    <a:pt x="761248" y="732490"/>
                    <a:pt x="769368" y="742640"/>
                    <a:pt x="780533" y="743993"/>
                  </a:cubicBezTo>
                  <a:cubicBezTo>
                    <a:pt x="812675" y="747377"/>
                    <a:pt x="844140" y="757188"/>
                    <a:pt x="874590" y="772413"/>
                  </a:cubicBezTo>
                  <a:close/>
                  <a:moveTo>
                    <a:pt x="745008" y="2547306"/>
                  </a:moveTo>
                  <a:lnTo>
                    <a:pt x="623885" y="2547306"/>
                  </a:lnTo>
                  <a:cubicBezTo>
                    <a:pt x="612720" y="2547306"/>
                    <a:pt x="603585" y="2556441"/>
                    <a:pt x="603585" y="2567605"/>
                  </a:cubicBezTo>
                  <a:cubicBezTo>
                    <a:pt x="603585" y="2578771"/>
                    <a:pt x="612720" y="2587905"/>
                    <a:pt x="623885" y="2587905"/>
                  </a:cubicBezTo>
                  <a:cubicBezTo>
                    <a:pt x="623885" y="2587905"/>
                    <a:pt x="717942" y="2587905"/>
                    <a:pt x="745008" y="2587567"/>
                  </a:cubicBezTo>
                  <a:cubicBezTo>
                    <a:pt x="756173" y="2587567"/>
                    <a:pt x="765308" y="2578432"/>
                    <a:pt x="765308" y="2566929"/>
                  </a:cubicBezTo>
                  <a:cubicBezTo>
                    <a:pt x="765308" y="2556102"/>
                    <a:pt x="756173" y="2547306"/>
                    <a:pt x="745008" y="2547306"/>
                  </a:cubicBezTo>
                  <a:close/>
                  <a:moveTo>
                    <a:pt x="1648018" y="2373741"/>
                  </a:moveTo>
                  <a:cubicBezTo>
                    <a:pt x="1637191" y="2371373"/>
                    <a:pt x="1626365" y="2378478"/>
                    <a:pt x="1623996" y="2389643"/>
                  </a:cubicBezTo>
                  <a:cubicBezTo>
                    <a:pt x="1611816" y="2448851"/>
                    <a:pt x="1603020" y="2460016"/>
                    <a:pt x="1603020" y="2460016"/>
                  </a:cubicBezTo>
                  <a:cubicBezTo>
                    <a:pt x="1597606" y="2464076"/>
                    <a:pt x="1589486" y="2468474"/>
                    <a:pt x="1578998" y="2472534"/>
                  </a:cubicBezTo>
                  <a:cubicBezTo>
                    <a:pt x="1568510" y="2476594"/>
                    <a:pt x="1563435" y="2488436"/>
                    <a:pt x="1567495" y="2498924"/>
                  </a:cubicBezTo>
                  <a:cubicBezTo>
                    <a:pt x="1570540" y="2507044"/>
                    <a:pt x="1578321" y="2511781"/>
                    <a:pt x="1586441" y="2511781"/>
                  </a:cubicBezTo>
                  <a:cubicBezTo>
                    <a:pt x="1588809" y="2511781"/>
                    <a:pt x="1591516" y="2511442"/>
                    <a:pt x="1593884" y="2510427"/>
                  </a:cubicBezTo>
                  <a:cubicBezTo>
                    <a:pt x="1608095" y="2504676"/>
                    <a:pt x="1619259" y="2498924"/>
                    <a:pt x="1627718" y="2492496"/>
                  </a:cubicBezTo>
                  <a:cubicBezTo>
                    <a:pt x="1633470" y="2488097"/>
                    <a:pt x="1647679" y="2477271"/>
                    <a:pt x="1663920" y="2398101"/>
                  </a:cubicBezTo>
                  <a:cubicBezTo>
                    <a:pt x="1665949" y="2386936"/>
                    <a:pt x="1658845" y="2376109"/>
                    <a:pt x="1648018" y="2373741"/>
                  </a:cubicBezTo>
                  <a:close/>
                  <a:moveTo>
                    <a:pt x="1671701" y="2133187"/>
                  </a:moveTo>
                  <a:cubicBezTo>
                    <a:pt x="1659521" y="2133863"/>
                    <a:pt x="1651063" y="2141645"/>
                    <a:pt x="1650724" y="2152810"/>
                  </a:cubicBezTo>
                  <a:cubicBezTo>
                    <a:pt x="1649371" y="2191718"/>
                    <a:pt x="1646326" y="2231980"/>
                    <a:pt x="1641928" y="2271903"/>
                  </a:cubicBezTo>
                  <a:cubicBezTo>
                    <a:pt x="1640575" y="2283068"/>
                    <a:pt x="1648695" y="2293218"/>
                    <a:pt x="1659859" y="2294233"/>
                  </a:cubicBezTo>
                  <a:cubicBezTo>
                    <a:pt x="1660536" y="2294233"/>
                    <a:pt x="1661213" y="2294233"/>
                    <a:pt x="1662228" y="2294233"/>
                  </a:cubicBezTo>
                  <a:cubicBezTo>
                    <a:pt x="1672378" y="2294233"/>
                    <a:pt x="1681174" y="2286451"/>
                    <a:pt x="1682528" y="2275963"/>
                  </a:cubicBezTo>
                  <a:cubicBezTo>
                    <a:pt x="1686926" y="2234686"/>
                    <a:pt x="1689971" y="2193748"/>
                    <a:pt x="1691663" y="2153825"/>
                  </a:cubicBezTo>
                  <a:cubicBezTo>
                    <a:pt x="1691663" y="2142998"/>
                    <a:pt x="1682866" y="2133525"/>
                    <a:pt x="1671701" y="2133187"/>
                  </a:cubicBezTo>
                  <a:close/>
                  <a:moveTo>
                    <a:pt x="1552270" y="1841206"/>
                  </a:moveTo>
                  <a:cubicBezTo>
                    <a:pt x="1520128" y="1840191"/>
                    <a:pt x="1479190" y="1841544"/>
                    <a:pt x="1429117" y="1845265"/>
                  </a:cubicBezTo>
                  <a:cubicBezTo>
                    <a:pt x="1417952" y="1846281"/>
                    <a:pt x="1409493" y="1855754"/>
                    <a:pt x="1410508" y="1867257"/>
                  </a:cubicBezTo>
                  <a:cubicBezTo>
                    <a:pt x="1411185" y="1877746"/>
                    <a:pt x="1420320" y="1885865"/>
                    <a:pt x="1430808" y="1885865"/>
                  </a:cubicBezTo>
                  <a:lnTo>
                    <a:pt x="1432500" y="1885865"/>
                  </a:lnTo>
                  <a:cubicBezTo>
                    <a:pt x="1480882" y="1882144"/>
                    <a:pt x="1520128" y="1881129"/>
                    <a:pt x="1551255" y="1881806"/>
                  </a:cubicBezTo>
                  <a:cubicBezTo>
                    <a:pt x="1562082" y="1882144"/>
                    <a:pt x="1571893" y="1873009"/>
                    <a:pt x="1572231" y="1862182"/>
                  </a:cubicBezTo>
                  <a:cubicBezTo>
                    <a:pt x="1572231" y="1850679"/>
                    <a:pt x="1563435" y="1841544"/>
                    <a:pt x="1552270" y="1841206"/>
                  </a:cubicBezTo>
                  <a:close/>
                  <a:moveTo>
                    <a:pt x="1465657" y="2500616"/>
                  </a:moveTo>
                  <a:cubicBezTo>
                    <a:pt x="1431485" y="2506367"/>
                    <a:pt x="1391562" y="2512119"/>
                    <a:pt x="1346902" y="2516856"/>
                  </a:cubicBezTo>
                  <a:cubicBezTo>
                    <a:pt x="1335737" y="2518209"/>
                    <a:pt x="1327617" y="2528021"/>
                    <a:pt x="1328970" y="2539186"/>
                  </a:cubicBezTo>
                  <a:cubicBezTo>
                    <a:pt x="1329985" y="2549674"/>
                    <a:pt x="1338782" y="2557455"/>
                    <a:pt x="1349270" y="2557455"/>
                  </a:cubicBezTo>
                  <a:cubicBezTo>
                    <a:pt x="1349947" y="2557455"/>
                    <a:pt x="1350624" y="2557455"/>
                    <a:pt x="1351638" y="2557455"/>
                  </a:cubicBezTo>
                  <a:cubicBezTo>
                    <a:pt x="1396975" y="2552381"/>
                    <a:pt x="1437913" y="2546967"/>
                    <a:pt x="1472762" y="2540877"/>
                  </a:cubicBezTo>
                  <a:cubicBezTo>
                    <a:pt x="1483926" y="2538847"/>
                    <a:pt x="1491370" y="2528359"/>
                    <a:pt x="1489340" y="2517532"/>
                  </a:cubicBezTo>
                  <a:cubicBezTo>
                    <a:pt x="1486971" y="2506029"/>
                    <a:pt x="1476483" y="2498924"/>
                    <a:pt x="1465657" y="2500616"/>
                  </a:cubicBezTo>
                  <a:close/>
                  <a:moveTo>
                    <a:pt x="505469" y="1583396"/>
                  </a:moveTo>
                  <a:lnTo>
                    <a:pt x="412766" y="1661213"/>
                  </a:lnTo>
                  <a:cubicBezTo>
                    <a:pt x="404307" y="1668318"/>
                    <a:pt x="402954" y="1681174"/>
                    <a:pt x="410398" y="1689971"/>
                  </a:cubicBezTo>
                  <a:cubicBezTo>
                    <a:pt x="414457" y="1694708"/>
                    <a:pt x="420209" y="1697076"/>
                    <a:pt x="425961" y="1697076"/>
                  </a:cubicBezTo>
                  <a:cubicBezTo>
                    <a:pt x="430697" y="1697076"/>
                    <a:pt x="435096" y="1695384"/>
                    <a:pt x="439156" y="1692339"/>
                  </a:cubicBezTo>
                  <a:lnTo>
                    <a:pt x="531859" y="1614523"/>
                  </a:lnTo>
                  <a:cubicBezTo>
                    <a:pt x="540317" y="1607418"/>
                    <a:pt x="541670" y="1594561"/>
                    <a:pt x="534565" y="1585765"/>
                  </a:cubicBezTo>
                  <a:cubicBezTo>
                    <a:pt x="526784" y="1577306"/>
                    <a:pt x="513927" y="1575953"/>
                    <a:pt x="505469" y="1583396"/>
                  </a:cubicBezTo>
                  <a:close/>
                  <a:moveTo>
                    <a:pt x="170858" y="1932555"/>
                  </a:moveTo>
                  <a:cubicBezTo>
                    <a:pt x="178301" y="1924097"/>
                    <a:pt x="176271" y="1912255"/>
                    <a:pt x="167813" y="1904812"/>
                  </a:cubicBezTo>
                  <a:cubicBezTo>
                    <a:pt x="159016" y="1897707"/>
                    <a:pt x="145483" y="1899399"/>
                    <a:pt x="138378" y="1908195"/>
                  </a:cubicBezTo>
                  <a:lnTo>
                    <a:pt x="134657" y="1912594"/>
                  </a:lnTo>
                  <a:cubicBezTo>
                    <a:pt x="109620" y="1942367"/>
                    <a:pt x="87628" y="1975185"/>
                    <a:pt x="69358" y="2009357"/>
                  </a:cubicBezTo>
                  <a:cubicBezTo>
                    <a:pt x="64283" y="2019168"/>
                    <a:pt x="68005" y="2031687"/>
                    <a:pt x="77816" y="2036762"/>
                  </a:cubicBezTo>
                  <a:cubicBezTo>
                    <a:pt x="80862" y="2038453"/>
                    <a:pt x="84245" y="2039130"/>
                    <a:pt x="87290" y="2039130"/>
                  </a:cubicBezTo>
                  <a:cubicBezTo>
                    <a:pt x="94395" y="2039130"/>
                    <a:pt x="101500" y="2035070"/>
                    <a:pt x="105221" y="2028304"/>
                  </a:cubicBezTo>
                  <a:cubicBezTo>
                    <a:pt x="122138" y="1996500"/>
                    <a:pt x="142438" y="1966389"/>
                    <a:pt x="165445" y="1938645"/>
                  </a:cubicBezTo>
                  <a:lnTo>
                    <a:pt x="170858" y="1932555"/>
                  </a:lnTo>
                  <a:close/>
                  <a:moveTo>
                    <a:pt x="262546" y="2535802"/>
                  </a:moveTo>
                  <a:cubicBezTo>
                    <a:pt x="215518" y="2532419"/>
                    <a:pt x="175595" y="2528359"/>
                    <a:pt x="143791" y="2523961"/>
                  </a:cubicBezTo>
                  <a:cubicBezTo>
                    <a:pt x="132965" y="2522607"/>
                    <a:pt x="122477" y="2530051"/>
                    <a:pt x="120785" y="2541216"/>
                  </a:cubicBezTo>
                  <a:cubicBezTo>
                    <a:pt x="119093" y="2552381"/>
                    <a:pt x="126875" y="2562530"/>
                    <a:pt x="138040" y="2564222"/>
                  </a:cubicBezTo>
                  <a:cubicBezTo>
                    <a:pt x="170858" y="2568959"/>
                    <a:pt x="211796" y="2573019"/>
                    <a:pt x="259840" y="2576402"/>
                  </a:cubicBezTo>
                  <a:lnTo>
                    <a:pt x="261193" y="2576402"/>
                  </a:lnTo>
                  <a:cubicBezTo>
                    <a:pt x="271681" y="2576402"/>
                    <a:pt x="280816" y="2568282"/>
                    <a:pt x="281493" y="2557455"/>
                  </a:cubicBezTo>
                  <a:cubicBezTo>
                    <a:pt x="282169" y="2546291"/>
                    <a:pt x="273711" y="2536479"/>
                    <a:pt x="262546" y="2535802"/>
                  </a:cubicBezTo>
                  <a:close/>
                  <a:moveTo>
                    <a:pt x="23007" y="2351073"/>
                  </a:moveTo>
                  <a:cubicBezTo>
                    <a:pt x="11842" y="2352426"/>
                    <a:pt x="3722" y="2362238"/>
                    <a:pt x="4737" y="2373403"/>
                  </a:cubicBezTo>
                  <a:cubicBezTo>
                    <a:pt x="8797" y="2414003"/>
                    <a:pt x="16240" y="2454941"/>
                    <a:pt x="26728" y="2495202"/>
                  </a:cubicBezTo>
                  <a:cubicBezTo>
                    <a:pt x="29097" y="2504337"/>
                    <a:pt x="37217" y="2510427"/>
                    <a:pt x="46352" y="2510427"/>
                  </a:cubicBezTo>
                  <a:cubicBezTo>
                    <a:pt x="48043" y="2510427"/>
                    <a:pt x="49735" y="2510089"/>
                    <a:pt x="51427" y="2509751"/>
                  </a:cubicBezTo>
                  <a:cubicBezTo>
                    <a:pt x="62253" y="2507044"/>
                    <a:pt x="68682" y="2495879"/>
                    <a:pt x="65975" y="2485052"/>
                  </a:cubicBezTo>
                  <a:cubicBezTo>
                    <a:pt x="55825" y="2446482"/>
                    <a:pt x="49058" y="2407574"/>
                    <a:pt x="44998" y="2369343"/>
                  </a:cubicBezTo>
                  <a:cubicBezTo>
                    <a:pt x="43983" y="2357839"/>
                    <a:pt x="34172" y="2349719"/>
                    <a:pt x="23007" y="2351073"/>
                  </a:cubicBezTo>
                  <a:close/>
                  <a:moveTo>
                    <a:pt x="320062" y="1739367"/>
                  </a:moveTo>
                  <a:cubicBezTo>
                    <a:pt x="286568" y="1768126"/>
                    <a:pt x="255779" y="1794854"/>
                    <a:pt x="228374" y="1819552"/>
                  </a:cubicBezTo>
                  <a:cubicBezTo>
                    <a:pt x="219916" y="1826996"/>
                    <a:pt x="219240" y="1839852"/>
                    <a:pt x="227021" y="1848311"/>
                  </a:cubicBezTo>
                  <a:cubicBezTo>
                    <a:pt x="231081" y="1852709"/>
                    <a:pt x="236495" y="1855077"/>
                    <a:pt x="242246" y="1855077"/>
                  </a:cubicBezTo>
                  <a:cubicBezTo>
                    <a:pt x="246983" y="1855077"/>
                    <a:pt x="252058" y="1853386"/>
                    <a:pt x="255779" y="1850002"/>
                  </a:cubicBezTo>
                  <a:cubicBezTo>
                    <a:pt x="282846" y="1825642"/>
                    <a:pt x="313296" y="1798914"/>
                    <a:pt x="346453" y="1770494"/>
                  </a:cubicBezTo>
                  <a:cubicBezTo>
                    <a:pt x="354911" y="1763051"/>
                    <a:pt x="355926" y="1750532"/>
                    <a:pt x="348821" y="1741736"/>
                  </a:cubicBezTo>
                  <a:cubicBezTo>
                    <a:pt x="341378" y="1733278"/>
                    <a:pt x="328521" y="1732263"/>
                    <a:pt x="320062" y="1739367"/>
                  </a:cubicBezTo>
                  <a:close/>
                  <a:moveTo>
                    <a:pt x="682755" y="728092"/>
                  </a:moveTo>
                  <a:cubicBezTo>
                    <a:pt x="680048" y="717265"/>
                    <a:pt x="668884" y="710498"/>
                    <a:pt x="658057" y="713543"/>
                  </a:cubicBezTo>
                  <a:cubicBezTo>
                    <a:pt x="620840" y="723017"/>
                    <a:pt x="582609" y="737903"/>
                    <a:pt x="541332" y="759218"/>
                  </a:cubicBezTo>
                  <a:cubicBezTo>
                    <a:pt x="531182" y="764293"/>
                    <a:pt x="527461" y="776473"/>
                    <a:pt x="532535" y="786623"/>
                  </a:cubicBezTo>
                  <a:cubicBezTo>
                    <a:pt x="536257" y="793728"/>
                    <a:pt x="543362" y="797788"/>
                    <a:pt x="550467" y="797788"/>
                  </a:cubicBezTo>
                  <a:cubicBezTo>
                    <a:pt x="553512" y="797788"/>
                    <a:pt x="556895" y="797111"/>
                    <a:pt x="559602" y="795420"/>
                  </a:cubicBezTo>
                  <a:cubicBezTo>
                    <a:pt x="598172" y="775796"/>
                    <a:pt x="633359" y="761925"/>
                    <a:pt x="667530" y="753128"/>
                  </a:cubicBezTo>
                  <a:cubicBezTo>
                    <a:pt x="678695" y="750083"/>
                    <a:pt x="685462" y="738918"/>
                    <a:pt x="682755" y="728092"/>
                  </a:cubicBezTo>
                  <a:close/>
                  <a:moveTo>
                    <a:pt x="463854" y="827900"/>
                  </a:moveTo>
                  <a:cubicBezTo>
                    <a:pt x="457426" y="818426"/>
                    <a:pt x="444907" y="816058"/>
                    <a:pt x="435772" y="822486"/>
                  </a:cubicBezTo>
                  <a:cubicBezTo>
                    <a:pt x="402277" y="845155"/>
                    <a:pt x="369459" y="869176"/>
                    <a:pt x="336641" y="893875"/>
                  </a:cubicBezTo>
                  <a:cubicBezTo>
                    <a:pt x="327506" y="900641"/>
                    <a:pt x="325814" y="913498"/>
                    <a:pt x="332581" y="922294"/>
                  </a:cubicBezTo>
                  <a:cubicBezTo>
                    <a:pt x="336641" y="927708"/>
                    <a:pt x="342731" y="930414"/>
                    <a:pt x="348821" y="930414"/>
                  </a:cubicBezTo>
                  <a:cubicBezTo>
                    <a:pt x="353219" y="930414"/>
                    <a:pt x="357279" y="929061"/>
                    <a:pt x="361001" y="926354"/>
                  </a:cubicBezTo>
                  <a:cubicBezTo>
                    <a:pt x="393143" y="902333"/>
                    <a:pt x="425622" y="878311"/>
                    <a:pt x="458441" y="856320"/>
                  </a:cubicBezTo>
                  <a:cubicBezTo>
                    <a:pt x="467576" y="849891"/>
                    <a:pt x="469944" y="837035"/>
                    <a:pt x="463854" y="827900"/>
                  </a:cubicBezTo>
                  <a:close/>
                  <a:moveTo>
                    <a:pt x="21653" y="2270550"/>
                  </a:moveTo>
                  <a:lnTo>
                    <a:pt x="23007" y="2270550"/>
                  </a:lnTo>
                  <a:cubicBezTo>
                    <a:pt x="33495" y="2270550"/>
                    <a:pt x="42292" y="2262430"/>
                    <a:pt x="43307" y="2251603"/>
                  </a:cubicBezTo>
                  <a:cubicBezTo>
                    <a:pt x="46013" y="2212018"/>
                    <a:pt x="52780" y="2173110"/>
                    <a:pt x="62592" y="2136570"/>
                  </a:cubicBezTo>
                  <a:cubicBezTo>
                    <a:pt x="65637" y="2125743"/>
                    <a:pt x="59208" y="2114578"/>
                    <a:pt x="48382" y="2111533"/>
                  </a:cubicBezTo>
                  <a:cubicBezTo>
                    <a:pt x="37555" y="2108827"/>
                    <a:pt x="26390" y="2114917"/>
                    <a:pt x="23345" y="2125743"/>
                  </a:cubicBezTo>
                  <a:cubicBezTo>
                    <a:pt x="12519" y="2164990"/>
                    <a:pt x="5752" y="2206266"/>
                    <a:pt x="2707" y="2248558"/>
                  </a:cubicBezTo>
                  <a:cubicBezTo>
                    <a:pt x="2030" y="2260061"/>
                    <a:pt x="10150" y="2269873"/>
                    <a:pt x="21653" y="2270550"/>
                  </a:cubicBezTo>
                  <a:close/>
                  <a:moveTo>
                    <a:pt x="624224" y="1536368"/>
                  </a:moveTo>
                  <a:cubicBezTo>
                    <a:pt x="655689" y="1509640"/>
                    <a:pt x="686815" y="1483250"/>
                    <a:pt x="716588" y="1457537"/>
                  </a:cubicBezTo>
                  <a:cubicBezTo>
                    <a:pt x="725047" y="1450093"/>
                    <a:pt x="726062" y="1437237"/>
                    <a:pt x="718618" y="1428778"/>
                  </a:cubicBezTo>
                  <a:cubicBezTo>
                    <a:pt x="711175" y="1420320"/>
                    <a:pt x="698318" y="1419305"/>
                    <a:pt x="689860" y="1426748"/>
                  </a:cubicBezTo>
                  <a:cubicBezTo>
                    <a:pt x="660087" y="1452462"/>
                    <a:pt x="629299" y="1478851"/>
                    <a:pt x="597834" y="1505241"/>
                  </a:cubicBezTo>
                  <a:cubicBezTo>
                    <a:pt x="589376" y="1512346"/>
                    <a:pt x="588022" y="1525203"/>
                    <a:pt x="595465" y="1534000"/>
                  </a:cubicBezTo>
                  <a:cubicBezTo>
                    <a:pt x="599525" y="1538736"/>
                    <a:pt x="605277" y="1541105"/>
                    <a:pt x="611028" y="1541105"/>
                  </a:cubicBezTo>
                  <a:cubicBezTo>
                    <a:pt x="615765" y="1541443"/>
                    <a:pt x="620502" y="1539751"/>
                    <a:pt x="624224" y="1536368"/>
                  </a:cubicBezTo>
                  <a:close/>
                  <a:moveTo>
                    <a:pt x="503439" y="2545952"/>
                  </a:moveTo>
                  <a:cubicBezTo>
                    <a:pt x="461486" y="2544937"/>
                    <a:pt x="420886" y="2543922"/>
                    <a:pt x="382993" y="2542231"/>
                  </a:cubicBezTo>
                  <a:cubicBezTo>
                    <a:pt x="372504" y="2543584"/>
                    <a:pt x="362354" y="2550689"/>
                    <a:pt x="361678" y="2561854"/>
                  </a:cubicBezTo>
                  <a:cubicBezTo>
                    <a:pt x="361339" y="2573019"/>
                    <a:pt x="370136" y="2582492"/>
                    <a:pt x="381301" y="2583169"/>
                  </a:cubicBezTo>
                  <a:cubicBezTo>
                    <a:pt x="419871" y="2584861"/>
                    <a:pt x="503101" y="2586890"/>
                    <a:pt x="503101" y="2586890"/>
                  </a:cubicBezTo>
                  <a:cubicBezTo>
                    <a:pt x="514265" y="2586890"/>
                    <a:pt x="523062" y="2578094"/>
                    <a:pt x="523401" y="2566929"/>
                  </a:cubicBezTo>
                  <a:cubicBezTo>
                    <a:pt x="523739" y="2555426"/>
                    <a:pt x="514604" y="2546291"/>
                    <a:pt x="503439" y="2545952"/>
                  </a:cubicBezTo>
                  <a:close/>
                </a:path>
              </a:pathLst>
            </a:custGeom>
            <a:solidFill>
              <a:srgbClr val="FFFFFF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0" name="Đồ họa 4">
              <a:extLst>
                <a:ext uri="{FF2B5EF4-FFF2-40B4-BE49-F238E27FC236}">
                  <a16:creationId xmlns:a16="http://schemas.microsoft.com/office/drawing/2014/main" id="{CEBA3FA3-D39A-6DB2-DB04-2FDD005C8BC0}"/>
                </a:ext>
              </a:extLst>
            </p:cNvPr>
            <p:cNvGrpSpPr/>
            <p:nvPr/>
          </p:nvGrpSpPr>
          <p:grpSpPr>
            <a:xfrm>
              <a:off x="5057341" y="729116"/>
              <a:ext cx="1589903" cy="1980600"/>
              <a:chOff x="5057341" y="729116"/>
              <a:chExt cx="1589903" cy="1980600"/>
            </a:xfrm>
          </p:grpSpPr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95106BBF-4608-816C-5ED2-CAF285B8FCEF}"/>
                  </a:ext>
                </a:extLst>
              </p:cNvPr>
              <p:cNvSpPr/>
              <p:nvPr/>
            </p:nvSpPr>
            <p:spPr>
              <a:xfrm>
                <a:off x="6131913" y="1600335"/>
                <a:ext cx="92314" cy="138016"/>
              </a:xfrm>
              <a:custGeom>
                <a:avLst/>
                <a:gdLst>
                  <a:gd name="connsiteX0" fmla="*/ 92315 w 92314"/>
                  <a:gd name="connsiteY0" fmla="*/ 138017 h 138016"/>
                  <a:gd name="connsiteX1" fmla="*/ 78105 w 92314"/>
                  <a:gd name="connsiteY1" fmla="*/ 47344 h 138016"/>
                  <a:gd name="connsiteX2" fmla="*/ 627 w 92314"/>
                  <a:gd name="connsiteY2" fmla="*/ 32119 h 138016"/>
                  <a:gd name="connsiteX3" fmla="*/ 92315 w 92314"/>
                  <a:gd name="connsiteY3" fmla="*/ 138017 h 138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14" h="138016">
                    <a:moveTo>
                      <a:pt x="92315" y="138017"/>
                    </a:moveTo>
                    <a:cubicBezTo>
                      <a:pt x="87916" y="110273"/>
                      <a:pt x="81827" y="79147"/>
                      <a:pt x="78105" y="47344"/>
                    </a:cubicBezTo>
                    <a:cubicBezTo>
                      <a:pt x="72015" y="-6451"/>
                      <a:pt x="-7832" y="-18293"/>
                      <a:pt x="627" y="32119"/>
                    </a:cubicBezTo>
                    <a:cubicBezTo>
                      <a:pt x="8746" y="79485"/>
                      <a:pt x="81827" y="134295"/>
                      <a:pt x="92315" y="138017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51356923-93AE-B136-2958-8348D786FBDF}"/>
                  </a:ext>
                </a:extLst>
              </p:cNvPr>
              <p:cNvSpPr/>
              <p:nvPr/>
            </p:nvSpPr>
            <p:spPr>
              <a:xfrm>
                <a:off x="6118616" y="1315200"/>
                <a:ext cx="197299" cy="274962"/>
              </a:xfrm>
              <a:custGeom>
                <a:avLst/>
                <a:gdLst>
                  <a:gd name="connsiteX0" fmla="*/ 197299 w 197299"/>
                  <a:gd name="connsiteY0" fmla="*/ 274963 h 274962"/>
                  <a:gd name="connsiteX1" fmla="*/ 122190 w 197299"/>
                  <a:gd name="connsiteY1" fmla="*/ 64181 h 274962"/>
                  <a:gd name="connsiteX2" fmla="*/ 15615 w 197299"/>
                  <a:gd name="connsiteY2" fmla="*/ 135231 h 274962"/>
                  <a:gd name="connsiteX3" fmla="*/ 197299 w 197299"/>
                  <a:gd name="connsiteY3" fmla="*/ 274963 h 2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99" h="274962">
                    <a:moveTo>
                      <a:pt x="197299" y="274963"/>
                    </a:moveTo>
                    <a:cubicBezTo>
                      <a:pt x="175984" y="205604"/>
                      <a:pt x="142490" y="102075"/>
                      <a:pt x="122190" y="64181"/>
                    </a:cubicBezTo>
                    <a:cubicBezTo>
                      <a:pt x="61966" y="-48145"/>
                      <a:pt x="-38857" y="-5853"/>
                      <a:pt x="15615" y="135231"/>
                    </a:cubicBezTo>
                    <a:cubicBezTo>
                      <a:pt x="50801" y="225566"/>
                      <a:pt x="178353" y="269211"/>
                      <a:pt x="197299" y="274963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0286F243-D033-D5FC-8C18-E7928CD7F313}"/>
                  </a:ext>
                </a:extLst>
              </p:cNvPr>
              <p:cNvSpPr/>
              <p:nvPr/>
            </p:nvSpPr>
            <p:spPr>
              <a:xfrm>
                <a:off x="6416062" y="1111940"/>
                <a:ext cx="204422" cy="176091"/>
              </a:xfrm>
              <a:custGeom>
                <a:avLst/>
                <a:gdLst>
                  <a:gd name="connsiteX0" fmla="*/ 0 w 204422"/>
                  <a:gd name="connsiteY0" fmla="*/ 176091 h 176091"/>
                  <a:gd name="connsiteX1" fmla="*/ 170520 w 204422"/>
                  <a:gd name="connsiteY1" fmla="*/ 110455 h 176091"/>
                  <a:gd name="connsiteX2" fmla="*/ 146836 w 204422"/>
                  <a:gd name="connsiteY2" fmla="*/ 5910 h 176091"/>
                  <a:gd name="connsiteX3" fmla="*/ 0 w 204422"/>
                  <a:gd name="connsiteY3" fmla="*/ 176091 h 17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22" h="176091">
                    <a:moveTo>
                      <a:pt x="0" y="176091"/>
                    </a:moveTo>
                    <a:cubicBezTo>
                      <a:pt x="31127" y="174399"/>
                      <a:pt x="123830" y="162558"/>
                      <a:pt x="170520" y="110455"/>
                    </a:cubicBezTo>
                    <a:cubicBezTo>
                      <a:pt x="215518" y="60043"/>
                      <a:pt x="223299" y="-22848"/>
                      <a:pt x="146836" y="5910"/>
                    </a:cubicBezTo>
                    <a:cubicBezTo>
                      <a:pt x="75110" y="32638"/>
                      <a:pt x="4060" y="158836"/>
                      <a:pt x="0" y="176091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E13BDDDD-8565-24EF-200B-BCD8201C5632}"/>
                  </a:ext>
                </a:extLst>
              </p:cNvPr>
              <p:cNvSpPr/>
              <p:nvPr/>
            </p:nvSpPr>
            <p:spPr>
              <a:xfrm>
                <a:off x="5980628" y="2045751"/>
                <a:ext cx="295923" cy="140851"/>
              </a:xfrm>
              <a:custGeom>
                <a:avLst/>
                <a:gdLst>
                  <a:gd name="connsiteX0" fmla="*/ 0 w 295923"/>
                  <a:gd name="connsiteY0" fmla="*/ 63075 h 140851"/>
                  <a:gd name="connsiteX1" fmla="*/ 199616 w 295923"/>
                  <a:gd name="connsiteY1" fmla="*/ 138523 h 140851"/>
                  <a:gd name="connsiteX2" fmla="*/ 253072 w 295923"/>
                  <a:gd name="connsiteY2" fmla="*/ 8265 h 140851"/>
                  <a:gd name="connsiteX3" fmla="*/ 0 w 295923"/>
                  <a:gd name="connsiteY3" fmla="*/ 63075 h 140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923" h="140851">
                    <a:moveTo>
                      <a:pt x="0" y="63075"/>
                    </a:moveTo>
                    <a:cubicBezTo>
                      <a:pt x="29097" y="87435"/>
                      <a:pt x="120785" y="154086"/>
                      <a:pt x="199616" y="138523"/>
                    </a:cubicBezTo>
                    <a:cubicBezTo>
                      <a:pt x="276079" y="123636"/>
                      <a:pt x="342392" y="43113"/>
                      <a:pt x="253072" y="8265"/>
                    </a:cubicBezTo>
                    <a:cubicBezTo>
                      <a:pt x="169843" y="-24215"/>
                      <a:pt x="15563" y="48526"/>
                      <a:pt x="0" y="63075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410F7CB4-D81D-C95C-9824-95AEF8CCBB11}"/>
                  </a:ext>
                </a:extLst>
              </p:cNvPr>
              <p:cNvSpPr/>
              <p:nvPr/>
            </p:nvSpPr>
            <p:spPr>
              <a:xfrm>
                <a:off x="6141336" y="1859265"/>
                <a:ext cx="256367" cy="121862"/>
              </a:xfrm>
              <a:custGeom>
                <a:avLst/>
                <a:gdLst>
                  <a:gd name="connsiteX0" fmla="*/ 0 w 256367"/>
                  <a:gd name="connsiteY0" fmla="*/ 67876 h 121862"/>
                  <a:gd name="connsiteX1" fmla="*/ 178301 w 256367"/>
                  <a:gd name="connsiteY1" fmla="*/ 118965 h 121862"/>
                  <a:gd name="connsiteX2" fmla="*/ 203000 w 256367"/>
                  <a:gd name="connsiteY2" fmla="*/ 3932 h 121862"/>
                  <a:gd name="connsiteX3" fmla="*/ 0 w 256367"/>
                  <a:gd name="connsiteY3" fmla="*/ 67876 h 121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367" h="121862">
                    <a:moveTo>
                      <a:pt x="0" y="67876"/>
                    </a:moveTo>
                    <a:cubicBezTo>
                      <a:pt x="25713" y="87500"/>
                      <a:pt x="112326" y="133851"/>
                      <a:pt x="178301" y="118965"/>
                    </a:cubicBezTo>
                    <a:cubicBezTo>
                      <a:pt x="272696" y="97650"/>
                      <a:pt x="282169" y="-23135"/>
                      <a:pt x="203000" y="3932"/>
                    </a:cubicBezTo>
                    <a:cubicBezTo>
                      <a:pt x="94395" y="40472"/>
                      <a:pt x="40600" y="64155"/>
                      <a:pt x="0" y="67876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DC0DA5C8-DD15-48E6-3A54-8E9EE3E20A32}"/>
                  </a:ext>
                </a:extLst>
              </p:cNvPr>
              <p:cNvSpPr/>
              <p:nvPr/>
            </p:nvSpPr>
            <p:spPr>
              <a:xfrm>
                <a:off x="5759663" y="1885654"/>
                <a:ext cx="171830" cy="254298"/>
              </a:xfrm>
              <a:custGeom>
                <a:avLst/>
                <a:gdLst>
                  <a:gd name="connsiteX0" fmla="*/ 161080 w 171830"/>
                  <a:gd name="connsiteY0" fmla="*/ 254299 h 254298"/>
                  <a:gd name="connsiteX1" fmla="*/ 136044 w 171830"/>
                  <a:gd name="connsiteY1" fmla="*/ 61788 h 254298"/>
                  <a:gd name="connsiteX2" fmla="*/ 711 w 171830"/>
                  <a:gd name="connsiteY2" fmla="*/ 55698 h 254298"/>
                  <a:gd name="connsiteX3" fmla="*/ 161080 w 171830"/>
                  <a:gd name="connsiteY3" fmla="*/ 254299 h 25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830" h="254298">
                    <a:moveTo>
                      <a:pt x="161080" y="254299"/>
                    </a:moveTo>
                    <a:cubicBezTo>
                      <a:pt x="175629" y="217421"/>
                      <a:pt x="182057" y="123364"/>
                      <a:pt x="136044" y="61788"/>
                    </a:cubicBezTo>
                    <a:cubicBezTo>
                      <a:pt x="91722" y="2241"/>
                      <a:pt x="-9439" y="-38020"/>
                      <a:pt x="711" y="55698"/>
                    </a:cubicBezTo>
                    <a:cubicBezTo>
                      <a:pt x="8492" y="121672"/>
                      <a:pt x="140104" y="247194"/>
                      <a:pt x="161080" y="254299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6316EAB0-CA92-261D-C00F-7404DDA835B8}"/>
                  </a:ext>
                </a:extLst>
              </p:cNvPr>
              <p:cNvSpPr/>
              <p:nvPr/>
            </p:nvSpPr>
            <p:spPr>
              <a:xfrm>
                <a:off x="5685281" y="2017070"/>
                <a:ext cx="124549" cy="238253"/>
              </a:xfrm>
              <a:custGeom>
                <a:avLst/>
                <a:gdLst>
                  <a:gd name="connsiteX0" fmla="*/ 124151 w 124549"/>
                  <a:gd name="connsiteY0" fmla="*/ 238254 h 238253"/>
                  <a:gd name="connsiteX1" fmla="*/ 28741 w 124549"/>
                  <a:gd name="connsiteY1" fmla="*/ 128634 h 238253"/>
                  <a:gd name="connsiteX2" fmla="*/ 63928 w 124549"/>
                  <a:gd name="connsiteY2" fmla="*/ 18338 h 238253"/>
                  <a:gd name="connsiteX3" fmla="*/ 124151 w 124549"/>
                  <a:gd name="connsiteY3" fmla="*/ 238254 h 238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549" h="238253">
                    <a:moveTo>
                      <a:pt x="124151" y="238254"/>
                    </a:moveTo>
                    <a:cubicBezTo>
                      <a:pt x="94716" y="204759"/>
                      <a:pt x="62913" y="165174"/>
                      <a:pt x="28741" y="128634"/>
                    </a:cubicBezTo>
                    <a:cubicBezTo>
                      <a:pt x="-29790" y="66043"/>
                      <a:pt x="10810" y="-43577"/>
                      <a:pt x="63928" y="18338"/>
                    </a:cubicBezTo>
                    <a:cubicBezTo>
                      <a:pt x="113324" y="76193"/>
                      <a:pt x="127196" y="221337"/>
                      <a:pt x="124151" y="238254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3A8E726B-322A-231C-65E3-3F40CD01536D}"/>
                  </a:ext>
                </a:extLst>
              </p:cNvPr>
              <p:cNvSpPr/>
              <p:nvPr/>
            </p:nvSpPr>
            <p:spPr>
              <a:xfrm>
                <a:off x="5844957" y="2198202"/>
                <a:ext cx="254283" cy="120522"/>
              </a:xfrm>
              <a:custGeom>
                <a:avLst/>
                <a:gdLst>
                  <a:gd name="connsiteX0" fmla="*/ 0 w 254283"/>
                  <a:gd name="connsiteY0" fmla="*/ 41221 h 120522"/>
                  <a:gd name="connsiteX1" fmla="*/ 183038 w 254283"/>
                  <a:gd name="connsiteY1" fmla="*/ 5019 h 120522"/>
                  <a:gd name="connsiteX2" fmla="*/ 197925 w 254283"/>
                  <a:gd name="connsiteY2" fmla="*/ 115315 h 120522"/>
                  <a:gd name="connsiteX3" fmla="*/ 0 w 254283"/>
                  <a:gd name="connsiteY3" fmla="*/ 41221 h 12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283" h="120522">
                    <a:moveTo>
                      <a:pt x="0" y="41221"/>
                    </a:moveTo>
                    <a:cubicBezTo>
                      <a:pt x="27405" y="24304"/>
                      <a:pt x="118078" y="-13589"/>
                      <a:pt x="183038" y="5019"/>
                    </a:cubicBezTo>
                    <a:cubicBezTo>
                      <a:pt x="275741" y="31409"/>
                      <a:pt x="275064" y="146104"/>
                      <a:pt x="197925" y="115315"/>
                    </a:cubicBezTo>
                    <a:cubicBezTo>
                      <a:pt x="92365" y="73362"/>
                      <a:pt x="40261" y="47311"/>
                      <a:pt x="0" y="41221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A8C3D8BB-CEED-7CF2-799F-A03FD910F0E5}"/>
                  </a:ext>
                </a:extLst>
              </p:cNvPr>
              <p:cNvSpPr/>
              <p:nvPr/>
            </p:nvSpPr>
            <p:spPr>
              <a:xfrm>
                <a:off x="6085511" y="2453476"/>
                <a:ext cx="257935" cy="100428"/>
              </a:xfrm>
              <a:custGeom>
                <a:avLst/>
                <a:gdLst>
                  <a:gd name="connsiteX0" fmla="*/ 0 w 257935"/>
                  <a:gd name="connsiteY0" fmla="*/ 91798 h 100428"/>
                  <a:gd name="connsiteX1" fmla="*/ 162738 w 257935"/>
                  <a:gd name="connsiteY1" fmla="*/ 110 h 100428"/>
                  <a:gd name="connsiteX2" fmla="*/ 211458 w 257935"/>
                  <a:gd name="connsiteY2" fmla="*/ 100257 h 100428"/>
                  <a:gd name="connsiteX3" fmla="*/ 0 w 257935"/>
                  <a:gd name="connsiteY3" fmla="*/ 91798 h 10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935" h="100428">
                    <a:moveTo>
                      <a:pt x="0" y="91798"/>
                    </a:moveTo>
                    <a:cubicBezTo>
                      <a:pt x="20638" y="67100"/>
                      <a:pt x="95071" y="2817"/>
                      <a:pt x="162738" y="110"/>
                    </a:cubicBezTo>
                    <a:cubicBezTo>
                      <a:pt x="259163" y="-3950"/>
                      <a:pt x="294349" y="105332"/>
                      <a:pt x="211458" y="100257"/>
                    </a:cubicBezTo>
                    <a:cubicBezTo>
                      <a:pt x="97778" y="93490"/>
                      <a:pt x="40262" y="85032"/>
                      <a:pt x="0" y="91798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24E73A69-54F5-D6BA-792F-0E20E4D74E8D}"/>
                  </a:ext>
                </a:extLst>
              </p:cNvPr>
              <p:cNvSpPr/>
              <p:nvPr/>
            </p:nvSpPr>
            <p:spPr>
              <a:xfrm>
                <a:off x="6323359" y="1372157"/>
                <a:ext cx="269676" cy="199711"/>
              </a:xfrm>
              <a:custGeom>
                <a:avLst/>
                <a:gdLst>
                  <a:gd name="connsiteX0" fmla="*/ 0 w 269676"/>
                  <a:gd name="connsiteY0" fmla="*/ 196014 h 199711"/>
                  <a:gd name="connsiteX1" fmla="*/ 154618 w 269676"/>
                  <a:gd name="connsiteY1" fmla="*/ 34291 h 199711"/>
                  <a:gd name="connsiteX2" fmla="*/ 215180 w 269676"/>
                  <a:gd name="connsiteY2" fmla="*/ 145602 h 199711"/>
                  <a:gd name="connsiteX3" fmla="*/ 0 w 269676"/>
                  <a:gd name="connsiteY3" fmla="*/ 196014 h 19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676" h="199711">
                    <a:moveTo>
                      <a:pt x="0" y="196014"/>
                    </a:moveTo>
                    <a:cubicBezTo>
                      <a:pt x="80185" y="140865"/>
                      <a:pt x="124507" y="63387"/>
                      <a:pt x="154618" y="34291"/>
                    </a:cubicBezTo>
                    <a:cubicBezTo>
                      <a:pt x="244276" y="-51646"/>
                      <a:pt x="328183" y="38351"/>
                      <a:pt x="215180" y="145602"/>
                    </a:cubicBezTo>
                    <a:cubicBezTo>
                      <a:pt x="144806" y="212253"/>
                      <a:pt x="18270" y="200412"/>
                      <a:pt x="0" y="196014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id="{54A21142-6F23-0845-C41A-7A2399612242}"/>
                  </a:ext>
                </a:extLst>
              </p:cNvPr>
              <p:cNvSpPr/>
              <p:nvPr/>
            </p:nvSpPr>
            <p:spPr>
              <a:xfrm>
                <a:off x="5057341" y="903009"/>
                <a:ext cx="1406409" cy="1806707"/>
              </a:xfrm>
              <a:custGeom>
                <a:avLst/>
                <a:gdLst>
                  <a:gd name="connsiteX0" fmla="*/ 23323 w 1406409"/>
                  <a:gd name="connsiteY0" fmla="*/ 1806696 h 1806707"/>
                  <a:gd name="connsiteX1" fmla="*/ 1331 w 1406409"/>
                  <a:gd name="connsiteY1" fmla="*/ 1791471 h 1806707"/>
                  <a:gd name="connsiteX2" fmla="*/ 20616 w 1406409"/>
                  <a:gd name="connsiteY2" fmla="*/ 1767788 h 1806707"/>
                  <a:gd name="connsiteX3" fmla="*/ 1375638 w 1406409"/>
                  <a:gd name="connsiteY3" fmla="*/ 1353 h 1806707"/>
                  <a:gd name="connsiteX4" fmla="*/ 1391540 w 1406409"/>
                  <a:gd name="connsiteY4" fmla="*/ 0 h 1806707"/>
                  <a:gd name="connsiteX5" fmla="*/ 23323 w 1406409"/>
                  <a:gd name="connsiteY5" fmla="*/ 1806696 h 1806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6409" h="1806707">
                    <a:moveTo>
                      <a:pt x="23323" y="1806696"/>
                    </a:moveTo>
                    <a:cubicBezTo>
                      <a:pt x="18924" y="1807034"/>
                      <a:pt x="4715" y="1799929"/>
                      <a:pt x="1331" y="1791471"/>
                    </a:cubicBezTo>
                    <a:cubicBezTo>
                      <a:pt x="-5435" y="1774216"/>
                      <a:pt x="15541" y="1767788"/>
                      <a:pt x="20616" y="1767788"/>
                    </a:cubicBezTo>
                    <a:cubicBezTo>
                      <a:pt x="748369" y="1529263"/>
                      <a:pt x="1461574" y="747715"/>
                      <a:pt x="1375638" y="1353"/>
                    </a:cubicBezTo>
                    <a:lnTo>
                      <a:pt x="1391540" y="0"/>
                    </a:lnTo>
                    <a:cubicBezTo>
                      <a:pt x="1532286" y="782563"/>
                      <a:pt x="643148" y="1633131"/>
                      <a:pt x="23323" y="1806696"/>
                    </a:cubicBezTo>
                    <a:close/>
                  </a:path>
                </a:pathLst>
              </a:custGeom>
              <a:solidFill>
                <a:srgbClr val="3BA5AD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id="{13F5A20C-8B3C-6268-5B77-F8312E7A934B}"/>
                  </a:ext>
                </a:extLst>
              </p:cNvPr>
              <p:cNvSpPr/>
              <p:nvPr/>
            </p:nvSpPr>
            <p:spPr>
              <a:xfrm>
                <a:off x="6214559" y="927600"/>
                <a:ext cx="209961" cy="237616"/>
              </a:xfrm>
              <a:custGeom>
                <a:avLst/>
                <a:gdLst>
                  <a:gd name="connsiteX0" fmla="*/ 209962 w 209961"/>
                  <a:gd name="connsiteY0" fmla="*/ 237617 h 237616"/>
                  <a:gd name="connsiteX1" fmla="*/ 151769 w 209961"/>
                  <a:gd name="connsiteY1" fmla="*/ 74202 h 237616"/>
                  <a:gd name="connsiteX2" fmla="*/ 4932 w 209961"/>
                  <a:gd name="connsiteY2" fmla="*/ 67435 h 237616"/>
                  <a:gd name="connsiteX3" fmla="*/ 209962 w 209961"/>
                  <a:gd name="connsiteY3" fmla="*/ 237617 h 23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961" h="237616">
                    <a:moveTo>
                      <a:pt x="209962" y="237617"/>
                    </a:moveTo>
                    <a:cubicBezTo>
                      <a:pt x="192369" y="187544"/>
                      <a:pt x="169700" y="131719"/>
                      <a:pt x="151769" y="74202"/>
                    </a:cubicBezTo>
                    <a:cubicBezTo>
                      <a:pt x="121319" y="-23576"/>
                      <a:pt x="-28901" y="-23576"/>
                      <a:pt x="4932" y="67435"/>
                    </a:cubicBezTo>
                    <a:cubicBezTo>
                      <a:pt x="36059" y="153034"/>
                      <a:pt x="189323" y="233557"/>
                      <a:pt x="209962" y="237617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9DB890BD-4EF2-ED11-A3F6-AEB21E074D77}"/>
                  </a:ext>
                </a:extLst>
              </p:cNvPr>
              <p:cNvSpPr/>
              <p:nvPr/>
            </p:nvSpPr>
            <p:spPr>
              <a:xfrm>
                <a:off x="6380731" y="729116"/>
                <a:ext cx="107784" cy="256107"/>
              </a:xfrm>
              <a:custGeom>
                <a:avLst/>
                <a:gdLst>
                  <a:gd name="connsiteX0" fmla="*/ 65781 w 107784"/>
                  <a:gd name="connsiteY0" fmla="*/ 256108 h 256107"/>
                  <a:gd name="connsiteX1" fmla="*/ 102997 w 107784"/>
                  <a:gd name="connsiteY1" fmla="*/ 77468 h 256107"/>
                  <a:gd name="connsiteX2" fmla="*/ 2513 w 107784"/>
                  <a:gd name="connsiteY2" fmla="*/ 40590 h 256107"/>
                  <a:gd name="connsiteX3" fmla="*/ 65781 w 107784"/>
                  <a:gd name="connsiteY3" fmla="*/ 256108 h 25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784" h="256107">
                    <a:moveTo>
                      <a:pt x="65781" y="256108"/>
                    </a:moveTo>
                    <a:cubicBezTo>
                      <a:pt x="81006" y="229041"/>
                      <a:pt x="121606" y="144797"/>
                      <a:pt x="102997" y="77468"/>
                    </a:cubicBezTo>
                    <a:cubicBezTo>
                      <a:pt x="85066" y="12509"/>
                      <a:pt x="19768" y="-39256"/>
                      <a:pt x="2513" y="40590"/>
                    </a:cubicBezTo>
                    <a:cubicBezTo>
                      <a:pt x="-13727" y="115362"/>
                      <a:pt x="53601" y="243590"/>
                      <a:pt x="65781" y="256108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id="{C0FDB1A7-3DB5-FF7F-D2EC-C046479EFC23}"/>
                  </a:ext>
                </a:extLst>
              </p:cNvPr>
              <p:cNvSpPr/>
              <p:nvPr/>
            </p:nvSpPr>
            <p:spPr>
              <a:xfrm>
                <a:off x="6210356" y="1650754"/>
                <a:ext cx="296678" cy="162167"/>
              </a:xfrm>
              <a:custGeom>
                <a:avLst/>
                <a:gdLst>
                  <a:gd name="connsiteX0" fmla="*/ 0 w 296678"/>
                  <a:gd name="connsiteY0" fmla="*/ 150190 h 162167"/>
                  <a:gd name="connsiteX1" fmla="*/ 224314 w 296678"/>
                  <a:gd name="connsiteY1" fmla="*/ 133273 h 162167"/>
                  <a:gd name="connsiteX2" fmla="*/ 236833 w 296678"/>
                  <a:gd name="connsiteY2" fmla="*/ 308 h 162167"/>
                  <a:gd name="connsiteX3" fmla="*/ 0 w 296678"/>
                  <a:gd name="connsiteY3" fmla="*/ 150190 h 16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678" h="162167">
                    <a:moveTo>
                      <a:pt x="0" y="150190"/>
                    </a:moveTo>
                    <a:cubicBezTo>
                      <a:pt x="36878" y="159325"/>
                      <a:pt x="149543" y="178610"/>
                      <a:pt x="224314" y="133273"/>
                    </a:cubicBezTo>
                    <a:cubicBezTo>
                      <a:pt x="296041" y="89628"/>
                      <a:pt x="337317" y="-6120"/>
                      <a:pt x="236833" y="308"/>
                    </a:cubicBezTo>
                    <a:cubicBezTo>
                      <a:pt x="143114" y="6398"/>
                      <a:pt x="11165" y="131243"/>
                      <a:pt x="0" y="150190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636ABECA-CE91-045C-82B5-E977E9F238B5}"/>
                  </a:ext>
                </a:extLst>
              </p:cNvPr>
              <p:cNvSpPr/>
              <p:nvPr/>
            </p:nvSpPr>
            <p:spPr>
              <a:xfrm>
                <a:off x="5885056" y="1718062"/>
                <a:ext cx="158484" cy="300429"/>
              </a:xfrm>
              <a:custGeom>
                <a:avLst/>
                <a:gdLst>
                  <a:gd name="connsiteX0" fmla="*/ 148690 w 158484"/>
                  <a:gd name="connsiteY0" fmla="*/ 300429 h 300429"/>
                  <a:gd name="connsiteX1" fmla="*/ 128390 w 158484"/>
                  <a:gd name="connsiteY1" fmla="*/ 72055 h 300429"/>
                  <a:gd name="connsiteX2" fmla="*/ 501 w 158484"/>
                  <a:gd name="connsiteY2" fmla="*/ 61567 h 300429"/>
                  <a:gd name="connsiteX3" fmla="*/ 148690 w 158484"/>
                  <a:gd name="connsiteY3" fmla="*/ 300429 h 30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484" h="300429">
                    <a:moveTo>
                      <a:pt x="148690" y="300429"/>
                    </a:moveTo>
                    <a:cubicBezTo>
                      <a:pt x="156810" y="262536"/>
                      <a:pt x="173389" y="147165"/>
                      <a:pt x="128390" y="72055"/>
                    </a:cubicBezTo>
                    <a:cubicBezTo>
                      <a:pt x="85084" y="-348"/>
                      <a:pt x="-7619" y="-40610"/>
                      <a:pt x="501" y="61567"/>
                    </a:cubicBezTo>
                    <a:cubicBezTo>
                      <a:pt x="8282" y="157315"/>
                      <a:pt x="130420" y="289264"/>
                      <a:pt x="148690" y="300429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0FA722B7-7BFA-68CA-8DAF-C2E31B2B9B7F}"/>
                  </a:ext>
                </a:extLst>
              </p:cNvPr>
              <p:cNvSpPr/>
              <p:nvPr/>
            </p:nvSpPr>
            <p:spPr>
              <a:xfrm>
                <a:off x="5944556" y="1591779"/>
                <a:ext cx="209397" cy="268710"/>
              </a:xfrm>
              <a:custGeom>
                <a:avLst/>
                <a:gdLst>
                  <a:gd name="connsiteX0" fmla="*/ 209299 w 209397"/>
                  <a:gd name="connsiteY0" fmla="*/ 268711 h 268710"/>
                  <a:gd name="connsiteX1" fmla="*/ 142309 w 209397"/>
                  <a:gd name="connsiteY1" fmla="*/ 44735 h 268710"/>
                  <a:gd name="connsiteX2" fmla="*/ 4946 w 209397"/>
                  <a:gd name="connsiteY2" fmla="*/ 75523 h 268710"/>
                  <a:gd name="connsiteX3" fmla="*/ 209299 w 209397"/>
                  <a:gd name="connsiteY3" fmla="*/ 268711 h 26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397" h="268710">
                    <a:moveTo>
                      <a:pt x="209299" y="268711"/>
                    </a:moveTo>
                    <a:cubicBezTo>
                      <a:pt x="210314" y="228111"/>
                      <a:pt x="204562" y="106311"/>
                      <a:pt x="142309" y="44735"/>
                    </a:cubicBezTo>
                    <a:cubicBezTo>
                      <a:pt x="82086" y="-14473"/>
                      <a:pt x="-24151" y="-24962"/>
                      <a:pt x="4946" y="75523"/>
                    </a:cubicBezTo>
                    <a:cubicBezTo>
                      <a:pt x="32012" y="169918"/>
                      <a:pt x="187645" y="263636"/>
                      <a:pt x="209299" y="268711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id="{0A4186D3-083D-18EE-E42C-97280CB0E373}"/>
                  </a:ext>
                </a:extLst>
              </p:cNvPr>
              <p:cNvSpPr/>
              <p:nvPr/>
            </p:nvSpPr>
            <p:spPr>
              <a:xfrm>
                <a:off x="6167629" y="1114422"/>
                <a:ext cx="217136" cy="268004"/>
              </a:xfrm>
              <a:custGeom>
                <a:avLst/>
                <a:gdLst>
                  <a:gd name="connsiteX0" fmla="*/ 215615 w 217136"/>
                  <a:gd name="connsiteY0" fmla="*/ 268004 h 268004"/>
                  <a:gd name="connsiteX1" fmla="*/ 146595 w 217136"/>
                  <a:gd name="connsiteY1" fmla="*/ 59253 h 268004"/>
                  <a:gd name="connsiteX2" fmla="*/ 5510 w 217136"/>
                  <a:gd name="connsiteY2" fmla="*/ 64328 h 268004"/>
                  <a:gd name="connsiteX3" fmla="*/ 215615 w 217136"/>
                  <a:gd name="connsiteY3" fmla="*/ 268004 h 26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136" h="268004">
                    <a:moveTo>
                      <a:pt x="215615" y="268004"/>
                    </a:moveTo>
                    <a:cubicBezTo>
                      <a:pt x="222381" y="226389"/>
                      <a:pt x="207833" y="122859"/>
                      <a:pt x="146595" y="59253"/>
                    </a:cubicBezTo>
                    <a:cubicBezTo>
                      <a:pt x="87387" y="-2324"/>
                      <a:pt x="-26293" y="-37510"/>
                      <a:pt x="5510" y="64328"/>
                    </a:cubicBezTo>
                    <a:cubicBezTo>
                      <a:pt x="27840" y="136054"/>
                      <a:pt x="192270" y="262252"/>
                      <a:pt x="215615" y="268004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10D77416-5A48-60B8-EB0B-870AB9CED0B2}"/>
                  </a:ext>
                </a:extLst>
              </p:cNvPr>
              <p:cNvSpPr/>
              <p:nvPr/>
            </p:nvSpPr>
            <p:spPr>
              <a:xfrm>
                <a:off x="5722480" y="2310422"/>
                <a:ext cx="265306" cy="154680"/>
              </a:xfrm>
              <a:custGeom>
                <a:avLst/>
                <a:gdLst>
                  <a:gd name="connsiteX0" fmla="*/ 0 w 265306"/>
                  <a:gd name="connsiteY0" fmla="*/ 30162 h 154680"/>
                  <a:gd name="connsiteX1" fmla="*/ 164430 w 265306"/>
                  <a:gd name="connsiteY1" fmla="*/ 142489 h 154680"/>
                  <a:gd name="connsiteX2" fmla="*/ 199616 w 265306"/>
                  <a:gd name="connsiteY2" fmla="*/ 19674 h 154680"/>
                  <a:gd name="connsiteX3" fmla="*/ 0 w 265306"/>
                  <a:gd name="connsiteY3" fmla="*/ 30162 h 15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306" h="154680">
                    <a:moveTo>
                      <a:pt x="0" y="30162"/>
                    </a:moveTo>
                    <a:cubicBezTo>
                      <a:pt x="51765" y="69070"/>
                      <a:pt x="130258" y="126587"/>
                      <a:pt x="164430" y="142489"/>
                    </a:cubicBezTo>
                    <a:cubicBezTo>
                      <a:pt x="265929" y="189178"/>
                      <a:pt x="312619" y="91739"/>
                      <a:pt x="199616" y="19674"/>
                    </a:cubicBezTo>
                    <a:cubicBezTo>
                      <a:pt x="127213" y="-26678"/>
                      <a:pt x="16240" y="22381"/>
                      <a:pt x="0" y="30162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id="{698BA1BA-D09A-AC0C-D91F-5BD1320B035E}"/>
                  </a:ext>
                </a:extLst>
              </p:cNvPr>
              <p:cNvSpPr/>
              <p:nvPr/>
            </p:nvSpPr>
            <p:spPr>
              <a:xfrm>
                <a:off x="6450460" y="882562"/>
                <a:ext cx="196784" cy="238671"/>
              </a:xfrm>
              <a:custGeom>
                <a:avLst/>
                <a:gdLst>
                  <a:gd name="connsiteX0" fmla="*/ 112 w 196784"/>
                  <a:gd name="connsiteY0" fmla="*/ 238671 h 238671"/>
                  <a:gd name="connsiteX1" fmla="*/ 181796 w 196784"/>
                  <a:gd name="connsiteY1" fmla="*/ 132773 h 238671"/>
                  <a:gd name="connsiteX2" fmla="*/ 109731 w 196784"/>
                  <a:gd name="connsiteY2" fmla="*/ 11989 h 238671"/>
                  <a:gd name="connsiteX3" fmla="*/ 112 w 196784"/>
                  <a:gd name="connsiteY3" fmla="*/ 238671 h 238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784" h="238671">
                    <a:moveTo>
                      <a:pt x="112" y="238671"/>
                    </a:moveTo>
                    <a:cubicBezTo>
                      <a:pt x="37328" y="231566"/>
                      <a:pt x="146271" y="202470"/>
                      <a:pt x="181796" y="132773"/>
                    </a:cubicBezTo>
                    <a:cubicBezTo>
                      <a:pt x="215968" y="65445"/>
                      <a:pt x="191608" y="-34701"/>
                      <a:pt x="109731" y="11989"/>
                    </a:cubicBezTo>
                    <a:cubicBezTo>
                      <a:pt x="32930" y="55295"/>
                      <a:pt x="-2257" y="217695"/>
                      <a:pt x="112" y="238671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71F68174-B9AD-4200-F1DF-905C757D7D3C}"/>
                  </a:ext>
                </a:extLst>
              </p:cNvPr>
              <p:cNvSpPr/>
              <p:nvPr/>
            </p:nvSpPr>
            <p:spPr>
              <a:xfrm>
                <a:off x="5524498" y="2194447"/>
                <a:ext cx="112448" cy="259139"/>
              </a:xfrm>
              <a:custGeom>
                <a:avLst/>
                <a:gdLst>
                  <a:gd name="connsiteX0" fmla="*/ 37275 w 112448"/>
                  <a:gd name="connsiteY0" fmla="*/ 259140 h 259139"/>
                  <a:gd name="connsiteX1" fmla="*/ 112046 w 112448"/>
                  <a:gd name="connsiteY1" fmla="*/ 86252 h 259139"/>
                  <a:gd name="connsiteX2" fmla="*/ 1412 w 112448"/>
                  <a:gd name="connsiteY2" fmla="*/ 50389 h 259139"/>
                  <a:gd name="connsiteX3" fmla="*/ 37275 w 112448"/>
                  <a:gd name="connsiteY3" fmla="*/ 259140 h 25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448" h="259139">
                    <a:moveTo>
                      <a:pt x="37275" y="259140"/>
                    </a:moveTo>
                    <a:cubicBezTo>
                      <a:pt x="60282" y="235457"/>
                      <a:pt x="117798" y="153580"/>
                      <a:pt x="112046" y="86252"/>
                    </a:cubicBezTo>
                    <a:cubicBezTo>
                      <a:pt x="103927" y="-9834"/>
                      <a:pt x="-14152" y="-31149"/>
                      <a:pt x="1412" y="50389"/>
                    </a:cubicBezTo>
                    <a:cubicBezTo>
                      <a:pt x="23065" y="162377"/>
                      <a:pt x="39305" y="218202"/>
                      <a:pt x="37275" y="259140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8346B224-6FA4-7A2B-B1C4-E14569033691}"/>
                </a:ext>
              </a:extLst>
            </p:cNvPr>
            <p:cNvSpPr/>
            <p:nvPr/>
          </p:nvSpPr>
          <p:spPr>
            <a:xfrm>
              <a:off x="5932123" y="599151"/>
              <a:ext cx="225453" cy="150670"/>
            </a:xfrm>
            <a:custGeom>
              <a:avLst/>
              <a:gdLst>
                <a:gd name="connsiteX0" fmla="*/ 225453 w 225453"/>
                <a:gd name="connsiteY0" fmla="*/ 150593 h 150670"/>
                <a:gd name="connsiteX1" fmla="*/ 107714 w 225453"/>
                <a:gd name="connsiteY1" fmla="*/ 11200 h 150670"/>
                <a:gd name="connsiteX2" fmla="*/ 16702 w 225453"/>
                <a:gd name="connsiteY2" fmla="*/ 67701 h 150670"/>
                <a:gd name="connsiteX3" fmla="*/ 225453 w 225453"/>
                <a:gd name="connsiteY3" fmla="*/ 150593 h 15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53" h="150670">
                  <a:moveTo>
                    <a:pt x="225453" y="150593"/>
                  </a:moveTo>
                  <a:cubicBezTo>
                    <a:pt x="213612" y="121835"/>
                    <a:pt x="172335" y="37928"/>
                    <a:pt x="107714" y="11200"/>
                  </a:cubicBezTo>
                  <a:cubicBezTo>
                    <a:pt x="45460" y="-14852"/>
                    <a:pt x="-35401" y="4772"/>
                    <a:pt x="16702" y="67701"/>
                  </a:cubicBezTo>
                  <a:cubicBezTo>
                    <a:pt x="65422" y="126233"/>
                    <a:pt x="208198" y="152285"/>
                    <a:pt x="225453" y="150593"/>
                  </a:cubicBezTo>
                  <a:close/>
                </a:path>
              </a:pathLst>
            </a:custGeom>
            <a:solidFill>
              <a:srgbClr val="3EBBC1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E7B76F81-4B37-475A-8B51-858AC25FC214}"/>
                </a:ext>
              </a:extLst>
            </p:cNvPr>
            <p:cNvSpPr/>
            <p:nvPr/>
          </p:nvSpPr>
          <p:spPr>
            <a:xfrm>
              <a:off x="5697602" y="643272"/>
              <a:ext cx="211976" cy="84868"/>
            </a:xfrm>
            <a:custGeom>
              <a:avLst/>
              <a:gdLst>
                <a:gd name="connsiteX0" fmla="*/ 211977 w 211976"/>
                <a:gd name="connsiteY0" fmla="*/ 54369 h 84868"/>
                <a:gd name="connsiteX1" fmla="*/ 71907 w 211976"/>
                <a:gd name="connsiteY1" fmla="*/ 574 h 84868"/>
                <a:gd name="connsiteX2" fmla="*/ 28939 w 211976"/>
                <a:gd name="connsiteY2" fmla="*/ 77376 h 84868"/>
                <a:gd name="connsiteX3" fmla="*/ 211977 w 211976"/>
                <a:gd name="connsiteY3" fmla="*/ 54369 h 8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976" h="84868">
                  <a:moveTo>
                    <a:pt x="211977" y="54369"/>
                  </a:moveTo>
                  <a:cubicBezTo>
                    <a:pt x="192015" y="38468"/>
                    <a:pt x="129085" y="-5516"/>
                    <a:pt x="71907" y="574"/>
                  </a:cubicBezTo>
                  <a:cubicBezTo>
                    <a:pt x="16758" y="6664"/>
                    <a:pt x="-33653" y="52678"/>
                    <a:pt x="28939" y="77376"/>
                  </a:cubicBezTo>
                  <a:cubicBezTo>
                    <a:pt x="87132" y="100721"/>
                    <a:pt x="200135" y="62828"/>
                    <a:pt x="211977" y="54369"/>
                  </a:cubicBezTo>
                  <a:close/>
                </a:path>
              </a:pathLst>
            </a:custGeom>
            <a:solidFill>
              <a:srgbClr val="3EBBC1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4DBED745-C4DA-904E-CFB3-CE31703C3883}"/>
                </a:ext>
              </a:extLst>
            </p:cNvPr>
            <p:cNvSpPr/>
            <p:nvPr/>
          </p:nvSpPr>
          <p:spPr>
            <a:xfrm>
              <a:off x="5978338" y="292433"/>
              <a:ext cx="140668" cy="82375"/>
            </a:xfrm>
            <a:custGeom>
              <a:avLst/>
              <a:gdLst>
                <a:gd name="connsiteX0" fmla="*/ 140668 w 140668"/>
                <a:gd name="connsiteY0" fmla="*/ 82101 h 82375"/>
                <a:gd name="connsiteX1" fmla="*/ 63528 w 140668"/>
                <a:gd name="connsiteY1" fmla="*/ 4284 h 82375"/>
                <a:gd name="connsiteX2" fmla="*/ 11763 w 140668"/>
                <a:gd name="connsiteY2" fmla="*/ 42516 h 82375"/>
                <a:gd name="connsiteX3" fmla="*/ 140668 w 140668"/>
                <a:gd name="connsiteY3" fmla="*/ 82101 h 8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68" h="82375">
                  <a:moveTo>
                    <a:pt x="140668" y="82101"/>
                  </a:moveTo>
                  <a:cubicBezTo>
                    <a:pt x="132210" y="65522"/>
                    <a:pt x="103452" y="17479"/>
                    <a:pt x="63528" y="4284"/>
                  </a:cubicBezTo>
                  <a:cubicBezTo>
                    <a:pt x="24958" y="-8234"/>
                    <a:pt x="-22408" y="7329"/>
                    <a:pt x="11763" y="42516"/>
                  </a:cubicBezTo>
                  <a:cubicBezTo>
                    <a:pt x="43905" y="75334"/>
                    <a:pt x="130180" y="84131"/>
                    <a:pt x="140668" y="82101"/>
                  </a:cubicBezTo>
                  <a:close/>
                </a:path>
              </a:pathLst>
            </a:custGeom>
            <a:solidFill>
              <a:srgbClr val="3EBBC1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8547B79F-94C6-AA8C-FA2C-D330FC8C79B3}"/>
                </a:ext>
              </a:extLst>
            </p:cNvPr>
            <p:cNvSpPr/>
            <p:nvPr/>
          </p:nvSpPr>
          <p:spPr>
            <a:xfrm>
              <a:off x="5282128" y="639448"/>
              <a:ext cx="105741" cy="122838"/>
            </a:xfrm>
            <a:custGeom>
              <a:avLst/>
              <a:gdLst>
                <a:gd name="connsiteX0" fmla="*/ 105742 w 105741"/>
                <a:gd name="connsiteY0" fmla="*/ 0 h 122838"/>
                <a:gd name="connsiteX1" fmla="*/ 12362 w 105741"/>
                <a:gd name="connsiteY1" fmla="*/ 56840 h 122838"/>
                <a:gd name="connsiteX2" fmla="*/ 37399 w 105741"/>
                <a:gd name="connsiteY2" fmla="*/ 116048 h 122838"/>
                <a:gd name="connsiteX3" fmla="*/ 105742 w 105741"/>
                <a:gd name="connsiteY3" fmla="*/ 0 h 12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41" h="122838">
                  <a:moveTo>
                    <a:pt x="105742" y="0"/>
                  </a:moveTo>
                  <a:cubicBezTo>
                    <a:pt x="87472" y="4398"/>
                    <a:pt x="34354" y="20977"/>
                    <a:pt x="12362" y="56840"/>
                  </a:cubicBezTo>
                  <a:cubicBezTo>
                    <a:pt x="-8614" y="91350"/>
                    <a:pt x="-4554" y="141085"/>
                    <a:pt x="37399" y="116048"/>
                  </a:cubicBezTo>
                  <a:cubicBezTo>
                    <a:pt x="76645" y="92365"/>
                    <a:pt x="105065" y="10488"/>
                    <a:pt x="105742" y="0"/>
                  </a:cubicBezTo>
                  <a:close/>
                </a:path>
              </a:pathLst>
            </a:custGeom>
            <a:solidFill>
              <a:srgbClr val="3EBBC1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4720642A-058E-4504-00A5-6DE9C8425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796" y="810541"/>
            <a:ext cx="5078408" cy="52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0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12655E3-256C-2BF2-5824-E89656BC4969}"/>
              </a:ext>
            </a:extLst>
          </p:cNvPr>
          <p:cNvSpPr txBox="1"/>
          <p:nvPr/>
        </p:nvSpPr>
        <p:spPr>
          <a:xfrm>
            <a:off x="1543024" y="467969"/>
            <a:ext cx="98189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Nói về nghề nghiệp và công việc của những người trong ảnh.</a:t>
            </a: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C902293D-ABE5-85BF-9946-186E212F9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57" y="594901"/>
            <a:ext cx="713795" cy="1069574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D1CE9860-555C-6D07-03E6-48383CA95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73" y="2349000"/>
            <a:ext cx="3244506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B3A3508D-D859-C83F-C5DD-F6EF55BA584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71" y="2349000"/>
            <a:ext cx="3080842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D8973412-676C-CA6D-912E-E63A38442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69" y="2349000"/>
            <a:ext cx="3397755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8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D1CE9860-555C-6D07-03E6-48383CA95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3178">
            <a:off x="12444062" y="4284189"/>
            <a:ext cx="3244506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B3A3508D-D859-C83F-C5DD-F6EF55BA58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8584">
            <a:off x="-3494300" y="-175823"/>
            <a:ext cx="3080842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D8973412-676C-CA6D-912E-E63A38442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81" y="803222"/>
            <a:ext cx="6088238" cy="38703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071962B6-CB69-99A1-E02D-1BF6787C0320}"/>
              </a:ext>
            </a:extLst>
          </p:cNvPr>
          <p:cNvSpPr txBox="1"/>
          <p:nvPr/>
        </p:nvSpPr>
        <p:spPr>
          <a:xfrm>
            <a:off x="2388093" y="5133356"/>
            <a:ext cx="7415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Cô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ấy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công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nhân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may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mặc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đang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may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quần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áo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lang="vi-VN" sz="24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3709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D1CE9860-555C-6D07-03E6-48383CA95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3178">
            <a:off x="12444062" y="4284189"/>
            <a:ext cx="3244506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B3A3508D-D859-C83F-C5DD-F6EF55BA58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76" y="645671"/>
            <a:ext cx="6284648" cy="44062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D8973412-676C-CA6D-912E-E63A38442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92325">
            <a:off x="-2478313" y="7324667"/>
            <a:ext cx="3360527" cy="21363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071962B6-CB69-99A1-E02D-1BF6787C0320}"/>
              </a:ext>
            </a:extLst>
          </p:cNvPr>
          <p:cNvSpPr txBox="1"/>
          <p:nvPr/>
        </p:nvSpPr>
        <p:spPr>
          <a:xfrm>
            <a:off x="2263073" y="5364189"/>
            <a:ext cx="7665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Anh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ấy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bác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sĩ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 Anh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ấy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đang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khám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bệnh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cho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nhỏ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lang="vi-VN" sz="24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6859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D1CE9860-555C-6D07-03E6-48383CA95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95" y="748953"/>
            <a:ext cx="6030410" cy="40146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B3A3508D-D859-C83F-C5DD-F6EF55BA58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556">
            <a:off x="12455698" y="807934"/>
            <a:ext cx="2418698" cy="16957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071962B6-CB69-99A1-E02D-1BF6787C0320}"/>
              </a:ext>
            </a:extLst>
          </p:cNvPr>
          <p:cNvSpPr txBox="1"/>
          <p:nvPr/>
        </p:nvSpPr>
        <p:spPr>
          <a:xfrm>
            <a:off x="2206153" y="5190569"/>
            <a:ext cx="777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cảnh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sát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giao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thông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đang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điều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giao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thông</a:t>
            </a:r>
            <a:r>
              <a:rPr lang="en-US" sz="2400" dirty="0">
                <a:solidFill>
                  <a:srgbClr val="333333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lang="vi-VN" sz="24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132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12655E3-256C-2BF2-5824-E89656BC4969}"/>
              </a:ext>
            </a:extLst>
          </p:cNvPr>
          <p:cNvSpPr txBox="1"/>
          <p:nvPr/>
        </p:nvSpPr>
        <p:spPr>
          <a:xfrm>
            <a:off x="1490789" y="519417"/>
            <a:ext cx="99330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 hợp từ ở cột A với từ ở cột B để tạo từ ngữ chỉ công việc của người nông dân.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0833891A-F16A-2450-D395-5EF329CF314D}"/>
              </a:ext>
            </a:extLst>
          </p:cNvPr>
          <p:cNvGrpSpPr/>
          <p:nvPr/>
        </p:nvGrpSpPr>
        <p:grpSpPr>
          <a:xfrm>
            <a:off x="3415879" y="1719746"/>
            <a:ext cx="756000" cy="787270"/>
            <a:chOff x="877073" y="1439745"/>
            <a:chExt cx="2042771" cy="617429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553F0FD0-F181-171C-CB1B-1D528FC525D8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ellipse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107DED05-B6E4-3081-E02B-D47037A265D9}"/>
                </a:ext>
              </a:extLst>
            </p:cNvPr>
            <p:cNvSpPr txBox="1"/>
            <p:nvPr/>
          </p:nvSpPr>
          <p:spPr>
            <a:xfrm>
              <a:off x="1256529" y="1439745"/>
              <a:ext cx="879429" cy="486151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</a:t>
              </a:r>
              <a:endParaRPr lang="vi-VN" sz="32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13C3D9E6-EBA9-8AB6-4F41-B0AB0D3C39A4}"/>
              </a:ext>
            </a:extLst>
          </p:cNvPr>
          <p:cNvGrpSpPr/>
          <p:nvPr/>
        </p:nvGrpSpPr>
        <p:grpSpPr>
          <a:xfrm>
            <a:off x="7437093" y="1720888"/>
            <a:ext cx="756000" cy="756000"/>
            <a:chOff x="2523283" y="1464268"/>
            <a:chExt cx="1532792" cy="59290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A2388E5-9CE0-B273-C199-F11DD8584255}"/>
                </a:ext>
              </a:extLst>
            </p:cNvPr>
            <p:cNvSpPr/>
            <p:nvPr/>
          </p:nvSpPr>
          <p:spPr>
            <a:xfrm>
              <a:off x="2523283" y="1464268"/>
              <a:ext cx="1532792" cy="592905"/>
            </a:xfrm>
            <a:prstGeom prst="ellipse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05CC8E7B-61BE-892D-CF60-806ABBEC3EB9}"/>
                </a:ext>
              </a:extLst>
            </p:cNvPr>
            <p:cNvSpPr txBox="1"/>
            <p:nvPr/>
          </p:nvSpPr>
          <p:spPr>
            <a:xfrm>
              <a:off x="2853350" y="1472209"/>
              <a:ext cx="752321" cy="577021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</a:t>
              </a:r>
              <a:endParaRPr lang="vi-VN" sz="2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3B2F96BC-5C39-9BF8-CFD1-649B5990F679}"/>
              </a:ext>
            </a:extLst>
          </p:cNvPr>
          <p:cNvGrpSpPr/>
          <p:nvPr/>
        </p:nvGrpSpPr>
        <p:grpSpPr>
          <a:xfrm>
            <a:off x="2747915" y="2665504"/>
            <a:ext cx="2080965" cy="642372"/>
            <a:chOff x="877073" y="1460478"/>
            <a:chExt cx="2066526" cy="596696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2C29614C-1A1C-F252-F855-371F1B285CC6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8769A1E0-FED5-0AA4-4AF9-9D83676F6C67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cày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31" name="Đồ họa 4">
            <a:extLst>
              <a:ext uri="{FF2B5EF4-FFF2-40B4-BE49-F238E27FC236}">
                <a16:creationId xmlns:a16="http://schemas.microsoft.com/office/drawing/2014/main" id="{D03417D3-2A4D-C3AB-25AD-7C4D7418EF93}"/>
              </a:ext>
            </a:extLst>
          </p:cNvPr>
          <p:cNvGrpSpPr/>
          <p:nvPr/>
        </p:nvGrpSpPr>
        <p:grpSpPr>
          <a:xfrm>
            <a:off x="820983" y="685481"/>
            <a:ext cx="420997" cy="854886"/>
            <a:chOff x="2983352" y="3383"/>
            <a:chExt cx="1414230" cy="2871766"/>
          </a:xfrm>
        </p:grpSpPr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8EEA07DE-8D63-9AE3-D4B3-1E2C7CFC7420}"/>
                </a:ext>
              </a:extLst>
            </p:cNvPr>
            <p:cNvSpPr/>
            <p:nvPr/>
          </p:nvSpPr>
          <p:spPr>
            <a:xfrm>
              <a:off x="3013749" y="33833"/>
              <a:ext cx="1353710" cy="2810528"/>
            </a:xfrm>
            <a:custGeom>
              <a:avLst/>
              <a:gdLst>
                <a:gd name="connsiteX0" fmla="*/ 1334764 w 1353710"/>
                <a:gd name="connsiteY0" fmla="*/ 497349 h 2810528"/>
                <a:gd name="connsiteX1" fmla="*/ 1331718 w 1353710"/>
                <a:gd name="connsiteY1" fmla="*/ 345099 h 2810528"/>
                <a:gd name="connsiteX2" fmla="*/ 959553 w 1353710"/>
                <a:gd name="connsiteY2" fmla="*/ 0 h 2810528"/>
                <a:gd name="connsiteX3" fmla="*/ 630355 w 1353710"/>
                <a:gd name="connsiteY3" fmla="*/ 104206 h 2810528"/>
                <a:gd name="connsiteX4" fmla="*/ 40980 w 1353710"/>
                <a:gd name="connsiteY4" fmla="*/ 585315 h 2810528"/>
                <a:gd name="connsiteX5" fmla="*/ 125901 w 1353710"/>
                <a:gd name="connsiteY5" fmla="*/ 1039358 h 2810528"/>
                <a:gd name="connsiteX6" fmla="*/ 389801 w 1353710"/>
                <a:gd name="connsiteY6" fmla="*/ 1094844 h 2810528"/>
                <a:gd name="connsiteX7" fmla="*/ 403334 w 1353710"/>
                <a:gd name="connsiteY7" fmla="*/ 2757072 h 2810528"/>
                <a:gd name="connsiteX8" fmla="*/ 682797 w 1353710"/>
                <a:gd name="connsiteY8" fmla="*/ 2810528 h 2810528"/>
                <a:gd name="connsiteX9" fmla="*/ 1222099 w 1353710"/>
                <a:gd name="connsiteY9" fmla="*/ 2732035 h 2810528"/>
                <a:gd name="connsiteX10" fmla="*/ 1334764 w 1353710"/>
                <a:gd name="connsiteY10" fmla="*/ 497349 h 28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3710" h="2810528">
                  <a:moveTo>
                    <a:pt x="1334764" y="497349"/>
                  </a:moveTo>
                  <a:cubicBezTo>
                    <a:pt x="1332734" y="414796"/>
                    <a:pt x="1331718" y="360324"/>
                    <a:pt x="1331718" y="345099"/>
                  </a:cubicBezTo>
                  <a:cubicBezTo>
                    <a:pt x="1331718" y="188451"/>
                    <a:pt x="1267097" y="1353"/>
                    <a:pt x="959553" y="0"/>
                  </a:cubicBezTo>
                  <a:cubicBezTo>
                    <a:pt x="846549" y="1015"/>
                    <a:pt x="727795" y="34172"/>
                    <a:pt x="630355" y="104206"/>
                  </a:cubicBezTo>
                  <a:cubicBezTo>
                    <a:pt x="71768" y="506484"/>
                    <a:pt x="55190" y="559264"/>
                    <a:pt x="40980" y="585315"/>
                  </a:cubicBezTo>
                  <a:cubicBezTo>
                    <a:pt x="-57137" y="768015"/>
                    <a:pt x="40980" y="960864"/>
                    <a:pt x="125901" y="1039358"/>
                  </a:cubicBezTo>
                  <a:cubicBezTo>
                    <a:pt x="181050" y="1090784"/>
                    <a:pt x="293714" y="1098904"/>
                    <a:pt x="389801" y="1094844"/>
                  </a:cubicBezTo>
                  <a:cubicBezTo>
                    <a:pt x="217589" y="2608882"/>
                    <a:pt x="351569" y="2716133"/>
                    <a:pt x="403334" y="2757072"/>
                  </a:cubicBezTo>
                  <a:cubicBezTo>
                    <a:pt x="451716" y="2795642"/>
                    <a:pt x="558967" y="2810528"/>
                    <a:pt x="682797" y="2810528"/>
                  </a:cubicBezTo>
                  <a:cubicBezTo>
                    <a:pt x="876999" y="2810528"/>
                    <a:pt x="1111802" y="2773312"/>
                    <a:pt x="1222099" y="2732035"/>
                  </a:cubicBezTo>
                  <a:cubicBezTo>
                    <a:pt x="1330704" y="2691774"/>
                    <a:pt x="1385175" y="2671135"/>
                    <a:pt x="1334764" y="497349"/>
                  </a:cubicBezTo>
                  <a:close/>
                </a:path>
              </a:pathLst>
            </a:custGeom>
            <a:solidFill>
              <a:srgbClr val="FF9F9F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33" name="Đồ họa 4">
              <a:extLst>
                <a:ext uri="{FF2B5EF4-FFF2-40B4-BE49-F238E27FC236}">
                  <a16:creationId xmlns:a16="http://schemas.microsoft.com/office/drawing/2014/main" id="{2E41EFEB-58A2-9993-DC83-CC0D1C28E6C7}"/>
                </a:ext>
              </a:extLst>
            </p:cNvPr>
            <p:cNvGrpSpPr/>
            <p:nvPr/>
          </p:nvGrpSpPr>
          <p:grpSpPr>
            <a:xfrm>
              <a:off x="3358221" y="361591"/>
              <a:ext cx="808789" cy="2282477"/>
              <a:chOff x="3358221" y="361591"/>
              <a:chExt cx="808789" cy="2282477"/>
            </a:xfrm>
            <a:solidFill>
              <a:srgbClr val="FCE06B"/>
            </a:solidFill>
          </p:grpSpPr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id="{B2104507-E9A1-CECF-CF72-423F85C8DB73}"/>
                  </a:ext>
                </a:extLst>
              </p:cNvPr>
              <p:cNvSpPr/>
              <p:nvPr/>
            </p:nvSpPr>
            <p:spPr>
              <a:xfrm>
                <a:off x="3508002" y="861684"/>
                <a:ext cx="195717" cy="264962"/>
              </a:xfrm>
              <a:custGeom>
                <a:avLst/>
                <a:gdLst>
                  <a:gd name="connsiteX0" fmla="*/ 1108 w 195717"/>
                  <a:gd name="connsiteY0" fmla="*/ 76511 h 264962"/>
                  <a:gd name="connsiteX1" fmla="*/ 166552 w 195717"/>
                  <a:gd name="connsiteY1" fmla="*/ 264962 h 264962"/>
                  <a:gd name="connsiteX2" fmla="*/ 181439 w 195717"/>
                  <a:gd name="connsiteY2" fmla="*/ 8845 h 264962"/>
                  <a:gd name="connsiteX3" fmla="*/ 101254 w 195717"/>
                  <a:gd name="connsiteY3" fmla="*/ 93428 h 264962"/>
                  <a:gd name="connsiteX4" fmla="*/ 1108 w 195717"/>
                  <a:gd name="connsiteY4" fmla="*/ 76511 h 26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717" h="264962">
                    <a:moveTo>
                      <a:pt x="1108" y="76511"/>
                    </a:moveTo>
                    <a:cubicBezTo>
                      <a:pt x="-13779" y="113728"/>
                      <a:pt x="125614" y="247369"/>
                      <a:pt x="166552" y="264962"/>
                    </a:cubicBezTo>
                    <a:cubicBezTo>
                      <a:pt x="158770" y="199326"/>
                      <a:pt x="223392" y="38618"/>
                      <a:pt x="181439" y="8845"/>
                    </a:cubicBezTo>
                    <a:cubicBezTo>
                      <a:pt x="120877" y="-34124"/>
                      <a:pt x="101254" y="93428"/>
                      <a:pt x="101254" y="93428"/>
                    </a:cubicBezTo>
                    <a:cubicBezTo>
                      <a:pt x="101254" y="93428"/>
                      <a:pt x="25806" y="14596"/>
                      <a:pt x="1108" y="76511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95C4225D-E2AC-2427-EAA6-E2E3A20CC5C5}"/>
                  </a:ext>
                </a:extLst>
              </p:cNvPr>
              <p:cNvSpPr/>
              <p:nvPr/>
            </p:nvSpPr>
            <p:spPr>
              <a:xfrm>
                <a:off x="3358221" y="1984884"/>
                <a:ext cx="257784" cy="342504"/>
              </a:xfrm>
              <a:custGeom>
                <a:avLst/>
                <a:gdLst>
                  <a:gd name="connsiteX0" fmla="*/ 1006 w 257784"/>
                  <a:gd name="connsiteY0" fmla="*/ 86387 h 342504"/>
                  <a:gd name="connsiteX1" fmla="*/ 202314 w 257784"/>
                  <a:gd name="connsiteY1" fmla="*/ 342505 h 342504"/>
                  <a:gd name="connsiteX2" fmla="*/ 239531 w 257784"/>
                  <a:gd name="connsiteY2" fmla="*/ 11277 h 342504"/>
                  <a:gd name="connsiteX3" fmla="*/ 129573 w 257784"/>
                  <a:gd name="connsiteY3" fmla="*/ 115484 h 342504"/>
                  <a:gd name="connsiteX4" fmla="*/ 1006 w 257784"/>
                  <a:gd name="connsiteY4" fmla="*/ 86387 h 34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84" h="342504">
                    <a:moveTo>
                      <a:pt x="1006" y="86387"/>
                    </a:moveTo>
                    <a:cubicBezTo>
                      <a:pt x="-16587" y="137814"/>
                      <a:pt x="202314" y="342505"/>
                      <a:pt x="202314" y="342505"/>
                    </a:cubicBezTo>
                    <a:cubicBezTo>
                      <a:pt x="202314" y="342505"/>
                      <a:pt x="296371" y="49847"/>
                      <a:pt x="239531" y="11277"/>
                    </a:cubicBezTo>
                    <a:cubicBezTo>
                      <a:pt x="160023" y="-42856"/>
                      <a:pt x="129573" y="115484"/>
                      <a:pt x="129573" y="115484"/>
                    </a:cubicBezTo>
                    <a:cubicBezTo>
                      <a:pt x="129573" y="115484"/>
                      <a:pt x="28750" y="4511"/>
                      <a:pt x="1006" y="86387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id="{D6E134BD-243F-6E0B-00CF-12F0E996BB84}"/>
                  </a:ext>
                </a:extLst>
              </p:cNvPr>
              <p:cNvSpPr/>
              <p:nvPr/>
            </p:nvSpPr>
            <p:spPr>
              <a:xfrm>
                <a:off x="3630881" y="2452547"/>
                <a:ext cx="169676" cy="191521"/>
              </a:xfrm>
              <a:custGeom>
                <a:avLst/>
                <a:gdLst>
                  <a:gd name="connsiteX0" fmla="*/ 11193 w 169676"/>
                  <a:gd name="connsiteY0" fmla="*/ 6453 h 191521"/>
                  <a:gd name="connsiteX1" fmla="*/ 102204 w 169676"/>
                  <a:gd name="connsiteY1" fmla="*/ 191521 h 191521"/>
                  <a:gd name="connsiteX2" fmla="*/ 162089 w 169676"/>
                  <a:gd name="connsiteY2" fmla="*/ 21678 h 191521"/>
                  <a:gd name="connsiteX3" fmla="*/ 86303 w 169676"/>
                  <a:gd name="connsiteY3" fmla="*/ 70736 h 191521"/>
                  <a:gd name="connsiteX4" fmla="*/ 11193 w 169676"/>
                  <a:gd name="connsiteY4" fmla="*/ 6453 h 191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76" h="191521">
                    <a:moveTo>
                      <a:pt x="11193" y="6453"/>
                    </a:moveTo>
                    <a:cubicBezTo>
                      <a:pt x="-28054" y="53820"/>
                      <a:pt x="44011" y="160394"/>
                      <a:pt x="102204" y="191521"/>
                    </a:cubicBezTo>
                    <a:cubicBezTo>
                      <a:pt x="102204" y="191521"/>
                      <a:pt x="196599" y="50775"/>
                      <a:pt x="162089" y="21678"/>
                    </a:cubicBezTo>
                    <a:cubicBezTo>
                      <a:pt x="126902" y="-8095"/>
                      <a:pt x="86303" y="70736"/>
                      <a:pt x="86303" y="70736"/>
                    </a:cubicBezTo>
                    <a:cubicBezTo>
                      <a:pt x="86303" y="70736"/>
                      <a:pt x="37244" y="-25350"/>
                      <a:pt x="11193" y="6453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87D0A6E2-9BA2-A30C-0202-2B33B2FF3C84}"/>
                  </a:ext>
                </a:extLst>
              </p:cNvPr>
              <p:cNvSpPr/>
              <p:nvPr/>
            </p:nvSpPr>
            <p:spPr>
              <a:xfrm>
                <a:off x="3526876" y="361591"/>
                <a:ext cx="233305" cy="272105"/>
              </a:xfrm>
              <a:custGeom>
                <a:avLst/>
                <a:gdLst>
                  <a:gd name="connsiteX0" fmla="*/ 503 w 233305"/>
                  <a:gd name="connsiteY0" fmla="*/ 105646 h 272105"/>
                  <a:gd name="connsiteX1" fmla="*/ 201472 w 233305"/>
                  <a:gd name="connsiteY1" fmla="*/ 272106 h 272105"/>
                  <a:gd name="connsiteX2" fmla="*/ 211622 w 233305"/>
                  <a:gd name="connsiteY2" fmla="*/ 4146 h 272105"/>
                  <a:gd name="connsiteX3" fmla="*/ 119258 w 233305"/>
                  <a:gd name="connsiteY3" fmla="*/ 105646 h 272105"/>
                  <a:gd name="connsiteX4" fmla="*/ 503 w 233305"/>
                  <a:gd name="connsiteY4" fmla="*/ 105646 h 272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05" h="272105">
                    <a:moveTo>
                      <a:pt x="503" y="105646"/>
                    </a:moveTo>
                    <a:cubicBezTo>
                      <a:pt x="-11677" y="149291"/>
                      <a:pt x="201472" y="272106"/>
                      <a:pt x="201472" y="272106"/>
                    </a:cubicBezTo>
                    <a:cubicBezTo>
                      <a:pt x="201472" y="272106"/>
                      <a:pt x="265755" y="24446"/>
                      <a:pt x="211622" y="4146"/>
                    </a:cubicBezTo>
                    <a:cubicBezTo>
                      <a:pt x="135497" y="-24612"/>
                      <a:pt x="119258" y="105646"/>
                      <a:pt x="119258" y="105646"/>
                    </a:cubicBezTo>
                    <a:cubicBezTo>
                      <a:pt x="119258" y="105646"/>
                      <a:pt x="20126" y="36288"/>
                      <a:pt x="503" y="105646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DBDE5304-DFA1-176F-FBDC-8C795A56FE49}"/>
                  </a:ext>
                </a:extLst>
              </p:cNvPr>
              <p:cNvSpPr/>
              <p:nvPr/>
            </p:nvSpPr>
            <p:spPr>
              <a:xfrm>
                <a:off x="3951770" y="622958"/>
                <a:ext cx="164826" cy="191746"/>
              </a:xfrm>
              <a:custGeom>
                <a:avLst/>
                <a:gdLst>
                  <a:gd name="connsiteX0" fmla="*/ 13411 w 164826"/>
                  <a:gd name="connsiteY0" fmla="*/ 5325 h 191746"/>
                  <a:gd name="connsiteX1" fmla="*/ 88521 w 164826"/>
                  <a:gd name="connsiteY1" fmla="*/ 191746 h 191746"/>
                  <a:gd name="connsiteX2" fmla="*/ 158894 w 164826"/>
                  <a:gd name="connsiteY2" fmla="*/ 31376 h 191746"/>
                  <a:gd name="connsiteX3" fmla="*/ 81754 w 164826"/>
                  <a:gd name="connsiteY3" fmla="*/ 73668 h 191746"/>
                  <a:gd name="connsiteX4" fmla="*/ 13411 w 164826"/>
                  <a:gd name="connsiteY4" fmla="*/ 5325 h 191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826" h="191746">
                    <a:moveTo>
                      <a:pt x="13411" y="5325"/>
                    </a:moveTo>
                    <a:cubicBezTo>
                      <a:pt x="-27866" y="48631"/>
                      <a:pt x="34388" y="156898"/>
                      <a:pt x="88521" y="191746"/>
                    </a:cubicBezTo>
                    <a:cubicBezTo>
                      <a:pt x="88521" y="191746"/>
                      <a:pt x="190021" y="61826"/>
                      <a:pt x="158894" y="31376"/>
                    </a:cubicBezTo>
                    <a:cubicBezTo>
                      <a:pt x="126752" y="-89"/>
                      <a:pt x="81754" y="73668"/>
                      <a:pt x="81754" y="73668"/>
                    </a:cubicBezTo>
                    <a:cubicBezTo>
                      <a:pt x="81754" y="73668"/>
                      <a:pt x="40816" y="-23433"/>
                      <a:pt x="13411" y="5325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id="{DF43AB8E-AA70-2920-993B-EB87AC62038F}"/>
                  </a:ext>
                </a:extLst>
              </p:cNvPr>
              <p:cNvSpPr/>
              <p:nvPr/>
            </p:nvSpPr>
            <p:spPr>
              <a:xfrm>
                <a:off x="3915153" y="2082723"/>
                <a:ext cx="194153" cy="219629"/>
              </a:xfrm>
              <a:custGeom>
                <a:avLst/>
                <a:gdLst>
                  <a:gd name="connsiteX0" fmla="*/ 191113 w 194153"/>
                  <a:gd name="connsiteY0" fmla="*/ 40990 h 219629"/>
                  <a:gd name="connsiteX1" fmla="*/ 19917 w 194153"/>
                  <a:gd name="connsiteY1" fmla="*/ 219629 h 219629"/>
                  <a:gd name="connsiteX2" fmla="*/ 22285 w 194153"/>
                  <a:gd name="connsiteY2" fmla="*/ 2758 h 219629"/>
                  <a:gd name="connsiteX3" fmla="*/ 84876 w 194153"/>
                  <a:gd name="connsiteY3" fmla="*/ 87341 h 219629"/>
                  <a:gd name="connsiteX4" fmla="*/ 191113 w 194153"/>
                  <a:gd name="connsiteY4" fmla="*/ 40990 h 2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53" h="219629">
                    <a:moveTo>
                      <a:pt x="191113" y="40990"/>
                    </a:moveTo>
                    <a:cubicBezTo>
                      <a:pt x="214796" y="110009"/>
                      <a:pt x="94688" y="205081"/>
                      <a:pt x="19917" y="219629"/>
                    </a:cubicBezTo>
                    <a:cubicBezTo>
                      <a:pt x="19917" y="219629"/>
                      <a:pt x="-26435" y="23058"/>
                      <a:pt x="22285" y="2758"/>
                    </a:cubicBezTo>
                    <a:cubicBezTo>
                      <a:pt x="72020" y="-18219"/>
                      <a:pt x="84876" y="87341"/>
                      <a:pt x="84876" y="87341"/>
                    </a:cubicBezTo>
                    <a:cubicBezTo>
                      <a:pt x="84876" y="87341"/>
                      <a:pt x="175550" y="-4685"/>
                      <a:pt x="191113" y="40990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1941338F-B4C1-6751-EF39-B29105F47BDC}"/>
                  </a:ext>
                </a:extLst>
              </p:cNvPr>
              <p:cNvSpPr/>
              <p:nvPr/>
            </p:nvSpPr>
            <p:spPr>
              <a:xfrm>
                <a:off x="3808683" y="1189280"/>
                <a:ext cx="358328" cy="403927"/>
              </a:xfrm>
              <a:custGeom>
                <a:avLst/>
                <a:gdLst>
                  <a:gd name="connsiteX0" fmla="*/ 13722 w 358328"/>
                  <a:gd name="connsiteY0" fmla="*/ 17552 h 403927"/>
                  <a:gd name="connsiteX1" fmla="*/ 126387 w 358328"/>
                  <a:gd name="connsiteY1" fmla="*/ 403928 h 403927"/>
                  <a:gd name="connsiteX2" fmla="*/ 353070 w 358328"/>
                  <a:gd name="connsiteY2" fmla="*/ 48340 h 403927"/>
                  <a:gd name="connsiteX3" fmla="*/ 158867 w 358328"/>
                  <a:gd name="connsiteY3" fmla="*/ 112623 h 403927"/>
                  <a:gd name="connsiteX4" fmla="*/ 13722 w 358328"/>
                  <a:gd name="connsiteY4" fmla="*/ 17552 h 40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28" h="403927">
                    <a:moveTo>
                      <a:pt x="13722" y="17552"/>
                    </a:moveTo>
                    <a:cubicBezTo>
                      <a:pt x="-39396" y="60182"/>
                      <a:pt x="75299" y="349794"/>
                      <a:pt x="126387" y="403928"/>
                    </a:cubicBezTo>
                    <a:cubicBezTo>
                      <a:pt x="166310" y="304796"/>
                      <a:pt x="395700" y="120405"/>
                      <a:pt x="353070" y="48340"/>
                    </a:cubicBezTo>
                    <a:cubicBezTo>
                      <a:pt x="291493" y="-55528"/>
                      <a:pt x="158867" y="112623"/>
                      <a:pt x="158867" y="112623"/>
                    </a:cubicBezTo>
                    <a:cubicBezTo>
                      <a:pt x="158867" y="112623"/>
                      <a:pt x="102027" y="-53160"/>
                      <a:pt x="13722" y="17552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id="{EA3C8B25-9EA4-D7C0-769C-756AC553158B}"/>
                  </a:ext>
                </a:extLst>
              </p:cNvPr>
              <p:cNvSpPr/>
              <p:nvPr/>
            </p:nvSpPr>
            <p:spPr>
              <a:xfrm>
                <a:off x="3666627" y="1688423"/>
                <a:ext cx="204408" cy="222140"/>
              </a:xfrm>
              <a:custGeom>
                <a:avLst/>
                <a:gdLst>
                  <a:gd name="connsiteX0" fmla="*/ 15708 w 204408"/>
                  <a:gd name="connsiteY0" fmla="*/ 46207 h 222140"/>
                  <a:gd name="connsiteX1" fmla="*/ 156793 w 204408"/>
                  <a:gd name="connsiteY1" fmla="*/ 222140 h 222140"/>
                  <a:gd name="connsiteX2" fmla="*/ 188934 w 204408"/>
                  <a:gd name="connsiteY2" fmla="*/ 4592 h 222140"/>
                  <a:gd name="connsiteX3" fmla="*/ 109426 w 204408"/>
                  <a:gd name="connsiteY3" fmla="*/ 81394 h 222140"/>
                  <a:gd name="connsiteX4" fmla="*/ 15708 w 204408"/>
                  <a:gd name="connsiteY4" fmla="*/ 46207 h 222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408" h="222140">
                    <a:moveTo>
                      <a:pt x="15708" y="46207"/>
                    </a:moveTo>
                    <a:cubicBezTo>
                      <a:pt x="-43839" y="91882"/>
                      <a:pt x="79653" y="198118"/>
                      <a:pt x="156793" y="222140"/>
                    </a:cubicBezTo>
                    <a:cubicBezTo>
                      <a:pt x="156793" y="222140"/>
                      <a:pt x="237316" y="31320"/>
                      <a:pt x="188934" y="4592"/>
                    </a:cubicBezTo>
                    <a:cubicBezTo>
                      <a:pt x="139537" y="-22813"/>
                      <a:pt x="109426" y="81394"/>
                      <a:pt x="109426" y="81394"/>
                    </a:cubicBezTo>
                    <a:cubicBezTo>
                      <a:pt x="109426" y="81394"/>
                      <a:pt x="49203" y="20494"/>
                      <a:pt x="15708" y="46207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2220C854-969B-3676-50AC-D1FD39861142}"/>
                </a:ext>
              </a:extLst>
            </p:cNvPr>
            <p:cNvSpPr/>
            <p:nvPr/>
          </p:nvSpPr>
          <p:spPr>
            <a:xfrm>
              <a:off x="2983352" y="3383"/>
              <a:ext cx="1414230" cy="2871766"/>
            </a:xfrm>
            <a:custGeom>
              <a:avLst/>
              <a:gdLst>
                <a:gd name="connsiteX0" fmla="*/ 712855 w 1414230"/>
                <a:gd name="connsiteY0" fmla="*/ 2871766 h 2871766"/>
                <a:gd name="connsiteX1" fmla="*/ 414446 w 1414230"/>
                <a:gd name="connsiteY1" fmla="*/ 2811543 h 2871766"/>
                <a:gd name="connsiteX2" fmla="*/ 385688 w 1414230"/>
                <a:gd name="connsiteY2" fmla="*/ 1156759 h 2871766"/>
                <a:gd name="connsiteX3" fmla="*/ 135322 w 1414230"/>
                <a:gd name="connsiteY3" fmla="*/ 1092137 h 2871766"/>
                <a:gd name="connsiteX4" fmla="*/ 44310 w 1414230"/>
                <a:gd name="connsiteY4" fmla="*/ 601217 h 2871766"/>
                <a:gd name="connsiteX5" fmla="*/ 642144 w 1414230"/>
                <a:gd name="connsiteY5" fmla="*/ 110296 h 2871766"/>
                <a:gd name="connsiteX6" fmla="*/ 988935 w 1414230"/>
                <a:gd name="connsiteY6" fmla="*/ 0 h 2871766"/>
                <a:gd name="connsiteX7" fmla="*/ 1391889 w 1414230"/>
                <a:gd name="connsiteY7" fmla="*/ 375549 h 2871766"/>
                <a:gd name="connsiteX8" fmla="*/ 1395272 w 1414230"/>
                <a:gd name="connsiteY8" fmla="*/ 527122 h 2871766"/>
                <a:gd name="connsiteX9" fmla="*/ 1262645 w 1414230"/>
                <a:gd name="connsiteY9" fmla="*/ 2791243 h 2871766"/>
                <a:gd name="connsiteX10" fmla="*/ 712855 w 1414230"/>
                <a:gd name="connsiteY10" fmla="*/ 2871766 h 2871766"/>
                <a:gd name="connsiteX11" fmla="*/ 454707 w 1414230"/>
                <a:gd name="connsiteY11" fmla="*/ 1093491 h 2871766"/>
                <a:gd name="connsiteX12" fmla="*/ 450647 w 1414230"/>
                <a:gd name="connsiteY12" fmla="*/ 1129016 h 2871766"/>
                <a:gd name="connsiteX13" fmla="*/ 452677 w 1414230"/>
                <a:gd name="connsiteY13" fmla="*/ 2764177 h 2871766"/>
                <a:gd name="connsiteX14" fmla="*/ 712855 w 1414230"/>
                <a:gd name="connsiteY14" fmla="*/ 2811205 h 2871766"/>
                <a:gd name="connsiteX15" fmla="*/ 1241331 w 1414230"/>
                <a:gd name="connsiteY15" fmla="*/ 2734742 h 2871766"/>
                <a:gd name="connsiteX16" fmla="*/ 1334710 w 1414230"/>
                <a:gd name="connsiteY16" fmla="*/ 528814 h 2871766"/>
                <a:gd name="connsiteX17" fmla="*/ 1331665 w 1414230"/>
                <a:gd name="connsiteY17" fmla="*/ 375887 h 2871766"/>
                <a:gd name="connsiteX18" fmla="*/ 989611 w 1414230"/>
                <a:gd name="connsiteY18" fmla="*/ 61238 h 2871766"/>
                <a:gd name="connsiteX19" fmla="*/ 678007 w 1414230"/>
                <a:gd name="connsiteY19" fmla="*/ 160031 h 2871766"/>
                <a:gd name="connsiteX20" fmla="*/ 98105 w 1414230"/>
                <a:gd name="connsiteY20" fmla="*/ 630314 h 2871766"/>
                <a:gd name="connsiteX21" fmla="*/ 176598 w 1414230"/>
                <a:gd name="connsiteY21" fmla="*/ 1047478 h 2871766"/>
                <a:gd name="connsiteX22" fmla="*/ 418506 w 1414230"/>
                <a:gd name="connsiteY22" fmla="*/ 1094844 h 2871766"/>
                <a:gd name="connsiteX23" fmla="*/ 454707 w 1414230"/>
                <a:gd name="connsiteY23" fmla="*/ 1093491 h 287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14230" h="2871766">
                  <a:moveTo>
                    <a:pt x="712855" y="2871766"/>
                  </a:moveTo>
                  <a:cubicBezTo>
                    <a:pt x="565004" y="2871766"/>
                    <a:pt x="464519" y="2851466"/>
                    <a:pt x="414446" y="2811543"/>
                  </a:cubicBezTo>
                  <a:cubicBezTo>
                    <a:pt x="350501" y="2760455"/>
                    <a:pt x="217536" y="2654557"/>
                    <a:pt x="385688" y="1156759"/>
                  </a:cubicBezTo>
                  <a:cubicBezTo>
                    <a:pt x="266256" y="1159804"/>
                    <a:pt x="182350" y="1136121"/>
                    <a:pt x="135322" y="1092137"/>
                  </a:cubicBezTo>
                  <a:cubicBezTo>
                    <a:pt x="43972" y="1007216"/>
                    <a:pt x="-61588" y="799141"/>
                    <a:pt x="44310" y="601217"/>
                  </a:cubicBezTo>
                  <a:cubicBezTo>
                    <a:pt x="61565" y="569414"/>
                    <a:pt x="84910" y="525769"/>
                    <a:pt x="642144" y="110296"/>
                  </a:cubicBezTo>
                  <a:cubicBezTo>
                    <a:pt x="742967" y="40262"/>
                    <a:pt x="865782" y="1353"/>
                    <a:pt x="988935" y="0"/>
                  </a:cubicBezTo>
                  <a:cubicBezTo>
                    <a:pt x="1339785" y="1353"/>
                    <a:pt x="1391889" y="235818"/>
                    <a:pt x="1391889" y="375549"/>
                  </a:cubicBezTo>
                  <a:cubicBezTo>
                    <a:pt x="1391889" y="389082"/>
                    <a:pt x="1395272" y="527122"/>
                    <a:pt x="1395272" y="527122"/>
                  </a:cubicBezTo>
                  <a:cubicBezTo>
                    <a:pt x="1446022" y="2722562"/>
                    <a:pt x="1392565" y="2742523"/>
                    <a:pt x="1262645" y="2791243"/>
                  </a:cubicBezTo>
                  <a:cubicBezTo>
                    <a:pt x="1142876" y="2836580"/>
                    <a:pt x="901306" y="2871766"/>
                    <a:pt x="712855" y="2871766"/>
                  </a:cubicBezTo>
                  <a:close/>
                  <a:moveTo>
                    <a:pt x="454707" y="1093491"/>
                  </a:moveTo>
                  <a:lnTo>
                    <a:pt x="450647" y="1129016"/>
                  </a:lnTo>
                  <a:cubicBezTo>
                    <a:pt x="280128" y="2626475"/>
                    <a:pt x="410048" y="2730005"/>
                    <a:pt x="452677" y="2764177"/>
                  </a:cubicBezTo>
                  <a:cubicBezTo>
                    <a:pt x="474669" y="2781770"/>
                    <a:pt x="537599" y="2811205"/>
                    <a:pt x="712855" y="2811205"/>
                  </a:cubicBezTo>
                  <a:cubicBezTo>
                    <a:pt x="913486" y="2811205"/>
                    <a:pt x="1143214" y="2771620"/>
                    <a:pt x="1241331" y="2734742"/>
                  </a:cubicBezTo>
                  <a:cubicBezTo>
                    <a:pt x="1335387" y="2699555"/>
                    <a:pt x="1382415" y="2585199"/>
                    <a:pt x="1334710" y="528814"/>
                  </a:cubicBezTo>
                  <a:cubicBezTo>
                    <a:pt x="1334710" y="528814"/>
                    <a:pt x="1331665" y="389421"/>
                    <a:pt x="1331665" y="375887"/>
                  </a:cubicBezTo>
                  <a:cubicBezTo>
                    <a:pt x="1331665" y="168151"/>
                    <a:pt x="1216632" y="62253"/>
                    <a:pt x="989611" y="61238"/>
                  </a:cubicBezTo>
                  <a:cubicBezTo>
                    <a:pt x="878977" y="62253"/>
                    <a:pt x="768003" y="97440"/>
                    <a:pt x="678007" y="160031"/>
                  </a:cubicBezTo>
                  <a:cubicBezTo>
                    <a:pt x="132276" y="566707"/>
                    <a:pt x="109270" y="609675"/>
                    <a:pt x="98105" y="630314"/>
                  </a:cubicBezTo>
                  <a:cubicBezTo>
                    <a:pt x="8109" y="797788"/>
                    <a:pt x="98782" y="975074"/>
                    <a:pt x="176598" y="1047478"/>
                  </a:cubicBezTo>
                  <a:cubicBezTo>
                    <a:pt x="214830" y="1083002"/>
                    <a:pt x="300766" y="1099581"/>
                    <a:pt x="418506" y="1094844"/>
                  </a:cubicBezTo>
                  <a:lnTo>
                    <a:pt x="454707" y="1093491"/>
                  </a:lnTo>
                  <a:close/>
                </a:path>
              </a:pathLst>
            </a:custGeom>
            <a:solidFill>
              <a:srgbClr val="EF7373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262C21A4-65CB-41F9-BDEC-5B23E67D087E}"/>
                </a:ext>
              </a:extLst>
            </p:cNvPr>
            <p:cNvSpPr/>
            <p:nvPr/>
          </p:nvSpPr>
          <p:spPr>
            <a:xfrm>
              <a:off x="3115957" y="135333"/>
              <a:ext cx="1149663" cy="2608205"/>
            </a:xfrm>
            <a:custGeom>
              <a:avLst/>
              <a:gdLst>
                <a:gd name="connsiteX0" fmla="*/ 422248 w 1149663"/>
                <a:gd name="connsiteY0" fmla="*/ 836020 h 2608205"/>
                <a:gd name="connsiteX1" fmla="*/ 364055 w 1149663"/>
                <a:gd name="connsiteY1" fmla="*/ 844478 h 2608205"/>
                <a:gd name="connsiteX2" fmla="*/ 346124 w 1149663"/>
                <a:gd name="connsiteY2" fmla="*/ 866808 h 2608205"/>
                <a:gd name="connsiteX3" fmla="*/ 368453 w 1149663"/>
                <a:gd name="connsiteY3" fmla="*/ 884740 h 2608205"/>
                <a:gd name="connsiteX4" fmla="*/ 403302 w 1149663"/>
                <a:gd name="connsiteY4" fmla="*/ 880341 h 2608205"/>
                <a:gd name="connsiteX5" fmla="*/ 399580 w 1149663"/>
                <a:gd name="connsiteY5" fmla="*/ 913498 h 2608205"/>
                <a:gd name="connsiteX6" fmla="*/ 417512 w 1149663"/>
                <a:gd name="connsiteY6" fmla="*/ 935828 h 2608205"/>
                <a:gd name="connsiteX7" fmla="*/ 419880 w 1149663"/>
                <a:gd name="connsiteY7" fmla="*/ 935828 h 2608205"/>
                <a:gd name="connsiteX8" fmla="*/ 440180 w 1149663"/>
                <a:gd name="connsiteY8" fmla="*/ 917896 h 2608205"/>
                <a:gd name="connsiteX9" fmla="*/ 447285 w 1149663"/>
                <a:gd name="connsiteY9" fmla="*/ 857673 h 2608205"/>
                <a:gd name="connsiteX10" fmla="*/ 440857 w 1149663"/>
                <a:gd name="connsiteY10" fmla="*/ 840418 h 2608205"/>
                <a:gd name="connsiteX11" fmla="*/ 422248 w 1149663"/>
                <a:gd name="connsiteY11" fmla="*/ 836020 h 2608205"/>
                <a:gd name="connsiteX12" fmla="*/ 422248 w 1149663"/>
                <a:gd name="connsiteY12" fmla="*/ 255779 h 2608205"/>
                <a:gd name="connsiteX13" fmla="*/ 434428 w 1149663"/>
                <a:gd name="connsiteY13" fmla="*/ 251719 h 2608205"/>
                <a:gd name="connsiteX14" fmla="*/ 530515 w 1149663"/>
                <a:gd name="connsiteY14" fmla="*/ 178978 h 2608205"/>
                <a:gd name="connsiteX15" fmla="*/ 534575 w 1149663"/>
                <a:gd name="connsiteY15" fmla="*/ 150558 h 2608205"/>
                <a:gd name="connsiteX16" fmla="*/ 506155 w 1149663"/>
                <a:gd name="connsiteY16" fmla="*/ 146498 h 2608205"/>
                <a:gd name="connsiteX17" fmla="*/ 410069 w 1149663"/>
                <a:gd name="connsiteY17" fmla="*/ 219239 h 2608205"/>
                <a:gd name="connsiteX18" fmla="*/ 406347 w 1149663"/>
                <a:gd name="connsiteY18" fmla="*/ 247659 h 2608205"/>
                <a:gd name="connsiteX19" fmla="*/ 422248 w 1149663"/>
                <a:gd name="connsiteY19" fmla="*/ 255779 h 2608205"/>
                <a:gd name="connsiteX20" fmla="*/ 231767 w 1149663"/>
                <a:gd name="connsiteY20" fmla="*/ 402954 h 2608205"/>
                <a:gd name="connsiteX21" fmla="*/ 244286 w 1149663"/>
                <a:gd name="connsiteY21" fmla="*/ 398556 h 2608205"/>
                <a:gd name="connsiteX22" fmla="*/ 339357 w 1149663"/>
                <a:gd name="connsiteY22" fmla="*/ 324461 h 2608205"/>
                <a:gd name="connsiteX23" fmla="*/ 343079 w 1149663"/>
                <a:gd name="connsiteY23" fmla="*/ 296041 h 2608205"/>
                <a:gd name="connsiteX24" fmla="*/ 314659 w 1149663"/>
                <a:gd name="connsiteY24" fmla="*/ 292319 h 2608205"/>
                <a:gd name="connsiteX25" fmla="*/ 219249 w 1149663"/>
                <a:gd name="connsiteY25" fmla="*/ 366414 h 2608205"/>
                <a:gd name="connsiteX26" fmla="*/ 215866 w 1149663"/>
                <a:gd name="connsiteY26" fmla="*/ 394834 h 2608205"/>
                <a:gd name="connsiteX27" fmla="*/ 231767 w 1149663"/>
                <a:gd name="connsiteY27" fmla="*/ 402954 h 2608205"/>
                <a:gd name="connsiteX28" fmla="*/ 363040 w 1149663"/>
                <a:gd name="connsiteY28" fmla="*/ 1754931 h 2608205"/>
                <a:gd name="connsiteX29" fmla="*/ 344094 w 1149663"/>
                <a:gd name="connsiteY29" fmla="*/ 1733277 h 2608205"/>
                <a:gd name="connsiteX30" fmla="*/ 322440 w 1149663"/>
                <a:gd name="connsiteY30" fmla="*/ 1752224 h 2608205"/>
                <a:gd name="connsiteX31" fmla="*/ 315335 w 1149663"/>
                <a:gd name="connsiteY31" fmla="*/ 1872332 h 2608205"/>
                <a:gd name="connsiteX32" fmla="*/ 334620 w 1149663"/>
                <a:gd name="connsiteY32" fmla="*/ 1893647 h 2608205"/>
                <a:gd name="connsiteX33" fmla="*/ 335635 w 1149663"/>
                <a:gd name="connsiteY33" fmla="*/ 1893647 h 2608205"/>
                <a:gd name="connsiteX34" fmla="*/ 355935 w 1149663"/>
                <a:gd name="connsiteY34" fmla="*/ 1874362 h 2608205"/>
                <a:gd name="connsiteX35" fmla="*/ 363040 w 1149663"/>
                <a:gd name="connsiteY35" fmla="*/ 1754931 h 2608205"/>
                <a:gd name="connsiteX36" fmla="*/ 330222 w 1149663"/>
                <a:gd name="connsiteY36" fmla="*/ 1973494 h 2608205"/>
                <a:gd name="connsiteX37" fmla="*/ 308907 w 1149663"/>
                <a:gd name="connsiteY37" fmla="*/ 1993117 h 2608205"/>
                <a:gd name="connsiteX38" fmla="*/ 305185 w 1149663"/>
                <a:gd name="connsiteY38" fmla="*/ 2113902 h 2608205"/>
                <a:gd name="connsiteX39" fmla="*/ 325147 w 1149663"/>
                <a:gd name="connsiteY39" fmla="*/ 2134540 h 2608205"/>
                <a:gd name="connsiteX40" fmla="*/ 345785 w 1149663"/>
                <a:gd name="connsiteY40" fmla="*/ 2114578 h 2608205"/>
                <a:gd name="connsiteX41" fmla="*/ 349507 w 1149663"/>
                <a:gd name="connsiteY41" fmla="*/ 1994808 h 2608205"/>
                <a:gd name="connsiteX42" fmla="*/ 330222 w 1149663"/>
                <a:gd name="connsiteY42" fmla="*/ 1973494 h 2608205"/>
                <a:gd name="connsiteX43" fmla="*/ 370822 w 1149663"/>
                <a:gd name="connsiteY43" fmla="*/ 1413892 h 2608205"/>
                <a:gd name="connsiteX44" fmla="*/ 391122 w 1149663"/>
                <a:gd name="connsiteY44" fmla="*/ 1395283 h 2608205"/>
                <a:gd name="connsiteX45" fmla="*/ 402287 w 1149663"/>
                <a:gd name="connsiteY45" fmla="*/ 1275514 h 2608205"/>
                <a:gd name="connsiteX46" fmla="*/ 384017 w 1149663"/>
                <a:gd name="connsiteY46" fmla="*/ 1253184 h 2608205"/>
                <a:gd name="connsiteX47" fmla="*/ 361687 w 1149663"/>
                <a:gd name="connsiteY47" fmla="*/ 1271454 h 2608205"/>
                <a:gd name="connsiteX48" fmla="*/ 350522 w 1149663"/>
                <a:gd name="connsiteY48" fmla="*/ 1391223 h 2608205"/>
                <a:gd name="connsiteX49" fmla="*/ 368792 w 1149663"/>
                <a:gd name="connsiteY49" fmla="*/ 1413215 h 2608205"/>
                <a:gd name="connsiteX50" fmla="*/ 370822 w 1149663"/>
                <a:gd name="connsiteY50" fmla="*/ 1413892 h 2608205"/>
                <a:gd name="connsiteX51" fmla="*/ 340372 w 1149663"/>
                <a:gd name="connsiteY51" fmla="*/ 1511670 h 2608205"/>
                <a:gd name="connsiteX52" fmla="*/ 330899 w 1149663"/>
                <a:gd name="connsiteY52" fmla="*/ 1631778 h 2608205"/>
                <a:gd name="connsiteX53" fmla="*/ 349507 w 1149663"/>
                <a:gd name="connsiteY53" fmla="*/ 1653431 h 2608205"/>
                <a:gd name="connsiteX54" fmla="*/ 351199 w 1149663"/>
                <a:gd name="connsiteY54" fmla="*/ 1653431 h 2608205"/>
                <a:gd name="connsiteX55" fmla="*/ 371499 w 1149663"/>
                <a:gd name="connsiteY55" fmla="*/ 1634484 h 2608205"/>
                <a:gd name="connsiteX56" fmla="*/ 380972 w 1149663"/>
                <a:gd name="connsiteY56" fmla="*/ 1514715 h 2608205"/>
                <a:gd name="connsiteX57" fmla="*/ 362364 w 1149663"/>
                <a:gd name="connsiteY57" fmla="*/ 1492723 h 2608205"/>
                <a:gd name="connsiteX58" fmla="*/ 340372 w 1149663"/>
                <a:gd name="connsiteY58" fmla="*/ 1511670 h 2608205"/>
                <a:gd name="connsiteX59" fmla="*/ 1123612 w 1149663"/>
                <a:gd name="connsiteY59" fmla="*/ 1023794 h 2608205"/>
                <a:gd name="connsiteX60" fmla="*/ 1103650 w 1149663"/>
                <a:gd name="connsiteY60" fmla="*/ 1044433 h 2608205"/>
                <a:gd name="connsiteX61" fmla="*/ 1105342 w 1149663"/>
                <a:gd name="connsiteY61" fmla="*/ 1164879 h 2608205"/>
                <a:gd name="connsiteX62" fmla="*/ 1125642 w 1149663"/>
                <a:gd name="connsiteY62" fmla="*/ 1184841 h 2608205"/>
                <a:gd name="connsiteX63" fmla="*/ 1145942 w 1149663"/>
                <a:gd name="connsiteY63" fmla="*/ 1164202 h 2608205"/>
                <a:gd name="connsiteX64" fmla="*/ 1144250 w 1149663"/>
                <a:gd name="connsiteY64" fmla="*/ 1043756 h 2608205"/>
                <a:gd name="connsiteX65" fmla="*/ 1123612 w 1149663"/>
                <a:gd name="connsiteY65" fmla="*/ 1023794 h 2608205"/>
                <a:gd name="connsiteX66" fmla="*/ 1126995 w 1149663"/>
                <a:gd name="connsiteY66" fmla="*/ 1264349 h 2608205"/>
                <a:gd name="connsiteX67" fmla="*/ 1106695 w 1149663"/>
                <a:gd name="connsiteY67" fmla="*/ 1284987 h 2608205"/>
                <a:gd name="connsiteX68" fmla="*/ 1107710 w 1149663"/>
                <a:gd name="connsiteY68" fmla="*/ 1405095 h 2608205"/>
                <a:gd name="connsiteX69" fmla="*/ 1128010 w 1149663"/>
                <a:gd name="connsiteY69" fmla="*/ 1425395 h 2608205"/>
                <a:gd name="connsiteX70" fmla="*/ 1148310 w 1149663"/>
                <a:gd name="connsiteY70" fmla="*/ 1404757 h 2608205"/>
                <a:gd name="connsiteX71" fmla="*/ 1147295 w 1149663"/>
                <a:gd name="connsiteY71" fmla="*/ 1284310 h 2608205"/>
                <a:gd name="connsiteX72" fmla="*/ 1126995 w 1149663"/>
                <a:gd name="connsiteY72" fmla="*/ 1264349 h 2608205"/>
                <a:gd name="connsiteX73" fmla="*/ 1085380 w 1149663"/>
                <a:gd name="connsiteY73" fmla="*/ 203676 h 2608205"/>
                <a:gd name="connsiteX74" fmla="*/ 1105680 w 1149663"/>
                <a:gd name="connsiteY74" fmla="*/ 221946 h 2608205"/>
                <a:gd name="connsiteX75" fmla="*/ 1107710 w 1149663"/>
                <a:gd name="connsiteY75" fmla="*/ 221946 h 2608205"/>
                <a:gd name="connsiteX76" fmla="*/ 1125642 w 1149663"/>
                <a:gd name="connsiteY76" fmla="*/ 199616 h 2608205"/>
                <a:gd name="connsiteX77" fmla="*/ 1079967 w 1149663"/>
                <a:gd name="connsiteY77" fmla="*/ 77816 h 2608205"/>
                <a:gd name="connsiteX78" fmla="*/ 1051209 w 1149663"/>
                <a:gd name="connsiteY78" fmla="*/ 75110 h 2608205"/>
                <a:gd name="connsiteX79" fmla="*/ 1048502 w 1149663"/>
                <a:gd name="connsiteY79" fmla="*/ 103868 h 2608205"/>
                <a:gd name="connsiteX80" fmla="*/ 1085380 w 1149663"/>
                <a:gd name="connsiteY80" fmla="*/ 203676 h 2608205"/>
                <a:gd name="connsiteX81" fmla="*/ 1129025 w 1149663"/>
                <a:gd name="connsiteY81" fmla="*/ 1504903 h 2608205"/>
                <a:gd name="connsiteX82" fmla="*/ 1108725 w 1149663"/>
                <a:gd name="connsiteY82" fmla="*/ 1525203 h 2608205"/>
                <a:gd name="connsiteX83" fmla="*/ 1109063 w 1149663"/>
                <a:gd name="connsiteY83" fmla="*/ 1645311 h 2608205"/>
                <a:gd name="connsiteX84" fmla="*/ 1129363 w 1149663"/>
                <a:gd name="connsiteY84" fmla="*/ 1665611 h 2608205"/>
                <a:gd name="connsiteX85" fmla="*/ 1149663 w 1149663"/>
                <a:gd name="connsiteY85" fmla="*/ 1645311 h 2608205"/>
                <a:gd name="connsiteX86" fmla="*/ 1149325 w 1149663"/>
                <a:gd name="connsiteY86" fmla="*/ 1524865 h 2608205"/>
                <a:gd name="connsiteX87" fmla="*/ 1129025 w 1149663"/>
                <a:gd name="connsiteY87" fmla="*/ 1504903 h 2608205"/>
                <a:gd name="connsiteX88" fmla="*/ 1119213 w 1149663"/>
                <a:gd name="connsiteY88" fmla="*/ 783240 h 2608205"/>
                <a:gd name="connsiteX89" fmla="*/ 1099252 w 1149663"/>
                <a:gd name="connsiteY89" fmla="*/ 803878 h 2608205"/>
                <a:gd name="connsiteX90" fmla="*/ 1101620 w 1149663"/>
                <a:gd name="connsiteY90" fmla="*/ 923986 h 2608205"/>
                <a:gd name="connsiteX91" fmla="*/ 1121920 w 1149663"/>
                <a:gd name="connsiteY91" fmla="*/ 943948 h 2608205"/>
                <a:gd name="connsiteX92" fmla="*/ 1142220 w 1149663"/>
                <a:gd name="connsiteY92" fmla="*/ 923309 h 2608205"/>
                <a:gd name="connsiteX93" fmla="*/ 1139852 w 1149663"/>
                <a:gd name="connsiteY93" fmla="*/ 802863 h 2608205"/>
                <a:gd name="connsiteX94" fmla="*/ 1119213 w 1149663"/>
                <a:gd name="connsiteY94" fmla="*/ 783240 h 2608205"/>
                <a:gd name="connsiteX95" fmla="*/ 1108725 w 1149663"/>
                <a:gd name="connsiteY95" fmla="*/ 301793 h 2608205"/>
                <a:gd name="connsiteX96" fmla="*/ 1088763 w 1149663"/>
                <a:gd name="connsiteY96" fmla="*/ 322431 h 2608205"/>
                <a:gd name="connsiteX97" fmla="*/ 1091470 w 1149663"/>
                <a:gd name="connsiteY97" fmla="*/ 442877 h 2608205"/>
                <a:gd name="connsiteX98" fmla="*/ 1111770 w 1149663"/>
                <a:gd name="connsiteY98" fmla="*/ 462839 h 2608205"/>
                <a:gd name="connsiteX99" fmla="*/ 1132070 w 1149663"/>
                <a:gd name="connsiteY99" fmla="*/ 442201 h 2608205"/>
                <a:gd name="connsiteX100" fmla="*/ 1129363 w 1149663"/>
                <a:gd name="connsiteY100" fmla="*/ 321416 h 2608205"/>
                <a:gd name="connsiteX101" fmla="*/ 1108725 w 1149663"/>
                <a:gd name="connsiteY101" fmla="*/ 301793 h 2608205"/>
                <a:gd name="connsiteX102" fmla="*/ 1114138 w 1149663"/>
                <a:gd name="connsiteY102" fmla="*/ 542347 h 2608205"/>
                <a:gd name="connsiteX103" fmla="*/ 1094177 w 1149663"/>
                <a:gd name="connsiteY103" fmla="*/ 562985 h 2608205"/>
                <a:gd name="connsiteX104" fmla="*/ 1096884 w 1149663"/>
                <a:gd name="connsiteY104" fmla="*/ 683432 h 2608205"/>
                <a:gd name="connsiteX105" fmla="*/ 1117184 w 1149663"/>
                <a:gd name="connsiteY105" fmla="*/ 703393 h 2608205"/>
                <a:gd name="connsiteX106" fmla="*/ 1137483 w 1149663"/>
                <a:gd name="connsiteY106" fmla="*/ 682755 h 2608205"/>
                <a:gd name="connsiteX107" fmla="*/ 1134777 w 1149663"/>
                <a:gd name="connsiteY107" fmla="*/ 562309 h 2608205"/>
                <a:gd name="connsiteX108" fmla="*/ 1114138 w 1149663"/>
                <a:gd name="connsiteY108" fmla="*/ 542347 h 2608205"/>
                <a:gd name="connsiteX109" fmla="*/ 408715 w 1149663"/>
                <a:gd name="connsiteY109" fmla="*/ 1013983 h 2608205"/>
                <a:gd name="connsiteX110" fmla="*/ 386385 w 1149663"/>
                <a:gd name="connsiteY110" fmla="*/ 1031914 h 2608205"/>
                <a:gd name="connsiteX111" fmla="*/ 373867 w 1149663"/>
                <a:gd name="connsiteY111" fmla="*/ 1151684 h 2608205"/>
                <a:gd name="connsiteX112" fmla="*/ 392137 w 1149663"/>
                <a:gd name="connsiteY112" fmla="*/ 1174014 h 2608205"/>
                <a:gd name="connsiteX113" fmla="*/ 394167 w 1149663"/>
                <a:gd name="connsiteY113" fmla="*/ 1174014 h 2608205"/>
                <a:gd name="connsiteX114" fmla="*/ 414467 w 1149663"/>
                <a:gd name="connsiteY114" fmla="*/ 1155744 h 2608205"/>
                <a:gd name="connsiteX115" fmla="*/ 426985 w 1149663"/>
                <a:gd name="connsiteY115" fmla="*/ 1035974 h 2608205"/>
                <a:gd name="connsiteX116" fmla="*/ 408715 w 1149663"/>
                <a:gd name="connsiteY116" fmla="*/ 1013983 h 2608205"/>
                <a:gd name="connsiteX117" fmla="*/ 875276 w 1149663"/>
                <a:gd name="connsiteY117" fmla="*/ 2544261 h 2608205"/>
                <a:gd name="connsiteX118" fmla="*/ 757198 w 1149663"/>
                <a:gd name="connsiteY118" fmla="*/ 2558471 h 2608205"/>
                <a:gd name="connsiteX119" fmla="*/ 738928 w 1149663"/>
                <a:gd name="connsiteY119" fmla="*/ 2580462 h 2608205"/>
                <a:gd name="connsiteX120" fmla="*/ 759228 w 1149663"/>
                <a:gd name="connsiteY120" fmla="*/ 2599071 h 2608205"/>
                <a:gd name="connsiteX121" fmla="*/ 761257 w 1149663"/>
                <a:gd name="connsiteY121" fmla="*/ 2599071 h 2608205"/>
                <a:gd name="connsiteX122" fmla="*/ 882042 w 1149663"/>
                <a:gd name="connsiteY122" fmla="*/ 2584522 h 2608205"/>
                <a:gd name="connsiteX123" fmla="*/ 898959 w 1149663"/>
                <a:gd name="connsiteY123" fmla="*/ 2561177 h 2608205"/>
                <a:gd name="connsiteX124" fmla="*/ 875276 w 1149663"/>
                <a:gd name="connsiteY124" fmla="*/ 2544261 h 2608205"/>
                <a:gd name="connsiteX125" fmla="*/ 1119552 w 1149663"/>
                <a:gd name="connsiteY125" fmla="*/ 2226566 h 2608205"/>
                <a:gd name="connsiteX126" fmla="*/ 1098237 w 1149663"/>
                <a:gd name="connsiteY126" fmla="*/ 2245851 h 2608205"/>
                <a:gd name="connsiteX127" fmla="*/ 1090117 w 1149663"/>
                <a:gd name="connsiteY127" fmla="*/ 2364944 h 2608205"/>
                <a:gd name="connsiteX128" fmla="*/ 1108725 w 1149663"/>
                <a:gd name="connsiteY128" fmla="*/ 2386936 h 2608205"/>
                <a:gd name="connsiteX129" fmla="*/ 1110417 w 1149663"/>
                <a:gd name="connsiteY129" fmla="*/ 2386936 h 2608205"/>
                <a:gd name="connsiteX130" fmla="*/ 1130717 w 1149663"/>
                <a:gd name="connsiteY130" fmla="*/ 2368328 h 2608205"/>
                <a:gd name="connsiteX131" fmla="*/ 1138837 w 1149663"/>
                <a:gd name="connsiteY131" fmla="*/ 2247543 h 2608205"/>
                <a:gd name="connsiteX132" fmla="*/ 1119552 w 1149663"/>
                <a:gd name="connsiteY132" fmla="*/ 2226566 h 2608205"/>
                <a:gd name="connsiteX133" fmla="*/ 40609 w 1149663"/>
                <a:gd name="connsiteY133" fmla="*/ 653658 h 2608205"/>
                <a:gd name="connsiteX134" fmla="*/ 19633 w 1149663"/>
                <a:gd name="connsiteY134" fmla="*/ 634035 h 2608205"/>
                <a:gd name="connsiteX135" fmla="*/ 9 w 1149663"/>
                <a:gd name="connsiteY135" fmla="*/ 655012 h 2608205"/>
                <a:gd name="connsiteX136" fmla="*/ 32828 w 1149663"/>
                <a:gd name="connsiteY136" fmla="*/ 778503 h 2608205"/>
                <a:gd name="connsiteX137" fmla="*/ 51098 w 1149663"/>
                <a:gd name="connsiteY137" fmla="*/ 790006 h 2608205"/>
                <a:gd name="connsiteX138" fmla="*/ 60233 w 1149663"/>
                <a:gd name="connsiteY138" fmla="*/ 787976 h 2608205"/>
                <a:gd name="connsiteX139" fmla="*/ 69368 w 1149663"/>
                <a:gd name="connsiteY139" fmla="*/ 760910 h 2608205"/>
                <a:gd name="connsiteX140" fmla="*/ 40609 w 1149663"/>
                <a:gd name="connsiteY140" fmla="*/ 653658 h 2608205"/>
                <a:gd name="connsiteX141" fmla="*/ 1098575 w 1149663"/>
                <a:gd name="connsiteY141" fmla="*/ 2466106 h 2608205"/>
                <a:gd name="connsiteX142" fmla="*/ 1073539 w 1149663"/>
                <a:gd name="connsiteY142" fmla="*/ 2480316 h 2608205"/>
                <a:gd name="connsiteX143" fmla="*/ 1068464 w 1149663"/>
                <a:gd name="connsiteY143" fmla="*/ 2497909 h 2608205"/>
                <a:gd name="connsiteX144" fmla="*/ 991324 w 1149663"/>
                <a:gd name="connsiteY144" fmla="*/ 2521254 h 2608205"/>
                <a:gd name="connsiteX145" fmla="*/ 976437 w 1149663"/>
                <a:gd name="connsiteY145" fmla="*/ 2545952 h 2608205"/>
                <a:gd name="connsiteX146" fmla="*/ 996060 w 1149663"/>
                <a:gd name="connsiteY146" fmla="*/ 2561515 h 2608205"/>
                <a:gd name="connsiteX147" fmla="*/ 1000797 w 1149663"/>
                <a:gd name="connsiteY147" fmla="*/ 2560839 h 2608205"/>
                <a:gd name="connsiteX148" fmla="*/ 1083689 w 1149663"/>
                <a:gd name="connsiteY148" fmla="*/ 2535802 h 2608205"/>
                <a:gd name="connsiteX149" fmla="*/ 1112447 w 1149663"/>
                <a:gd name="connsiteY149" fmla="*/ 2491142 h 2608205"/>
                <a:gd name="connsiteX150" fmla="*/ 1098575 w 1149663"/>
                <a:gd name="connsiteY150" fmla="*/ 2466106 h 2608205"/>
                <a:gd name="connsiteX151" fmla="*/ 1126657 w 1149663"/>
                <a:gd name="connsiteY151" fmla="*/ 1986012 h 2608205"/>
                <a:gd name="connsiteX152" fmla="*/ 1106018 w 1149663"/>
                <a:gd name="connsiteY152" fmla="*/ 2005974 h 2608205"/>
                <a:gd name="connsiteX153" fmla="*/ 1102973 w 1149663"/>
                <a:gd name="connsiteY153" fmla="*/ 2126082 h 2608205"/>
                <a:gd name="connsiteX154" fmla="*/ 1122597 w 1149663"/>
                <a:gd name="connsiteY154" fmla="*/ 2147058 h 2608205"/>
                <a:gd name="connsiteX155" fmla="*/ 1143573 w 1149663"/>
                <a:gd name="connsiteY155" fmla="*/ 2127435 h 2608205"/>
                <a:gd name="connsiteX156" fmla="*/ 1146618 w 1149663"/>
                <a:gd name="connsiteY156" fmla="*/ 2006989 h 2608205"/>
                <a:gd name="connsiteX157" fmla="*/ 1126657 w 1149663"/>
                <a:gd name="connsiteY157" fmla="*/ 1986012 h 2608205"/>
                <a:gd name="connsiteX158" fmla="*/ 1129025 w 1149663"/>
                <a:gd name="connsiteY158" fmla="*/ 1745458 h 2608205"/>
                <a:gd name="connsiteX159" fmla="*/ 1108725 w 1149663"/>
                <a:gd name="connsiteY159" fmla="*/ 1765758 h 2608205"/>
                <a:gd name="connsiteX160" fmla="*/ 1107710 w 1149663"/>
                <a:gd name="connsiteY160" fmla="*/ 1885866 h 2608205"/>
                <a:gd name="connsiteX161" fmla="*/ 1127672 w 1149663"/>
                <a:gd name="connsiteY161" fmla="*/ 1906504 h 2608205"/>
                <a:gd name="connsiteX162" fmla="*/ 1148310 w 1149663"/>
                <a:gd name="connsiteY162" fmla="*/ 1886542 h 2608205"/>
                <a:gd name="connsiteX163" fmla="*/ 1149325 w 1149663"/>
                <a:gd name="connsiteY163" fmla="*/ 1766096 h 2608205"/>
                <a:gd name="connsiteX164" fmla="*/ 1129025 w 1149663"/>
                <a:gd name="connsiteY164" fmla="*/ 1745458 h 2608205"/>
                <a:gd name="connsiteX165" fmla="*/ 966964 w 1149663"/>
                <a:gd name="connsiteY165" fmla="*/ 11842 h 2608205"/>
                <a:gd name="connsiteX166" fmla="*/ 856667 w 1149663"/>
                <a:gd name="connsiteY166" fmla="*/ 0 h 2608205"/>
                <a:gd name="connsiteX167" fmla="*/ 842119 w 1149663"/>
                <a:gd name="connsiteY167" fmla="*/ 338 h 2608205"/>
                <a:gd name="connsiteX168" fmla="*/ 822496 w 1149663"/>
                <a:gd name="connsiteY168" fmla="*/ 21315 h 2608205"/>
                <a:gd name="connsiteX169" fmla="*/ 843472 w 1149663"/>
                <a:gd name="connsiteY169" fmla="*/ 40938 h 2608205"/>
                <a:gd name="connsiteX170" fmla="*/ 856667 w 1149663"/>
                <a:gd name="connsiteY170" fmla="*/ 40600 h 2608205"/>
                <a:gd name="connsiteX171" fmla="*/ 957152 w 1149663"/>
                <a:gd name="connsiteY171" fmla="*/ 51088 h 2608205"/>
                <a:gd name="connsiteX172" fmla="*/ 961889 w 1149663"/>
                <a:gd name="connsiteY172" fmla="*/ 51765 h 2608205"/>
                <a:gd name="connsiteX173" fmla="*/ 981512 w 1149663"/>
                <a:gd name="connsiteY173" fmla="*/ 36202 h 2608205"/>
                <a:gd name="connsiteX174" fmla="*/ 966964 w 1149663"/>
                <a:gd name="connsiteY174" fmla="*/ 11842 h 2608205"/>
                <a:gd name="connsiteX175" fmla="*/ 240902 w 1149663"/>
                <a:gd name="connsiteY175" fmla="*/ 851583 h 2608205"/>
                <a:gd name="connsiteX176" fmla="*/ 133651 w 1149663"/>
                <a:gd name="connsiteY176" fmla="*/ 840418 h 2608205"/>
                <a:gd name="connsiteX177" fmla="*/ 107937 w 1149663"/>
                <a:gd name="connsiteY177" fmla="*/ 852936 h 2608205"/>
                <a:gd name="connsiteX178" fmla="*/ 120456 w 1149663"/>
                <a:gd name="connsiteY178" fmla="*/ 878650 h 2608205"/>
                <a:gd name="connsiteX179" fmla="*/ 243270 w 1149663"/>
                <a:gd name="connsiteY179" fmla="*/ 891845 h 2608205"/>
                <a:gd name="connsiteX180" fmla="*/ 245977 w 1149663"/>
                <a:gd name="connsiteY180" fmla="*/ 871545 h 2608205"/>
                <a:gd name="connsiteX181" fmla="*/ 245977 w 1149663"/>
                <a:gd name="connsiteY181" fmla="*/ 891845 h 2608205"/>
                <a:gd name="connsiteX182" fmla="*/ 263570 w 1149663"/>
                <a:gd name="connsiteY182" fmla="*/ 871545 h 2608205"/>
                <a:gd name="connsiteX183" fmla="*/ 240902 w 1149663"/>
                <a:gd name="connsiteY183" fmla="*/ 851583 h 2608205"/>
                <a:gd name="connsiteX184" fmla="*/ 153274 w 1149663"/>
                <a:gd name="connsiteY184" fmla="*/ 445246 h 2608205"/>
                <a:gd name="connsiteX185" fmla="*/ 124516 w 1149663"/>
                <a:gd name="connsiteY185" fmla="*/ 442539 h 2608205"/>
                <a:gd name="connsiteX186" fmla="*/ 31474 w 1149663"/>
                <a:gd name="connsiteY186" fmla="*/ 527122 h 2608205"/>
                <a:gd name="connsiteX187" fmla="*/ 35873 w 1149663"/>
                <a:gd name="connsiteY187" fmla="*/ 555542 h 2608205"/>
                <a:gd name="connsiteX188" fmla="*/ 47714 w 1149663"/>
                <a:gd name="connsiteY188" fmla="*/ 559264 h 2608205"/>
                <a:gd name="connsiteX189" fmla="*/ 64293 w 1149663"/>
                <a:gd name="connsiteY189" fmla="*/ 550805 h 2608205"/>
                <a:gd name="connsiteX190" fmla="*/ 150229 w 1149663"/>
                <a:gd name="connsiteY190" fmla="*/ 473666 h 2608205"/>
                <a:gd name="connsiteX191" fmla="*/ 153274 w 1149663"/>
                <a:gd name="connsiteY191" fmla="*/ 445246 h 2608205"/>
                <a:gd name="connsiteX192" fmla="*/ 329884 w 1149663"/>
                <a:gd name="connsiteY192" fmla="*/ 2374756 h 2608205"/>
                <a:gd name="connsiteX193" fmla="*/ 348830 w 1149663"/>
                <a:gd name="connsiteY193" fmla="*/ 2353441 h 2608205"/>
                <a:gd name="connsiteX194" fmla="*/ 345109 w 1149663"/>
                <a:gd name="connsiteY194" fmla="*/ 2234348 h 2608205"/>
                <a:gd name="connsiteX195" fmla="*/ 324809 w 1149663"/>
                <a:gd name="connsiteY195" fmla="*/ 2214386 h 2608205"/>
                <a:gd name="connsiteX196" fmla="*/ 304509 w 1149663"/>
                <a:gd name="connsiteY196" fmla="*/ 2235025 h 2608205"/>
                <a:gd name="connsiteX197" fmla="*/ 308230 w 1149663"/>
                <a:gd name="connsiteY197" fmla="*/ 2356148 h 2608205"/>
                <a:gd name="connsiteX198" fmla="*/ 328530 w 1149663"/>
                <a:gd name="connsiteY198" fmla="*/ 2375433 h 2608205"/>
                <a:gd name="connsiteX199" fmla="*/ 329884 w 1149663"/>
                <a:gd name="connsiteY199" fmla="*/ 2374756 h 2608205"/>
                <a:gd name="connsiteX200" fmla="*/ 638105 w 1149663"/>
                <a:gd name="connsiteY200" fmla="*/ 2566252 h 2608205"/>
                <a:gd name="connsiteX201" fmla="*/ 519350 w 1149663"/>
                <a:gd name="connsiteY201" fmla="*/ 2566252 h 2608205"/>
                <a:gd name="connsiteX202" fmla="*/ 498035 w 1149663"/>
                <a:gd name="connsiteY202" fmla="*/ 2585875 h 2608205"/>
                <a:gd name="connsiteX203" fmla="*/ 517658 w 1149663"/>
                <a:gd name="connsiteY203" fmla="*/ 2607190 h 2608205"/>
                <a:gd name="connsiteX204" fmla="*/ 576866 w 1149663"/>
                <a:gd name="connsiteY204" fmla="*/ 2608206 h 2608205"/>
                <a:gd name="connsiteX205" fmla="*/ 639119 w 1149663"/>
                <a:gd name="connsiteY205" fmla="*/ 2607190 h 2608205"/>
                <a:gd name="connsiteX206" fmla="*/ 658743 w 1149663"/>
                <a:gd name="connsiteY206" fmla="*/ 2586214 h 2608205"/>
                <a:gd name="connsiteX207" fmla="*/ 638105 w 1149663"/>
                <a:gd name="connsiteY207" fmla="*/ 2566252 h 2608205"/>
                <a:gd name="connsiteX208" fmla="*/ 405670 w 1149663"/>
                <a:gd name="connsiteY208" fmla="*/ 2551704 h 2608205"/>
                <a:gd name="connsiteX209" fmla="*/ 389769 w 1149663"/>
                <a:gd name="connsiteY209" fmla="*/ 2544599 h 2608205"/>
                <a:gd name="connsiteX210" fmla="*/ 361687 w 1149663"/>
                <a:gd name="connsiteY210" fmla="*/ 2470166 h 2608205"/>
                <a:gd name="connsiteX211" fmla="*/ 338004 w 1149663"/>
                <a:gd name="connsiteY211" fmla="*/ 2453926 h 2608205"/>
                <a:gd name="connsiteX212" fmla="*/ 321764 w 1149663"/>
                <a:gd name="connsiteY212" fmla="*/ 2477609 h 2608205"/>
                <a:gd name="connsiteX213" fmla="*/ 364394 w 1149663"/>
                <a:gd name="connsiteY213" fmla="*/ 2576402 h 2608205"/>
                <a:gd name="connsiteX214" fmla="*/ 393490 w 1149663"/>
                <a:gd name="connsiteY214" fmla="*/ 2590612 h 2608205"/>
                <a:gd name="connsiteX215" fmla="*/ 399580 w 1149663"/>
                <a:gd name="connsiteY215" fmla="*/ 2591627 h 2608205"/>
                <a:gd name="connsiteX216" fmla="*/ 418865 w 1149663"/>
                <a:gd name="connsiteY216" fmla="*/ 2577417 h 2608205"/>
                <a:gd name="connsiteX217" fmla="*/ 405670 w 1149663"/>
                <a:gd name="connsiteY217" fmla="*/ 2551704 h 2608205"/>
                <a:gd name="connsiteX218" fmla="*/ 744003 w 1149663"/>
                <a:gd name="connsiteY218" fmla="*/ 34848 h 2608205"/>
                <a:gd name="connsiteX219" fmla="*/ 718628 w 1149663"/>
                <a:gd name="connsiteY219" fmla="*/ 21315 h 2608205"/>
                <a:gd name="connsiteX220" fmla="*/ 604948 w 1149663"/>
                <a:gd name="connsiteY220" fmla="*/ 73756 h 2608205"/>
                <a:gd name="connsiteX221" fmla="*/ 598858 w 1149663"/>
                <a:gd name="connsiteY221" fmla="*/ 101838 h 2608205"/>
                <a:gd name="connsiteX222" fmla="*/ 616113 w 1149663"/>
                <a:gd name="connsiteY222" fmla="*/ 111311 h 2608205"/>
                <a:gd name="connsiteX223" fmla="*/ 626940 w 1149663"/>
                <a:gd name="connsiteY223" fmla="*/ 108266 h 2608205"/>
                <a:gd name="connsiteX224" fmla="*/ 730808 w 1149663"/>
                <a:gd name="connsiteY224" fmla="*/ 60223 h 2608205"/>
                <a:gd name="connsiteX225" fmla="*/ 744003 w 1149663"/>
                <a:gd name="connsiteY225" fmla="*/ 34848 h 260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</a:cxnLst>
              <a:rect l="l" t="t" r="r" b="b"/>
              <a:pathLst>
                <a:path w="1149663" h="2608205">
                  <a:moveTo>
                    <a:pt x="422248" y="836020"/>
                  </a:moveTo>
                  <a:cubicBezTo>
                    <a:pt x="408377" y="839065"/>
                    <a:pt x="388077" y="842110"/>
                    <a:pt x="364055" y="844478"/>
                  </a:cubicBezTo>
                  <a:cubicBezTo>
                    <a:pt x="352890" y="845831"/>
                    <a:pt x="344770" y="855643"/>
                    <a:pt x="346124" y="866808"/>
                  </a:cubicBezTo>
                  <a:cubicBezTo>
                    <a:pt x="347477" y="877973"/>
                    <a:pt x="358303" y="886093"/>
                    <a:pt x="368453" y="884740"/>
                  </a:cubicBezTo>
                  <a:cubicBezTo>
                    <a:pt x="381310" y="883386"/>
                    <a:pt x="392813" y="882033"/>
                    <a:pt x="403302" y="880341"/>
                  </a:cubicBezTo>
                  <a:lnTo>
                    <a:pt x="399580" y="913498"/>
                  </a:lnTo>
                  <a:cubicBezTo>
                    <a:pt x="398227" y="924663"/>
                    <a:pt x="406347" y="934813"/>
                    <a:pt x="417512" y="935828"/>
                  </a:cubicBezTo>
                  <a:cubicBezTo>
                    <a:pt x="418188" y="935828"/>
                    <a:pt x="419203" y="935828"/>
                    <a:pt x="419880" y="935828"/>
                  </a:cubicBezTo>
                  <a:cubicBezTo>
                    <a:pt x="430030" y="935828"/>
                    <a:pt x="438827" y="928046"/>
                    <a:pt x="440180" y="917896"/>
                  </a:cubicBezTo>
                  <a:lnTo>
                    <a:pt x="447285" y="857673"/>
                  </a:lnTo>
                  <a:cubicBezTo>
                    <a:pt x="447962" y="851245"/>
                    <a:pt x="445593" y="844816"/>
                    <a:pt x="440857" y="840418"/>
                  </a:cubicBezTo>
                  <a:cubicBezTo>
                    <a:pt x="435105" y="836696"/>
                    <a:pt x="428677" y="834666"/>
                    <a:pt x="422248" y="836020"/>
                  </a:cubicBezTo>
                  <a:close/>
                  <a:moveTo>
                    <a:pt x="422248" y="255779"/>
                  </a:moveTo>
                  <a:cubicBezTo>
                    <a:pt x="426647" y="255779"/>
                    <a:pt x="431045" y="254426"/>
                    <a:pt x="434428" y="251719"/>
                  </a:cubicBezTo>
                  <a:lnTo>
                    <a:pt x="530515" y="178978"/>
                  </a:lnTo>
                  <a:cubicBezTo>
                    <a:pt x="539311" y="172211"/>
                    <a:pt x="541341" y="159355"/>
                    <a:pt x="534575" y="150558"/>
                  </a:cubicBezTo>
                  <a:cubicBezTo>
                    <a:pt x="527808" y="141761"/>
                    <a:pt x="514952" y="140070"/>
                    <a:pt x="506155" y="146498"/>
                  </a:cubicBezTo>
                  <a:lnTo>
                    <a:pt x="410069" y="219239"/>
                  </a:lnTo>
                  <a:cubicBezTo>
                    <a:pt x="401272" y="226006"/>
                    <a:pt x="399242" y="238863"/>
                    <a:pt x="406347" y="247659"/>
                  </a:cubicBezTo>
                  <a:cubicBezTo>
                    <a:pt x="410069" y="253073"/>
                    <a:pt x="416158" y="255779"/>
                    <a:pt x="422248" y="255779"/>
                  </a:cubicBezTo>
                  <a:close/>
                  <a:moveTo>
                    <a:pt x="231767" y="402954"/>
                  </a:moveTo>
                  <a:cubicBezTo>
                    <a:pt x="236166" y="402954"/>
                    <a:pt x="240564" y="401601"/>
                    <a:pt x="244286" y="398556"/>
                  </a:cubicBezTo>
                  <a:cubicBezTo>
                    <a:pt x="274736" y="374534"/>
                    <a:pt x="306877" y="349498"/>
                    <a:pt x="339357" y="324461"/>
                  </a:cubicBezTo>
                  <a:cubicBezTo>
                    <a:pt x="348153" y="317694"/>
                    <a:pt x="349845" y="304838"/>
                    <a:pt x="343079" y="296041"/>
                  </a:cubicBezTo>
                  <a:cubicBezTo>
                    <a:pt x="335974" y="286906"/>
                    <a:pt x="323455" y="285553"/>
                    <a:pt x="314659" y="292319"/>
                  </a:cubicBezTo>
                  <a:cubicBezTo>
                    <a:pt x="282517" y="317356"/>
                    <a:pt x="250037" y="342393"/>
                    <a:pt x="219249" y="366414"/>
                  </a:cubicBezTo>
                  <a:cubicBezTo>
                    <a:pt x="210452" y="373519"/>
                    <a:pt x="209099" y="386037"/>
                    <a:pt x="215866" y="394834"/>
                  </a:cubicBezTo>
                  <a:cubicBezTo>
                    <a:pt x="219587" y="400247"/>
                    <a:pt x="225677" y="402954"/>
                    <a:pt x="231767" y="402954"/>
                  </a:cubicBezTo>
                  <a:close/>
                  <a:moveTo>
                    <a:pt x="363040" y="1754931"/>
                  </a:moveTo>
                  <a:cubicBezTo>
                    <a:pt x="363717" y="1743766"/>
                    <a:pt x="355259" y="1733954"/>
                    <a:pt x="344094" y="1733277"/>
                  </a:cubicBezTo>
                  <a:cubicBezTo>
                    <a:pt x="334620" y="1732601"/>
                    <a:pt x="323117" y="1741059"/>
                    <a:pt x="322440" y="1752224"/>
                  </a:cubicBezTo>
                  <a:cubicBezTo>
                    <a:pt x="319734" y="1792486"/>
                    <a:pt x="317365" y="1832747"/>
                    <a:pt x="315335" y="1872332"/>
                  </a:cubicBezTo>
                  <a:cubicBezTo>
                    <a:pt x="314659" y="1883497"/>
                    <a:pt x="323455" y="1892970"/>
                    <a:pt x="334620" y="1893647"/>
                  </a:cubicBezTo>
                  <a:lnTo>
                    <a:pt x="335635" y="1893647"/>
                  </a:lnTo>
                  <a:cubicBezTo>
                    <a:pt x="346462" y="1893647"/>
                    <a:pt x="355259" y="1885189"/>
                    <a:pt x="355935" y="1874362"/>
                  </a:cubicBezTo>
                  <a:cubicBezTo>
                    <a:pt x="357965" y="1835116"/>
                    <a:pt x="360334" y="1794854"/>
                    <a:pt x="363040" y="1754931"/>
                  </a:cubicBezTo>
                  <a:close/>
                  <a:moveTo>
                    <a:pt x="330222" y="1973494"/>
                  </a:moveTo>
                  <a:cubicBezTo>
                    <a:pt x="320072" y="1974170"/>
                    <a:pt x="309584" y="1981952"/>
                    <a:pt x="308907" y="1993117"/>
                  </a:cubicBezTo>
                  <a:cubicBezTo>
                    <a:pt x="307215" y="2034393"/>
                    <a:pt x="305862" y="2074993"/>
                    <a:pt x="305185" y="2113902"/>
                  </a:cubicBezTo>
                  <a:cubicBezTo>
                    <a:pt x="304847" y="2125067"/>
                    <a:pt x="313982" y="2134540"/>
                    <a:pt x="325147" y="2134540"/>
                  </a:cubicBezTo>
                  <a:cubicBezTo>
                    <a:pt x="336312" y="2134540"/>
                    <a:pt x="345785" y="2125743"/>
                    <a:pt x="345785" y="2114578"/>
                  </a:cubicBezTo>
                  <a:cubicBezTo>
                    <a:pt x="346462" y="2076008"/>
                    <a:pt x="347815" y="2035747"/>
                    <a:pt x="349507" y="1994808"/>
                  </a:cubicBezTo>
                  <a:cubicBezTo>
                    <a:pt x="350184" y="1983305"/>
                    <a:pt x="341725" y="1973832"/>
                    <a:pt x="330222" y="1973494"/>
                  </a:cubicBezTo>
                  <a:close/>
                  <a:moveTo>
                    <a:pt x="370822" y="1413892"/>
                  </a:moveTo>
                  <a:cubicBezTo>
                    <a:pt x="381310" y="1413892"/>
                    <a:pt x="390107" y="1406110"/>
                    <a:pt x="391122" y="1395283"/>
                  </a:cubicBezTo>
                  <a:cubicBezTo>
                    <a:pt x="394844" y="1354007"/>
                    <a:pt x="398565" y="1314084"/>
                    <a:pt x="402287" y="1275514"/>
                  </a:cubicBezTo>
                  <a:cubicBezTo>
                    <a:pt x="403302" y="1264349"/>
                    <a:pt x="395182" y="1254537"/>
                    <a:pt x="384017" y="1253184"/>
                  </a:cubicBezTo>
                  <a:cubicBezTo>
                    <a:pt x="373867" y="1252845"/>
                    <a:pt x="363040" y="1260289"/>
                    <a:pt x="361687" y="1271454"/>
                  </a:cubicBezTo>
                  <a:cubicBezTo>
                    <a:pt x="357965" y="1310024"/>
                    <a:pt x="354244" y="1349947"/>
                    <a:pt x="350522" y="1391223"/>
                  </a:cubicBezTo>
                  <a:cubicBezTo>
                    <a:pt x="349507" y="1402388"/>
                    <a:pt x="357627" y="1412200"/>
                    <a:pt x="368792" y="1413215"/>
                  </a:cubicBezTo>
                  <a:lnTo>
                    <a:pt x="370822" y="1413892"/>
                  </a:lnTo>
                  <a:close/>
                  <a:moveTo>
                    <a:pt x="340372" y="1511670"/>
                  </a:moveTo>
                  <a:cubicBezTo>
                    <a:pt x="336989" y="1551255"/>
                    <a:pt x="333944" y="1591516"/>
                    <a:pt x="330899" y="1631778"/>
                  </a:cubicBezTo>
                  <a:cubicBezTo>
                    <a:pt x="330222" y="1642943"/>
                    <a:pt x="338342" y="1652754"/>
                    <a:pt x="349507" y="1653431"/>
                  </a:cubicBezTo>
                  <a:lnTo>
                    <a:pt x="351199" y="1653431"/>
                  </a:lnTo>
                  <a:cubicBezTo>
                    <a:pt x="361687" y="1653431"/>
                    <a:pt x="370484" y="1645311"/>
                    <a:pt x="371499" y="1634484"/>
                  </a:cubicBezTo>
                  <a:cubicBezTo>
                    <a:pt x="374544" y="1594223"/>
                    <a:pt x="377588" y="1554300"/>
                    <a:pt x="380972" y="1514715"/>
                  </a:cubicBezTo>
                  <a:cubicBezTo>
                    <a:pt x="381987" y="1503550"/>
                    <a:pt x="373528" y="1493738"/>
                    <a:pt x="362364" y="1492723"/>
                  </a:cubicBezTo>
                  <a:cubicBezTo>
                    <a:pt x="351537" y="1493061"/>
                    <a:pt x="341387" y="1500505"/>
                    <a:pt x="340372" y="1511670"/>
                  </a:cubicBezTo>
                  <a:close/>
                  <a:moveTo>
                    <a:pt x="1123612" y="1023794"/>
                  </a:moveTo>
                  <a:cubicBezTo>
                    <a:pt x="1112447" y="1024133"/>
                    <a:pt x="1103312" y="1033267"/>
                    <a:pt x="1103650" y="1044433"/>
                  </a:cubicBezTo>
                  <a:lnTo>
                    <a:pt x="1105342" y="1164879"/>
                  </a:lnTo>
                  <a:cubicBezTo>
                    <a:pt x="1105342" y="1176044"/>
                    <a:pt x="1114477" y="1184841"/>
                    <a:pt x="1125642" y="1184841"/>
                  </a:cubicBezTo>
                  <a:cubicBezTo>
                    <a:pt x="1136807" y="1184841"/>
                    <a:pt x="1146280" y="1175367"/>
                    <a:pt x="1145942" y="1164202"/>
                  </a:cubicBezTo>
                  <a:lnTo>
                    <a:pt x="1144250" y="1043756"/>
                  </a:lnTo>
                  <a:cubicBezTo>
                    <a:pt x="1143912" y="1032591"/>
                    <a:pt x="1135792" y="1024471"/>
                    <a:pt x="1123612" y="1023794"/>
                  </a:cubicBezTo>
                  <a:close/>
                  <a:moveTo>
                    <a:pt x="1126995" y="1264349"/>
                  </a:moveTo>
                  <a:cubicBezTo>
                    <a:pt x="1115830" y="1264349"/>
                    <a:pt x="1106695" y="1273822"/>
                    <a:pt x="1106695" y="1284987"/>
                  </a:cubicBezTo>
                  <a:lnTo>
                    <a:pt x="1107710" y="1405095"/>
                  </a:lnTo>
                  <a:cubicBezTo>
                    <a:pt x="1107710" y="1416260"/>
                    <a:pt x="1116845" y="1425395"/>
                    <a:pt x="1128010" y="1425395"/>
                  </a:cubicBezTo>
                  <a:cubicBezTo>
                    <a:pt x="1139175" y="1425395"/>
                    <a:pt x="1148310" y="1416260"/>
                    <a:pt x="1148310" y="1404757"/>
                  </a:cubicBezTo>
                  <a:lnTo>
                    <a:pt x="1147295" y="1284310"/>
                  </a:lnTo>
                  <a:cubicBezTo>
                    <a:pt x="1147295" y="1273145"/>
                    <a:pt x="1138160" y="1264349"/>
                    <a:pt x="1126995" y="1264349"/>
                  </a:cubicBezTo>
                  <a:close/>
                  <a:moveTo>
                    <a:pt x="1085380" y="203676"/>
                  </a:moveTo>
                  <a:cubicBezTo>
                    <a:pt x="1086395" y="214164"/>
                    <a:pt x="1095192" y="221946"/>
                    <a:pt x="1105680" y="221946"/>
                  </a:cubicBezTo>
                  <a:cubicBezTo>
                    <a:pt x="1106357" y="221946"/>
                    <a:pt x="1107034" y="221946"/>
                    <a:pt x="1107710" y="221946"/>
                  </a:cubicBezTo>
                  <a:cubicBezTo>
                    <a:pt x="1118875" y="220931"/>
                    <a:pt x="1126995" y="210781"/>
                    <a:pt x="1125642" y="199616"/>
                  </a:cubicBezTo>
                  <a:cubicBezTo>
                    <a:pt x="1120229" y="148866"/>
                    <a:pt x="1105342" y="108943"/>
                    <a:pt x="1079967" y="77816"/>
                  </a:cubicBezTo>
                  <a:cubicBezTo>
                    <a:pt x="1072862" y="69020"/>
                    <a:pt x="1060005" y="68005"/>
                    <a:pt x="1051209" y="75110"/>
                  </a:cubicBezTo>
                  <a:cubicBezTo>
                    <a:pt x="1042412" y="82215"/>
                    <a:pt x="1041397" y="95071"/>
                    <a:pt x="1048502" y="103868"/>
                  </a:cubicBezTo>
                  <a:cubicBezTo>
                    <a:pt x="1068802" y="128228"/>
                    <a:pt x="1080643" y="161046"/>
                    <a:pt x="1085380" y="203676"/>
                  </a:cubicBezTo>
                  <a:close/>
                  <a:moveTo>
                    <a:pt x="1129025" y="1504903"/>
                  </a:moveTo>
                  <a:cubicBezTo>
                    <a:pt x="1117860" y="1504903"/>
                    <a:pt x="1108725" y="1514038"/>
                    <a:pt x="1108725" y="1525203"/>
                  </a:cubicBezTo>
                  <a:cubicBezTo>
                    <a:pt x="1109063" y="1565465"/>
                    <a:pt x="1109063" y="1605726"/>
                    <a:pt x="1109063" y="1645311"/>
                  </a:cubicBezTo>
                  <a:cubicBezTo>
                    <a:pt x="1109063" y="1656476"/>
                    <a:pt x="1118198" y="1665611"/>
                    <a:pt x="1129363" y="1665611"/>
                  </a:cubicBezTo>
                  <a:cubicBezTo>
                    <a:pt x="1140529" y="1665611"/>
                    <a:pt x="1149663" y="1656476"/>
                    <a:pt x="1149663" y="1645311"/>
                  </a:cubicBezTo>
                  <a:cubicBezTo>
                    <a:pt x="1149663" y="1605388"/>
                    <a:pt x="1149663" y="1565465"/>
                    <a:pt x="1149325" y="1524865"/>
                  </a:cubicBezTo>
                  <a:cubicBezTo>
                    <a:pt x="1148987" y="1514038"/>
                    <a:pt x="1140190" y="1504903"/>
                    <a:pt x="1129025" y="1504903"/>
                  </a:cubicBezTo>
                  <a:close/>
                  <a:moveTo>
                    <a:pt x="1119213" y="783240"/>
                  </a:moveTo>
                  <a:cubicBezTo>
                    <a:pt x="1108048" y="783578"/>
                    <a:pt x="1099252" y="792713"/>
                    <a:pt x="1099252" y="803878"/>
                  </a:cubicBezTo>
                  <a:lnTo>
                    <a:pt x="1101620" y="923986"/>
                  </a:lnTo>
                  <a:cubicBezTo>
                    <a:pt x="1101959" y="935151"/>
                    <a:pt x="1110755" y="943948"/>
                    <a:pt x="1121920" y="943948"/>
                  </a:cubicBezTo>
                  <a:cubicBezTo>
                    <a:pt x="1133085" y="943948"/>
                    <a:pt x="1142558" y="934474"/>
                    <a:pt x="1142220" y="923309"/>
                  </a:cubicBezTo>
                  <a:lnTo>
                    <a:pt x="1139852" y="802863"/>
                  </a:lnTo>
                  <a:cubicBezTo>
                    <a:pt x="1139852" y="791698"/>
                    <a:pt x="1131055" y="782225"/>
                    <a:pt x="1119213" y="783240"/>
                  </a:cubicBezTo>
                  <a:close/>
                  <a:moveTo>
                    <a:pt x="1108725" y="301793"/>
                  </a:moveTo>
                  <a:cubicBezTo>
                    <a:pt x="1097560" y="301793"/>
                    <a:pt x="1088763" y="311266"/>
                    <a:pt x="1088763" y="322431"/>
                  </a:cubicBezTo>
                  <a:lnTo>
                    <a:pt x="1091470" y="442877"/>
                  </a:lnTo>
                  <a:cubicBezTo>
                    <a:pt x="1091809" y="454042"/>
                    <a:pt x="1100943" y="462839"/>
                    <a:pt x="1111770" y="462839"/>
                  </a:cubicBezTo>
                  <a:cubicBezTo>
                    <a:pt x="1122935" y="462839"/>
                    <a:pt x="1132408" y="453366"/>
                    <a:pt x="1132070" y="442201"/>
                  </a:cubicBezTo>
                  <a:lnTo>
                    <a:pt x="1129363" y="321416"/>
                  </a:lnTo>
                  <a:cubicBezTo>
                    <a:pt x="1129025" y="310251"/>
                    <a:pt x="1118875" y="301793"/>
                    <a:pt x="1108725" y="301793"/>
                  </a:cubicBezTo>
                  <a:close/>
                  <a:moveTo>
                    <a:pt x="1114138" y="542347"/>
                  </a:moveTo>
                  <a:cubicBezTo>
                    <a:pt x="1102973" y="542685"/>
                    <a:pt x="1094177" y="551820"/>
                    <a:pt x="1094177" y="562985"/>
                  </a:cubicBezTo>
                  <a:lnTo>
                    <a:pt x="1096884" y="683432"/>
                  </a:lnTo>
                  <a:cubicBezTo>
                    <a:pt x="1097222" y="694597"/>
                    <a:pt x="1106018" y="703393"/>
                    <a:pt x="1117184" y="703393"/>
                  </a:cubicBezTo>
                  <a:cubicBezTo>
                    <a:pt x="1128348" y="703393"/>
                    <a:pt x="1137822" y="693920"/>
                    <a:pt x="1137483" y="682755"/>
                  </a:cubicBezTo>
                  <a:lnTo>
                    <a:pt x="1134777" y="562309"/>
                  </a:lnTo>
                  <a:cubicBezTo>
                    <a:pt x="1134438" y="551144"/>
                    <a:pt x="1127333" y="542347"/>
                    <a:pt x="1114138" y="542347"/>
                  </a:cubicBezTo>
                  <a:close/>
                  <a:moveTo>
                    <a:pt x="408715" y="1013983"/>
                  </a:moveTo>
                  <a:cubicBezTo>
                    <a:pt x="397888" y="1012968"/>
                    <a:pt x="387400" y="1020749"/>
                    <a:pt x="386385" y="1031914"/>
                  </a:cubicBezTo>
                  <a:cubicBezTo>
                    <a:pt x="382663" y="1067777"/>
                    <a:pt x="378265" y="1108039"/>
                    <a:pt x="373867" y="1151684"/>
                  </a:cubicBezTo>
                  <a:cubicBezTo>
                    <a:pt x="372852" y="1162849"/>
                    <a:pt x="380972" y="1172999"/>
                    <a:pt x="392137" y="1174014"/>
                  </a:cubicBezTo>
                  <a:cubicBezTo>
                    <a:pt x="392813" y="1174014"/>
                    <a:pt x="393490" y="1174014"/>
                    <a:pt x="394167" y="1174014"/>
                  </a:cubicBezTo>
                  <a:cubicBezTo>
                    <a:pt x="404317" y="1174014"/>
                    <a:pt x="413452" y="1166232"/>
                    <a:pt x="414467" y="1155744"/>
                  </a:cubicBezTo>
                  <a:cubicBezTo>
                    <a:pt x="418865" y="1112099"/>
                    <a:pt x="423263" y="1071837"/>
                    <a:pt x="426985" y="1035974"/>
                  </a:cubicBezTo>
                  <a:cubicBezTo>
                    <a:pt x="427662" y="1025148"/>
                    <a:pt x="419880" y="1015336"/>
                    <a:pt x="408715" y="1013983"/>
                  </a:cubicBezTo>
                  <a:close/>
                  <a:moveTo>
                    <a:pt x="875276" y="2544261"/>
                  </a:moveTo>
                  <a:cubicBezTo>
                    <a:pt x="837382" y="2550012"/>
                    <a:pt x="797798" y="2554749"/>
                    <a:pt x="757198" y="2558471"/>
                  </a:cubicBezTo>
                  <a:cubicBezTo>
                    <a:pt x="746032" y="2559486"/>
                    <a:pt x="737913" y="2569297"/>
                    <a:pt x="738928" y="2580462"/>
                  </a:cubicBezTo>
                  <a:cubicBezTo>
                    <a:pt x="739943" y="2590950"/>
                    <a:pt x="748739" y="2599071"/>
                    <a:pt x="759228" y="2599071"/>
                  </a:cubicBezTo>
                  <a:lnTo>
                    <a:pt x="761257" y="2599071"/>
                  </a:lnTo>
                  <a:cubicBezTo>
                    <a:pt x="802534" y="2595349"/>
                    <a:pt x="843134" y="2590274"/>
                    <a:pt x="882042" y="2584522"/>
                  </a:cubicBezTo>
                  <a:cubicBezTo>
                    <a:pt x="893207" y="2582831"/>
                    <a:pt x="900651" y="2572342"/>
                    <a:pt x="898959" y="2561177"/>
                  </a:cubicBezTo>
                  <a:cubicBezTo>
                    <a:pt x="896929" y="2550351"/>
                    <a:pt x="886779" y="2542569"/>
                    <a:pt x="875276" y="2544261"/>
                  </a:cubicBezTo>
                  <a:close/>
                  <a:moveTo>
                    <a:pt x="1119552" y="2226566"/>
                  </a:moveTo>
                  <a:cubicBezTo>
                    <a:pt x="1107034" y="2225213"/>
                    <a:pt x="1098913" y="2234686"/>
                    <a:pt x="1098237" y="2245851"/>
                  </a:cubicBezTo>
                  <a:cubicBezTo>
                    <a:pt x="1095868" y="2290173"/>
                    <a:pt x="1093500" y="2330434"/>
                    <a:pt x="1090117" y="2364944"/>
                  </a:cubicBezTo>
                  <a:cubicBezTo>
                    <a:pt x="1089102" y="2376109"/>
                    <a:pt x="1097222" y="2385921"/>
                    <a:pt x="1108725" y="2386936"/>
                  </a:cubicBezTo>
                  <a:lnTo>
                    <a:pt x="1110417" y="2386936"/>
                  </a:lnTo>
                  <a:cubicBezTo>
                    <a:pt x="1120905" y="2386936"/>
                    <a:pt x="1129702" y="2378816"/>
                    <a:pt x="1130717" y="2368328"/>
                  </a:cubicBezTo>
                  <a:cubicBezTo>
                    <a:pt x="1133762" y="2333141"/>
                    <a:pt x="1136468" y="2292541"/>
                    <a:pt x="1138837" y="2247543"/>
                  </a:cubicBezTo>
                  <a:cubicBezTo>
                    <a:pt x="1139513" y="2236716"/>
                    <a:pt x="1130717" y="2227243"/>
                    <a:pt x="1119552" y="2226566"/>
                  </a:cubicBezTo>
                  <a:close/>
                  <a:moveTo>
                    <a:pt x="40609" y="653658"/>
                  </a:moveTo>
                  <a:cubicBezTo>
                    <a:pt x="40271" y="642493"/>
                    <a:pt x="32151" y="634712"/>
                    <a:pt x="19633" y="634035"/>
                  </a:cubicBezTo>
                  <a:cubicBezTo>
                    <a:pt x="8468" y="634373"/>
                    <a:pt x="-329" y="643847"/>
                    <a:pt x="9" y="655012"/>
                  </a:cubicBezTo>
                  <a:cubicBezTo>
                    <a:pt x="1701" y="695273"/>
                    <a:pt x="12866" y="737903"/>
                    <a:pt x="32828" y="778503"/>
                  </a:cubicBezTo>
                  <a:cubicBezTo>
                    <a:pt x="36211" y="785608"/>
                    <a:pt x="43654" y="790006"/>
                    <a:pt x="51098" y="790006"/>
                  </a:cubicBezTo>
                  <a:cubicBezTo>
                    <a:pt x="54143" y="790006"/>
                    <a:pt x="57188" y="789330"/>
                    <a:pt x="60233" y="787976"/>
                  </a:cubicBezTo>
                  <a:cubicBezTo>
                    <a:pt x="70383" y="782901"/>
                    <a:pt x="74443" y="770721"/>
                    <a:pt x="69368" y="760910"/>
                  </a:cubicBezTo>
                  <a:cubicBezTo>
                    <a:pt x="52113" y="725047"/>
                    <a:pt x="41963" y="688168"/>
                    <a:pt x="40609" y="653658"/>
                  </a:cubicBezTo>
                  <a:close/>
                  <a:moveTo>
                    <a:pt x="1098575" y="2466106"/>
                  </a:moveTo>
                  <a:cubicBezTo>
                    <a:pt x="1088087" y="2463399"/>
                    <a:pt x="1076584" y="2469489"/>
                    <a:pt x="1073539" y="2480316"/>
                  </a:cubicBezTo>
                  <a:cubicBezTo>
                    <a:pt x="1070155" y="2492834"/>
                    <a:pt x="1067448" y="2497571"/>
                    <a:pt x="1068464" y="2497909"/>
                  </a:cubicBezTo>
                  <a:cubicBezTo>
                    <a:pt x="1046134" y="2506029"/>
                    <a:pt x="1020420" y="2514149"/>
                    <a:pt x="991324" y="2521254"/>
                  </a:cubicBezTo>
                  <a:cubicBezTo>
                    <a:pt x="980497" y="2523961"/>
                    <a:pt x="973730" y="2534787"/>
                    <a:pt x="976437" y="2545952"/>
                  </a:cubicBezTo>
                  <a:cubicBezTo>
                    <a:pt x="978805" y="2555087"/>
                    <a:pt x="986925" y="2561515"/>
                    <a:pt x="996060" y="2561515"/>
                  </a:cubicBezTo>
                  <a:cubicBezTo>
                    <a:pt x="997752" y="2561515"/>
                    <a:pt x="999444" y="2561177"/>
                    <a:pt x="1000797" y="2560839"/>
                  </a:cubicBezTo>
                  <a:cubicBezTo>
                    <a:pt x="1031585" y="2553057"/>
                    <a:pt x="1059667" y="2544599"/>
                    <a:pt x="1083689" y="2535802"/>
                  </a:cubicBezTo>
                  <a:cubicBezTo>
                    <a:pt x="1100267" y="2529712"/>
                    <a:pt x="1107372" y="2509751"/>
                    <a:pt x="1112447" y="2491142"/>
                  </a:cubicBezTo>
                  <a:cubicBezTo>
                    <a:pt x="1115830" y="2480316"/>
                    <a:pt x="1109402" y="2469151"/>
                    <a:pt x="1098575" y="2466106"/>
                  </a:cubicBezTo>
                  <a:close/>
                  <a:moveTo>
                    <a:pt x="1126657" y="1986012"/>
                  </a:moveTo>
                  <a:cubicBezTo>
                    <a:pt x="1115492" y="1986012"/>
                    <a:pt x="1106018" y="1994808"/>
                    <a:pt x="1106018" y="2005974"/>
                  </a:cubicBezTo>
                  <a:cubicBezTo>
                    <a:pt x="1105342" y="2047927"/>
                    <a:pt x="1104327" y="2087850"/>
                    <a:pt x="1102973" y="2126082"/>
                  </a:cubicBezTo>
                  <a:cubicBezTo>
                    <a:pt x="1102635" y="2137247"/>
                    <a:pt x="1111432" y="2146720"/>
                    <a:pt x="1122597" y="2147058"/>
                  </a:cubicBezTo>
                  <a:cubicBezTo>
                    <a:pt x="1133423" y="2147397"/>
                    <a:pt x="1143235" y="2138262"/>
                    <a:pt x="1143573" y="2127435"/>
                  </a:cubicBezTo>
                  <a:cubicBezTo>
                    <a:pt x="1144927" y="2089203"/>
                    <a:pt x="1145942" y="2048942"/>
                    <a:pt x="1146618" y="2006989"/>
                  </a:cubicBezTo>
                  <a:cubicBezTo>
                    <a:pt x="1146618" y="1995485"/>
                    <a:pt x="1137822" y="1986350"/>
                    <a:pt x="1126657" y="1986012"/>
                  </a:cubicBezTo>
                  <a:close/>
                  <a:moveTo>
                    <a:pt x="1129025" y="1745458"/>
                  </a:moveTo>
                  <a:cubicBezTo>
                    <a:pt x="1117860" y="1745458"/>
                    <a:pt x="1108725" y="1754592"/>
                    <a:pt x="1108725" y="1765758"/>
                  </a:cubicBezTo>
                  <a:cubicBezTo>
                    <a:pt x="1108387" y="1806696"/>
                    <a:pt x="1108387" y="1846957"/>
                    <a:pt x="1107710" y="1885866"/>
                  </a:cubicBezTo>
                  <a:cubicBezTo>
                    <a:pt x="1107710" y="1897030"/>
                    <a:pt x="1116507" y="1906166"/>
                    <a:pt x="1127672" y="1906504"/>
                  </a:cubicBezTo>
                  <a:cubicBezTo>
                    <a:pt x="1138837" y="1906504"/>
                    <a:pt x="1147972" y="1897369"/>
                    <a:pt x="1148310" y="1886542"/>
                  </a:cubicBezTo>
                  <a:cubicBezTo>
                    <a:pt x="1148648" y="1847296"/>
                    <a:pt x="1148987" y="1807034"/>
                    <a:pt x="1149325" y="1766096"/>
                  </a:cubicBezTo>
                  <a:cubicBezTo>
                    <a:pt x="1149325" y="1754931"/>
                    <a:pt x="1140190" y="1745458"/>
                    <a:pt x="1129025" y="1745458"/>
                  </a:cubicBezTo>
                  <a:close/>
                  <a:moveTo>
                    <a:pt x="966964" y="11842"/>
                  </a:moveTo>
                  <a:cubicBezTo>
                    <a:pt x="935837" y="4060"/>
                    <a:pt x="899636" y="338"/>
                    <a:pt x="856667" y="0"/>
                  </a:cubicBezTo>
                  <a:lnTo>
                    <a:pt x="842119" y="338"/>
                  </a:lnTo>
                  <a:cubicBezTo>
                    <a:pt x="830954" y="677"/>
                    <a:pt x="822157" y="10150"/>
                    <a:pt x="822496" y="21315"/>
                  </a:cubicBezTo>
                  <a:cubicBezTo>
                    <a:pt x="822834" y="32480"/>
                    <a:pt x="831631" y="40600"/>
                    <a:pt x="843472" y="40938"/>
                  </a:cubicBezTo>
                  <a:lnTo>
                    <a:pt x="856667" y="40600"/>
                  </a:lnTo>
                  <a:cubicBezTo>
                    <a:pt x="896252" y="40600"/>
                    <a:pt x="929071" y="44322"/>
                    <a:pt x="957152" y="51088"/>
                  </a:cubicBezTo>
                  <a:cubicBezTo>
                    <a:pt x="958844" y="51427"/>
                    <a:pt x="960535" y="51765"/>
                    <a:pt x="961889" y="51765"/>
                  </a:cubicBezTo>
                  <a:cubicBezTo>
                    <a:pt x="971024" y="51765"/>
                    <a:pt x="979482" y="45675"/>
                    <a:pt x="981512" y="36202"/>
                  </a:cubicBezTo>
                  <a:cubicBezTo>
                    <a:pt x="984557" y="25713"/>
                    <a:pt x="977790" y="14548"/>
                    <a:pt x="966964" y="11842"/>
                  </a:cubicBezTo>
                  <a:close/>
                  <a:moveTo>
                    <a:pt x="240902" y="851583"/>
                  </a:moveTo>
                  <a:cubicBezTo>
                    <a:pt x="192182" y="851583"/>
                    <a:pt x="154966" y="847861"/>
                    <a:pt x="133651" y="840418"/>
                  </a:cubicBezTo>
                  <a:cubicBezTo>
                    <a:pt x="122824" y="836696"/>
                    <a:pt x="111321" y="842448"/>
                    <a:pt x="107937" y="852936"/>
                  </a:cubicBezTo>
                  <a:cubicBezTo>
                    <a:pt x="104216" y="863425"/>
                    <a:pt x="109968" y="875266"/>
                    <a:pt x="120456" y="878650"/>
                  </a:cubicBezTo>
                  <a:cubicBezTo>
                    <a:pt x="146169" y="887446"/>
                    <a:pt x="186769" y="891845"/>
                    <a:pt x="243270" y="891845"/>
                  </a:cubicBezTo>
                  <a:lnTo>
                    <a:pt x="245977" y="871545"/>
                  </a:lnTo>
                  <a:lnTo>
                    <a:pt x="245977" y="891845"/>
                  </a:lnTo>
                  <a:cubicBezTo>
                    <a:pt x="257142" y="891845"/>
                    <a:pt x="263570" y="882710"/>
                    <a:pt x="263570" y="871545"/>
                  </a:cubicBezTo>
                  <a:cubicBezTo>
                    <a:pt x="263909" y="860718"/>
                    <a:pt x="252067" y="851583"/>
                    <a:pt x="240902" y="851583"/>
                  </a:cubicBezTo>
                  <a:close/>
                  <a:moveTo>
                    <a:pt x="153274" y="445246"/>
                  </a:moveTo>
                  <a:cubicBezTo>
                    <a:pt x="146169" y="436449"/>
                    <a:pt x="133312" y="435434"/>
                    <a:pt x="124516" y="442539"/>
                  </a:cubicBezTo>
                  <a:cubicBezTo>
                    <a:pt x="53804" y="500394"/>
                    <a:pt x="37564" y="518664"/>
                    <a:pt x="31474" y="527122"/>
                  </a:cubicBezTo>
                  <a:cubicBezTo>
                    <a:pt x="25046" y="536257"/>
                    <a:pt x="27076" y="549114"/>
                    <a:pt x="35873" y="555542"/>
                  </a:cubicBezTo>
                  <a:cubicBezTo>
                    <a:pt x="39594" y="558249"/>
                    <a:pt x="43654" y="559264"/>
                    <a:pt x="47714" y="559264"/>
                  </a:cubicBezTo>
                  <a:cubicBezTo>
                    <a:pt x="54143" y="559264"/>
                    <a:pt x="60233" y="556219"/>
                    <a:pt x="64293" y="550805"/>
                  </a:cubicBezTo>
                  <a:cubicBezTo>
                    <a:pt x="68353" y="545054"/>
                    <a:pt x="85269" y="527122"/>
                    <a:pt x="150229" y="473666"/>
                  </a:cubicBezTo>
                  <a:cubicBezTo>
                    <a:pt x="159026" y="466561"/>
                    <a:pt x="160379" y="453704"/>
                    <a:pt x="153274" y="445246"/>
                  </a:cubicBezTo>
                  <a:close/>
                  <a:moveTo>
                    <a:pt x="329884" y="2374756"/>
                  </a:moveTo>
                  <a:cubicBezTo>
                    <a:pt x="341049" y="2374079"/>
                    <a:pt x="349507" y="2364606"/>
                    <a:pt x="348830" y="2353441"/>
                  </a:cubicBezTo>
                  <a:cubicBezTo>
                    <a:pt x="346800" y="2317240"/>
                    <a:pt x="345447" y="2276978"/>
                    <a:pt x="345109" y="2234348"/>
                  </a:cubicBezTo>
                  <a:cubicBezTo>
                    <a:pt x="345109" y="2223183"/>
                    <a:pt x="335974" y="2214048"/>
                    <a:pt x="324809" y="2214386"/>
                  </a:cubicBezTo>
                  <a:cubicBezTo>
                    <a:pt x="313644" y="2214386"/>
                    <a:pt x="304509" y="2223521"/>
                    <a:pt x="304509" y="2235025"/>
                  </a:cubicBezTo>
                  <a:cubicBezTo>
                    <a:pt x="304847" y="2278670"/>
                    <a:pt x="306200" y="2319269"/>
                    <a:pt x="308230" y="2356148"/>
                  </a:cubicBezTo>
                  <a:cubicBezTo>
                    <a:pt x="308907" y="2366974"/>
                    <a:pt x="317704" y="2375433"/>
                    <a:pt x="328530" y="2375433"/>
                  </a:cubicBezTo>
                  <a:lnTo>
                    <a:pt x="329884" y="2374756"/>
                  </a:lnTo>
                  <a:close/>
                  <a:moveTo>
                    <a:pt x="638105" y="2566252"/>
                  </a:moveTo>
                  <a:cubicBezTo>
                    <a:pt x="595474" y="2567606"/>
                    <a:pt x="554875" y="2567606"/>
                    <a:pt x="519350" y="2566252"/>
                  </a:cubicBezTo>
                  <a:cubicBezTo>
                    <a:pt x="506832" y="2565576"/>
                    <a:pt x="498711" y="2574372"/>
                    <a:pt x="498035" y="2585875"/>
                  </a:cubicBezTo>
                  <a:cubicBezTo>
                    <a:pt x="497697" y="2597040"/>
                    <a:pt x="506493" y="2606514"/>
                    <a:pt x="517658" y="2607190"/>
                  </a:cubicBezTo>
                  <a:cubicBezTo>
                    <a:pt x="536266" y="2607867"/>
                    <a:pt x="556228" y="2608206"/>
                    <a:pt x="576866" y="2608206"/>
                  </a:cubicBezTo>
                  <a:cubicBezTo>
                    <a:pt x="596828" y="2608206"/>
                    <a:pt x="617805" y="2607867"/>
                    <a:pt x="639119" y="2607190"/>
                  </a:cubicBezTo>
                  <a:cubicBezTo>
                    <a:pt x="650285" y="2606852"/>
                    <a:pt x="659081" y="2597379"/>
                    <a:pt x="658743" y="2586214"/>
                  </a:cubicBezTo>
                  <a:cubicBezTo>
                    <a:pt x="658743" y="2574711"/>
                    <a:pt x="650285" y="2566929"/>
                    <a:pt x="638105" y="2566252"/>
                  </a:cubicBezTo>
                  <a:close/>
                  <a:moveTo>
                    <a:pt x="405670" y="2551704"/>
                  </a:moveTo>
                  <a:cubicBezTo>
                    <a:pt x="395182" y="2548321"/>
                    <a:pt x="391122" y="2545614"/>
                    <a:pt x="389769" y="2544599"/>
                  </a:cubicBezTo>
                  <a:cubicBezTo>
                    <a:pt x="384694" y="2540539"/>
                    <a:pt x="372175" y="2525314"/>
                    <a:pt x="361687" y="2470166"/>
                  </a:cubicBezTo>
                  <a:cubicBezTo>
                    <a:pt x="359657" y="2459001"/>
                    <a:pt x="349169" y="2451896"/>
                    <a:pt x="338004" y="2453926"/>
                  </a:cubicBezTo>
                  <a:cubicBezTo>
                    <a:pt x="326839" y="2455956"/>
                    <a:pt x="319734" y="2466444"/>
                    <a:pt x="321764" y="2477609"/>
                  </a:cubicBezTo>
                  <a:cubicBezTo>
                    <a:pt x="331237" y="2529712"/>
                    <a:pt x="345109" y="2560839"/>
                    <a:pt x="364394" y="2576402"/>
                  </a:cubicBezTo>
                  <a:cubicBezTo>
                    <a:pt x="371160" y="2581815"/>
                    <a:pt x="380972" y="2586552"/>
                    <a:pt x="393490" y="2590612"/>
                  </a:cubicBezTo>
                  <a:cubicBezTo>
                    <a:pt x="395520" y="2591289"/>
                    <a:pt x="397550" y="2591627"/>
                    <a:pt x="399580" y="2591627"/>
                  </a:cubicBezTo>
                  <a:cubicBezTo>
                    <a:pt x="408377" y="2591627"/>
                    <a:pt x="416158" y="2585875"/>
                    <a:pt x="418865" y="2577417"/>
                  </a:cubicBezTo>
                  <a:cubicBezTo>
                    <a:pt x="422587" y="2566252"/>
                    <a:pt x="416497" y="2555087"/>
                    <a:pt x="405670" y="2551704"/>
                  </a:cubicBezTo>
                  <a:close/>
                  <a:moveTo>
                    <a:pt x="744003" y="34848"/>
                  </a:moveTo>
                  <a:cubicBezTo>
                    <a:pt x="740619" y="24022"/>
                    <a:pt x="729455" y="17932"/>
                    <a:pt x="718628" y="21315"/>
                  </a:cubicBezTo>
                  <a:cubicBezTo>
                    <a:pt x="678028" y="33833"/>
                    <a:pt x="639796" y="51427"/>
                    <a:pt x="604948" y="73756"/>
                  </a:cubicBezTo>
                  <a:cubicBezTo>
                    <a:pt x="595474" y="79846"/>
                    <a:pt x="592768" y="92365"/>
                    <a:pt x="598858" y="101838"/>
                  </a:cubicBezTo>
                  <a:cubicBezTo>
                    <a:pt x="602580" y="107928"/>
                    <a:pt x="609346" y="111311"/>
                    <a:pt x="616113" y="111311"/>
                  </a:cubicBezTo>
                  <a:cubicBezTo>
                    <a:pt x="619835" y="111311"/>
                    <a:pt x="623556" y="110296"/>
                    <a:pt x="626940" y="108266"/>
                  </a:cubicBezTo>
                  <a:cubicBezTo>
                    <a:pt x="659081" y="87966"/>
                    <a:pt x="693930" y="71726"/>
                    <a:pt x="730808" y="60223"/>
                  </a:cubicBezTo>
                  <a:cubicBezTo>
                    <a:pt x="741296" y="56840"/>
                    <a:pt x="747386" y="45337"/>
                    <a:pt x="744003" y="34848"/>
                  </a:cubicBezTo>
                  <a:close/>
                </a:path>
              </a:pathLst>
            </a:custGeom>
            <a:solidFill>
              <a:srgbClr val="FFFFFF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CC7CD49A-39C1-58C4-5C12-283990C1B099}"/>
              </a:ext>
            </a:extLst>
          </p:cNvPr>
          <p:cNvGrpSpPr/>
          <p:nvPr/>
        </p:nvGrpSpPr>
        <p:grpSpPr>
          <a:xfrm>
            <a:off x="2749736" y="3455778"/>
            <a:ext cx="2088939" cy="642372"/>
            <a:chOff x="877073" y="1460478"/>
            <a:chExt cx="2066526" cy="596696"/>
          </a:xfrm>
        </p:grpSpPr>
        <p:sp>
          <p:nvSpPr>
            <p:cNvPr id="45" name="Hình chữ nhật: Góc Tròn 44">
              <a:extLst>
                <a:ext uri="{FF2B5EF4-FFF2-40B4-BE49-F238E27FC236}">
                  <a16:creationId xmlns:a16="http://schemas.microsoft.com/office/drawing/2014/main" id="{F93E747F-4467-8C91-7218-434C9DFCD7BA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1352EE9A-C51B-8F24-821A-064C24DC5A58}"/>
                </a:ext>
              </a:extLst>
            </p:cNvPr>
            <p:cNvSpPr txBox="1"/>
            <p:nvPr/>
          </p:nvSpPr>
          <p:spPr>
            <a:xfrm>
              <a:off x="944091" y="1460478"/>
              <a:ext cx="1999508" cy="48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gặt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112E8522-C890-8814-6103-FE982CE1F296}"/>
              </a:ext>
            </a:extLst>
          </p:cNvPr>
          <p:cNvGrpSpPr/>
          <p:nvPr/>
        </p:nvGrpSpPr>
        <p:grpSpPr>
          <a:xfrm>
            <a:off x="2774841" y="4247802"/>
            <a:ext cx="2129044" cy="642372"/>
            <a:chOff x="877073" y="1460478"/>
            <a:chExt cx="2066526" cy="596696"/>
          </a:xfrm>
        </p:grpSpPr>
        <p:sp>
          <p:nvSpPr>
            <p:cNvPr id="48" name="Hình chữ nhật: Góc Tròn 47">
              <a:extLst>
                <a:ext uri="{FF2B5EF4-FFF2-40B4-BE49-F238E27FC236}">
                  <a16:creationId xmlns:a16="http://schemas.microsoft.com/office/drawing/2014/main" id="{8A6DA076-0AC6-F8E4-1D48-4260A968E628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43248B37-92EE-0CF1-72B3-2FD50D9E2740}"/>
                </a:ext>
              </a:extLst>
            </p:cNvPr>
            <p:cNvSpPr txBox="1"/>
            <p:nvPr/>
          </p:nvSpPr>
          <p:spPr>
            <a:xfrm>
              <a:off x="944091" y="1460478"/>
              <a:ext cx="1999508" cy="48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gieo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B45F1A98-7B13-8F09-4111-E24EDEF5DEA4}"/>
              </a:ext>
            </a:extLst>
          </p:cNvPr>
          <p:cNvGrpSpPr/>
          <p:nvPr/>
        </p:nvGrpSpPr>
        <p:grpSpPr>
          <a:xfrm>
            <a:off x="2808156" y="5039826"/>
            <a:ext cx="2053044" cy="642372"/>
            <a:chOff x="877073" y="1460478"/>
            <a:chExt cx="2066526" cy="596696"/>
          </a:xfrm>
        </p:grpSpPr>
        <p:sp>
          <p:nvSpPr>
            <p:cNvPr id="51" name="Hình chữ nhật: Góc Tròn 50">
              <a:extLst>
                <a:ext uri="{FF2B5EF4-FFF2-40B4-BE49-F238E27FC236}">
                  <a16:creationId xmlns:a16="http://schemas.microsoft.com/office/drawing/2014/main" id="{80BBF664-416D-F340-FFCE-515D5F7B5D31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A8131304-0FFC-B05C-3C9A-7ED301405E55}"/>
                </a:ext>
              </a:extLst>
            </p:cNvPr>
            <p:cNvSpPr txBox="1"/>
            <p:nvPr/>
          </p:nvSpPr>
          <p:spPr>
            <a:xfrm>
              <a:off x="944091" y="1460478"/>
              <a:ext cx="1999508" cy="48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bón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CCB9D386-8E2A-3160-7823-CCBFBE56CCC4}"/>
              </a:ext>
            </a:extLst>
          </p:cNvPr>
          <p:cNvGrpSpPr/>
          <p:nvPr/>
        </p:nvGrpSpPr>
        <p:grpSpPr>
          <a:xfrm>
            <a:off x="2797366" y="5831851"/>
            <a:ext cx="2016204" cy="642372"/>
            <a:chOff x="877073" y="1460478"/>
            <a:chExt cx="2066526" cy="596696"/>
          </a:xfrm>
        </p:grpSpPr>
        <p:sp>
          <p:nvSpPr>
            <p:cNvPr id="54" name="Hình chữ nhật: Góc Tròn 53">
              <a:extLst>
                <a:ext uri="{FF2B5EF4-FFF2-40B4-BE49-F238E27FC236}">
                  <a16:creationId xmlns:a16="http://schemas.microsoft.com/office/drawing/2014/main" id="{CA4EC26F-660F-1829-1D30-5FBCC2ACDDFD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47259F96-C518-C2EE-7444-A67A8753E710}"/>
                </a:ext>
              </a:extLst>
            </p:cNvPr>
            <p:cNvSpPr txBox="1"/>
            <p:nvPr/>
          </p:nvSpPr>
          <p:spPr>
            <a:xfrm>
              <a:off x="944091" y="1460478"/>
              <a:ext cx="1999508" cy="48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tưới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45BEE772-AF3D-C90C-44CE-6B4BCBA6F376}"/>
              </a:ext>
            </a:extLst>
          </p:cNvPr>
          <p:cNvGrpSpPr/>
          <p:nvPr/>
        </p:nvGrpSpPr>
        <p:grpSpPr>
          <a:xfrm>
            <a:off x="6771275" y="2665504"/>
            <a:ext cx="2080965" cy="642372"/>
            <a:chOff x="877073" y="1460478"/>
            <a:chExt cx="2066526" cy="59669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2" name="Hình chữ nhật: Góc Tròn 71">
              <a:extLst>
                <a:ext uri="{FF2B5EF4-FFF2-40B4-BE49-F238E27FC236}">
                  <a16:creationId xmlns:a16="http://schemas.microsoft.com/office/drawing/2014/main" id="{04C2A517-22F3-181E-9284-6FB54EF4F878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Hộp Văn bản 72">
              <a:extLst>
                <a:ext uri="{FF2B5EF4-FFF2-40B4-BE49-F238E27FC236}">
                  <a16:creationId xmlns:a16="http://schemas.microsoft.com/office/drawing/2014/main" id="{B1D814C4-F052-53F7-DEB4-97F3244B7EC1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48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lúa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28B937B3-7574-3D1E-ED42-A14EF3F4C52E}"/>
              </a:ext>
            </a:extLst>
          </p:cNvPr>
          <p:cNvGrpSpPr/>
          <p:nvPr/>
        </p:nvGrpSpPr>
        <p:grpSpPr>
          <a:xfrm>
            <a:off x="6773096" y="3455778"/>
            <a:ext cx="2088939" cy="642372"/>
            <a:chOff x="877073" y="1460478"/>
            <a:chExt cx="2066526" cy="59669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5" name="Hình chữ nhật: Góc Tròn 74">
              <a:extLst>
                <a:ext uri="{FF2B5EF4-FFF2-40B4-BE49-F238E27FC236}">
                  <a16:creationId xmlns:a16="http://schemas.microsoft.com/office/drawing/2014/main" id="{86B36ACA-B34F-4498-3471-8E4FF81B8041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Hộp Văn bản 75">
              <a:extLst>
                <a:ext uri="{FF2B5EF4-FFF2-40B4-BE49-F238E27FC236}">
                  <a16:creationId xmlns:a16="http://schemas.microsoft.com/office/drawing/2014/main" id="{C26B47EB-DCCB-C59F-3CB7-99E03FA40878}"/>
                </a:ext>
              </a:extLst>
            </p:cNvPr>
            <p:cNvSpPr txBox="1"/>
            <p:nvPr/>
          </p:nvSpPr>
          <p:spPr>
            <a:xfrm>
              <a:off x="944091" y="1460478"/>
              <a:ext cx="1999508" cy="48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mạ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B9F9267A-4030-1653-6BC4-9BEC76C2951E}"/>
              </a:ext>
            </a:extLst>
          </p:cNvPr>
          <p:cNvGrpSpPr/>
          <p:nvPr/>
        </p:nvGrpSpPr>
        <p:grpSpPr>
          <a:xfrm>
            <a:off x="6798201" y="4247802"/>
            <a:ext cx="2129044" cy="642372"/>
            <a:chOff x="877073" y="1460478"/>
            <a:chExt cx="2066526" cy="59669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8" name="Hình chữ nhật: Góc Tròn 77">
              <a:extLst>
                <a:ext uri="{FF2B5EF4-FFF2-40B4-BE49-F238E27FC236}">
                  <a16:creationId xmlns:a16="http://schemas.microsoft.com/office/drawing/2014/main" id="{93F6B427-D9E9-9EB6-6B66-2B99EEEAAE40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9" name="Hộp Văn bản 78">
              <a:extLst>
                <a:ext uri="{FF2B5EF4-FFF2-40B4-BE49-F238E27FC236}">
                  <a16:creationId xmlns:a16="http://schemas.microsoft.com/office/drawing/2014/main" id="{1E09EDF5-1F83-D6A7-B161-23C7FF6B4FBA}"/>
                </a:ext>
              </a:extLst>
            </p:cNvPr>
            <p:cNvSpPr txBox="1"/>
            <p:nvPr/>
          </p:nvSpPr>
          <p:spPr>
            <a:xfrm>
              <a:off x="944091" y="1460478"/>
              <a:ext cx="1999508" cy="48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phân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A36FCD21-42F8-E17D-BFDF-642E45E60FD6}"/>
              </a:ext>
            </a:extLst>
          </p:cNvPr>
          <p:cNvGrpSpPr/>
          <p:nvPr/>
        </p:nvGrpSpPr>
        <p:grpSpPr>
          <a:xfrm>
            <a:off x="6831516" y="5039826"/>
            <a:ext cx="2053044" cy="642372"/>
            <a:chOff x="877073" y="1460478"/>
            <a:chExt cx="2066526" cy="59669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1" name="Hình chữ nhật: Góc Tròn 80">
              <a:extLst>
                <a:ext uri="{FF2B5EF4-FFF2-40B4-BE49-F238E27FC236}">
                  <a16:creationId xmlns:a16="http://schemas.microsoft.com/office/drawing/2014/main" id="{2629E07B-4A57-5413-9AC1-1894B4169B44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69E9AD6B-2940-2B88-5F47-8E619EC2B6A7}"/>
                </a:ext>
              </a:extLst>
            </p:cNvPr>
            <p:cNvSpPr txBox="1"/>
            <p:nvPr/>
          </p:nvSpPr>
          <p:spPr>
            <a:xfrm>
              <a:off x="944091" y="1460478"/>
              <a:ext cx="1999508" cy="48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nước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4CF44011-71CE-3E1A-65A2-ADF93A5AB1DD}"/>
              </a:ext>
            </a:extLst>
          </p:cNvPr>
          <p:cNvGrpSpPr/>
          <p:nvPr/>
        </p:nvGrpSpPr>
        <p:grpSpPr>
          <a:xfrm>
            <a:off x="6820726" y="5831851"/>
            <a:ext cx="2016204" cy="642372"/>
            <a:chOff x="877073" y="1460478"/>
            <a:chExt cx="2066526" cy="59669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4" name="Hình chữ nhật: Góc Tròn 83">
              <a:extLst>
                <a:ext uri="{FF2B5EF4-FFF2-40B4-BE49-F238E27FC236}">
                  <a16:creationId xmlns:a16="http://schemas.microsoft.com/office/drawing/2014/main" id="{4E495CB5-CEE9-FA5F-0BB1-E3A132A0C287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ộp Văn bản 84">
              <a:extLst>
                <a:ext uri="{FF2B5EF4-FFF2-40B4-BE49-F238E27FC236}">
                  <a16:creationId xmlns:a16="http://schemas.microsoft.com/office/drawing/2014/main" id="{1162F21A-80D4-839D-5742-DDF470E33768}"/>
                </a:ext>
              </a:extLst>
            </p:cNvPr>
            <p:cNvSpPr txBox="1"/>
            <p:nvPr/>
          </p:nvSpPr>
          <p:spPr>
            <a:xfrm>
              <a:off x="944091" y="1460478"/>
              <a:ext cx="1999508" cy="48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ruộng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cxnSp>
        <p:nvCxnSpPr>
          <p:cNvPr id="87" name="Đường kết nối Mũi tên Thẳng 86">
            <a:extLst>
              <a:ext uri="{FF2B5EF4-FFF2-40B4-BE49-F238E27FC236}">
                <a16:creationId xmlns:a16="http://schemas.microsoft.com/office/drawing/2014/main" id="{A1BF926A-7FDB-13A7-FF53-228FD0D4B6B5}"/>
              </a:ext>
            </a:extLst>
          </p:cNvPr>
          <p:cNvCxnSpPr>
            <a:cxnSpLocks/>
            <a:stCxn id="11" idx="3"/>
            <a:endCxn id="84" idx="1"/>
          </p:cNvCxnSpPr>
          <p:nvPr/>
        </p:nvCxnSpPr>
        <p:spPr>
          <a:xfrm>
            <a:off x="4828880" y="2947140"/>
            <a:ext cx="1991846" cy="3207938"/>
          </a:xfrm>
          <a:prstGeom prst="straightConnector1">
            <a:avLst/>
          </a:prstGeom>
          <a:ln w="28575">
            <a:solidFill>
              <a:srgbClr val="E9B43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Đường kết nối Mũi tên Thẳng 88">
            <a:extLst>
              <a:ext uri="{FF2B5EF4-FFF2-40B4-BE49-F238E27FC236}">
                <a16:creationId xmlns:a16="http://schemas.microsoft.com/office/drawing/2014/main" id="{25422E96-1E06-C1A4-5BAA-B9DFD5D041C3}"/>
              </a:ext>
            </a:extLst>
          </p:cNvPr>
          <p:cNvCxnSpPr>
            <a:cxnSpLocks/>
            <a:stCxn id="46" idx="3"/>
            <a:endCxn id="72" idx="1"/>
          </p:cNvCxnSpPr>
          <p:nvPr/>
        </p:nvCxnSpPr>
        <p:spPr>
          <a:xfrm flipV="1">
            <a:off x="4838675" y="2988731"/>
            <a:ext cx="1932600" cy="728657"/>
          </a:xfrm>
          <a:prstGeom prst="straightConnector1">
            <a:avLst/>
          </a:prstGeom>
          <a:ln w="28575">
            <a:solidFill>
              <a:srgbClr val="E9B43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Đường kết nối Mũi tên Thẳng 91">
            <a:extLst>
              <a:ext uri="{FF2B5EF4-FFF2-40B4-BE49-F238E27FC236}">
                <a16:creationId xmlns:a16="http://schemas.microsoft.com/office/drawing/2014/main" id="{A7B3023E-4F17-45C9-4662-BA703B8F0A38}"/>
              </a:ext>
            </a:extLst>
          </p:cNvPr>
          <p:cNvCxnSpPr>
            <a:cxnSpLocks/>
            <a:stCxn id="49" idx="3"/>
            <a:endCxn id="75" idx="1"/>
          </p:cNvCxnSpPr>
          <p:nvPr/>
        </p:nvCxnSpPr>
        <p:spPr>
          <a:xfrm flipV="1">
            <a:off x="4903885" y="3779005"/>
            <a:ext cx="1869211" cy="730407"/>
          </a:xfrm>
          <a:prstGeom prst="straightConnector1">
            <a:avLst/>
          </a:prstGeom>
          <a:ln w="28575">
            <a:solidFill>
              <a:srgbClr val="E9B43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Đường kết nối Mũi tên Thẳng 94">
            <a:extLst>
              <a:ext uri="{FF2B5EF4-FFF2-40B4-BE49-F238E27FC236}">
                <a16:creationId xmlns:a16="http://schemas.microsoft.com/office/drawing/2014/main" id="{CFA6320D-8A98-D3E8-684A-93C8DADDB654}"/>
              </a:ext>
            </a:extLst>
          </p:cNvPr>
          <p:cNvCxnSpPr>
            <a:cxnSpLocks/>
            <a:stCxn id="52" idx="3"/>
            <a:endCxn id="78" idx="1"/>
          </p:cNvCxnSpPr>
          <p:nvPr/>
        </p:nvCxnSpPr>
        <p:spPr>
          <a:xfrm flipV="1">
            <a:off x="4861200" y="4571029"/>
            <a:ext cx="1937001" cy="730407"/>
          </a:xfrm>
          <a:prstGeom prst="straightConnector1">
            <a:avLst/>
          </a:prstGeom>
          <a:ln w="28575">
            <a:solidFill>
              <a:srgbClr val="E9B43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Đường kết nối Mũi tên Thẳng 97">
            <a:extLst>
              <a:ext uri="{FF2B5EF4-FFF2-40B4-BE49-F238E27FC236}">
                <a16:creationId xmlns:a16="http://schemas.microsoft.com/office/drawing/2014/main" id="{90A2D030-1A6D-0494-823B-765CBDD3445F}"/>
              </a:ext>
            </a:extLst>
          </p:cNvPr>
          <p:cNvCxnSpPr>
            <a:cxnSpLocks/>
            <a:stCxn id="55" idx="3"/>
          </p:cNvCxnSpPr>
          <p:nvPr/>
        </p:nvCxnSpPr>
        <p:spPr>
          <a:xfrm flipV="1">
            <a:off x="4813570" y="5257419"/>
            <a:ext cx="2077963" cy="836042"/>
          </a:xfrm>
          <a:prstGeom prst="straightConnector1">
            <a:avLst/>
          </a:prstGeom>
          <a:ln w="28575">
            <a:solidFill>
              <a:srgbClr val="E9B43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21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0158DD4-AA18-B8F4-186F-F91C0B58C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91" y="633413"/>
            <a:ext cx="6887418" cy="4593908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C16B739-22E6-6B15-B335-D6A87DA5A72B}"/>
              </a:ext>
            </a:extLst>
          </p:cNvPr>
          <p:cNvGrpSpPr/>
          <p:nvPr/>
        </p:nvGrpSpPr>
        <p:grpSpPr>
          <a:xfrm>
            <a:off x="4353377" y="5582215"/>
            <a:ext cx="3485245" cy="642372"/>
            <a:chOff x="877073" y="1460478"/>
            <a:chExt cx="2066526" cy="59669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E3121DDC-321C-919E-71F9-B23CCB291186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265BA6-40D2-8751-DF73-4D0224DB388B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4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Cày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ruộng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7B6B925-C779-29AC-00B9-EF9723B46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32873">
            <a:off x="12597709" y="2439740"/>
            <a:ext cx="5251430" cy="3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502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0158DD4-AA18-B8F4-186F-F91C0B58C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2291" y="713479"/>
            <a:ext cx="6887418" cy="4433775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C16B739-22E6-6B15-B335-D6A87DA5A72B}"/>
              </a:ext>
            </a:extLst>
          </p:cNvPr>
          <p:cNvGrpSpPr/>
          <p:nvPr/>
        </p:nvGrpSpPr>
        <p:grpSpPr>
          <a:xfrm>
            <a:off x="4353377" y="5582215"/>
            <a:ext cx="3485245" cy="642372"/>
            <a:chOff x="877073" y="1460478"/>
            <a:chExt cx="2066526" cy="59669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E3121DDC-321C-919E-71F9-B23CCB291186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265BA6-40D2-8751-DF73-4D0224DB388B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4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Gặt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lúa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E3AE4FB-2BBE-239D-DFA9-78BE57C8B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2761">
            <a:off x="-5222479" y="2709748"/>
            <a:ext cx="4842559" cy="322998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A4E7BB4-B5ED-066C-387F-2ADEE6296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17919">
            <a:off x="12571193" y="2658647"/>
            <a:ext cx="5929165" cy="33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95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0158DD4-AA18-B8F4-186F-F91C0B58C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2291" y="995002"/>
            <a:ext cx="6887418" cy="3870728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C16B739-22E6-6B15-B335-D6A87DA5A72B}"/>
              </a:ext>
            </a:extLst>
          </p:cNvPr>
          <p:cNvGrpSpPr/>
          <p:nvPr/>
        </p:nvGrpSpPr>
        <p:grpSpPr>
          <a:xfrm>
            <a:off x="4353377" y="5582215"/>
            <a:ext cx="3485245" cy="642372"/>
            <a:chOff x="877073" y="1460478"/>
            <a:chExt cx="2066526" cy="59669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E3121DDC-321C-919E-71F9-B23CCB291186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265BA6-40D2-8751-DF73-4D0224DB388B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4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Gieo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mạ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8396500-8C19-BA38-1F3A-3198DE189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95307">
            <a:off x="12800730" y="1996276"/>
            <a:ext cx="5160970" cy="387072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3FEB532-963C-5D58-F215-99E387281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98377">
            <a:off x="-6687978" y="2496555"/>
            <a:ext cx="6128431" cy="394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610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0158DD4-AA18-B8F4-186F-F91C0B58C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5515" y="995002"/>
            <a:ext cx="5160970" cy="3870728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C16B739-22E6-6B15-B335-D6A87DA5A72B}"/>
              </a:ext>
            </a:extLst>
          </p:cNvPr>
          <p:cNvGrpSpPr/>
          <p:nvPr/>
        </p:nvGrpSpPr>
        <p:grpSpPr>
          <a:xfrm>
            <a:off x="4353377" y="5582215"/>
            <a:ext cx="3485245" cy="642372"/>
            <a:chOff x="877073" y="1460478"/>
            <a:chExt cx="2066526" cy="59669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E3121DDC-321C-919E-71F9-B23CCB291186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265BA6-40D2-8751-DF73-4D0224DB388B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4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Bón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phân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767D8D7-B567-A08E-230E-81628137B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9223">
            <a:off x="12722753" y="3038026"/>
            <a:ext cx="5505134" cy="365540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D6AC2BB-3B8E-EF64-FE23-6406C54FFA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78912">
            <a:off x="-5437723" y="2775980"/>
            <a:ext cx="5129466" cy="288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783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EC16B739-22E6-6B15-B335-D6A87DA5A72B}"/>
              </a:ext>
            </a:extLst>
          </p:cNvPr>
          <p:cNvGrpSpPr/>
          <p:nvPr/>
        </p:nvGrpSpPr>
        <p:grpSpPr>
          <a:xfrm>
            <a:off x="4353377" y="5582215"/>
            <a:ext cx="3485245" cy="642372"/>
            <a:chOff x="877073" y="1460478"/>
            <a:chExt cx="2066526" cy="59669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E3121DDC-321C-919E-71F9-B23CCB291186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265BA6-40D2-8751-DF73-4D0224DB388B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4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Tưới</a:t>
              </a:r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nước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4F39750-4DD3-04BF-D845-5C03AD277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10" y="633413"/>
            <a:ext cx="7078980" cy="47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488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12655E3-256C-2BF2-5824-E89656BC4969}"/>
              </a:ext>
            </a:extLst>
          </p:cNvPr>
          <p:cNvSpPr txBox="1"/>
          <p:nvPr/>
        </p:nvSpPr>
        <p:spPr>
          <a:xfrm>
            <a:off x="1543024" y="467969"/>
            <a:ext cx="98189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 – đáp về công việc của những người trong ảnh.</a:t>
            </a:r>
          </a:p>
        </p:txBody>
      </p:sp>
      <p:grpSp>
        <p:nvGrpSpPr>
          <p:cNvPr id="12" name="Đồ họa 4">
            <a:extLst>
              <a:ext uri="{FF2B5EF4-FFF2-40B4-BE49-F238E27FC236}">
                <a16:creationId xmlns:a16="http://schemas.microsoft.com/office/drawing/2014/main" id="{94A5DDBF-E6AD-C778-6024-C0FF693AF48E}"/>
              </a:ext>
            </a:extLst>
          </p:cNvPr>
          <p:cNvGrpSpPr/>
          <p:nvPr/>
        </p:nvGrpSpPr>
        <p:grpSpPr>
          <a:xfrm>
            <a:off x="768183" y="672085"/>
            <a:ext cx="615095" cy="894992"/>
            <a:chOff x="4988357" y="4168"/>
            <a:chExt cx="1959634" cy="2851357"/>
          </a:xfrm>
        </p:grpSpPr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708EE41A-B979-111D-DCF8-D8A454623F0E}"/>
                </a:ext>
              </a:extLst>
            </p:cNvPr>
            <p:cNvSpPr/>
            <p:nvPr/>
          </p:nvSpPr>
          <p:spPr>
            <a:xfrm>
              <a:off x="5018583" y="34203"/>
              <a:ext cx="1898919" cy="2790196"/>
            </a:xfrm>
            <a:custGeom>
              <a:avLst/>
              <a:gdLst>
                <a:gd name="connsiteX0" fmla="*/ 1768968 w 1898919"/>
                <a:gd name="connsiteY0" fmla="*/ 1862151 h 2790196"/>
                <a:gd name="connsiteX1" fmla="*/ 1497625 w 1898919"/>
                <a:gd name="connsiteY1" fmla="*/ 1847602 h 2790196"/>
                <a:gd name="connsiteX2" fmla="*/ 1892459 w 1898919"/>
                <a:gd name="connsiteY2" fmla="*/ 860686 h 2790196"/>
                <a:gd name="connsiteX3" fmla="*/ 948173 w 1898919"/>
                <a:gd name="connsiteY3" fmla="*/ 307 h 2790196"/>
                <a:gd name="connsiteX4" fmla="*/ 1519 w 1898919"/>
                <a:gd name="connsiteY4" fmla="*/ 801817 h 2790196"/>
                <a:gd name="connsiteX5" fmla="*/ 184557 w 1898919"/>
                <a:gd name="connsiteY5" fmla="*/ 1141841 h 2790196"/>
                <a:gd name="connsiteX6" fmla="*/ 496838 w 1898919"/>
                <a:gd name="connsiteY6" fmla="*/ 1128646 h 2790196"/>
                <a:gd name="connsiteX7" fmla="*/ 930580 w 1898919"/>
                <a:gd name="connsiteY7" fmla="*/ 964216 h 2790196"/>
                <a:gd name="connsiteX8" fmla="*/ 997232 w 1898919"/>
                <a:gd name="connsiteY8" fmla="*/ 1040679 h 2790196"/>
                <a:gd name="connsiteX9" fmla="*/ 955955 w 1898919"/>
                <a:gd name="connsiteY9" fmla="*/ 1227439 h 2790196"/>
                <a:gd name="connsiteX10" fmla="*/ 519168 w 1898919"/>
                <a:gd name="connsiteY10" fmla="*/ 1625318 h 2790196"/>
                <a:gd name="connsiteX11" fmla="*/ 158505 w 1898919"/>
                <a:gd name="connsiteY11" fmla="*/ 1948087 h 2790196"/>
                <a:gd name="connsiteX12" fmla="*/ 39074 w 1898919"/>
                <a:gd name="connsiteY12" fmla="*/ 2652495 h 2790196"/>
                <a:gd name="connsiteX13" fmla="*/ 43472 w 1898919"/>
                <a:gd name="connsiteY13" fmla="*/ 2665352 h 2790196"/>
                <a:gd name="connsiteX14" fmla="*/ 156814 w 1898919"/>
                <a:gd name="connsiteY14" fmla="*/ 2752303 h 2790196"/>
                <a:gd name="connsiteX15" fmla="*/ 794909 w 1898919"/>
                <a:gd name="connsiteY15" fmla="*/ 2790197 h 2790196"/>
                <a:gd name="connsiteX16" fmla="*/ 1790960 w 1898919"/>
                <a:gd name="connsiteY16" fmla="*/ 2673811 h 2790196"/>
                <a:gd name="connsiteX17" fmla="*/ 1889753 w 1898919"/>
                <a:gd name="connsiteY17" fmla="*/ 2084435 h 2790196"/>
                <a:gd name="connsiteX18" fmla="*/ 1768968 w 1898919"/>
                <a:gd name="connsiteY18" fmla="*/ 1862151 h 2790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98919" h="2790196">
                  <a:moveTo>
                    <a:pt x="1768968" y="1862151"/>
                  </a:moveTo>
                  <a:cubicBezTo>
                    <a:pt x="1726338" y="1842527"/>
                    <a:pt x="1659010" y="1833731"/>
                    <a:pt x="1497625" y="1847602"/>
                  </a:cubicBezTo>
                  <a:cubicBezTo>
                    <a:pt x="1728368" y="1631408"/>
                    <a:pt x="1938811" y="1344840"/>
                    <a:pt x="1892459" y="860686"/>
                  </a:cubicBezTo>
                  <a:cubicBezTo>
                    <a:pt x="1850844" y="423222"/>
                    <a:pt x="1540932" y="-13226"/>
                    <a:pt x="948173" y="307"/>
                  </a:cubicBezTo>
                  <a:cubicBezTo>
                    <a:pt x="313461" y="13840"/>
                    <a:pt x="30615" y="499347"/>
                    <a:pt x="1519" y="801817"/>
                  </a:cubicBezTo>
                  <a:cubicBezTo>
                    <a:pt x="-11676" y="937150"/>
                    <a:pt x="62081" y="1073836"/>
                    <a:pt x="184557" y="1141841"/>
                  </a:cubicBezTo>
                  <a:cubicBezTo>
                    <a:pt x="289778" y="1200372"/>
                    <a:pt x="409210" y="1195297"/>
                    <a:pt x="496838" y="1128646"/>
                  </a:cubicBezTo>
                  <a:cubicBezTo>
                    <a:pt x="668710" y="998049"/>
                    <a:pt x="809457" y="903316"/>
                    <a:pt x="930580" y="964216"/>
                  </a:cubicBezTo>
                  <a:cubicBezTo>
                    <a:pt x="965090" y="981809"/>
                    <a:pt x="987758" y="1007523"/>
                    <a:pt x="997232" y="1040679"/>
                  </a:cubicBezTo>
                  <a:cubicBezTo>
                    <a:pt x="1012118" y="1090753"/>
                    <a:pt x="997232" y="1157066"/>
                    <a:pt x="955955" y="1227439"/>
                  </a:cubicBezTo>
                  <a:cubicBezTo>
                    <a:pt x="918738" y="1291045"/>
                    <a:pt x="678184" y="1492353"/>
                    <a:pt x="519168" y="1625318"/>
                  </a:cubicBezTo>
                  <a:cubicBezTo>
                    <a:pt x="357106" y="1760989"/>
                    <a:pt x="217037" y="1878391"/>
                    <a:pt x="158505" y="1948087"/>
                  </a:cubicBezTo>
                  <a:cubicBezTo>
                    <a:pt x="4564" y="2131463"/>
                    <a:pt x="-39081" y="2388258"/>
                    <a:pt x="39074" y="2652495"/>
                  </a:cubicBezTo>
                  <a:lnTo>
                    <a:pt x="43472" y="2665352"/>
                  </a:lnTo>
                  <a:cubicBezTo>
                    <a:pt x="70201" y="2729297"/>
                    <a:pt x="135499" y="2746552"/>
                    <a:pt x="156814" y="2752303"/>
                  </a:cubicBezTo>
                  <a:cubicBezTo>
                    <a:pt x="241059" y="2774634"/>
                    <a:pt x="503266" y="2790197"/>
                    <a:pt x="794909" y="2790197"/>
                  </a:cubicBezTo>
                  <a:cubicBezTo>
                    <a:pt x="1207674" y="2790197"/>
                    <a:pt x="1679310" y="2759409"/>
                    <a:pt x="1790960" y="2673811"/>
                  </a:cubicBezTo>
                  <a:cubicBezTo>
                    <a:pt x="1902948" y="2587874"/>
                    <a:pt x="1899226" y="2168003"/>
                    <a:pt x="1889753" y="2084435"/>
                  </a:cubicBezTo>
                  <a:cubicBezTo>
                    <a:pt x="1881294" y="2009664"/>
                    <a:pt x="1859641" y="1904104"/>
                    <a:pt x="1768968" y="1862151"/>
                  </a:cubicBezTo>
                  <a:close/>
                </a:path>
              </a:pathLst>
            </a:custGeom>
            <a:solidFill>
              <a:srgbClr val="AFE9F9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50B63DB6-1018-BA6A-CEB5-CEE83E9E74FF}"/>
                </a:ext>
              </a:extLst>
            </p:cNvPr>
            <p:cNvSpPr/>
            <p:nvPr/>
          </p:nvSpPr>
          <p:spPr>
            <a:xfrm>
              <a:off x="4988357" y="4168"/>
              <a:ext cx="1959634" cy="2851357"/>
            </a:xfrm>
            <a:custGeom>
              <a:avLst/>
              <a:gdLst>
                <a:gd name="connsiteX0" fmla="*/ 825135 w 1959634"/>
                <a:gd name="connsiteY0" fmla="*/ 2851358 h 2851357"/>
                <a:gd name="connsiteX1" fmla="*/ 179258 w 1959634"/>
                <a:gd name="connsiteY1" fmla="*/ 2812450 h 2851357"/>
                <a:gd name="connsiteX2" fmla="*/ 45617 w 1959634"/>
                <a:gd name="connsiteY2" fmla="*/ 2707905 h 2851357"/>
                <a:gd name="connsiteX3" fmla="*/ 40542 w 1959634"/>
                <a:gd name="connsiteY3" fmla="*/ 2693695 h 2851357"/>
                <a:gd name="connsiteX4" fmla="*/ 165387 w 1959634"/>
                <a:gd name="connsiteY4" fmla="*/ 1959514 h 2851357"/>
                <a:gd name="connsiteX5" fmla="*/ 528756 w 1959634"/>
                <a:gd name="connsiteY5" fmla="*/ 1634038 h 2851357"/>
                <a:gd name="connsiteX6" fmla="*/ 960130 w 1959634"/>
                <a:gd name="connsiteY6" fmla="*/ 1242925 h 2851357"/>
                <a:gd name="connsiteX7" fmla="*/ 998361 w 1959634"/>
                <a:gd name="connsiteY7" fmla="*/ 1080187 h 2851357"/>
                <a:gd name="connsiteX8" fmla="*/ 946935 w 1959634"/>
                <a:gd name="connsiteY8" fmla="*/ 1022332 h 2851357"/>
                <a:gd name="connsiteX9" fmla="*/ 545335 w 1959634"/>
                <a:gd name="connsiteY9" fmla="*/ 1183717 h 2851357"/>
                <a:gd name="connsiteX10" fmla="*/ 199897 w 1959634"/>
                <a:gd name="connsiteY10" fmla="*/ 1199280 h 2851357"/>
                <a:gd name="connsiteX11" fmla="*/ 1634 w 1959634"/>
                <a:gd name="connsiteY11" fmla="*/ 829483 h 2851357"/>
                <a:gd name="connsiteX12" fmla="*/ 978061 w 1959634"/>
                <a:gd name="connsiteY12" fmla="*/ 230 h 2851357"/>
                <a:gd name="connsiteX13" fmla="*/ 1953136 w 1959634"/>
                <a:gd name="connsiteY13" fmla="*/ 888014 h 2851357"/>
                <a:gd name="connsiteX14" fmla="*/ 1608375 w 1959634"/>
                <a:gd name="connsiteY14" fmla="*/ 1841774 h 2851357"/>
                <a:gd name="connsiteX15" fmla="*/ 1812051 w 1959634"/>
                <a:gd name="connsiteY15" fmla="*/ 1864442 h 2851357"/>
                <a:gd name="connsiteX16" fmla="*/ 1950429 w 1959634"/>
                <a:gd name="connsiteY16" fmla="*/ 2112102 h 2851357"/>
                <a:gd name="connsiteX17" fmla="*/ 1839795 w 1959634"/>
                <a:gd name="connsiteY17" fmla="*/ 2728882 h 2851357"/>
                <a:gd name="connsiteX18" fmla="*/ 825135 w 1959634"/>
                <a:gd name="connsiteY18" fmla="*/ 2851358 h 2851357"/>
                <a:gd name="connsiteX19" fmla="*/ 880284 w 1959634"/>
                <a:gd name="connsiteY19" fmla="*/ 945193 h 2851357"/>
                <a:gd name="connsiteX20" fmla="*/ 974678 w 1959634"/>
                <a:gd name="connsiteY20" fmla="*/ 967861 h 2851357"/>
                <a:gd name="connsiteX21" fmla="*/ 1056893 w 1959634"/>
                <a:gd name="connsiteY21" fmla="*/ 1062932 h 2851357"/>
                <a:gd name="connsiteX22" fmla="*/ 1012572 w 1959634"/>
                <a:gd name="connsiteY22" fmla="*/ 1273714 h 2851357"/>
                <a:gd name="connsiteX23" fmla="*/ 569018 w 1959634"/>
                <a:gd name="connsiteY23" fmla="*/ 1679374 h 2851357"/>
                <a:gd name="connsiteX24" fmla="*/ 211738 w 1959634"/>
                <a:gd name="connsiteY24" fmla="*/ 1998760 h 2851357"/>
                <a:gd name="connsiteX25" fmla="*/ 98059 w 1959634"/>
                <a:gd name="connsiteY25" fmla="*/ 2675087 h 2851357"/>
                <a:gd name="connsiteX26" fmla="*/ 102119 w 1959634"/>
                <a:gd name="connsiteY26" fmla="*/ 2686252 h 2851357"/>
                <a:gd name="connsiteX27" fmla="*/ 194822 w 1959634"/>
                <a:gd name="connsiteY27" fmla="*/ 2753918 h 2851357"/>
                <a:gd name="connsiteX28" fmla="*/ 825135 w 1959634"/>
                <a:gd name="connsiteY28" fmla="*/ 2790458 h 2851357"/>
                <a:gd name="connsiteX29" fmla="*/ 1802578 w 1959634"/>
                <a:gd name="connsiteY29" fmla="*/ 2680500 h 2851357"/>
                <a:gd name="connsiteX30" fmla="*/ 1889529 w 1959634"/>
                <a:gd name="connsiteY30" fmla="*/ 2118868 h 2851357"/>
                <a:gd name="connsiteX31" fmla="*/ 1786338 w 1959634"/>
                <a:gd name="connsiteY31" fmla="*/ 1919929 h 2851357"/>
                <a:gd name="connsiteX32" fmla="*/ 1530220 w 1959634"/>
                <a:gd name="connsiteY32" fmla="*/ 1908087 h 2851357"/>
                <a:gd name="connsiteX33" fmla="*/ 1442592 w 1959634"/>
                <a:gd name="connsiteY33" fmla="*/ 1915530 h 2851357"/>
                <a:gd name="connsiteX34" fmla="*/ 1506537 w 1959634"/>
                <a:gd name="connsiteY34" fmla="*/ 1855307 h 2851357"/>
                <a:gd name="connsiteX35" fmla="*/ 1891898 w 1959634"/>
                <a:gd name="connsiteY35" fmla="*/ 893428 h 2851357"/>
                <a:gd name="connsiteX36" fmla="*/ 979415 w 1959634"/>
                <a:gd name="connsiteY36" fmla="*/ 61130 h 2851357"/>
                <a:gd name="connsiteX37" fmla="*/ 62195 w 1959634"/>
                <a:gd name="connsiteY37" fmla="*/ 835235 h 2851357"/>
                <a:gd name="connsiteX38" fmla="*/ 229670 w 1959634"/>
                <a:gd name="connsiteY38" fmla="*/ 1145824 h 2851357"/>
                <a:gd name="connsiteX39" fmla="*/ 508794 w 1959634"/>
                <a:gd name="connsiteY39" fmla="*/ 1134997 h 2851357"/>
                <a:gd name="connsiteX40" fmla="*/ 880284 w 1959634"/>
                <a:gd name="connsiteY40" fmla="*/ 945193 h 285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59634" h="2851357">
                  <a:moveTo>
                    <a:pt x="825135" y="2851358"/>
                  </a:moveTo>
                  <a:cubicBezTo>
                    <a:pt x="526049" y="2851358"/>
                    <a:pt x="266548" y="2835795"/>
                    <a:pt x="179258" y="2812450"/>
                  </a:cubicBezTo>
                  <a:cubicBezTo>
                    <a:pt x="112269" y="2794857"/>
                    <a:pt x="67270" y="2759670"/>
                    <a:pt x="45617" y="2707905"/>
                  </a:cubicBezTo>
                  <a:lnTo>
                    <a:pt x="40542" y="2693695"/>
                  </a:lnTo>
                  <a:cubicBezTo>
                    <a:pt x="-40996" y="2417954"/>
                    <a:pt x="4679" y="2150672"/>
                    <a:pt x="165387" y="1959514"/>
                  </a:cubicBezTo>
                  <a:cubicBezTo>
                    <a:pt x="225610" y="1887787"/>
                    <a:pt x="366018" y="1770386"/>
                    <a:pt x="528756" y="1634038"/>
                  </a:cubicBezTo>
                  <a:cubicBezTo>
                    <a:pt x="677961" y="1509193"/>
                    <a:pt x="925620" y="1301795"/>
                    <a:pt x="960130" y="1242925"/>
                  </a:cubicBezTo>
                  <a:cubicBezTo>
                    <a:pt x="996670" y="1180672"/>
                    <a:pt x="1010542" y="1121464"/>
                    <a:pt x="998361" y="1080187"/>
                  </a:cubicBezTo>
                  <a:cubicBezTo>
                    <a:pt x="990918" y="1054812"/>
                    <a:pt x="974340" y="1035866"/>
                    <a:pt x="946935" y="1022332"/>
                  </a:cubicBezTo>
                  <a:cubicBezTo>
                    <a:pt x="841714" y="969214"/>
                    <a:pt x="708411" y="1059887"/>
                    <a:pt x="545335" y="1183717"/>
                  </a:cubicBezTo>
                  <a:cubicBezTo>
                    <a:pt x="447895" y="1257812"/>
                    <a:pt x="315607" y="1263564"/>
                    <a:pt x="199897" y="1199280"/>
                  </a:cubicBezTo>
                  <a:cubicBezTo>
                    <a:pt x="66932" y="1125186"/>
                    <a:pt x="-12576" y="976658"/>
                    <a:pt x="1634" y="829483"/>
                  </a:cubicBezTo>
                  <a:cubicBezTo>
                    <a:pt x="31746" y="516187"/>
                    <a:pt x="323727" y="14440"/>
                    <a:pt x="978061" y="230"/>
                  </a:cubicBezTo>
                  <a:cubicBezTo>
                    <a:pt x="1591797" y="-11612"/>
                    <a:pt x="1910168" y="436002"/>
                    <a:pt x="1953136" y="888014"/>
                  </a:cubicBezTo>
                  <a:cubicBezTo>
                    <a:pt x="1997796" y="1355252"/>
                    <a:pt x="1804608" y="1642834"/>
                    <a:pt x="1608375" y="1841774"/>
                  </a:cubicBezTo>
                  <a:cubicBezTo>
                    <a:pt x="1722732" y="1836699"/>
                    <a:pt x="1774158" y="1847187"/>
                    <a:pt x="1812051" y="1864442"/>
                  </a:cubicBezTo>
                  <a:cubicBezTo>
                    <a:pt x="1916934" y="1912485"/>
                    <a:pt x="1941294" y="2028872"/>
                    <a:pt x="1950429" y="2112102"/>
                  </a:cubicBezTo>
                  <a:cubicBezTo>
                    <a:pt x="1957196" y="2173340"/>
                    <a:pt x="1972421" y="2627382"/>
                    <a:pt x="1839795" y="2728882"/>
                  </a:cubicBezTo>
                  <a:cubicBezTo>
                    <a:pt x="1691267" y="2842562"/>
                    <a:pt x="1025767" y="2851358"/>
                    <a:pt x="825135" y="2851358"/>
                  </a:cubicBezTo>
                  <a:close/>
                  <a:moveTo>
                    <a:pt x="880284" y="945193"/>
                  </a:moveTo>
                  <a:cubicBezTo>
                    <a:pt x="912425" y="945193"/>
                    <a:pt x="943890" y="952298"/>
                    <a:pt x="974678" y="967861"/>
                  </a:cubicBezTo>
                  <a:cubicBezTo>
                    <a:pt x="1016970" y="989514"/>
                    <a:pt x="1044713" y="1021317"/>
                    <a:pt x="1056893" y="1062932"/>
                  </a:cubicBezTo>
                  <a:cubicBezTo>
                    <a:pt x="1074148" y="1121126"/>
                    <a:pt x="1058247" y="1195897"/>
                    <a:pt x="1012572" y="1273714"/>
                  </a:cubicBezTo>
                  <a:cubicBezTo>
                    <a:pt x="975693" y="1336643"/>
                    <a:pt x="781829" y="1501411"/>
                    <a:pt x="569018" y="1679374"/>
                  </a:cubicBezTo>
                  <a:cubicBezTo>
                    <a:pt x="407295" y="1815046"/>
                    <a:pt x="268578" y="1931094"/>
                    <a:pt x="211738" y="1998760"/>
                  </a:cubicBezTo>
                  <a:cubicBezTo>
                    <a:pt x="64564" y="2174016"/>
                    <a:pt x="22949" y="2420661"/>
                    <a:pt x="98059" y="2675087"/>
                  </a:cubicBezTo>
                  <a:lnTo>
                    <a:pt x="102119" y="2686252"/>
                  </a:lnTo>
                  <a:cubicBezTo>
                    <a:pt x="122419" y="2734972"/>
                    <a:pt x="174860" y="2748843"/>
                    <a:pt x="194822" y="2753918"/>
                  </a:cubicBezTo>
                  <a:cubicBezTo>
                    <a:pt x="276360" y="2775572"/>
                    <a:pt x="535523" y="2790458"/>
                    <a:pt x="825135" y="2790458"/>
                  </a:cubicBezTo>
                  <a:cubicBezTo>
                    <a:pt x="1331619" y="2790458"/>
                    <a:pt x="1715288" y="2747152"/>
                    <a:pt x="1802578" y="2680500"/>
                  </a:cubicBezTo>
                  <a:cubicBezTo>
                    <a:pt x="1893251" y="2611142"/>
                    <a:pt x="1902724" y="2235931"/>
                    <a:pt x="1889529" y="2118868"/>
                  </a:cubicBezTo>
                  <a:cubicBezTo>
                    <a:pt x="1881748" y="2050525"/>
                    <a:pt x="1863140" y="1955454"/>
                    <a:pt x="1786338" y="1919929"/>
                  </a:cubicBezTo>
                  <a:cubicBezTo>
                    <a:pt x="1755550" y="1905719"/>
                    <a:pt x="1701078" y="1893539"/>
                    <a:pt x="1530220" y="1908087"/>
                  </a:cubicBezTo>
                  <a:lnTo>
                    <a:pt x="1442592" y="1915530"/>
                  </a:lnTo>
                  <a:lnTo>
                    <a:pt x="1506537" y="1855307"/>
                  </a:lnTo>
                  <a:cubicBezTo>
                    <a:pt x="1723070" y="1652308"/>
                    <a:pt x="1938249" y="1379273"/>
                    <a:pt x="1891898" y="893428"/>
                  </a:cubicBezTo>
                  <a:cubicBezTo>
                    <a:pt x="1851975" y="469835"/>
                    <a:pt x="1553904" y="47258"/>
                    <a:pt x="979415" y="61130"/>
                  </a:cubicBezTo>
                  <a:cubicBezTo>
                    <a:pt x="364327" y="74325"/>
                    <a:pt x="90277" y="542915"/>
                    <a:pt x="62195" y="835235"/>
                  </a:cubicBezTo>
                  <a:cubicBezTo>
                    <a:pt x="50354" y="958388"/>
                    <a:pt x="117682" y="1083232"/>
                    <a:pt x="229670" y="1145824"/>
                  </a:cubicBezTo>
                  <a:cubicBezTo>
                    <a:pt x="324065" y="1198604"/>
                    <a:pt x="430978" y="1194205"/>
                    <a:pt x="508794" y="1134997"/>
                  </a:cubicBezTo>
                  <a:cubicBezTo>
                    <a:pt x="648526" y="1028761"/>
                    <a:pt x="769310" y="945193"/>
                    <a:pt x="880284" y="945193"/>
                  </a:cubicBezTo>
                  <a:close/>
                </a:path>
              </a:pathLst>
            </a:custGeom>
            <a:solidFill>
              <a:srgbClr val="79C9E8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37FCD2C0-D89F-B874-6017-268C6F17A87A}"/>
                </a:ext>
              </a:extLst>
            </p:cNvPr>
            <p:cNvSpPr/>
            <p:nvPr/>
          </p:nvSpPr>
          <p:spPr>
            <a:xfrm>
              <a:off x="5120248" y="136009"/>
              <a:ext cx="1695722" cy="2587905"/>
            </a:xfrm>
            <a:custGeom>
              <a:avLst/>
              <a:gdLst>
                <a:gd name="connsiteX0" fmla="*/ 1073191 w 1695722"/>
                <a:gd name="connsiteY0" fmla="*/ 1889249 h 2587905"/>
                <a:gd name="connsiteX1" fmla="*/ 1071499 w 1695722"/>
                <a:gd name="connsiteY1" fmla="*/ 1865227 h 2587905"/>
                <a:gd name="connsiteX2" fmla="*/ 1042741 w 1695722"/>
                <a:gd name="connsiteY2" fmla="*/ 1862859 h 2587905"/>
                <a:gd name="connsiteX3" fmla="*/ 996728 w 1695722"/>
                <a:gd name="connsiteY3" fmla="*/ 1903120 h 2587905"/>
                <a:gd name="connsiteX4" fmla="*/ 991653 w 1695722"/>
                <a:gd name="connsiteY4" fmla="*/ 1926804 h 2587905"/>
                <a:gd name="connsiteX5" fmla="*/ 1010261 w 1695722"/>
                <a:gd name="connsiteY5" fmla="*/ 1938645 h 2587905"/>
                <a:gd name="connsiteX6" fmla="*/ 1012968 w 1695722"/>
                <a:gd name="connsiteY6" fmla="*/ 1938645 h 2587905"/>
                <a:gd name="connsiteX7" fmla="*/ 1073529 w 1695722"/>
                <a:gd name="connsiteY7" fmla="*/ 1929849 h 2587905"/>
                <a:gd name="connsiteX8" fmla="*/ 1090784 w 1695722"/>
                <a:gd name="connsiteY8" fmla="*/ 1906842 h 2587905"/>
                <a:gd name="connsiteX9" fmla="*/ 1073191 w 1695722"/>
                <a:gd name="connsiteY9" fmla="*/ 1889249 h 2587905"/>
                <a:gd name="connsiteX10" fmla="*/ 752113 w 1695722"/>
                <a:gd name="connsiteY10" fmla="*/ 47367 h 2587905"/>
                <a:gd name="connsiteX11" fmla="*/ 754482 w 1695722"/>
                <a:gd name="connsiteY11" fmla="*/ 47367 h 2587905"/>
                <a:gd name="connsiteX12" fmla="*/ 849892 w 1695722"/>
                <a:gd name="connsiteY12" fmla="*/ 40938 h 2587905"/>
                <a:gd name="connsiteX13" fmla="*/ 872898 w 1695722"/>
                <a:gd name="connsiteY13" fmla="*/ 40600 h 2587905"/>
                <a:gd name="connsiteX14" fmla="*/ 892860 w 1695722"/>
                <a:gd name="connsiteY14" fmla="*/ 20300 h 2587905"/>
                <a:gd name="connsiteX15" fmla="*/ 872221 w 1695722"/>
                <a:gd name="connsiteY15" fmla="*/ 0 h 2587905"/>
                <a:gd name="connsiteX16" fmla="*/ 849215 w 1695722"/>
                <a:gd name="connsiteY16" fmla="*/ 338 h 2587905"/>
                <a:gd name="connsiteX17" fmla="*/ 750083 w 1695722"/>
                <a:gd name="connsiteY17" fmla="*/ 6767 h 2587905"/>
                <a:gd name="connsiteX18" fmla="*/ 732152 w 1695722"/>
                <a:gd name="connsiteY18" fmla="*/ 29435 h 2587905"/>
                <a:gd name="connsiteX19" fmla="*/ 752113 w 1695722"/>
                <a:gd name="connsiteY19" fmla="*/ 47367 h 2587905"/>
                <a:gd name="connsiteX20" fmla="*/ 518326 w 1695722"/>
                <a:gd name="connsiteY20" fmla="*/ 105221 h 2587905"/>
                <a:gd name="connsiteX21" fmla="*/ 525769 w 1695722"/>
                <a:gd name="connsiteY21" fmla="*/ 103868 h 2587905"/>
                <a:gd name="connsiteX22" fmla="*/ 638095 w 1695722"/>
                <a:gd name="connsiteY22" fmla="*/ 68005 h 2587905"/>
                <a:gd name="connsiteX23" fmla="*/ 652982 w 1695722"/>
                <a:gd name="connsiteY23" fmla="*/ 43307 h 2587905"/>
                <a:gd name="connsiteX24" fmla="*/ 628284 w 1695722"/>
                <a:gd name="connsiteY24" fmla="*/ 28420 h 2587905"/>
                <a:gd name="connsiteX25" fmla="*/ 510544 w 1695722"/>
                <a:gd name="connsiteY25" fmla="*/ 65975 h 2587905"/>
                <a:gd name="connsiteX26" fmla="*/ 499040 w 1695722"/>
                <a:gd name="connsiteY26" fmla="*/ 92365 h 2587905"/>
                <a:gd name="connsiteX27" fmla="*/ 518326 w 1695722"/>
                <a:gd name="connsiteY27" fmla="*/ 105221 h 2587905"/>
                <a:gd name="connsiteX28" fmla="*/ 960526 w 1695722"/>
                <a:gd name="connsiteY28" fmla="*/ 1206832 h 2587905"/>
                <a:gd name="connsiteX29" fmla="*/ 978119 w 1695722"/>
                <a:gd name="connsiteY29" fmla="*/ 1196682 h 2587905"/>
                <a:gd name="connsiteX30" fmla="*/ 1028531 w 1695722"/>
                <a:gd name="connsiteY30" fmla="*/ 1081649 h 2587905"/>
                <a:gd name="connsiteX31" fmla="*/ 1014659 w 1695722"/>
                <a:gd name="connsiteY31" fmla="*/ 1056612 h 2587905"/>
                <a:gd name="connsiteX32" fmla="*/ 989623 w 1695722"/>
                <a:gd name="connsiteY32" fmla="*/ 1070484 h 2587905"/>
                <a:gd name="connsiteX33" fmla="*/ 943271 w 1695722"/>
                <a:gd name="connsiteY33" fmla="*/ 1176382 h 2587905"/>
                <a:gd name="connsiteX34" fmla="*/ 950714 w 1695722"/>
                <a:gd name="connsiteY34" fmla="*/ 1204125 h 2587905"/>
                <a:gd name="connsiteX35" fmla="*/ 960526 w 1695722"/>
                <a:gd name="connsiteY35" fmla="*/ 1206832 h 2587905"/>
                <a:gd name="connsiteX36" fmla="*/ 46690 w 1695722"/>
                <a:gd name="connsiteY36" fmla="*/ 856658 h 2587905"/>
                <a:gd name="connsiteX37" fmla="*/ 56163 w 1695722"/>
                <a:gd name="connsiteY37" fmla="*/ 854290 h 2587905"/>
                <a:gd name="connsiteX38" fmla="*/ 64621 w 1695722"/>
                <a:gd name="connsiteY38" fmla="*/ 826885 h 2587905"/>
                <a:gd name="connsiteX39" fmla="*/ 40600 w 1695722"/>
                <a:gd name="connsiteY39" fmla="*/ 732828 h 2587905"/>
                <a:gd name="connsiteX40" fmla="*/ 40938 w 1695722"/>
                <a:gd name="connsiteY40" fmla="*/ 720987 h 2587905"/>
                <a:gd name="connsiteX41" fmla="*/ 21653 w 1695722"/>
                <a:gd name="connsiteY41" fmla="*/ 699672 h 2587905"/>
                <a:gd name="connsiteX42" fmla="*/ 338 w 1695722"/>
                <a:gd name="connsiteY42" fmla="*/ 718957 h 2587905"/>
                <a:gd name="connsiteX43" fmla="*/ 0 w 1695722"/>
                <a:gd name="connsiteY43" fmla="*/ 732828 h 2587905"/>
                <a:gd name="connsiteX44" fmla="*/ 28758 w 1695722"/>
                <a:gd name="connsiteY44" fmla="*/ 846170 h 2587905"/>
                <a:gd name="connsiteX45" fmla="*/ 46690 w 1695722"/>
                <a:gd name="connsiteY45" fmla="*/ 856658 h 2587905"/>
                <a:gd name="connsiteX46" fmla="*/ 147175 w 1695722"/>
                <a:gd name="connsiteY46" fmla="*/ 403969 h 2587905"/>
                <a:gd name="connsiteX47" fmla="*/ 164091 w 1695722"/>
                <a:gd name="connsiteY47" fmla="*/ 395172 h 2587905"/>
                <a:gd name="connsiteX48" fmla="*/ 237171 w 1695722"/>
                <a:gd name="connsiteY48" fmla="*/ 302808 h 2587905"/>
                <a:gd name="connsiteX49" fmla="*/ 235818 w 1695722"/>
                <a:gd name="connsiteY49" fmla="*/ 274049 h 2587905"/>
                <a:gd name="connsiteX50" fmla="*/ 207060 w 1695722"/>
                <a:gd name="connsiteY50" fmla="*/ 275403 h 2587905"/>
                <a:gd name="connsiteX51" fmla="*/ 130258 w 1695722"/>
                <a:gd name="connsiteY51" fmla="*/ 372504 h 2587905"/>
                <a:gd name="connsiteX52" fmla="*/ 135671 w 1695722"/>
                <a:gd name="connsiteY52" fmla="*/ 400586 h 2587905"/>
                <a:gd name="connsiteX53" fmla="*/ 147175 w 1695722"/>
                <a:gd name="connsiteY53" fmla="*/ 403969 h 2587905"/>
                <a:gd name="connsiteX54" fmla="*/ 310251 w 1695722"/>
                <a:gd name="connsiteY54" fmla="*/ 226683 h 2587905"/>
                <a:gd name="connsiteX55" fmla="*/ 323108 w 1695722"/>
                <a:gd name="connsiteY55" fmla="*/ 222284 h 2587905"/>
                <a:gd name="connsiteX56" fmla="*/ 420209 w 1695722"/>
                <a:gd name="connsiteY56" fmla="*/ 155633 h 2587905"/>
                <a:gd name="connsiteX57" fmla="*/ 427652 w 1695722"/>
                <a:gd name="connsiteY57" fmla="*/ 127890 h 2587905"/>
                <a:gd name="connsiteX58" fmla="*/ 399909 w 1695722"/>
                <a:gd name="connsiteY58" fmla="*/ 120446 h 2587905"/>
                <a:gd name="connsiteX59" fmla="*/ 297733 w 1695722"/>
                <a:gd name="connsiteY59" fmla="*/ 190481 h 2587905"/>
                <a:gd name="connsiteX60" fmla="*/ 294688 w 1695722"/>
                <a:gd name="connsiteY60" fmla="*/ 218901 h 2587905"/>
                <a:gd name="connsiteX61" fmla="*/ 310251 w 1695722"/>
                <a:gd name="connsiteY61" fmla="*/ 226683 h 2587905"/>
                <a:gd name="connsiteX62" fmla="*/ 234126 w 1695722"/>
                <a:gd name="connsiteY62" fmla="*/ 979811 h 2587905"/>
                <a:gd name="connsiteX63" fmla="*/ 241908 w 1695722"/>
                <a:gd name="connsiteY63" fmla="*/ 979473 h 2587905"/>
                <a:gd name="connsiteX64" fmla="*/ 261193 w 1695722"/>
                <a:gd name="connsiteY64" fmla="*/ 958158 h 2587905"/>
                <a:gd name="connsiteX65" fmla="*/ 239878 w 1695722"/>
                <a:gd name="connsiteY65" fmla="*/ 938873 h 2587905"/>
                <a:gd name="connsiteX66" fmla="*/ 234126 w 1695722"/>
                <a:gd name="connsiteY66" fmla="*/ 938873 h 2587905"/>
                <a:gd name="connsiteX67" fmla="*/ 138378 w 1695722"/>
                <a:gd name="connsiteY67" fmla="*/ 907746 h 2587905"/>
                <a:gd name="connsiteX68" fmla="*/ 110296 w 1695722"/>
                <a:gd name="connsiteY68" fmla="*/ 913498 h 2587905"/>
                <a:gd name="connsiteX69" fmla="*/ 116048 w 1695722"/>
                <a:gd name="connsiteY69" fmla="*/ 941579 h 2587905"/>
                <a:gd name="connsiteX70" fmla="*/ 234126 w 1695722"/>
                <a:gd name="connsiteY70" fmla="*/ 979811 h 2587905"/>
                <a:gd name="connsiteX71" fmla="*/ 37555 w 1695722"/>
                <a:gd name="connsiteY71" fmla="*/ 620502 h 2587905"/>
                <a:gd name="connsiteX72" fmla="*/ 43307 w 1695722"/>
                <a:gd name="connsiteY72" fmla="*/ 621179 h 2587905"/>
                <a:gd name="connsiteX73" fmla="*/ 62930 w 1695722"/>
                <a:gd name="connsiteY73" fmla="*/ 606630 h 2587905"/>
                <a:gd name="connsiteX74" fmla="*/ 105221 w 1695722"/>
                <a:gd name="connsiteY74" fmla="*/ 497010 h 2587905"/>
                <a:gd name="connsiteX75" fmla="*/ 95748 w 1695722"/>
                <a:gd name="connsiteY75" fmla="*/ 469944 h 2587905"/>
                <a:gd name="connsiteX76" fmla="*/ 68682 w 1695722"/>
                <a:gd name="connsiteY76" fmla="*/ 479417 h 2587905"/>
                <a:gd name="connsiteX77" fmla="*/ 24022 w 1695722"/>
                <a:gd name="connsiteY77" fmla="*/ 595127 h 2587905"/>
                <a:gd name="connsiteX78" fmla="*/ 37555 w 1695722"/>
                <a:gd name="connsiteY78" fmla="*/ 620502 h 2587905"/>
                <a:gd name="connsiteX79" fmla="*/ 990638 w 1695722"/>
                <a:gd name="connsiteY79" fmla="*/ 48043 h 2587905"/>
                <a:gd name="connsiteX80" fmla="*/ 1106009 w 1695722"/>
                <a:gd name="connsiteY80" fmla="*/ 71388 h 2587905"/>
                <a:gd name="connsiteX81" fmla="*/ 1111422 w 1695722"/>
                <a:gd name="connsiteY81" fmla="*/ 72065 h 2587905"/>
                <a:gd name="connsiteX82" fmla="*/ 1131046 w 1695722"/>
                <a:gd name="connsiteY82" fmla="*/ 57178 h 2587905"/>
                <a:gd name="connsiteX83" fmla="*/ 1116836 w 1695722"/>
                <a:gd name="connsiteY83" fmla="*/ 32142 h 2587905"/>
                <a:gd name="connsiteX84" fmla="*/ 995713 w 1695722"/>
                <a:gd name="connsiteY84" fmla="*/ 7782 h 2587905"/>
                <a:gd name="connsiteX85" fmla="*/ 973044 w 1695722"/>
                <a:gd name="connsiteY85" fmla="*/ 25375 h 2587905"/>
                <a:gd name="connsiteX86" fmla="*/ 990638 w 1695722"/>
                <a:gd name="connsiteY86" fmla="*/ 48043 h 2587905"/>
                <a:gd name="connsiteX87" fmla="*/ 1001803 w 1695722"/>
                <a:gd name="connsiteY87" fmla="*/ 958496 h 2587905"/>
                <a:gd name="connsiteX88" fmla="*/ 1022102 w 1695722"/>
                <a:gd name="connsiteY88" fmla="*/ 977104 h 2587905"/>
                <a:gd name="connsiteX89" fmla="*/ 1023794 w 1695722"/>
                <a:gd name="connsiteY89" fmla="*/ 977104 h 2587905"/>
                <a:gd name="connsiteX90" fmla="*/ 1042402 w 1695722"/>
                <a:gd name="connsiteY90" fmla="*/ 955113 h 2587905"/>
                <a:gd name="connsiteX91" fmla="*/ 1001464 w 1695722"/>
                <a:gd name="connsiteY91" fmla="*/ 832298 h 2587905"/>
                <a:gd name="connsiteX92" fmla="*/ 973383 w 1695722"/>
                <a:gd name="connsiteY92" fmla="*/ 826208 h 2587905"/>
                <a:gd name="connsiteX93" fmla="*/ 967293 w 1695722"/>
                <a:gd name="connsiteY93" fmla="*/ 854290 h 2587905"/>
                <a:gd name="connsiteX94" fmla="*/ 1001803 w 1695722"/>
                <a:gd name="connsiteY94" fmla="*/ 958496 h 2587905"/>
                <a:gd name="connsiteX95" fmla="*/ 1152361 w 1695722"/>
                <a:gd name="connsiteY95" fmla="*/ 1817522 h 2587905"/>
                <a:gd name="connsiteX96" fmla="*/ 1165217 w 1695722"/>
                <a:gd name="connsiteY96" fmla="*/ 1812786 h 2587905"/>
                <a:gd name="connsiteX97" fmla="*/ 1257582 w 1695722"/>
                <a:gd name="connsiteY97" fmla="*/ 1733954 h 2587905"/>
                <a:gd name="connsiteX98" fmla="*/ 1259612 w 1695722"/>
                <a:gd name="connsiteY98" fmla="*/ 1705196 h 2587905"/>
                <a:gd name="connsiteX99" fmla="*/ 1230854 w 1695722"/>
                <a:gd name="connsiteY99" fmla="*/ 1703166 h 2587905"/>
                <a:gd name="connsiteX100" fmla="*/ 1139166 w 1695722"/>
                <a:gd name="connsiteY100" fmla="*/ 1781321 h 2587905"/>
                <a:gd name="connsiteX101" fmla="*/ 1136459 w 1695722"/>
                <a:gd name="connsiteY101" fmla="*/ 1810079 h 2587905"/>
                <a:gd name="connsiteX102" fmla="*/ 1152361 w 1695722"/>
                <a:gd name="connsiteY102" fmla="*/ 1817522 h 2587905"/>
                <a:gd name="connsiteX103" fmla="*/ 1675423 w 1695722"/>
                <a:gd name="connsiteY103" fmla="*/ 870530 h 2587905"/>
                <a:gd name="connsiteX104" fmla="*/ 1655123 w 1695722"/>
                <a:gd name="connsiteY104" fmla="*/ 890830 h 2587905"/>
                <a:gd name="connsiteX105" fmla="*/ 1648356 w 1695722"/>
                <a:gd name="connsiteY105" fmla="*/ 1009246 h 2587905"/>
                <a:gd name="connsiteX106" fmla="*/ 1666288 w 1695722"/>
                <a:gd name="connsiteY106" fmla="*/ 1031576 h 2587905"/>
                <a:gd name="connsiteX107" fmla="*/ 1668656 w 1695722"/>
                <a:gd name="connsiteY107" fmla="*/ 1031576 h 2587905"/>
                <a:gd name="connsiteX108" fmla="*/ 1688956 w 1695722"/>
                <a:gd name="connsiteY108" fmla="*/ 1013644 h 2587905"/>
                <a:gd name="connsiteX109" fmla="*/ 1695723 w 1695722"/>
                <a:gd name="connsiteY109" fmla="*/ 890830 h 2587905"/>
                <a:gd name="connsiteX110" fmla="*/ 1675423 w 1695722"/>
                <a:gd name="connsiteY110" fmla="*/ 870530 h 2587905"/>
                <a:gd name="connsiteX111" fmla="*/ 1630086 w 1695722"/>
                <a:gd name="connsiteY111" fmla="*/ 655350 h 2587905"/>
                <a:gd name="connsiteX112" fmla="*/ 1649033 w 1695722"/>
                <a:gd name="connsiteY112" fmla="*/ 772075 h 2587905"/>
                <a:gd name="connsiteX113" fmla="*/ 1669333 w 1695722"/>
                <a:gd name="connsiteY113" fmla="*/ 790345 h 2587905"/>
                <a:gd name="connsiteX114" fmla="*/ 1671363 w 1695722"/>
                <a:gd name="connsiteY114" fmla="*/ 790345 h 2587905"/>
                <a:gd name="connsiteX115" fmla="*/ 1689633 w 1695722"/>
                <a:gd name="connsiteY115" fmla="*/ 768015 h 2587905"/>
                <a:gd name="connsiteX116" fmla="*/ 1669671 w 1695722"/>
                <a:gd name="connsiteY116" fmla="*/ 646215 h 2587905"/>
                <a:gd name="connsiteX117" fmla="*/ 1645311 w 1695722"/>
                <a:gd name="connsiteY117" fmla="*/ 630990 h 2587905"/>
                <a:gd name="connsiteX118" fmla="*/ 1630086 w 1695722"/>
                <a:gd name="connsiteY118" fmla="*/ 655350 h 2587905"/>
                <a:gd name="connsiteX119" fmla="*/ 1652078 w 1695722"/>
                <a:gd name="connsiteY119" fmla="*/ 1110407 h 2587905"/>
                <a:gd name="connsiteX120" fmla="*/ 1627379 w 1695722"/>
                <a:gd name="connsiteY120" fmla="*/ 1125294 h 2587905"/>
                <a:gd name="connsiteX121" fmla="*/ 1591516 w 1695722"/>
                <a:gd name="connsiteY121" fmla="*/ 1237959 h 2587905"/>
                <a:gd name="connsiteX122" fmla="*/ 1603020 w 1695722"/>
                <a:gd name="connsiteY122" fmla="*/ 1264349 h 2587905"/>
                <a:gd name="connsiteX123" fmla="*/ 1610463 w 1695722"/>
                <a:gd name="connsiteY123" fmla="*/ 1265702 h 2587905"/>
                <a:gd name="connsiteX124" fmla="*/ 1629409 w 1695722"/>
                <a:gd name="connsiteY124" fmla="*/ 1252845 h 2587905"/>
                <a:gd name="connsiteX125" fmla="*/ 1666626 w 1695722"/>
                <a:gd name="connsiteY125" fmla="*/ 1135106 h 2587905"/>
                <a:gd name="connsiteX126" fmla="*/ 1652078 w 1695722"/>
                <a:gd name="connsiteY126" fmla="*/ 1110407 h 2587905"/>
                <a:gd name="connsiteX127" fmla="*/ 1596253 w 1695722"/>
                <a:gd name="connsiteY127" fmla="*/ 542009 h 2587905"/>
                <a:gd name="connsiteX128" fmla="*/ 1615200 w 1695722"/>
                <a:gd name="connsiteY128" fmla="*/ 555204 h 2587905"/>
                <a:gd name="connsiteX129" fmla="*/ 1622304 w 1695722"/>
                <a:gd name="connsiteY129" fmla="*/ 553850 h 2587905"/>
                <a:gd name="connsiteX130" fmla="*/ 1634146 w 1695722"/>
                <a:gd name="connsiteY130" fmla="*/ 527799 h 2587905"/>
                <a:gd name="connsiteX131" fmla="*/ 1583734 w 1695722"/>
                <a:gd name="connsiteY131" fmla="*/ 415134 h 2587905"/>
                <a:gd name="connsiteX132" fmla="*/ 1556330 w 1695722"/>
                <a:gd name="connsiteY132" fmla="*/ 406676 h 2587905"/>
                <a:gd name="connsiteX133" fmla="*/ 1547871 w 1695722"/>
                <a:gd name="connsiteY133" fmla="*/ 434081 h 2587905"/>
                <a:gd name="connsiteX134" fmla="*/ 1596253 w 1695722"/>
                <a:gd name="connsiteY134" fmla="*/ 542009 h 2587905"/>
                <a:gd name="connsiteX135" fmla="*/ 1318820 w 1695722"/>
                <a:gd name="connsiteY135" fmla="*/ 1651063 h 2587905"/>
                <a:gd name="connsiteX136" fmla="*/ 1333368 w 1695722"/>
                <a:gd name="connsiteY136" fmla="*/ 1657153 h 2587905"/>
                <a:gd name="connsiteX137" fmla="*/ 1347579 w 1695722"/>
                <a:gd name="connsiteY137" fmla="*/ 1651401 h 2587905"/>
                <a:gd name="connsiteX138" fmla="*/ 1432838 w 1695722"/>
                <a:gd name="connsiteY138" fmla="*/ 1563096 h 2587905"/>
                <a:gd name="connsiteX139" fmla="*/ 1431147 w 1695722"/>
                <a:gd name="connsiteY139" fmla="*/ 1534338 h 2587905"/>
                <a:gd name="connsiteX140" fmla="*/ 1402388 w 1695722"/>
                <a:gd name="connsiteY140" fmla="*/ 1536030 h 2587905"/>
                <a:gd name="connsiteX141" fmla="*/ 1319497 w 1695722"/>
                <a:gd name="connsiteY141" fmla="*/ 1621966 h 2587905"/>
                <a:gd name="connsiteX142" fmla="*/ 1318820 w 1695722"/>
                <a:gd name="connsiteY142" fmla="*/ 1651063 h 2587905"/>
                <a:gd name="connsiteX143" fmla="*/ 1317805 w 1695722"/>
                <a:gd name="connsiteY143" fmla="*/ 170520 h 2587905"/>
                <a:gd name="connsiteX144" fmla="*/ 1329309 w 1695722"/>
                <a:gd name="connsiteY144" fmla="*/ 174241 h 2587905"/>
                <a:gd name="connsiteX145" fmla="*/ 1345887 w 1695722"/>
                <a:gd name="connsiteY145" fmla="*/ 165445 h 2587905"/>
                <a:gd name="connsiteX146" fmla="*/ 1340812 w 1695722"/>
                <a:gd name="connsiteY146" fmla="*/ 137025 h 2587905"/>
                <a:gd name="connsiteX147" fmla="*/ 1233222 w 1695722"/>
                <a:gd name="connsiteY147" fmla="*/ 75110 h 2587905"/>
                <a:gd name="connsiteX148" fmla="*/ 1206155 w 1695722"/>
                <a:gd name="connsiteY148" fmla="*/ 84921 h 2587905"/>
                <a:gd name="connsiteX149" fmla="*/ 1215967 w 1695722"/>
                <a:gd name="connsiteY149" fmla="*/ 111988 h 2587905"/>
                <a:gd name="connsiteX150" fmla="*/ 1317805 w 1695722"/>
                <a:gd name="connsiteY150" fmla="*/ 170520 h 2587905"/>
                <a:gd name="connsiteX151" fmla="*/ 1481896 w 1695722"/>
                <a:gd name="connsiteY151" fmla="*/ 1472423 h 2587905"/>
                <a:gd name="connsiteX152" fmla="*/ 1493738 w 1695722"/>
                <a:gd name="connsiteY152" fmla="*/ 1476145 h 2587905"/>
                <a:gd name="connsiteX153" fmla="*/ 1510316 w 1695722"/>
                <a:gd name="connsiteY153" fmla="*/ 1467686 h 2587905"/>
                <a:gd name="connsiteX154" fmla="*/ 1576968 w 1695722"/>
                <a:gd name="connsiteY154" fmla="*/ 1363818 h 2587905"/>
                <a:gd name="connsiteX155" fmla="*/ 1569186 w 1695722"/>
                <a:gd name="connsiteY155" fmla="*/ 1336075 h 2587905"/>
                <a:gd name="connsiteX156" fmla="*/ 1541443 w 1695722"/>
                <a:gd name="connsiteY156" fmla="*/ 1343857 h 2587905"/>
                <a:gd name="connsiteX157" fmla="*/ 1477498 w 1695722"/>
                <a:gd name="connsiteY157" fmla="*/ 1443665 h 2587905"/>
                <a:gd name="connsiteX158" fmla="*/ 1481896 w 1695722"/>
                <a:gd name="connsiteY158" fmla="*/ 1472423 h 2587905"/>
                <a:gd name="connsiteX159" fmla="*/ 1485280 w 1695722"/>
                <a:gd name="connsiteY159" fmla="*/ 334273 h 2587905"/>
                <a:gd name="connsiteX160" fmla="*/ 1501520 w 1695722"/>
                <a:gd name="connsiteY160" fmla="*/ 342392 h 2587905"/>
                <a:gd name="connsiteX161" fmla="*/ 1513700 w 1695722"/>
                <a:gd name="connsiteY161" fmla="*/ 338333 h 2587905"/>
                <a:gd name="connsiteX162" fmla="*/ 1518098 w 1695722"/>
                <a:gd name="connsiteY162" fmla="*/ 309913 h 2587905"/>
                <a:gd name="connsiteX163" fmla="*/ 1436898 w 1695722"/>
                <a:gd name="connsiteY163" fmla="*/ 216194 h 2587905"/>
                <a:gd name="connsiteX164" fmla="*/ 1408140 w 1695722"/>
                <a:gd name="connsiteY164" fmla="*/ 216533 h 2587905"/>
                <a:gd name="connsiteX165" fmla="*/ 1408478 w 1695722"/>
                <a:gd name="connsiteY165" fmla="*/ 245291 h 2587905"/>
                <a:gd name="connsiteX166" fmla="*/ 1485280 w 1695722"/>
                <a:gd name="connsiteY166" fmla="*/ 334273 h 2587905"/>
                <a:gd name="connsiteX167" fmla="*/ 1670009 w 1695722"/>
                <a:gd name="connsiteY167" fmla="*/ 2052663 h 2587905"/>
                <a:gd name="connsiteX168" fmla="*/ 1671363 w 1695722"/>
                <a:gd name="connsiteY168" fmla="*/ 2052663 h 2587905"/>
                <a:gd name="connsiteX169" fmla="*/ 1690309 w 1695722"/>
                <a:gd name="connsiteY169" fmla="*/ 2031010 h 2587905"/>
                <a:gd name="connsiteX170" fmla="*/ 1667979 w 1695722"/>
                <a:gd name="connsiteY170" fmla="*/ 1906165 h 2587905"/>
                <a:gd name="connsiteX171" fmla="*/ 1641590 w 1695722"/>
                <a:gd name="connsiteY171" fmla="*/ 1894662 h 2587905"/>
                <a:gd name="connsiteX172" fmla="*/ 1630086 w 1695722"/>
                <a:gd name="connsiteY172" fmla="*/ 1921052 h 2587905"/>
                <a:gd name="connsiteX173" fmla="*/ 1649709 w 1695722"/>
                <a:gd name="connsiteY173" fmla="*/ 2033717 h 2587905"/>
                <a:gd name="connsiteX174" fmla="*/ 1670009 w 1695722"/>
                <a:gd name="connsiteY174" fmla="*/ 2052663 h 2587905"/>
                <a:gd name="connsiteX175" fmla="*/ 986239 w 1695722"/>
                <a:gd name="connsiteY175" fmla="*/ 2541554 h 2587905"/>
                <a:gd name="connsiteX176" fmla="*/ 865455 w 1695722"/>
                <a:gd name="connsiteY176" fmla="*/ 2545276 h 2587905"/>
                <a:gd name="connsiteX177" fmla="*/ 845493 w 1695722"/>
                <a:gd name="connsiteY177" fmla="*/ 2565914 h 2587905"/>
                <a:gd name="connsiteX178" fmla="*/ 865793 w 1695722"/>
                <a:gd name="connsiteY178" fmla="*/ 2585876 h 2587905"/>
                <a:gd name="connsiteX179" fmla="*/ 987593 w 1695722"/>
                <a:gd name="connsiteY179" fmla="*/ 2582154 h 2587905"/>
                <a:gd name="connsiteX180" fmla="*/ 1007216 w 1695722"/>
                <a:gd name="connsiteY180" fmla="*/ 2561177 h 2587905"/>
                <a:gd name="connsiteX181" fmla="*/ 986239 w 1695722"/>
                <a:gd name="connsiteY181" fmla="*/ 2541554 h 2587905"/>
                <a:gd name="connsiteX182" fmla="*/ 1227132 w 1695722"/>
                <a:gd name="connsiteY182" fmla="*/ 2528021 h 2587905"/>
                <a:gd name="connsiteX183" fmla="*/ 1107024 w 1695722"/>
                <a:gd name="connsiteY183" fmla="*/ 2535802 h 2587905"/>
                <a:gd name="connsiteX184" fmla="*/ 1087739 w 1695722"/>
                <a:gd name="connsiteY184" fmla="*/ 2557117 h 2587905"/>
                <a:gd name="connsiteX185" fmla="*/ 1108039 w 1695722"/>
                <a:gd name="connsiteY185" fmla="*/ 2576402 h 2587905"/>
                <a:gd name="connsiteX186" fmla="*/ 1230516 w 1695722"/>
                <a:gd name="connsiteY186" fmla="*/ 2568282 h 2587905"/>
                <a:gd name="connsiteX187" fmla="*/ 1249124 w 1695722"/>
                <a:gd name="connsiteY187" fmla="*/ 2546291 h 2587905"/>
                <a:gd name="connsiteX188" fmla="*/ 1227132 w 1695722"/>
                <a:gd name="connsiteY188" fmla="*/ 2528021 h 2587905"/>
                <a:gd name="connsiteX189" fmla="*/ 896581 w 1695722"/>
                <a:gd name="connsiteY189" fmla="*/ 1264687 h 2587905"/>
                <a:gd name="connsiteX190" fmla="*/ 867823 w 1695722"/>
                <a:gd name="connsiteY190" fmla="*/ 1264687 h 2587905"/>
                <a:gd name="connsiteX191" fmla="*/ 780533 w 1695722"/>
                <a:gd name="connsiteY191" fmla="*/ 1347240 h 2587905"/>
                <a:gd name="connsiteX192" fmla="*/ 779180 w 1695722"/>
                <a:gd name="connsiteY192" fmla="*/ 1375998 h 2587905"/>
                <a:gd name="connsiteX193" fmla="*/ 794405 w 1695722"/>
                <a:gd name="connsiteY193" fmla="*/ 1382765 h 2587905"/>
                <a:gd name="connsiteX194" fmla="*/ 807938 w 1695722"/>
                <a:gd name="connsiteY194" fmla="*/ 1377690 h 2587905"/>
                <a:gd name="connsiteX195" fmla="*/ 896919 w 1695722"/>
                <a:gd name="connsiteY195" fmla="*/ 1293784 h 2587905"/>
                <a:gd name="connsiteX196" fmla="*/ 896581 w 1695722"/>
                <a:gd name="connsiteY196" fmla="*/ 1264687 h 2587905"/>
                <a:gd name="connsiteX197" fmla="*/ 1307993 w 1695722"/>
                <a:gd name="connsiteY197" fmla="*/ 1857107 h 2587905"/>
                <a:gd name="connsiteX198" fmla="*/ 1187547 w 1695722"/>
                <a:gd name="connsiteY198" fmla="*/ 1872332 h 2587905"/>
                <a:gd name="connsiteX199" fmla="*/ 1170292 w 1695722"/>
                <a:gd name="connsiteY199" fmla="*/ 1895000 h 2587905"/>
                <a:gd name="connsiteX200" fmla="*/ 1190254 w 1695722"/>
                <a:gd name="connsiteY200" fmla="*/ 1912594 h 2587905"/>
                <a:gd name="connsiteX201" fmla="*/ 1192960 w 1695722"/>
                <a:gd name="connsiteY201" fmla="*/ 1912255 h 2587905"/>
                <a:gd name="connsiteX202" fmla="*/ 1312730 w 1695722"/>
                <a:gd name="connsiteY202" fmla="*/ 1897369 h 2587905"/>
                <a:gd name="connsiteX203" fmla="*/ 1330662 w 1695722"/>
                <a:gd name="connsiteY203" fmla="*/ 1874700 h 2587905"/>
                <a:gd name="connsiteX204" fmla="*/ 1307993 w 1695722"/>
                <a:gd name="connsiteY204" fmla="*/ 1857107 h 2587905"/>
                <a:gd name="connsiteX205" fmla="*/ 874590 w 1695722"/>
                <a:gd name="connsiteY205" fmla="*/ 772413 h 2587905"/>
                <a:gd name="connsiteX206" fmla="*/ 886769 w 1695722"/>
                <a:gd name="connsiteY206" fmla="*/ 778841 h 2587905"/>
                <a:gd name="connsiteX207" fmla="*/ 896919 w 1695722"/>
                <a:gd name="connsiteY207" fmla="*/ 781548 h 2587905"/>
                <a:gd name="connsiteX208" fmla="*/ 914513 w 1695722"/>
                <a:gd name="connsiteY208" fmla="*/ 771398 h 2587905"/>
                <a:gd name="connsiteX209" fmla="*/ 907069 w 1695722"/>
                <a:gd name="connsiteY209" fmla="*/ 743655 h 2587905"/>
                <a:gd name="connsiteX210" fmla="*/ 893198 w 1695722"/>
                <a:gd name="connsiteY210" fmla="*/ 736212 h 2587905"/>
                <a:gd name="connsiteX211" fmla="*/ 785270 w 1695722"/>
                <a:gd name="connsiteY211" fmla="*/ 703393 h 2587905"/>
                <a:gd name="connsiteX212" fmla="*/ 762602 w 1695722"/>
                <a:gd name="connsiteY212" fmla="*/ 721325 h 2587905"/>
                <a:gd name="connsiteX213" fmla="*/ 780533 w 1695722"/>
                <a:gd name="connsiteY213" fmla="*/ 743993 h 2587905"/>
                <a:gd name="connsiteX214" fmla="*/ 874590 w 1695722"/>
                <a:gd name="connsiteY214" fmla="*/ 772413 h 2587905"/>
                <a:gd name="connsiteX215" fmla="*/ 745008 w 1695722"/>
                <a:gd name="connsiteY215" fmla="*/ 2547306 h 2587905"/>
                <a:gd name="connsiteX216" fmla="*/ 623885 w 1695722"/>
                <a:gd name="connsiteY216" fmla="*/ 2547306 h 2587905"/>
                <a:gd name="connsiteX217" fmla="*/ 603585 w 1695722"/>
                <a:gd name="connsiteY217" fmla="*/ 2567605 h 2587905"/>
                <a:gd name="connsiteX218" fmla="*/ 623885 w 1695722"/>
                <a:gd name="connsiteY218" fmla="*/ 2587905 h 2587905"/>
                <a:gd name="connsiteX219" fmla="*/ 745008 w 1695722"/>
                <a:gd name="connsiteY219" fmla="*/ 2587567 h 2587905"/>
                <a:gd name="connsiteX220" fmla="*/ 765308 w 1695722"/>
                <a:gd name="connsiteY220" fmla="*/ 2566929 h 2587905"/>
                <a:gd name="connsiteX221" fmla="*/ 745008 w 1695722"/>
                <a:gd name="connsiteY221" fmla="*/ 2547306 h 2587905"/>
                <a:gd name="connsiteX222" fmla="*/ 1648018 w 1695722"/>
                <a:gd name="connsiteY222" fmla="*/ 2373741 h 2587905"/>
                <a:gd name="connsiteX223" fmla="*/ 1623996 w 1695722"/>
                <a:gd name="connsiteY223" fmla="*/ 2389643 h 2587905"/>
                <a:gd name="connsiteX224" fmla="*/ 1603020 w 1695722"/>
                <a:gd name="connsiteY224" fmla="*/ 2460016 h 2587905"/>
                <a:gd name="connsiteX225" fmla="*/ 1578998 w 1695722"/>
                <a:gd name="connsiteY225" fmla="*/ 2472534 h 2587905"/>
                <a:gd name="connsiteX226" fmla="*/ 1567495 w 1695722"/>
                <a:gd name="connsiteY226" fmla="*/ 2498924 h 2587905"/>
                <a:gd name="connsiteX227" fmla="*/ 1586441 w 1695722"/>
                <a:gd name="connsiteY227" fmla="*/ 2511781 h 2587905"/>
                <a:gd name="connsiteX228" fmla="*/ 1593884 w 1695722"/>
                <a:gd name="connsiteY228" fmla="*/ 2510427 h 2587905"/>
                <a:gd name="connsiteX229" fmla="*/ 1627718 w 1695722"/>
                <a:gd name="connsiteY229" fmla="*/ 2492496 h 2587905"/>
                <a:gd name="connsiteX230" fmla="*/ 1663920 w 1695722"/>
                <a:gd name="connsiteY230" fmla="*/ 2398101 h 2587905"/>
                <a:gd name="connsiteX231" fmla="*/ 1648018 w 1695722"/>
                <a:gd name="connsiteY231" fmla="*/ 2373741 h 2587905"/>
                <a:gd name="connsiteX232" fmla="*/ 1671701 w 1695722"/>
                <a:gd name="connsiteY232" fmla="*/ 2133187 h 2587905"/>
                <a:gd name="connsiteX233" fmla="*/ 1650724 w 1695722"/>
                <a:gd name="connsiteY233" fmla="*/ 2152810 h 2587905"/>
                <a:gd name="connsiteX234" fmla="*/ 1641928 w 1695722"/>
                <a:gd name="connsiteY234" fmla="*/ 2271903 h 2587905"/>
                <a:gd name="connsiteX235" fmla="*/ 1659859 w 1695722"/>
                <a:gd name="connsiteY235" fmla="*/ 2294233 h 2587905"/>
                <a:gd name="connsiteX236" fmla="*/ 1662228 w 1695722"/>
                <a:gd name="connsiteY236" fmla="*/ 2294233 h 2587905"/>
                <a:gd name="connsiteX237" fmla="*/ 1682528 w 1695722"/>
                <a:gd name="connsiteY237" fmla="*/ 2275963 h 2587905"/>
                <a:gd name="connsiteX238" fmla="*/ 1691663 w 1695722"/>
                <a:gd name="connsiteY238" fmla="*/ 2153825 h 2587905"/>
                <a:gd name="connsiteX239" fmla="*/ 1671701 w 1695722"/>
                <a:gd name="connsiteY239" fmla="*/ 2133187 h 2587905"/>
                <a:gd name="connsiteX240" fmla="*/ 1552270 w 1695722"/>
                <a:gd name="connsiteY240" fmla="*/ 1841206 h 2587905"/>
                <a:gd name="connsiteX241" fmla="*/ 1429117 w 1695722"/>
                <a:gd name="connsiteY241" fmla="*/ 1845265 h 2587905"/>
                <a:gd name="connsiteX242" fmla="*/ 1410508 w 1695722"/>
                <a:gd name="connsiteY242" fmla="*/ 1867257 h 2587905"/>
                <a:gd name="connsiteX243" fmla="*/ 1430808 w 1695722"/>
                <a:gd name="connsiteY243" fmla="*/ 1885865 h 2587905"/>
                <a:gd name="connsiteX244" fmla="*/ 1432500 w 1695722"/>
                <a:gd name="connsiteY244" fmla="*/ 1885865 h 2587905"/>
                <a:gd name="connsiteX245" fmla="*/ 1551255 w 1695722"/>
                <a:gd name="connsiteY245" fmla="*/ 1881806 h 2587905"/>
                <a:gd name="connsiteX246" fmla="*/ 1572231 w 1695722"/>
                <a:gd name="connsiteY246" fmla="*/ 1862182 h 2587905"/>
                <a:gd name="connsiteX247" fmla="*/ 1552270 w 1695722"/>
                <a:gd name="connsiteY247" fmla="*/ 1841206 h 2587905"/>
                <a:gd name="connsiteX248" fmla="*/ 1465657 w 1695722"/>
                <a:gd name="connsiteY248" fmla="*/ 2500616 h 2587905"/>
                <a:gd name="connsiteX249" fmla="*/ 1346902 w 1695722"/>
                <a:gd name="connsiteY249" fmla="*/ 2516856 h 2587905"/>
                <a:gd name="connsiteX250" fmla="*/ 1328970 w 1695722"/>
                <a:gd name="connsiteY250" fmla="*/ 2539186 h 2587905"/>
                <a:gd name="connsiteX251" fmla="*/ 1349270 w 1695722"/>
                <a:gd name="connsiteY251" fmla="*/ 2557455 h 2587905"/>
                <a:gd name="connsiteX252" fmla="*/ 1351638 w 1695722"/>
                <a:gd name="connsiteY252" fmla="*/ 2557455 h 2587905"/>
                <a:gd name="connsiteX253" fmla="*/ 1472762 w 1695722"/>
                <a:gd name="connsiteY253" fmla="*/ 2540877 h 2587905"/>
                <a:gd name="connsiteX254" fmla="*/ 1489340 w 1695722"/>
                <a:gd name="connsiteY254" fmla="*/ 2517532 h 2587905"/>
                <a:gd name="connsiteX255" fmla="*/ 1465657 w 1695722"/>
                <a:gd name="connsiteY255" fmla="*/ 2500616 h 2587905"/>
                <a:gd name="connsiteX256" fmla="*/ 505469 w 1695722"/>
                <a:gd name="connsiteY256" fmla="*/ 1583396 h 2587905"/>
                <a:gd name="connsiteX257" fmla="*/ 412766 w 1695722"/>
                <a:gd name="connsiteY257" fmla="*/ 1661213 h 2587905"/>
                <a:gd name="connsiteX258" fmla="*/ 410398 w 1695722"/>
                <a:gd name="connsiteY258" fmla="*/ 1689971 h 2587905"/>
                <a:gd name="connsiteX259" fmla="*/ 425961 w 1695722"/>
                <a:gd name="connsiteY259" fmla="*/ 1697076 h 2587905"/>
                <a:gd name="connsiteX260" fmla="*/ 439156 w 1695722"/>
                <a:gd name="connsiteY260" fmla="*/ 1692339 h 2587905"/>
                <a:gd name="connsiteX261" fmla="*/ 531859 w 1695722"/>
                <a:gd name="connsiteY261" fmla="*/ 1614523 h 2587905"/>
                <a:gd name="connsiteX262" fmla="*/ 534565 w 1695722"/>
                <a:gd name="connsiteY262" fmla="*/ 1585765 h 2587905"/>
                <a:gd name="connsiteX263" fmla="*/ 505469 w 1695722"/>
                <a:gd name="connsiteY263" fmla="*/ 1583396 h 2587905"/>
                <a:gd name="connsiteX264" fmla="*/ 170858 w 1695722"/>
                <a:gd name="connsiteY264" fmla="*/ 1932555 h 2587905"/>
                <a:gd name="connsiteX265" fmla="*/ 167813 w 1695722"/>
                <a:gd name="connsiteY265" fmla="*/ 1904812 h 2587905"/>
                <a:gd name="connsiteX266" fmla="*/ 138378 w 1695722"/>
                <a:gd name="connsiteY266" fmla="*/ 1908195 h 2587905"/>
                <a:gd name="connsiteX267" fmla="*/ 134657 w 1695722"/>
                <a:gd name="connsiteY267" fmla="*/ 1912594 h 2587905"/>
                <a:gd name="connsiteX268" fmla="*/ 69358 w 1695722"/>
                <a:gd name="connsiteY268" fmla="*/ 2009357 h 2587905"/>
                <a:gd name="connsiteX269" fmla="*/ 77816 w 1695722"/>
                <a:gd name="connsiteY269" fmla="*/ 2036762 h 2587905"/>
                <a:gd name="connsiteX270" fmla="*/ 87290 w 1695722"/>
                <a:gd name="connsiteY270" fmla="*/ 2039130 h 2587905"/>
                <a:gd name="connsiteX271" fmla="*/ 105221 w 1695722"/>
                <a:gd name="connsiteY271" fmla="*/ 2028304 h 2587905"/>
                <a:gd name="connsiteX272" fmla="*/ 165445 w 1695722"/>
                <a:gd name="connsiteY272" fmla="*/ 1938645 h 2587905"/>
                <a:gd name="connsiteX273" fmla="*/ 170858 w 1695722"/>
                <a:gd name="connsiteY273" fmla="*/ 1932555 h 2587905"/>
                <a:gd name="connsiteX274" fmla="*/ 262546 w 1695722"/>
                <a:gd name="connsiteY274" fmla="*/ 2535802 h 2587905"/>
                <a:gd name="connsiteX275" fmla="*/ 143791 w 1695722"/>
                <a:gd name="connsiteY275" fmla="*/ 2523961 h 2587905"/>
                <a:gd name="connsiteX276" fmla="*/ 120785 w 1695722"/>
                <a:gd name="connsiteY276" fmla="*/ 2541216 h 2587905"/>
                <a:gd name="connsiteX277" fmla="*/ 138040 w 1695722"/>
                <a:gd name="connsiteY277" fmla="*/ 2564222 h 2587905"/>
                <a:gd name="connsiteX278" fmla="*/ 259840 w 1695722"/>
                <a:gd name="connsiteY278" fmla="*/ 2576402 h 2587905"/>
                <a:gd name="connsiteX279" fmla="*/ 261193 w 1695722"/>
                <a:gd name="connsiteY279" fmla="*/ 2576402 h 2587905"/>
                <a:gd name="connsiteX280" fmla="*/ 281493 w 1695722"/>
                <a:gd name="connsiteY280" fmla="*/ 2557455 h 2587905"/>
                <a:gd name="connsiteX281" fmla="*/ 262546 w 1695722"/>
                <a:gd name="connsiteY281" fmla="*/ 2535802 h 2587905"/>
                <a:gd name="connsiteX282" fmla="*/ 23007 w 1695722"/>
                <a:gd name="connsiteY282" fmla="*/ 2351073 h 2587905"/>
                <a:gd name="connsiteX283" fmla="*/ 4737 w 1695722"/>
                <a:gd name="connsiteY283" fmla="*/ 2373403 h 2587905"/>
                <a:gd name="connsiteX284" fmla="*/ 26728 w 1695722"/>
                <a:gd name="connsiteY284" fmla="*/ 2495202 h 2587905"/>
                <a:gd name="connsiteX285" fmla="*/ 46352 w 1695722"/>
                <a:gd name="connsiteY285" fmla="*/ 2510427 h 2587905"/>
                <a:gd name="connsiteX286" fmla="*/ 51427 w 1695722"/>
                <a:gd name="connsiteY286" fmla="*/ 2509751 h 2587905"/>
                <a:gd name="connsiteX287" fmla="*/ 65975 w 1695722"/>
                <a:gd name="connsiteY287" fmla="*/ 2485052 h 2587905"/>
                <a:gd name="connsiteX288" fmla="*/ 44998 w 1695722"/>
                <a:gd name="connsiteY288" fmla="*/ 2369343 h 2587905"/>
                <a:gd name="connsiteX289" fmla="*/ 23007 w 1695722"/>
                <a:gd name="connsiteY289" fmla="*/ 2351073 h 2587905"/>
                <a:gd name="connsiteX290" fmla="*/ 320062 w 1695722"/>
                <a:gd name="connsiteY290" fmla="*/ 1739367 h 2587905"/>
                <a:gd name="connsiteX291" fmla="*/ 228374 w 1695722"/>
                <a:gd name="connsiteY291" fmla="*/ 1819552 h 2587905"/>
                <a:gd name="connsiteX292" fmla="*/ 227021 w 1695722"/>
                <a:gd name="connsiteY292" fmla="*/ 1848311 h 2587905"/>
                <a:gd name="connsiteX293" fmla="*/ 242246 w 1695722"/>
                <a:gd name="connsiteY293" fmla="*/ 1855077 h 2587905"/>
                <a:gd name="connsiteX294" fmla="*/ 255779 w 1695722"/>
                <a:gd name="connsiteY294" fmla="*/ 1850002 h 2587905"/>
                <a:gd name="connsiteX295" fmla="*/ 346453 w 1695722"/>
                <a:gd name="connsiteY295" fmla="*/ 1770494 h 2587905"/>
                <a:gd name="connsiteX296" fmla="*/ 348821 w 1695722"/>
                <a:gd name="connsiteY296" fmla="*/ 1741736 h 2587905"/>
                <a:gd name="connsiteX297" fmla="*/ 320062 w 1695722"/>
                <a:gd name="connsiteY297" fmla="*/ 1739367 h 2587905"/>
                <a:gd name="connsiteX298" fmla="*/ 682755 w 1695722"/>
                <a:gd name="connsiteY298" fmla="*/ 728092 h 2587905"/>
                <a:gd name="connsiteX299" fmla="*/ 658057 w 1695722"/>
                <a:gd name="connsiteY299" fmla="*/ 713543 h 2587905"/>
                <a:gd name="connsiteX300" fmla="*/ 541332 w 1695722"/>
                <a:gd name="connsiteY300" fmla="*/ 759218 h 2587905"/>
                <a:gd name="connsiteX301" fmla="*/ 532535 w 1695722"/>
                <a:gd name="connsiteY301" fmla="*/ 786623 h 2587905"/>
                <a:gd name="connsiteX302" fmla="*/ 550467 w 1695722"/>
                <a:gd name="connsiteY302" fmla="*/ 797788 h 2587905"/>
                <a:gd name="connsiteX303" fmla="*/ 559602 w 1695722"/>
                <a:gd name="connsiteY303" fmla="*/ 795420 h 2587905"/>
                <a:gd name="connsiteX304" fmla="*/ 667530 w 1695722"/>
                <a:gd name="connsiteY304" fmla="*/ 753128 h 2587905"/>
                <a:gd name="connsiteX305" fmla="*/ 682755 w 1695722"/>
                <a:gd name="connsiteY305" fmla="*/ 728092 h 2587905"/>
                <a:gd name="connsiteX306" fmla="*/ 463854 w 1695722"/>
                <a:gd name="connsiteY306" fmla="*/ 827900 h 2587905"/>
                <a:gd name="connsiteX307" fmla="*/ 435772 w 1695722"/>
                <a:gd name="connsiteY307" fmla="*/ 822486 h 2587905"/>
                <a:gd name="connsiteX308" fmla="*/ 336641 w 1695722"/>
                <a:gd name="connsiteY308" fmla="*/ 893875 h 2587905"/>
                <a:gd name="connsiteX309" fmla="*/ 332581 w 1695722"/>
                <a:gd name="connsiteY309" fmla="*/ 922294 h 2587905"/>
                <a:gd name="connsiteX310" fmla="*/ 348821 w 1695722"/>
                <a:gd name="connsiteY310" fmla="*/ 930414 h 2587905"/>
                <a:gd name="connsiteX311" fmla="*/ 361001 w 1695722"/>
                <a:gd name="connsiteY311" fmla="*/ 926354 h 2587905"/>
                <a:gd name="connsiteX312" fmla="*/ 458441 w 1695722"/>
                <a:gd name="connsiteY312" fmla="*/ 856320 h 2587905"/>
                <a:gd name="connsiteX313" fmla="*/ 463854 w 1695722"/>
                <a:gd name="connsiteY313" fmla="*/ 827900 h 2587905"/>
                <a:gd name="connsiteX314" fmla="*/ 21653 w 1695722"/>
                <a:gd name="connsiteY314" fmla="*/ 2270550 h 2587905"/>
                <a:gd name="connsiteX315" fmla="*/ 23007 w 1695722"/>
                <a:gd name="connsiteY315" fmla="*/ 2270550 h 2587905"/>
                <a:gd name="connsiteX316" fmla="*/ 43307 w 1695722"/>
                <a:gd name="connsiteY316" fmla="*/ 2251603 h 2587905"/>
                <a:gd name="connsiteX317" fmla="*/ 62592 w 1695722"/>
                <a:gd name="connsiteY317" fmla="*/ 2136570 h 2587905"/>
                <a:gd name="connsiteX318" fmla="*/ 48382 w 1695722"/>
                <a:gd name="connsiteY318" fmla="*/ 2111533 h 2587905"/>
                <a:gd name="connsiteX319" fmla="*/ 23345 w 1695722"/>
                <a:gd name="connsiteY319" fmla="*/ 2125743 h 2587905"/>
                <a:gd name="connsiteX320" fmla="*/ 2707 w 1695722"/>
                <a:gd name="connsiteY320" fmla="*/ 2248558 h 2587905"/>
                <a:gd name="connsiteX321" fmla="*/ 21653 w 1695722"/>
                <a:gd name="connsiteY321" fmla="*/ 2270550 h 2587905"/>
                <a:gd name="connsiteX322" fmla="*/ 624224 w 1695722"/>
                <a:gd name="connsiteY322" fmla="*/ 1536368 h 2587905"/>
                <a:gd name="connsiteX323" fmla="*/ 716588 w 1695722"/>
                <a:gd name="connsiteY323" fmla="*/ 1457537 h 2587905"/>
                <a:gd name="connsiteX324" fmla="*/ 718618 w 1695722"/>
                <a:gd name="connsiteY324" fmla="*/ 1428778 h 2587905"/>
                <a:gd name="connsiteX325" fmla="*/ 689860 w 1695722"/>
                <a:gd name="connsiteY325" fmla="*/ 1426748 h 2587905"/>
                <a:gd name="connsiteX326" fmla="*/ 597834 w 1695722"/>
                <a:gd name="connsiteY326" fmla="*/ 1505241 h 2587905"/>
                <a:gd name="connsiteX327" fmla="*/ 595465 w 1695722"/>
                <a:gd name="connsiteY327" fmla="*/ 1534000 h 2587905"/>
                <a:gd name="connsiteX328" fmla="*/ 611028 w 1695722"/>
                <a:gd name="connsiteY328" fmla="*/ 1541105 h 2587905"/>
                <a:gd name="connsiteX329" fmla="*/ 624224 w 1695722"/>
                <a:gd name="connsiteY329" fmla="*/ 1536368 h 2587905"/>
                <a:gd name="connsiteX330" fmla="*/ 503439 w 1695722"/>
                <a:gd name="connsiteY330" fmla="*/ 2545952 h 2587905"/>
                <a:gd name="connsiteX331" fmla="*/ 382993 w 1695722"/>
                <a:gd name="connsiteY331" fmla="*/ 2542231 h 2587905"/>
                <a:gd name="connsiteX332" fmla="*/ 361678 w 1695722"/>
                <a:gd name="connsiteY332" fmla="*/ 2561854 h 2587905"/>
                <a:gd name="connsiteX333" fmla="*/ 381301 w 1695722"/>
                <a:gd name="connsiteY333" fmla="*/ 2583169 h 2587905"/>
                <a:gd name="connsiteX334" fmla="*/ 503101 w 1695722"/>
                <a:gd name="connsiteY334" fmla="*/ 2586890 h 2587905"/>
                <a:gd name="connsiteX335" fmla="*/ 523401 w 1695722"/>
                <a:gd name="connsiteY335" fmla="*/ 2566929 h 2587905"/>
                <a:gd name="connsiteX336" fmla="*/ 503439 w 1695722"/>
                <a:gd name="connsiteY336" fmla="*/ 2545952 h 25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1695722" h="2587905">
                  <a:moveTo>
                    <a:pt x="1073191" y="1889249"/>
                  </a:moveTo>
                  <a:cubicBezTo>
                    <a:pt x="1077927" y="1881806"/>
                    <a:pt x="1077589" y="1871994"/>
                    <a:pt x="1071499" y="1865227"/>
                  </a:cubicBezTo>
                  <a:cubicBezTo>
                    <a:pt x="1064056" y="1856769"/>
                    <a:pt x="1051538" y="1855754"/>
                    <a:pt x="1042741" y="1862859"/>
                  </a:cubicBezTo>
                  <a:cubicBezTo>
                    <a:pt x="1027177" y="1876392"/>
                    <a:pt x="1011614" y="1889587"/>
                    <a:pt x="996728" y="1903120"/>
                  </a:cubicBezTo>
                  <a:cubicBezTo>
                    <a:pt x="989961" y="1908872"/>
                    <a:pt x="987931" y="1918684"/>
                    <a:pt x="991653" y="1926804"/>
                  </a:cubicBezTo>
                  <a:cubicBezTo>
                    <a:pt x="995036" y="1934247"/>
                    <a:pt x="1002141" y="1938645"/>
                    <a:pt x="1010261" y="1938645"/>
                  </a:cubicBezTo>
                  <a:cubicBezTo>
                    <a:pt x="1011276" y="1938645"/>
                    <a:pt x="1011952" y="1938645"/>
                    <a:pt x="1012968" y="1938645"/>
                  </a:cubicBezTo>
                  <a:cubicBezTo>
                    <a:pt x="1018719" y="1937969"/>
                    <a:pt x="1073529" y="1929849"/>
                    <a:pt x="1073529" y="1929849"/>
                  </a:cubicBezTo>
                  <a:cubicBezTo>
                    <a:pt x="1084694" y="1928157"/>
                    <a:pt x="1092138" y="1918007"/>
                    <a:pt x="1090784" y="1906842"/>
                  </a:cubicBezTo>
                  <a:cubicBezTo>
                    <a:pt x="1089093" y="1897031"/>
                    <a:pt x="1081649" y="1890264"/>
                    <a:pt x="1073191" y="1889249"/>
                  </a:cubicBezTo>
                  <a:close/>
                  <a:moveTo>
                    <a:pt x="752113" y="47367"/>
                  </a:moveTo>
                  <a:cubicBezTo>
                    <a:pt x="752790" y="47367"/>
                    <a:pt x="753805" y="47367"/>
                    <a:pt x="754482" y="47367"/>
                  </a:cubicBezTo>
                  <a:cubicBezTo>
                    <a:pt x="785270" y="43983"/>
                    <a:pt x="817411" y="41615"/>
                    <a:pt x="849892" y="40938"/>
                  </a:cubicBezTo>
                  <a:lnTo>
                    <a:pt x="872898" y="40600"/>
                  </a:lnTo>
                  <a:cubicBezTo>
                    <a:pt x="884063" y="40600"/>
                    <a:pt x="892860" y="31465"/>
                    <a:pt x="892860" y="20300"/>
                  </a:cubicBezTo>
                  <a:cubicBezTo>
                    <a:pt x="892860" y="9135"/>
                    <a:pt x="883386" y="0"/>
                    <a:pt x="872221" y="0"/>
                  </a:cubicBezTo>
                  <a:lnTo>
                    <a:pt x="849215" y="338"/>
                  </a:lnTo>
                  <a:cubicBezTo>
                    <a:pt x="815720" y="1015"/>
                    <a:pt x="782225" y="3383"/>
                    <a:pt x="750083" y="6767"/>
                  </a:cubicBezTo>
                  <a:cubicBezTo>
                    <a:pt x="738918" y="8120"/>
                    <a:pt x="730798" y="18270"/>
                    <a:pt x="732152" y="29435"/>
                  </a:cubicBezTo>
                  <a:cubicBezTo>
                    <a:pt x="733167" y="39923"/>
                    <a:pt x="741963" y="47367"/>
                    <a:pt x="752113" y="47367"/>
                  </a:cubicBezTo>
                  <a:close/>
                  <a:moveTo>
                    <a:pt x="518326" y="105221"/>
                  </a:moveTo>
                  <a:cubicBezTo>
                    <a:pt x="520694" y="105221"/>
                    <a:pt x="523401" y="104883"/>
                    <a:pt x="525769" y="103868"/>
                  </a:cubicBezTo>
                  <a:cubicBezTo>
                    <a:pt x="561632" y="89658"/>
                    <a:pt x="599525" y="77478"/>
                    <a:pt x="638095" y="68005"/>
                  </a:cubicBezTo>
                  <a:cubicBezTo>
                    <a:pt x="648922" y="65298"/>
                    <a:pt x="655689" y="54472"/>
                    <a:pt x="652982" y="43307"/>
                  </a:cubicBezTo>
                  <a:cubicBezTo>
                    <a:pt x="650275" y="32480"/>
                    <a:pt x="639448" y="25713"/>
                    <a:pt x="628284" y="28420"/>
                  </a:cubicBezTo>
                  <a:cubicBezTo>
                    <a:pt x="587684" y="38232"/>
                    <a:pt x="548099" y="51088"/>
                    <a:pt x="510544" y="65975"/>
                  </a:cubicBezTo>
                  <a:cubicBezTo>
                    <a:pt x="500056" y="70035"/>
                    <a:pt x="494981" y="81876"/>
                    <a:pt x="499040" y="92365"/>
                  </a:cubicBezTo>
                  <a:cubicBezTo>
                    <a:pt x="502424" y="100485"/>
                    <a:pt x="510206" y="105221"/>
                    <a:pt x="518326" y="105221"/>
                  </a:cubicBezTo>
                  <a:close/>
                  <a:moveTo>
                    <a:pt x="960526" y="1206832"/>
                  </a:moveTo>
                  <a:cubicBezTo>
                    <a:pt x="967631" y="1206832"/>
                    <a:pt x="974398" y="1203110"/>
                    <a:pt x="978119" y="1196682"/>
                  </a:cubicBezTo>
                  <a:cubicBezTo>
                    <a:pt x="1000788" y="1158112"/>
                    <a:pt x="1017704" y="1119204"/>
                    <a:pt x="1028531" y="1081649"/>
                  </a:cubicBezTo>
                  <a:cubicBezTo>
                    <a:pt x="1031576" y="1070822"/>
                    <a:pt x="1025486" y="1059657"/>
                    <a:pt x="1014659" y="1056612"/>
                  </a:cubicBezTo>
                  <a:cubicBezTo>
                    <a:pt x="1003494" y="1053568"/>
                    <a:pt x="992668" y="1059657"/>
                    <a:pt x="989623" y="1070484"/>
                  </a:cubicBezTo>
                  <a:cubicBezTo>
                    <a:pt x="979473" y="1104994"/>
                    <a:pt x="963909" y="1140519"/>
                    <a:pt x="943271" y="1176382"/>
                  </a:cubicBezTo>
                  <a:cubicBezTo>
                    <a:pt x="937519" y="1186194"/>
                    <a:pt x="940903" y="1198374"/>
                    <a:pt x="950714" y="1204125"/>
                  </a:cubicBezTo>
                  <a:cubicBezTo>
                    <a:pt x="953421" y="1206156"/>
                    <a:pt x="956805" y="1206832"/>
                    <a:pt x="960526" y="1206832"/>
                  </a:cubicBezTo>
                  <a:close/>
                  <a:moveTo>
                    <a:pt x="46690" y="856658"/>
                  </a:moveTo>
                  <a:cubicBezTo>
                    <a:pt x="50073" y="856658"/>
                    <a:pt x="53118" y="855981"/>
                    <a:pt x="56163" y="854290"/>
                  </a:cubicBezTo>
                  <a:cubicBezTo>
                    <a:pt x="65975" y="848876"/>
                    <a:pt x="69696" y="836696"/>
                    <a:pt x="64621" y="826885"/>
                  </a:cubicBezTo>
                  <a:cubicBezTo>
                    <a:pt x="48720" y="797111"/>
                    <a:pt x="40600" y="765308"/>
                    <a:pt x="40600" y="732828"/>
                  </a:cubicBezTo>
                  <a:cubicBezTo>
                    <a:pt x="40600" y="728768"/>
                    <a:pt x="40600" y="725047"/>
                    <a:pt x="40938" y="720987"/>
                  </a:cubicBezTo>
                  <a:cubicBezTo>
                    <a:pt x="41615" y="709822"/>
                    <a:pt x="32819" y="700348"/>
                    <a:pt x="21653" y="699672"/>
                  </a:cubicBezTo>
                  <a:cubicBezTo>
                    <a:pt x="10827" y="698657"/>
                    <a:pt x="1015" y="707792"/>
                    <a:pt x="338" y="718957"/>
                  </a:cubicBezTo>
                  <a:cubicBezTo>
                    <a:pt x="0" y="723693"/>
                    <a:pt x="0" y="728430"/>
                    <a:pt x="0" y="732828"/>
                  </a:cubicBezTo>
                  <a:cubicBezTo>
                    <a:pt x="0" y="771398"/>
                    <a:pt x="9812" y="810645"/>
                    <a:pt x="28758" y="846170"/>
                  </a:cubicBezTo>
                  <a:cubicBezTo>
                    <a:pt x="32480" y="852598"/>
                    <a:pt x="39246" y="856658"/>
                    <a:pt x="46690" y="856658"/>
                  </a:cubicBezTo>
                  <a:close/>
                  <a:moveTo>
                    <a:pt x="147175" y="403969"/>
                  </a:moveTo>
                  <a:cubicBezTo>
                    <a:pt x="153603" y="403969"/>
                    <a:pt x="160031" y="400924"/>
                    <a:pt x="164091" y="395172"/>
                  </a:cubicBezTo>
                  <a:cubicBezTo>
                    <a:pt x="186083" y="362692"/>
                    <a:pt x="210781" y="331566"/>
                    <a:pt x="237171" y="302808"/>
                  </a:cubicBezTo>
                  <a:cubicBezTo>
                    <a:pt x="244615" y="294688"/>
                    <a:pt x="244276" y="281831"/>
                    <a:pt x="235818" y="274049"/>
                  </a:cubicBezTo>
                  <a:cubicBezTo>
                    <a:pt x="227360" y="266606"/>
                    <a:pt x="214841" y="266944"/>
                    <a:pt x="207060" y="275403"/>
                  </a:cubicBezTo>
                  <a:cubicBezTo>
                    <a:pt x="179316" y="305514"/>
                    <a:pt x="153265" y="338333"/>
                    <a:pt x="130258" y="372504"/>
                  </a:cubicBezTo>
                  <a:cubicBezTo>
                    <a:pt x="123830" y="381639"/>
                    <a:pt x="126536" y="394496"/>
                    <a:pt x="135671" y="400586"/>
                  </a:cubicBezTo>
                  <a:cubicBezTo>
                    <a:pt x="139055" y="402616"/>
                    <a:pt x="143115" y="403969"/>
                    <a:pt x="147175" y="403969"/>
                  </a:cubicBezTo>
                  <a:close/>
                  <a:moveTo>
                    <a:pt x="310251" y="226683"/>
                  </a:moveTo>
                  <a:cubicBezTo>
                    <a:pt x="314649" y="226683"/>
                    <a:pt x="319386" y="225329"/>
                    <a:pt x="323108" y="222284"/>
                  </a:cubicBezTo>
                  <a:cubicBezTo>
                    <a:pt x="353557" y="197586"/>
                    <a:pt x="386376" y="175256"/>
                    <a:pt x="420209" y="155633"/>
                  </a:cubicBezTo>
                  <a:cubicBezTo>
                    <a:pt x="430021" y="149881"/>
                    <a:pt x="433066" y="137701"/>
                    <a:pt x="427652" y="127890"/>
                  </a:cubicBezTo>
                  <a:cubicBezTo>
                    <a:pt x="421901" y="118078"/>
                    <a:pt x="409382" y="114695"/>
                    <a:pt x="399909" y="120446"/>
                  </a:cubicBezTo>
                  <a:cubicBezTo>
                    <a:pt x="364384" y="141085"/>
                    <a:pt x="329874" y="164768"/>
                    <a:pt x="297733" y="190481"/>
                  </a:cubicBezTo>
                  <a:cubicBezTo>
                    <a:pt x="288936" y="197586"/>
                    <a:pt x="287583" y="210443"/>
                    <a:pt x="294688" y="218901"/>
                  </a:cubicBezTo>
                  <a:cubicBezTo>
                    <a:pt x="298410" y="223976"/>
                    <a:pt x="304161" y="226683"/>
                    <a:pt x="310251" y="226683"/>
                  </a:cubicBezTo>
                  <a:close/>
                  <a:moveTo>
                    <a:pt x="234126" y="979811"/>
                  </a:moveTo>
                  <a:lnTo>
                    <a:pt x="241908" y="979473"/>
                  </a:lnTo>
                  <a:cubicBezTo>
                    <a:pt x="253073" y="978796"/>
                    <a:pt x="261869" y="969323"/>
                    <a:pt x="261193" y="958158"/>
                  </a:cubicBezTo>
                  <a:cubicBezTo>
                    <a:pt x="260516" y="946993"/>
                    <a:pt x="252058" y="937181"/>
                    <a:pt x="239878" y="938873"/>
                  </a:cubicBezTo>
                  <a:lnTo>
                    <a:pt x="234126" y="938873"/>
                  </a:lnTo>
                  <a:cubicBezTo>
                    <a:pt x="202323" y="938873"/>
                    <a:pt x="169166" y="928046"/>
                    <a:pt x="138378" y="907746"/>
                  </a:cubicBezTo>
                  <a:cubicBezTo>
                    <a:pt x="128905" y="901656"/>
                    <a:pt x="116386" y="904024"/>
                    <a:pt x="110296" y="913498"/>
                  </a:cubicBezTo>
                  <a:cubicBezTo>
                    <a:pt x="104207" y="922971"/>
                    <a:pt x="106575" y="935489"/>
                    <a:pt x="116048" y="941579"/>
                  </a:cubicBezTo>
                  <a:cubicBezTo>
                    <a:pt x="153603" y="966616"/>
                    <a:pt x="194541" y="979811"/>
                    <a:pt x="234126" y="979811"/>
                  </a:cubicBezTo>
                  <a:close/>
                  <a:moveTo>
                    <a:pt x="37555" y="620502"/>
                  </a:moveTo>
                  <a:cubicBezTo>
                    <a:pt x="39585" y="621179"/>
                    <a:pt x="41277" y="621179"/>
                    <a:pt x="43307" y="621179"/>
                  </a:cubicBezTo>
                  <a:cubicBezTo>
                    <a:pt x="52103" y="621179"/>
                    <a:pt x="60223" y="615427"/>
                    <a:pt x="62930" y="606630"/>
                  </a:cubicBezTo>
                  <a:cubicBezTo>
                    <a:pt x="73757" y="569752"/>
                    <a:pt x="87966" y="532874"/>
                    <a:pt x="105221" y="497010"/>
                  </a:cubicBezTo>
                  <a:cubicBezTo>
                    <a:pt x="109958" y="486861"/>
                    <a:pt x="105898" y="474681"/>
                    <a:pt x="95748" y="469944"/>
                  </a:cubicBezTo>
                  <a:cubicBezTo>
                    <a:pt x="85937" y="465207"/>
                    <a:pt x="73418" y="469267"/>
                    <a:pt x="68682" y="479417"/>
                  </a:cubicBezTo>
                  <a:cubicBezTo>
                    <a:pt x="50412" y="517310"/>
                    <a:pt x="35525" y="556557"/>
                    <a:pt x="24022" y="595127"/>
                  </a:cubicBezTo>
                  <a:cubicBezTo>
                    <a:pt x="20638" y="605954"/>
                    <a:pt x="26728" y="617457"/>
                    <a:pt x="37555" y="620502"/>
                  </a:cubicBezTo>
                  <a:close/>
                  <a:moveTo>
                    <a:pt x="990638" y="48043"/>
                  </a:moveTo>
                  <a:cubicBezTo>
                    <a:pt x="1030561" y="53118"/>
                    <a:pt x="1069131" y="60900"/>
                    <a:pt x="1106009" y="71388"/>
                  </a:cubicBezTo>
                  <a:cubicBezTo>
                    <a:pt x="1108039" y="72065"/>
                    <a:pt x="1109731" y="72065"/>
                    <a:pt x="1111422" y="72065"/>
                  </a:cubicBezTo>
                  <a:cubicBezTo>
                    <a:pt x="1120219" y="72065"/>
                    <a:pt x="1128339" y="66313"/>
                    <a:pt x="1131046" y="57178"/>
                  </a:cubicBezTo>
                  <a:cubicBezTo>
                    <a:pt x="1134091" y="46352"/>
                    <a:pt x="1127662" y="35187"/>
                    <a:pt x="1116836" y="32142"/>
                  </a:cubicBezTo>
                  <a:cubicBezTo>
                    <a:pt x="1078266" y="21315"/>
                    <a:pt x="1037327" y="12857"/>
                    <a:pt x="995713" y="7782"/>
                  </a:cubicBezTo>
                  <a:cubicBezTo>
                    <a:pt x="984548" y="6428"/>
                    <a:pt x="974398" y="14210"/>
                    <a:pt x="973044" y="25375"/>
                  </a:cubicBezTo>
                  <a:cubicBezTo>
                    <a:pt x="971691" y="36540"/>
                    <a:pt x="979473" y="46690"/>
                    <a:pt x="990638" y="48043"/>
                  </a:cubicBezTo>
                  <a:close/>
                  <a:moveTo>
                    <a:pt x="1001803" y="958496"/>
                  </a:moveTo>
                  <a:cubicBezTo>
                    <a:pt x="1002818" y="968984"/>
                    <a:pt x="1011614" y="977104"/>
                    <a:pt x="1022102" y="977104"/>
                  </a:cubicBezTo>
                  <a:lnTo>
                    <a:pt x="1023794" y="977104"/>
                  </a:lnTo>
                  <a:cubicBezTo>
                    <a:pt x="1034959" y="976089"/>
                    <a:pt x="1043418" y="966278"/>
                    <a:pt x="1042402" y="955113"/>
                  </a:cubicBezTo>
                  <a:cubicBezTo>
                    <a:pt x="1038681" y="909776"/>
                    <a:pt x="1024809" y="868500"/>
                    <a:pt x="1001464" y="832298"/>
                  </a:cubicBezTo>
                  <a:cubicBezTo>
                    <a:pt x="995375" y="822825"/>
                    <a:pt x="982856" y="820118"/>
                    <a:pt x="973383" y="826208"/>
                  </a:cubicBezTo>
                  <a:cubicBezTo>
                    <a:pt x="963909" y="832298"/>
                    <a:pt x="961203" y="844816"/>
                    <a:pt x="967293" y="854290"/>
                  </a:cubicBezTo>
                  <a:cubicBezTo>
                    <a:pt x="986916" y="884740"/>
                    <a:pt x="998758" y="919926"/>
                    <a:pt x="1001803" y="958496"/>
                  </a:cubicBezTo>
                  <a:close/>
                  <a:moveTo>
                    <a:pt x="1152361" y="1817522"/>
                  </a:moveTo>
                  <a:cubicBezTo>
                    <a:pt x="1157097" y="1817522"/>
                    <a:pt x="1161496" y="1815831"/>
                    <a:pt x="1165217" y="1812786"/>
                  </a:cubicBezTo>
                  <a:cubicBezTo>
                    <a:pt x="1196005" y="1787072"/>
                    <a:pt x="1226794" y="1761021"/>
                    <a:pt x="1257582" y="1733954"/>
                  </a:cubicBezTo>
                  <a:cubicBezTo>
                    <a:pt x="1266041" y="1726511"/>
                    <a:pt x="1267055" y="1713654"/>
                    <a:pt x="1259612" y="1705196"/>
                  </a:cubicBezTo>
                  <a:cubicBezTo>
                    <a:pt x="1252169" y="1696738"/>
                    <a:pt x="1239312" y="1696061"/>
                    <a:pt x="1230854" y="1703166"/>
                  </a:cubicBezTo>
                  <a:cubicBezTo>
                    <a:pt x="1200404" y="1729894"/>
                    <a:pt x="1169616" y="1755946"/>
                    <a:pt x="1139166" y="1781321"/>
                  </a:cubicBezTo>
                  <a:cubicBezTo>
                    <a:pt x="1130708" y="1788426"/>
                    <a:pt x="1129354" y="1801282"/>
                    <a:pt x="1136459" y="1810079"/>
                  </a:cubicBezTo>
                  <a:cubicBezTo>
                    <a:pt x="1140519" y="1814816"/>
                    <a:pt x="1146271" y="1817522"/>
                    <a:pt x="1152361" y="1817522"/>
                  </a:cubicBezTo>
                  <a:close/>
                  <a:moveTo>
                    <a:pt x="1675423" y="870530"/>
                  </a:moveTo>
                  <a:cubicBezTo>
                    <a:pt x="1664258" y="870530"/>
                    <a:pt x="1655123" y="879665"/>
                    <a:pt x="1655123" y="890830"/>
                  </a:cubicBezTo>
                  <a:cubicBezTo>
                    <a:pt x="1655123" y="931091"/>
                    <a:pt x="1652754" y="971014"/>
                    <a:pt x="1648356" y="1009246"/>
                  </a:cubicBezTo>
                  <a:cubicBezTo>
                    <a:pt x="1647003" y="1020411"/>
                    <a:pt x="1655123" y="1030561"/>
                    <a:pt x="1666288" y="1031576"/>
                  </a:cubicBezTo>
                  <a:cubicBezTo>
                    <a:pt x="1666965" y="1031576"/>
                    <a:pt x="1667979" y="1031576"/>
                    <a:pt x="1668656" y="1031576"/>
                  </a:cubicBezTo>
                  <a:cubicBezTo>
                    <a:pt x="1678806" y="1031576"/>
                    <a:pt x="1687603" y="1023794"/>
                    <a:pt x="1688956" y="1013644"/>
                  </a:cubicBezTo>
                  <a:cubicBezTo>
                    <a:pt x="1693354" y="974059"/>
                    <a:pt x="1695723" y="932444"/>
                    <a:pt x="1695723" y="890830"/>
                  </a:cubicBezTo>
                  <a:cubicBezTo>
                    <a:pt x="1695723" y="879665"/>
                    <a:pt x="1686588" y="870530"/>
                    <a:pt x="1675423" y="870530"/>
                  </a:cubicBezTo>
                  <a:close/>
                  <a:moveTo>
                    <a:pt x="1630086" y="655350"/>
                  </a:moveTo>
                  <a:cubicBezTo>
                    <a:pt x="1638883" y="693920"/>
                    <a:pt x="1645311" y="733167"/>
                    <a:pt x="1649033" y="772075"/>
                  </a:cubicBezTo>
                  <a:cubicBezTo>
                    <a:pt x="1650048" y="782563"/>
                    <a:pt x="1658845" y="790345"/>
                    <a:pt x="1669333" y="790345"/>
                  </a:cubicBezTo>
                  <a:lnTo>
                    <a:pt x="1671363" y="790345"/>
                  </a:lnTo>
                  <a:cubicBezTo>
                    <a:pt x="1682528" y="789330"/>
                    <a:pt x="1690648" y="779518"/>
                    <a:pt x="1689633" y="768015"/>
                  </a:cubicBezTo>
                  <a:cubicBezTo>
                    <a:pt x="1685573" y="727415"/>
                    <a:pt x="1679144" y="686477"/>
                    <a:pt x="1669671" y="646215"/>
                  </a:cubicBezTo>
                  <a:cubicBezTo>
                    <a:pt x="1666965" y="635388"/>
                    <a:pt x="1656476" y="628283"/>
                    <a:pt x="1645311" y="630990"/>
                  </a:cubicBezTo>
                  <a:cubicBezTo>
                    <a:pt x="1634484" y="633358"/>
                    <a:pt x="1627718" y="644185"/>
                    <a:pt x="1630086" y="655350"/>
                  </a:cubicBezTo>
                  <a:close/>
                  <a:moveTo>
                    <a:pt x="1652078" y="1110407"/>
                  </a:moveTo>
                  <a:cubicBezTo>
                    <a:pt x="1641251" y="1107701"/>
                    <a:pt x="1630086" y="1114467"/>
                    <a:pt x="1627379" y="1125294"/>
                  </a:cubicBezTo>
                  <a:cubicBezTo>
                    <a:pt x="1617906" y="1163526"/>
                    <a:pt x="1606065" y="1201419"/>
                    <a:pt x="1591516" y="1237959"/>
                  </a:cubicBezTo>
                  <a:cubicBezTo>
                    <a:pt x="1587456" y="1248447"/>
                    <a:pt x="1592531" y="1260289"/>
                    <a:pt x="1603020" y="1264349"/>
                  </a:cubicBezTo>
                  <a:cubicBezTo>
                    <a:pt x="1605388" y="1265364"/>
                    <a:pt x="1608095" y="1265702"/>
                    <a:pt x="1610463" y="1265702"/>
                  </a:cubicBezTo>
                  <a:cubicBezTo>
                    <a:pt x="1618583" y="1265702"/>
                    <a:pt x="1626365" y="1260965"/>
                    <a:pt x="1629409" y="1252845"/>
                  </a:cubicBezTo>
                  <a:cubicBezTo>
                    <a:pt x="1644296" y="1214614"/>
                    <a:pt x="1657153" y="1175029"/>
                    <a:pt x="1666626" y="1135106"/>
                  </a:cubicBezTo>
                  <a:cubicBezTo>
                    <a:pt x="1669671" y="1124279"/>
                    <a:pt x="1662904" y="1113114"/>
                    <a:pt x="1652078" y="1110407"/>
                  </a:cubicBezTo>
                  <a:close/>
                  <a:moveTo>
                    <a:pt x="1596253" y="542009"/>
                  </a:moveTo>
                  <a:cubicBezTo>
                    <a:pt x="1599298" y="550129"/>
                    <a:pt x="1607079" y="555204"/>
                    <a:pt x="1615200" y="555204"/>
                  </a:cubicBezTo>
                  <a:cubicBezTo>
                    <a:pt x="1617568" y="555204"/>
                    <a:pt x="1619936" y="554865"/>
                    <a:pt x="1622304" y="553850"/>
                  </a:cubicBezTo>
                  <a:cubicBezTo>
                    <a:pt x="1632793" y="550129"/>
                    <a:pt x="1638206" y="538287"/>
                    <a:pt x="1634146" y="527799"/>
                  </a:cubicBezTo>
                  <a:cubicBezTo>
                    <a:pt x="1619598" y="488890"/>
                    <a:pt x="1602681" y="450997"/>
                    <a:pt x="1583734" y="415134"/>
                  </a:cubicBezTo>
                  <a:cubicBezTo>
                    <a:pt x="1578321" y="405322"/>
                    <a:pt x="1566141" y="401601"/>
                    <a:pt x="1556330" y="406676"/>
                  </a:cubicBezTo>
                  <a:cubicBezTo>
                    <a:pt x="1546518" y="412089"/>
                    <a:pt x="1542796" y="424269"/>
                    <a:pt x="1547871" y="434081"/>
                  </a:cubicBezTo>
                  <a:cubicBezTo>
                    <a:pt x="1566480" y="468252"/>
                    <a:pt x="1582720" y="504454"/>
                    <a:pt x="1596253" y="542009"/>
                  </a:cubicBezTo>
                  <a:close/>
                  <a:moveTo>
                    <a:pt x="1318820" y="1651063"/>
                  </a:moveTo>
                  <a:cubicBezTo>
                    <a:pt x="1322880" y="1655123"/>
                    <a:pt x="1328293" y="1657153"/>
                    <a:pt x="1333368" y="1657153"/>
                  </a:cubicBezTo>
                  <a:cubicBezTo>
                    <a:pt x="1338443" y="1657153"/>
                    <a:pt x="1343518" y="1655123"/>
                    <a:pt x="1347579" y="1651401"/>
                  </a:cubicBezTo>
                  <a:cubicBezTo>
                    <a:pt x="1379043" y="1620951"/>
                    <a:pt x="1406787" y="1592193"/>
                    <a:pt x="1432838" y="1563096"/>
                  </a:cubicBezTo>
                  <a:cubicBezTo>
                    <a:pt x="1440282" y="1554638"/>
                    <a:pt x="1439605" y="1541781"/>
                    <a:pt x="1431147" y="1534338"/>
                  </a:cubicBezTo>
                  <a:cubicBezTo>
                    <a:pt x="1422688" y="1526895"/>
                    <a:pt x="1409832" y="1527571"/>
                    <a:pt x="1402388" y="1536030"/>
                  </a:cubicBezTo>
                  <a:cubicBezTo>
                    <a:pt x="1377352" y="1564450"/>
                    <a:pt x="1349947" y="1592531"/>
                    <a:pt x="1319497" y="1621966"/>
                  </a:cubicBezTo>
                  <a:cubicBezTo>
                    <a:pt x="1311377" y="1630086"/>
                    <a:pt x="1311039" y="1642943"/>
                    <a:pt x="1318820" y="1651063"/>
                  </a:cubicBezTo>
                  <a:close/>
                  <a:moveTo>
                    <a:pt x="1317805" y="170520"/>
                  </a:moveTo>
                  <a:cubicBezTo>
                    <a:pt x="1321189" y="172888"/>
                    <a:pt x="1325249" y="174241"/>
                    <a:pt x="1329309" y="174241"/>
                  </a:cubicBezTo>
                  <a:cubicBezTo>
                    <a:pt x="1335737" y="174241"/>
                    <a:pt x="1342165" y="171196"/>
                    <a:pt x="1345887" y="165445"/>
                  </a:cubicBezTo>
                  <a:cubicBezTo>
                    <a:pt x="1352315" y="156310"/>
                    <a:pt x="1349947" y="143453"/>
                    <a:pt x="1340812" y="137025"/>
                  </a:cubicBezTo>
                  <a:cubicBezTo>
                    <a:pt x="1306979" y="113680"/>
                    <a:pt x="1270777" y="92703"/>
                    <a:pt x="1233222" y="75110"/>
                  </a:cubicBezTo>
                  <a:cubicBezTo>
                    <a:pt x="1223072" y="70373"/>
                    <a:pt x="1210892" y="74771"/>
                    <a:pt x="1206155" y="84921"/>
                  </a:cubicBezTo>
                  <a:cubicBezTo>
                    <a:pt x="1201419" y="95071"/>
                    <a:pt x="1205817" y="107251"/>
                    <a:pt x="1215967" y="111988"/>
                  </a:cubicBezTo>
                  <a:cubicBezTo>
                    <a:pt x="1251830" y="128905"/>
                    <a:pt x="1286002" y="148528"/>
                    <a:pt x="1317805" y="170520"/>
                  </a:cubicBezTo>
                  <a:close/>
                  <a:moveTo>
                    <a:pt x="1481896" y="1472423"/>
                  </a:moveTo>
                  <a:cubicBezTo>
                    <a:pt x="1485618" y="1475130"/>
                    <a:pt x="1489678" y="1476145"/>
                    <a:pt x="1493738" y="1476145"/>
                  </a:cubicBezTo>
                  <a:cubicBezTo>
                    <a:pt x="1500167" y="1476145"/>
                    <a:pt x="1506257" y="1473100"/>
                    <a:pt x="1510316" y="1467686"/>
                  </a:cubicBezTo>
                  <a:cubicBezTo>
                    <a:pt x="1535015" y="1433853"/>
                    <a:pt x="1557345" y="1399005"/>
                    <a:pt x="1576968" y="1363818"/>
                  </a:cubicBezTo>
                  <a:cubicBezTo>
                    <a:pt x="1582381" y="1354007"/>
                    <a:pt x="1578998" y="1341489"/>
                    <a:pt x="1569186" y="1336075"/>
                  </a:cubicBezTo>
                  <a:cubicBezTo>
                    <a:pt x="1559375" y="1330662"/>
                    <a:pt x="1546857" y="1334045"/>
                    <a:pt x="1541443" y="1343857"/>
                  </a:cubicBezTo>
                  <a:cubicBezTo>
                    <a:pt x="1522835" y="1377352"/>
                    <a:pt x="1501182" y="1410847"/>
                    <a:pt x="1477498" y="1443665"/>
                  </a:cubicBezTo>
                  <a:cubicBezTo>
                    <a:pt x="1470732" y="1453138"/>
                    <a:pt x="1472762" y="1465995"/>
                    <a:pt x="1481896" y="1472423"/>
                  </a:cubicBezTo>
                  <a:close/>
                  <a:moveTo>
                    <a:pt x="1485280" y="334273"/>
                  </a:moveTo>
                  <a:cubicBezTo>
                    <a:pt x="1489340" y="339686"/>
                    <a:pt x="1495430" y="342392"/>
                    <a:pt x="1501520" y="342392"/>
                  </a:cubicBezTo>
                  <a:cubicBezTo>
                    <a:pt x="1505580" y="342392"/>
                    <a:pt x="1509978" y="341039"/>
                    <a:pt x="1513700" y="338333"/>
                  </a:cubicBezTo>
                  <a:cubicBezTo>
                    <a:pt x="1522835" y="331566"/>
                    <a:pt x="1524526" y="319048"/>
                    <a:pt x="1518098" y="309913"/>
                  </a:cubicBezTo>
                  <a:cubicBezTo>
                    <a:pt x="1493400" y="276418"/>
                    <a:pt x="1465995" y="244953"/>
                    <a:pt x="1436898" y="216194"/>
                  </a:cubicBezTo>
                  <a:cubicBezTo>
                    <a:pt x="1428778" y="208413"/>
                    <a:pt x="1415922" y="208413"/>
                    <a:pt x="1408140" y="216533"/>
                  </a:cubicBezTo>
                  <a:cubicBezTo>
                    <a:pt x="1400358" y="224653"/>
                    <a:pt x="1400358" y="237509"/>
                    <a:pt x="1408478" y="245291"/>
                  </a:cubicBezTo>
                  <a:cubicBezTo>
                    <a:pt x="1435883" y="272696"/>
                    <a:pt x="1461935" y="302469"/>
                    <a:pt x="1485280" y="334273"/>
                  </a:cubicBezTo>
                  <a:close/>
                  <a:moveTo>
                    <a:pt x="1670009" y="2052663"/>
                  </a:moveTo>
                  <a:lnTo>
                    <a:pt x="1671363" y="2052663"/>
                  </a:lnTo>
                  <a:cubicBezTo>
                    <a:pt x="1682528" y="2051987"/>
                    <a:pt x="1690986" y="2042175"/>
                    <a:pt x="1690309" y="2031010"/>
                  </a:cubicBezTo>
                  <a:cubicBezTo>
                    <a:pt x="1686926" y="1977892"/>
                    <a:pt x="1679483" y="1935939"/>
                    <a:pt x="1667979" y="1906165"/>
                  </a:cubicBezTo>
                  <a:cubicBezTo>
                    <a:pt x="1663920" y="1895677"/>
                    <a:pt x="1652078" y="1890602"/>
                    <a:pt x="1641590" y="1894662"/>
                  </a:cubicBezTo>
                  <a:cubicBezTo>
                    <a:pt x="1631101" y="1898722"/>
                    <a:pt x="1626026" y="1910564"/>
                    <a:pt x="1630086" y="1921052"/>
                  </a:cubicBezTo>
                  <a:cubicBezTo>
                    <a:pt x="1639898" y="1946765"/>
                    <a:pt x="1646665" y="1984659"/>
                    <a:pt x="1649709" y="2033717"/>
                  </a:cubicBezTo>
                  <a:cubicBezTo>
                    <a:pt x="1650386" y="2044543"/>
                    <a:pt x="1659521" y="2052663"/>
                    <a:pt x="1670009" y="2052663"/>
                  </a:cubicBezTo>
                  <a:close/>
                  <a:moveTo>
                    <a:pt x="986239" y="2541554"/>
                  </a:moveTo>
                  <a:cubicBezTo>
                    <a:pt x="946316" y="2542907"/>
                    <a:pt x="906055" y="2544261"/>
                    <a:pt x="865455" y="2545276"/>
                  </a:cubicBezTo>
                  <a:cubicBezTo>
                    <a:pt x="854290" y="2545614"/>
                    <a:pt x="845493" y="2554749"/>
                    <a:pt x="845493" y="2565914"/>
                  </a:cubicBezTo>
                  <a:cubicBezTo>
                    <a:pt x="845831" y="2577079"/>
                    <a:pt x="854967" y="2585876"/>
                    <a:pt x="865793" y="2585876"/>
                  </a:cubicBezTo>
                  <a:cubicBezTo>
                    <a:pt x="865793" y="2585876"/>
                    <a:pt x="947331" y="2583846"/>
                    <a:pt x="987593" y="2582154"/>
                  </a:cubicBezTo>
                  <a:cubicBezTo>
                    <a:pt x="998758" y="2581815"/>
                    <a:pt x="1007554" y="2572342"/>
                    <a:pt x="1007216" y="2561177"/>
                  </a:cubicBezTo>
                  <a:cubicBezTo>
                    <a:pt x="1006878" y="2549674"/>
                    <a:pt x="998758" y="2541216"/>
                    <a:pt x="986239" y="2541554"/>
                  </a:cubicBezTo>
                  <a:close/>
                  <a:moveTo>
                    <a:pt x="1227132" y="2528021"/>
                  </a:moveTo>
                  <a:cubicBezTo>
                    <a:pt x="1188562" y="2531742"/>
                    <a:pt x="1148301" y="2533772"/>
                    <a:pt x="1107024" y="2535802"/>
                  </a:cubicBezTo>
                  <a:cubicBezTo>
                    <a:pt x="1095859" y="2536479"/>
                    <a:pt x="1087063" y="2545952"/>
                    <a:pt x="1087739" y="2557117"/>
                  </a:cubicBezTo>
                  <a:cubicBezTo>
                    <a:pt x="1088416" y="2567944"/>
                    <a:pt x="1097213" y="2576402"/>
                    <a:pt x="1108039" y="2576402"/>
                  </a:cubicBezTo>
                  <a:cubicBezTo>
                    <a:pt x="1108039" y="2576402"/>
                    <a:pt x="1191269" y="2571327"/>
                    <a:pt x="1230516" y="2568282"/>
                  </a:cubicBezTo>
                  <a:cubicBezTo>
                    <a:pt x="1241680" y="2567605"/>
                    <a:pt x="1250139" y="2557794"/>
                    <a:pt x="1249124" y="2546291"/>
                  </a:cubicBezTo>
                  <a:cubicBezTo>
                    <a:pt x="1248109" y="2535464"/>
                    <a:pt x="1238297" y="2527006"/>
                    <a:pt x="1227132" y="2528021"/>
                  </a:cubicBezTo>
                  <a:close/>
                  <a:moveTo>
                    <a:pt x="896581" y="1264687"/>
                  </a:moveTo>
                  <a:cubicBezTo>
                    <a:pt x="888800" y="1256905"/>
                    <a:pt x="875943" y="1256905"/>
                    <a:pt x="867823" y="1264687"/>
                  </a:cubicBezTo>
                  <a:cubicBezTo>
                    <a:pt x="842786" y="1289724"/>
                    <a:pt x="813013" y="1317805"/>
                    <a:pt x="780533" y="1347240"/>
                  </a:cubicBezTo>
                  <a:cubicBezTo>
                    <a:pt x="772075" y="1354683"/>
                    <a:pt x="771398" y="1367540"/>
                    <a:pt x="779180" y="1375998"/>
                  </a:cubicBezTo>
                  <a:cubicBezTo>
                    <a:pt x="783240" y="1380397"/>
                    <a:pt x="788653" y="1382765"/>
                    <a:pt x="794405" y="1382765"/>
                  </a:cubicBezTo>
                  <a:cubicBezTo>
                    <a:pt x="799142" y="1382765"/>
                    <a:pt x="804217" y="1381073"/>
                    <a:pt x="807938" y="1377690"/>
                  </a:cubicBezTo>
                  <a:cubicBezTo>
                    <a:pt x="841095" y="1347578"/>
                    <a:pt x="871206" y="1319497"/>
                    <a:pt x="896919" y="1293784"/>
                  </a:cubicBezTo>
                  <a:cubicBezTo>
                    <a:pt x="904701" y="1285325"/>
                    <a:pt x="904701" y="1272469"/>
                    <a:pt x="896581" y="1264687"/>
                  </a:cubicBezTo>
                  <a:close/>
                  <a:moveTo>
                    <a:pt x="1307993" y="1857107"/>
                  </a:moveTo>
                  <a:cubicBezTo>
                    <a:pt x="1266717" y="1861844"/>
                    <a:pt x="1225441" y="1866919"/>
                    <a:pt x="1187547" y="1872332"/>
                  </a:cubicBezTo>
                  <a:cubicBezTo>
                    <a:pt x="1176382" y="1873686"/>
                    <a:pt x="1168601" y="1884174"/>
                    <a:pt x="1170292" y="1895000"/>
                  </a:cubicBezTo>
                  <a:cubicBezTo>
                    <a:pt x="1171646" y="1905150"/>
                    <a:pt x="1180442" y="1912594"/>
                    <a:pt x="1190254" y="1912594"/>
                  </a:cubicBezTo>
                  <a:cubicBezTo>
                    <a:pt x="1191269" y="1912594"/>
                    <a:pt x="1191946" y="1912594"/>
                    <a:pt x="1192960" y="1912255"/>
                  </a:cubicBezTo>
                  <a:cubicBezTo>
                    <a:pt x="1230516" y="1906504"/>
                    <a:pt x="1271454" y="1902106"/>
                    <a:pt x="1312730" y="1897369"/>
                  </a:cubicBezTo>
                  <a:cubicBezTo>
                    <a:pt x="1323895" y="1896015"/>
                    <a:pt x="1332015" y="1885865"/>
                    <a:pt x="1330662" y="1874700"/>
                  </a:cubicBezTo>
                  <a:cubicBezTo>
                    <a:pt x="1329309" y="1863536"/>
                    <a:pt x="1319159" y="1855415"/>
                    <a:pt x="1307993" y="1857107"/>
                  </a:cubicBezTo>
                  <a:close/>
                  <a:moveTo>
                    <a:pt x="874590" y="772413"/>
                  </a:moveTo>
                  <a:cubicBezTo>
                    <a:pt x="878650" y="774443"/>
                    <a:pt x="882710" y="776811"/>
                    <a:pt x="886769" y="778841"/>
                  </a:cubicBezTo>
                  <a:cubicBezTo>
                    <a:pt x="889815" y="780533"/>
                    <a:pt x="893536" y="781548"/>
                    <a:pt x="896919" y="781548"/>
                  </a:cubicBezTo>
                  <a:cubicBezTo>
                    <a:pt x="904025" y="781548"/>
                    <a:pt x="910791" y="777826"/>
                    <a:pt x="914513" y="771398"/>
                  </a:cubicBezTo>
                  <a:cubicBezTo>
                    <a:pt x="920264" y="761586"/>
                    <a:pt x="916881" y="749407"/>
                    <a:pt x="907069" y="743655"/>
                  </a:cubicBezTo>
                  <a:cubicBezTo>
                    <a:pt x="902671" y="740948"/>
                    <a:pt x="897935" y="738580"/>
                    <a:pt x="893198" y="736212"/>
                  </a:cubicBezTo>
                  <a:cubicBezTo>
                    <a:pt x="858350" y="718618"/>
                    <a:pt x="822148" y="707792"/>
                    <a:pt x="785270" y="703393"/>
                  </a:cubicBezTo>
                  <a:cubicBezTo>
                    <a:pt x="774443" y="702378"/>
                    <a:pt x="763955" y="710160"/>
                    <a:pt x="762602" y="721325"/>
                  </a:cubicBezTo>
                  <a:cubicBezTo>
                    <a:pt x="761248" y="732490"/>
                    <a:pt x="769368" y="742640"/>
                    <a:pt x="780533" y="743993"/>
                  </a:cubicBezTo>
                  <a:cubicBezTo>
                    <a:pt x="812675" y="747377"/>
                    <a:pt x="844140" y="757188"/>
                    <a:pt x="874590" y="772413"/>
                  </a:cubicBezTo>
                  <a:close/>
                  <a:moveTo>
                    <a:pt x="745008" y="2547306"/>
                  </a:moveTo>
                  <a:lnTo>
                    <a:pt x="623885" y="2547306"/>
                  </a:lnTo>
                  <a:cubicBezTo>
                    <a:pt x="612720" y="2547306"/>
                    <a:pt x="603585" y="2556441"/>
                    <a:pt x="603585" y="2567605"/>
                  </a:cubicBezTo>
                  <a:cubicBezTo>
                    <a:pt x="603585" y="2578771"/>
                    <a:pt x="612720" y="2587905"/>
                    <a:pt x="623885" y="2587905"/>
                  </a:cubicBezTo>
                  <a:cubicBezTo>
                    <a:pt x="623885" y="2587905"/>
                    <a:pt x="717942" y="2587905"/>
                    <a:pt x="745008" y="2587567"/>
                  </a:cubicBezTo>
                  <a:cubicBezTo>
                    <a:pt x="756173" y="2587567"/>
                    <a:pt x="765308" y="2578432"/>
                    <a:pt x="765308" y="2566929"/>
                  </a:cubicBezTo>
                  <a:cubicBezTo>
                    <a:pt x="765308" y="2556102"/>
                    <a:pt x="756173" y="2547306"/>
                    <a:pt x="745008" y="2547306"/>
                  </a:cubicBezTo>
                  <a:close/>
                  <a:moveTo>
                    <a:pt x="1648018" y="2373741"/>
                  </a:moveTo>
                  <a:cubicBezTo>
                    <a:pt x="1637191" y="2371373"/>
                    <a:pt x="1626365" y="2378478"/>
                    <a:pt x="1623996" y="2389643"/>
                  </a:cubicBezTo>
                  <a:cubicBezTo>
                    <a:pt x="1611816" y="2448851"/>
                    <a:pt x="1603020" y="2460016"/>
                    <a:pt x="1603020" y="2460016"/>
                  </a:cubicBezTo>
                  <a:cubicBezTo>
                    <a:pt x="1597606" y="2464076"/>
                    <a:pt x="1589486" y="2468474"/>
                    <a:pt x="1578998" y="2472534"/>
                  </a:cubicBezTo>
                  <a:cubicBezTo>
                    <a:pt x="1568510" y="2476594"/>
                    <a:pt x="1563435" y="2488436"/>
                    <a:pt x="1567495" y="2498924"/>
                  </a:cubicBezTo>
                  <a:cubicBezTo>
                    <a:pt x="1570540" y="2507044"/>
                    <a:pt x="1578321" y="2511781"/>
                    <a:pt x="1586441" y="2511781"/>
                  </a:cubicBezTo>
                  <a:cubicBezTo>
                    <a:pt x="1588809" y="2511781"/>
                    <a:pt x="1591516" y="2511442"/>
                    <a:pt x="1593884" y="2510427"/>
                  </a:cubicBezTo>
                  <a:cubicBezTo>
                    <a:pt x="1608095" y="2504676"/>
                    <a:pt x="1619259" y="2498924"/>
                    <a:pt x="1627718" y="2492496"/>
                  </a:cubicBezTo>
                  <a:cubicBezTo>
                    <a:pt x="1633470" y="2488097"/>
                    <a:pt x="1647679" y="2477271"/>
                    <a:pt x="1663920" y="2398101"/>
                  </a:cubicBezTo>
                  <a:cubicBezTo>
                    <a:pt x="1665949" y="2386936"/>
                    <a:pt x="1658845" y="2376109"/>
                    <a:pt x="1648018" y="2373741"/>
                  </a:cubicBezTo>
                  <a:close/>
                  <a:moveTo>
                    <a:pt x="1671701" y="2133187"/>
                  </a:moveTo>
                  <a:cubicBezTo>
                    <a:pt x="1659521" y="2133863"/>
                    <a:pt x="1651063" y="2141645"/>
                    <a:pt x="1650724" y="2152810"/>
                  </a:cubicBezTo>
                  <a:cubicBezTo>
                    <a:pt x="1649371" y="2191718"/>
                    <a:pt x="1646326" y="2231980"/>
                    <a:pt x="1641928" y="2271903"/>
                  </a:cubicBezTo>
                  <a:cubicBezTo>
                    <a:pt x="1640575" y="2283068"/>
                    <a:pt x="1648695" y="2293218"/>
                    <a:pt x="1659859" y="2294233"/>
                  </a:cubicBezTo>
                  <a:cubicBezTo>
                    <a:pt x="1660536" y="2294233"/>
                    <a:pt x="1661213" y="2294233"/>
                    <a:pt x="1662228" y="2294233"/>
                  </a:cubicBezTo>
                  <a:cubicBezTo>
                    <a:pt x="1672378" y="2294233"/>
                    <a:pt x="1681174" y="2286451"/>
                    <a:pt x="1682528" y="2275963"/>
                  </a:cubicBezTo>
                  <a:cubicBezTo>
                    <a:pt x="1686926" y="2234686"/>
                    <a:pt x="1689971" y="2193748"/>
                    <a:pt x="1691663" y="2153825"/>
                  </a:cubicBezTo>
                  <a:cubicBezTo>
                    <a:pt x="1691663" y="2142998"/>
                    <a:pt x="1682866" y="2133525"/>
                    <a:pt x="1671701" y="2133187"/>
                  </a:cubicBezTo>
                  <a:close/>
                  <a:moveTo>
                    <a:pt x="1552270" y="1841206"/>
                  </a:moveTo>
                  <a:cubicBezTo>
                    <a:pt x="1520128" y="1840191"/>
                    <a:pt x="1479190" y="1841544"/>
                    <a:pt x="1429117" y="1845265"/>
                  </a:cubicBezTo>
                  <a:cubicBezTo>
                    <a:pt x="1417952" y="1846281"/>
                    <a:pt x="1409493" y="1855754"/>
                    <a:pt x="1410508" y="1867257"/>
                  </a:cubicBezTo>
                  <a:cubicBezTo>
                    <a:pt x="1411185" y="1877746"/>
                    <a:pt x="1420320" y="1885865"/>
                    <a:pt x="1430808" y="1885865"/>
                  </a:cubicBezTo>
                  <a:lnTo>
                    <a:pt x="1432500" y="1885865"/>
                  </a:lnTo>
                  <a:cubicBezTo>
                    <a:pt x="1480882" y="1882144"/>
                    <a:pt x="1520128" y="1881129"/>
                    <a:pt x="1551255" y="1881806"/>
                  </a:cubicBezTo>
                  <a:cubicBezTo>
                    <a:pt x="1562082" y="1882144"/>
                    <a:pt x="1571893" y="1873009"/>
                    <a:pt x="1572231" y="1862182"/>
                  </a:cubicBezTo>
                  <a:cubicBezTo>
                    <a:pt x="1572231" y="1850679"/>
                    <a:pt x="1563435" y="1841544"/>
                    <a:pt x="1552270" y="1841206"/>
                  </a:cubicBezTo>
                  <a:close/>
                  <a:moveTo>
                    <a:pt x="1465657" y="2500616"/>
                  </a:moveTo>
                  <a:cubicBezTo>
                    <a:pt x="1431485" y="2506367"/>
                    <a:pt x="1391562" y="2512119"/>
                    <a:pt x="1346902" y="2516856"/>
                  </a:cubicBezTo>
                  <a:cubicBezTo>
                    <a:pt x="1335737" y="2518209"/>
                    <a:pt x="1327617" y="2528021"/>
                    <a:pt x="1328970" y="2539186"/>
                  </a:cubicBezTo>
                  <a:cubicBezTo>
                    <a:pt x="1329985" y="2549674"/>
                    <a:pt x="1338782" y="2557455"/>
                    <a:pt x="1349270" y="2557455"/>
                  </a:cubicBezTo>
                  <a:cubicBezTo>
                    <a:pt x="1349947" y="2557455"/>
                    <a:pt x="1350624" y="2557455"/>
                    <a:pt x="1351638" y="2557455"/>
                  </a:cubicBezTo>
                  <a:cubicBezTo>
                    <a:pt x="1396975" y="2552381"/>
                    <a:pt x="1437913" y="2546967"/>
                    <a:pt x="1472762" y="2540877"/>
                  </a:cubicBezTo>
                  <a:cubicBezTo>
                    <a:pt x="1483926" y="2538847"/>
                    <a:pt x="1491370" y="2528359"/>
                    <a:pt x="1489340" y="2517532"/>
                  </a:cubicBezTo>
                  <a:cubicBezTo>
                    <a:pt x="1486971" y="2506029"/>
                    <a:pt x="1476483" y="2498924"/>
                    <a:pt x="1465657" y="2500616"/>
                  </a:cubicBezTo>
                  <a:close/>
                  <a:moveTo>
                    <a:pt x="505469" y="1583396"/>
                  </a:moveTo>
                  <a:lnTo>
                    <a:pt x="412766" y="1661213"/>
                  </a:lnTo>
                  <a:cubicBezTo>
                    <a:pt x="404307" y="1668318"/>
                    <a:pt x="402954" y="1681174"/>
                    <a:pt x="410398" y="1689971"/>
                  </a:cubicBezTo>
                  <a:cubicBezTo>
                    <a:pt x="414457" y="1694708"/>
                    <a:pt x="420209" y="1697076"/>
                    <a:pt x="425961" y="1697076"/>
                  </a:cubicBezTo>
                  <a:cubicBezTo>
                    <a:pt x="430697" y="1697076"/>
                    <a:pt x="435096" y="1695384"/>
                    <a:pt x="439156" y="1692339"/>
                  </a:cubicBezTo>
                  <a:lnTo>
                    <a:pt x="531859" y="1614523"/>
                  </a:lnTo>
                  <a:cubicBezTo>
                    <a:pt x="540317" y="1607418"/>
                    <a:pt x="541670" y="1594561"/>
                    <a:pt x="534565" y="1585765"/>
                  </a:cubicBezTo>
                  <a:cubicBezTo>
                    <a:pt x="526784" y="1577306"/>
                    <a:pt x="513927" y="1575953"/>
                    <a:pt x="505469" y="1583396"/>
                  </a:cubicBezTo>
                  <a:close/>
                  <a:moveTo>
                    <a:pt x="170858" y="1932555"/>
                  </a:moveTo>
                  <a:cubicBezTo>
                    <a:pt x="178301" y="1924097"/>
                    <a:pt x="176271" y="1912255"/>
                    <a:pt x="167813" y="1904812"/>
                  </a:cubicBezTo>
                  <a:cubicBezTo>
                    <a:pt x="159016" y="1897707"/>
                    <a:pt x="145483" y="1899399"/>
                    <a:pt x="138378" y="1908195"/>
                  </a:cubicBezTo>
                  <a:lnTo>
                    <a:pt x="134657" y="1912594"/>
                  </a:lnTo>
                  <a:cubicBezTo>
                    <a:pt x="109620" y="1942367"/>
                    <a:pt x="87628" y="1975185"/>
                    <a:pt x="69358" y="2009357"/>
                  </a:cubicBezTo>
                  <a:cubicBezTo>
                    <a:pt x="64283" y="2019168"/>
                    <a:pt x="68005" y="2031687"/>
                    <a:pt x="77816" y="2036762"/>
                  </a:cubicBezTo>
                  <a:cubicBezTo>
                    <a:pt x="80862" y="2038453"/>
                    <a:pt x="84245" y="2039130"/>
                    <a:pt x="87290" y="2039130"/>
                  </a:cubicBezTo>
                  <a:cubicBezTo>
                    <a:pt x="94395" y="2039130"/>
                    <a:pt x="101500" y="2035070"/>
                    <a:pt x="105221" y="2028304"/>
                  </a:cubicBezTo>
                  <a:cubicBezTo>
                    <a:pt x="122138" y="1996500"/>
                    <a:pt x="142438" y="1966389"/>
                    <a:pt x="165445" y="1938645"/>
                  </a:cubicBezTo>
                  <a:lnTo>
                    <a:pt x="170858" y="1932555"/>
                  </a:lnTo>
                  <a:close/>
                  <a:moveTo>
                    <a:pt x="262546" y="2535802"/>
                  </a:moveTo>
                  <a:cubicBezTo>
                    <a:pt x="215518" y="2532419"/>
                    <a:pt x="175595" y="2528359"/>
                    <a:pt x="143791" y="2523961"/>
                  </a:cubicBezTo>
                  <a:cubicBezTo>
                    <a:pt x="132965" y="2522607"/>
                    <a:pt x="122477" y="2530051"/>
                    <a:pt x="120785" y="2541216"/>
                  </a:cubicBezTo>
                  <a:cubicBezTo>
                    <a:pt x="119093" y="2552381"/>
                    <a:pt x="126875" y="2562530"/>
                    <a:pt x="138040" y="2564222"/>
                  </a:cubicBezTo>
                  <a:cubicBezTo>
                    <a:pt x="170858" y="2568959"/>
                    <a:pt x="211796" y="2573019"/>
                    <a:pt x="259840" y="2576402"/>
                  </a:cubicBezTo>
                  <a:lnTo>
                    <a:pt x="261193" y="2576402"/>
                  </a:lnTo>
                  <a:cubicBezTo>
                    <a:pt x="271681" y="2576402"/>
                    <a:pt x="280816" y="2568282"/>
                    <a:pt x="281493" y="2557455"/>
                  </a:cubicBezTo>
                  <a:cubicBezTo>
                    <a:pt x="282169" y="2546291"/>
                    <a:pt x="273711" y="2536479"/>
                    <a:pt x="262546" y="2535802"/>
                  </a:cubicBezTo>
                  <a:close/>
                  <a:moveTo>
                    <a:pt x="23007" y="2351073"/>
                  </a:moveTo>
                  <a:cubicBezTo>
                    <a:pt x="11842" y="2352426"/>
                    <a:pt x="3722" y="2362238"/>
                    <a:pt x="4737" y="2373403"/>
                  </a:cubicBezTo>
                  <a:cubicBezTo>
                    <a:pt x="8797" y="2414003"/>
                    <a:pt x="16240" y="2454941"/>
                    <a:pt x="26728" y="2495202"/>
                  </a:cubicBezTo>
                  <a:cubicBezTo>
                    <a:pt x="29097" y="2504337"/>
                    <a:pt x="37217" y="2510427"/>
                    <a:pt x="46352" y="2510427"/>
                  </a:cubicBezTo>
                  <a:cubicBezTo>
                    <a:pt x="48043" y="2510427"/>
                    <a:pt x="49735" y="2510089"/>
                    <a:pt x="51427" y="2509751"/>
                  </a:cubicBezTo>
                  <a:cubicBezTo>
                    <a:pt x="62253" y="2507044"/>
                    <a:pt x="68682" y="2495879"/>
                    <a:pt x="65975" y="2485052"/>
                  </a:cubicBezTo>
                  <a:cubicBezTo>
                    <a:pt x="55825" y="2446482"/>
                    <a:pt x="49058" y="2407574"/>
                    <a:pt x="44998" y="2369343"/>
                  </a:cubicBezTo>
                  <a:cubicBezTo>
                    <a:pt x="43983" y="2357839"/>
                    <a:pt x="34172" y="2349719"/>
                    <a:pt x="23007" y="2351073"/>
                  </a:cubicBezTo>
                  <a:close/>
                  <a:moveTo>
                    <a:pt x="320062" y="1739367"/>
                  </a:moveTo>
                  <a:cubicBezTo>
                    <a:pt x="286568" y="1768126"/>
                    <a:pt x="255779" y="1794854"/>
                    <a:pt x="228374" y="1819552"/>
                  </a:cubicBezTo>
                  <a:cubicBezTo>
                    <a:pt x="219916" y="1826996"/>
                    <a:pt x="219240" y="1839852"/>
                    <a:pt x="227021" y="1848311"/>
                  </a:cubicBezTo>
                  <a:cubicBezTo>
                    <a:pt x="231081" y="1852709"/>
                    <a:pt x="236495" y="1855077"/>
                    <a:pt x="242246" y="1855077"/>
                  </a:cubicBezTo>
                  <a:cubicBezTo>
                    <a:pt x="246983" y="1855077"/>
                    <a:pt x="252058" y="1853386"/>
                    <a:pt x="255779" y="1850002"/>
                  </a:cubicBezTo>
                  <a:cubicBezTo>
                    <a:pt x="282846" y="1825642"/>
                    <a:pt x="313296" y="1798914"/>
                    <a:pt x="346453" y="1770494"/>
                  </a:cubicBezTo>
                  <a:cubicBezTo>
                    <a:pt x="354911" y="1763051"/>
                    <a:pt x="355926" y="1750532"/>
                    <a:pt x="348821" y="1741736"/>
                  </a:cubicBezTo>
                  <a:cubicBezTo>
                    <a:pt x="341378" y="1733278"/>
                    <a:pt x="328521" y="1732263"/>
                    <a:pt x="320062" y="1739367"/>
                  </a:cubicBezTo>
                  <a:close/>
                  <a:moveTo>
                    <a:pt x="682755" y="728092"/>
                  </a:moveTo>
                  <a:cubicBezTo>
                    <a:pt x="680048" y="717265"/>
                    <a:pt x="668884" y="710498"/>
                    <a:pt x="658057" y="713543"/>
                  </a:cubicBezTo>
                  <a:cubicBezTo>
                    <a:pt x="620840" y="723017"/>
                    <a:pt x="582609" y="737903"/>
                    <a:pt x="541332" y="759218"/>
                  </a:cubicBezTo>
                  <a:cubicBezTo>
                    <a:pt x="531182" y="764293"/>
                    <a:pt x="527461" y="776473"/>
                    <a:pt x="532535" y="786623"/>
                  </a:cubicBezTo>
                  <a:cubicBezTo>
                    <a:pt x="536257" y="793728"/>
                    <a:pt x="543362" y="797788"/>
                    <a:pt x="550467" y="797788"/>
                  </a:cubicBezTo>
                  <a:cubicBezTo>
                    <a:pt x="553512" y="797788"/>
                    <a:pt x="556895" y="797111"/>
                    <a:pt x="559602" y="795420"/>
                  </a:cubicBezTo>
                  <a:cubicBezTo>
                    <a:pt x="598172" y="775796"/>
                    <a:pt x="633359" y="761925"/>
                    <a:pt x="667530" y="753128"/>
                  </a:cubicBezTo>
                  <a:cubicBezTo>
                    <a:pt x="678695" y="750083"/>
                    <a:pt x="685462" y="738918"/>
                    <a:pt x="682755" y="728092"/>
                  </a:cubicBezTo>
                  <a:close/>
                  <a:moveTo>
                    <a:pt x="463854" y="827900"/>
                  </a:moveTo>
                  <a:cubicBezTo>
                    <a:pt x="457426" y="818426"/>
                    <a:pt x="444907" y="816058"/>
                    <a:pt x="435772" y="822486"/>
                  </a:cubicBezTo>
                  <a:cubicBezTo>
                    <a:pt x="402277" y="845155"/>
                    <a:pt x="369459" y="869176"/>
                    <a:pt x="336641" y="893875"/>
                  </a:cubicBezTo>
                  <a:cubicBezTo>
                    <a:pt x="327506" y="900641"/>
                    <a:pt x="325814" y="913498"/>
                    <a:pt x="332581" y="922294"/>
                  </a:cubicBezTo>
                  <a:cubicBezTo>
                    <a:pt x="336641" y="927708"/>
                    <a:pt x="342731" y="930414"/>
                    <a:pt x="348821" y="930414"/>
                  </a:cubicBezTo>
                  <a:cubicBezTo>
                    <a:pt x="353219" y="930414"/>
                    <a:pt x="357279" y="929061"/>
                    <a:pt x="361001" y="926354"/>
                  </a:cubicBezTo>
                  <a:cubicBezTo>
                    <a:pt x="393143" y="902333"/>
                    <a:pt x="425622" y="878311"/>
                    <a:pt x="458441" y="856320"/>
                  </a:cubicBezTo>
                  <a:cubicBezTo>
                    <a:pt x="467576" y="849891"/>
                    <a:pt x="469944" y="837035"/>
                    <a:pt x="463854" y="827900"/>
                  </a:cubicBezTo>
                  <a:close/>
                  <a:moveTo>
                    <a:pt x="21653" y="2270550"/>
                  </a:moveTo>
                  <a:lnTo>
                    <a:pt x="23007" y="2270550"/>
                  </a:lnTo>
                  <a:cubicBezTo>
                    <a:pt x="33495" y="2270550"/>
                    <a:pt x="42292" y="2262430"/>
                    <a:pt x="43307" y="2251603"/>
                  </a:cubicBezTo>
                  <a:cubicBezTo>
                    <a:pt x="46013" y="2212018"/>
                    <a:pt x="52780" y="2173110"/>
                    <a:pt x="62592" y="2136570"/>
                  </a:cubicBezTo>
                  <a:cubicBezTo>
                    <a:pt x="65637" y="2125743"/>
                    <a:pt x="59208" y="2114578"/>
                    <a:pt x="48382" y="2111533"/>
                  </a:cubicBezTo>
                  <a:cubicBezTo>
                    <a:pt x="37555" y="2108827"/>
                    <a:pt x="26390" y="2114917"/>
                    <a:pt x="23345" y="2125743"/>
                  </a:cubicBezTo>
                  <a:cubicBezTo>
                    <a:pt x="12519" y="2164990"/>
                    <a:pt x="5752" y="2206266"/>
                    <a:pt x="2707" y="2248558"/>
                  </a:cubicBezTo>
                  <a:cubicBezTo>
                    <a:pt x="2030" y="2260061"/>
                    <a:pt x="10150" y="2269873"/>
                    <a:pt x="21653" y="2270550"/>
                  </a:cubicBezTo>
                  <a:close/>
                  <a:moveTo>
                    <a:pt x="624224" y="1536368"/>
                  </a:moveTo>
                  <a:cubicBezTo>
                    <a:pt x="655689" y="1509640"/>
                    <a:pt x="686815" y="1483250"/>
                    <a:pt x="716588" y="1457537"/>
                  </a:cubicBezTo>
                  <a:cubicBezTo>
                    <a:pt x="725047" y="1450093"/>
                    <a:pt x="726062" y="1437237"/>
                    <a:pt x="718618" y="1428778"/>
                  </a:cubicBezTo>
                  <a:cubicBezTo>
                    <a:pt x="711175" y="1420320"/>
                    <a:pt x="698318" y="1419305"/>
                    <a:pt x="689860" y="1426748"/>
                  </a:cubicBezTo>
                  <a:cubicBezTo>
                    <a:pt x="660087" y="1452462"/>
                    <a:pt x="629299" y="1478851"/>
                    <a:pt x="597834" y="1505241"/>
                  </a:cubicBezTo>
                  <a:cubicBezTo>
                    <a:pt x="589376" y="1512346"/>
                    <a:pt x="588022" y="1525203"/>
                    <a:pt x="595465" y="1534000"/>
                  </a:cubicBezTo>
                  <a:cubicBezTo>
                    <a:pt x="599525" y="1538736"/>
                    <a:pt x="605277" y="1541105"/>
                    <a:pt x="611028" y="1541105"/>
                  </a:cubicBezTo>
                  <a:cubicBezTo>
                    <a:pt x="615765" y="1541443"/>
                    <a:pt x="620502" y="1539751"/>
                    <a:pt x="624224" y="1536368"/>
                  </a:cubicBezTo>
                  <a:close/>
                  <a:moveTo>
                    <a:pt x="503439" y="2545952"/>
                  </a:moveTo>
                  <a:cubicBezTo>
                    <a:pt x="461486" y="2544937"/>
                    <a:pt x="420886" y="2543922"/>
                    <a:pt x="382993" y="2542231"/>
                  </a:cubicBezTo>
                  <a:cubicBezTo>
                    <a:pt x="372504" y="2543584"/>
                    <a:pt x="362354" y="2550689"/>
                    <a:pt x="361678" y="2561854"/>
                  </a:cubicBezTo>
                  <a:cubicBezTo>
                    <a:pt x="361339" y="2573019"/>
                    <a:pt x="370136" y="2582492"/>
                    <a:pt x="381301" y="2583169"/>
                  </a:cubicBezTo>
                  <a:cubicBezTo>
                    <a:pt x="419871" y="2584861"/>
                    <a:pt x="503101" y="2586890"/>
                    <a:pt x="503101" y="2586890"/>
                  </a:cubicBezTo>
                  <a:cubicBezTo>
                    <a:pt x="514265" y="2586890"/>
                    <a:pt x="523062" y="2578094"/>
                    <a:pt x="523401" y="2566929"/>
                  </a:cubicBezTo>
                  <a:cubicBezTo>
                    <a:pt x="523739" y="2555426"/>
                    <a:pt x="514604" y="2546291"/>
                    <a:pt x="503439" y="2545952"/>
                  </a:cubicBezTo>
                  <a:close/>
                </a:path>
              </a:pathLst>
            </a:custGeom>
            <a:solidFill>
              <a:srgbClr val="FFFFFF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6" name="Đồ họa 4">
              <a:extLst>
                <a:ext uri="{FF2B5EF4-FFF2-40B4-BE49-F238E27FC236}">
                  <a16:creationId xmlns:a16="http://schemas.microsoft.com/office/drawing/2014/main" id="{075CFEC9-9666-EC7B-C580-3634013A4A27}"/>
                </a:ext>
              </a:extLst>
            </p:cNvPr>
            <p:cNvGrpSpPr/>
            <p:nvPr/>
          </p:nvGrpSpPr>
          <p:grpSpPr>
            <a:xfrm>
              <a:off x="5057341" y="729116"/>
              <a:ext cx="1589903" cy="1980600"/>
              <a:chOff x="5057341" y="729116"/>
              <a:chExt cx="1589903" cy="1980600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55286C6C-D2C8-444A-35DE-868A56C66E81}"/>
                  </a:ext>
                </a:extLst>
              </p:cNvPr>
              <p:cNvSpPr/>
              <p:nvPr/>
            </p:nvSpPr>
            <p:spPr>
              <a:xfrm>
                <a:off x="6131913" y="1600335"/>
                <a:ext cx="92314" cy="138016"/>
              </a:xfrm>
              <a:custGeom>
                <a:avLst/>
                <a:gdLst>
                  <a:gd name="connsiteX0" fmla="*/ 92315 w 92314"/>
                  <a:gd name="connsiteY0" fmla="*/ 138017 h 138016"/>
                  <a:gd name="connsiteX1" fmla="*/ 78105 w 92314"/>
                  <a:gd name="connsiteY1" fmla="*/ 47344 h 138016"/>
                  <a:gd name="connsiteX2" fmla="*/ 627 w 92314"/>
                  <a:gd name="connsiteY2" fmla="*/ 32119 h 138016"/>
                  <a:gd name="connsiteX3" fmla="*/ 92315 w 92314"/>
                  <a:gd name="connsiteY3" fmla="*/ 138017 h 138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14" h="138016">
                    <a:moveTo>
                      <a:pt x="92315" y="138017"/>
                    </a:moveTo>
                    <a:cubicBezTo>
                      <a:pt x="87916" y="110273"/>
                      <a:pt x="81827" y="79147"/>
                      <a:pt x="78105" y="47344"/>
                    </a:cubicBezTo>
                    <a:cubicBezTo>
                      <a:pt x="72015" y="-6451"/>
                      <a:pt x="-7832" y="-18293"/>
                      <a:pt x="627" y="32119"/>
                    </a:cubicBezTo>
                    <a:cubicBezTo>
                      <a:pt x="8746" y="79485"/>
                      <a:pt x="81827" y="134295"/>
                      <a:pt x="92315" y="138017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A6E6BCD0-48E9-7780-55F5-3BF658E05530}"/>
                  </a:ext>
                </a:extLst>
              </p:cNvPr>
              <p:cNvSpPr/>
              <p:nvPr/>
            </p:nvSpPr>
            <p:spPr>
              <a:xfrm>
                <a:off x="6118616" y="1315200"/>
                <a:ext cx="197299" cy="274962"/>
              </a:xfrm>
              <a:custGeom>
                <a:avLst/>
                <a:gdLst>
                  <a:gd name="connsiteX0" fmla="*/ 197299 w 197299"/>
                  <a:gd name="connsiteY0" fmla="*/ 274963 h 274962"/>
                  <a:gd name="connsiteX1" fmla="*/ 122190 w 197299"/>
                  <a:gd name="connsiteY1" fmla="*/ 64181 h 274962"/>
                  <a:gd name="connsiteX2" fmla="*/ 15615 w 197299"/>
                  <a:gd name="connsiteY2" fmla="*/ 135231 h 274962"/>
                  <a:gd name="connsiteX3" fmla="*/ 197299 w 197299"/>
                  <a:gd name="connsiteY3" fmla="*/ 274963 h 2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99" h="274962">
                    <a:moveTo>
                      <a:pt x="197299" y="274963"/>
                    </a:moveTo>
                    <a:cubicBezTo>
                      <a:pt x="175984" y="205604"/>
                      <a:pt x="142490" y="102075"/>
                      <a:pt x="122190" y="64181"/>
                    </a:cubicBezTo>
                    <a:cubicBezTo>
                      <a:pt x="61966" y="-48145"/>
                      <a:pt x="-38857" y="-5853"/>
                      <a:pt x="15615" y="135231"/>
                    </a:cubicBezTo>
                    <a:cubicBezTo>
                      <a:pt x="50801" y="225566"/>
                      <a:pt x="178353" y="269211"/>
                      <a:pt x="197299" y="274963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CCC3A81A-716C-DF7F-B295-34B0549AB33D}"/>
                  </a:ext>
                </a:extLst>
              </p:cNvPr>
              <p:cNvSpPr/>
              <p:nvPr/>
            </p:nvSpPr>
            <p:spPr>
              <a:xfrm>
                <a:off x="6416062" y="1111940"/>
                <a:ext cx="204422" cy="176091"/>
              </a:xfrm>
              <a:custGeom>
                <a:avLst/>
                <a:gdLst>
                  <a:gd name="connsiteX0" fmla="*/ 0 w 204422"/>
                  <a:gd name="connsiteY0" fmla="*/ 176091 h 176091"/>
                  <a:gd name="connsiteX1" fmla="*/ 170520 w 204422"/>
                  <a:gd name="connsiteY1" fmla="*/ 110455 h 176091"/>
                  <a:gd name="connsiteX2" fmla="*/ 146836 w 204422"/>
                  <a:gd name="connsiteY2" fmla="*/ 5910 h 176091"/>
                  <a:gd name="connsiteX3" fmla="*/ 0 w 204422"/>
                  <a:gd name="connsiteY3" fmla="*/ 176091 h 17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22" h="176091">
                    <a:moveTo>
                      <a:pt x="0" y="176091"/>
                    </a:moveTo>
                    <a:cubicBezTo>
                      <a:pt x="31127" y="174399"/>
                      <a:pt x="123830" y="162558"/>
                      <a:pt x="170520" y="110455"/>
                    </a:cubicBezTo>
                    <a:cubicBezTo>
                      <a:pt x="215518" y="60043"/>
                      <a:pt x="223299" y="-22848"/>
                      <a:pt x="146836" y="5910"/>
                    </a:cubicBezTo>
                    <a:cubicBezTo>
                      <a:pt x="75110" y="32638"/>
                      <a:pt x="4060" y="158836"/>
                      <a:pt x="0" y="176091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196ED3A2-90A1-7253-F801-DA4EEE9D2DF8}"/>
                  </a:ext>
                </a:extLst>
              </p:cNvPr>
              <p:cNvSpPr/>
              <p:nvPr/>
            </p:nvSpPr>
            <p:spPr>
              <a:xfrm>
                <a:off x="5980628" y="2045751"/>
                <a:ext cx="295923" cy="140851"/>
              </a:xfrm>
              <a:custGeom>
                <a:avLst/>
                <a:gdLst>
                  <a:gd name="connsiteX0" fmla="*/ 0 w 295923"/>
                  <a:gd name="connsiteY0" fmla="*/ 63075 h 140851"/>
                  <a:gd name="connsiteX1" fmla="*/ 199616 w 295923"/>
                  <a:gd name="connsiteY1" fmla="*/ 138523 h 140851"/>
                  <a:gd name="connsiteX2" fmla="*/ 253072 w 295923"/>
                  <a:gd name="connsiteY2" fmla="*/ 8265 h 140851"/>
                  <a:gd name="connsiteX3" fmla="*/ 0 w 295923"/>
                  <a:gd name="connsiteY3" fmla="*/ 63075 h 140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923" h="140851">
                    <a:moveTo>
                      <a:pt x="0" y="63075"/>
                    </a:moveTo>
                    <a:cubicBezTo>
                      <a:pt x="29097" y="87435"/>
                      <a:pt x="120785" y="154086"/>
                      <a:pt x="199616" y="138523"/>
                    </a:cubicBezTo>
                    <a:cubicBezTo>
                      <a:pt x="276079" y="123636"/>
                      <a:pt x="342392" y="43113"/>
                      <a:pt x="253072" y="8265"/>
                    </a:cubicBezTo>
                    <a:cubicBezTo>
                      <a:pt x="169843" y="-24215"/>
                      <a:pt x="15563" y="48526"/>
                      <a:pt x="0" y="63075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0087F668-693B-C5FC-6835-0CFEFE379B31}"/>
                  </a:ext>
                </a:extLst>
              </p:cNvPr>
              <p:cNvSpPr/>
              <p:nvPr/>
            </p:nvSpPr>
            <p:spPr>
              <a:xfrm>
                <a:off x="6141336" y="1859265"/>
                <a:ext cx="256367" cy="121862"/>
              </a:xfrm>
              <a:custGeom>
                <a:avLst/>
                <a:gdLst>
                  <a:gd name="connsiteX0" fmla="*/ 0 w 256367"/>
                  <a:gd name="connsiteY0" fmla="*/ 67876 h 121862"/>
                  <a:gd name="connsiteX1" fmla="*/ 178301 w 256367"/>
                  <a:gd name="connsiteY1" fmla="*/ 118965 h 121862"/>
                  <a:gd name="connsiteX2" fmla="*/ 203000 w 256367"/>
                  <a:gd name="connsiteY2" fmla="*/ 3932 h 121862"/>
                  <a:gd name="connsiteX3" fmla="*/ 0 w 256367"/>
                  <a:gd name="connsiteY3" fmla="*/ 67876 h 121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367" h="121862">
                    <a:moveTo>
                      <a:pt x="0" y="67876"/>
                    </a:moveTo>
                    <a:cubicBezTo>
                      <a:pt x="25713" y="87500"/>
                      <a:pt x="112326" y="133851"/>
                      <a:pt x="178301" y="118965"/>
                    </a:cubicBezTo>
                    <a:cubicBezTo>
                      <a:pt x="272696" y="97650"/>
                      <a:pt x="282169" y="-23135"/>
                      <a:pt x="203000" y="3932"/>
                    </a:cubicBezTo>
                    <a:cubicBezTo>
                      <a:pt x="94395" y="40472"/>
                      <a:pt x="40600" y="64155"/>
                      <a:pt x="0" y="67876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38138340-E620-EA2F-1938-D0CE94078FD2}"/>
                  </a:ext>
                </a:extLst>
              </p:cNvPr>
              <p:cNvSpPr/>
              <p:nvPr/>
            </p:nvSpPr>
            <p:spPr>
              <a:xfrm>
                <a:off x="5759663" y="1885654"/>
                <a:ext cx="171830" cy="254298"/>
              </a:xfrm>
              <a:custGeom>
                <a:avLst/>
                <a:gdLst>
                  <a:gd name="connsiteX0" fmla="*/ 161080 w 171830"/>
                  <a:gd name="connsiteY0" fmla="*/ 254299 h 254298"/>
                  <a:gd name="connsiteX1" fmla="*/ 136044 w 171830"/>
                  <a:gd name="connsiteY1" fmla="*/ 61788 h 254298"/>
                  <a:gd name="connsiteX2" fmla="*/ 711 w 171830"/>
                  <a:gd name="connsiteY2" fmla="*/ 55698 h 254298"/>
                  <a:gd name="connsiteX3" fmla="*/ 161080 w 171830"/>
                  <a:gd name="connsiteY3" fmla="*/ 254299 h 25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830" h="254298">
                    <a:moveTo>
                      <a:pt x="161080" y="254299"/>
                    </a:moveTo>
                    <a:cubicBezTo>
                      <a:pt x="175629" y="217421"/>
                      <a:pt x="182057" y="123364"/>
                      <a:pt x="136044" y="61788"/>
                    </a:cubicBezTo>
                    <a:cubicBezTo>
                      <a:pt x="91722" y="2241"/>
                      <a:pt x="-9439" y="-38020"/>
                      <a:pt x="711" y="55698"/>
                    </a:cubicBezTo>
                    <a:cubicBezTo>
                      <a:pt x="8492" y="121672"/>
                      <a:pt x="140104" y="247194"/>
                      <a:pt x="161080" y="254299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3795B40B-3BBA-4E57-FB39-60251B13C861}"/>
                  </a:ext>
                </a:extLst>
              </p:cNvPr>
              <p:cNvSpPr/>
              <p:nvPr/>
            </p:nvSpPr>
            <p:spPr>
              <a:xfrm>
                <a:off x="5685281" y="2017070"/>
                <a:ext cx="124549" cy="238253"/>
              </a:xfrm>
              <a:custGeom>
                <a:avLst/>
                <a:gdLst>
                  <a:gd name="connsiteX0" fmla="*/ 124151 w 124549"/>
                  <a:gd name="connsiteY0" fmla="*/ 238254 h 238253"/>
                  <a:gd name="connsiteX1" fmla="*/ 28741 w 124549"/>
                  <a:gd name="connsiteY1" fmla="*/ 128634 h 238253"/>
                  <a:gd name="connsiteX2" fmla="*/ 63928 w 124549"/>
                  <a:gd name="connsiteY2" fmla="*/ 18338 h 238253"/>
                  <a:gd name="connsiteX3" fmla="*/ 124151 w 124549"/>
                  <a:gd name="connsiteY3" fmla="*/ 238254 h 238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549" h="238253">
                    <a:moveTo>
                      <a:pt x="124151" y="238254"/>
                    </a:moveTo>
                    <a:cubicBezTo>
                      <a:pt x="94716" y="204759"/>
                      <a:pt x="62913" y="165174"/>
                      <a:pt x="28741" y="128634"/>
                    </a:cubicBezTo>
                    <a:cubicBezTo>
                      <a:pt x="-29790" y="66043"/>
                      <a:pt x="10810" y="-43577"/>
                      <a:pt x="63928" y="18338"/>
                    </a:cubicBezTo>
                    <a:cubicBezTo>
                      <a:pt x="113324" y="76193"/>
                      <a:pt x="127196" y="221337"/>
                      <a:pt x="124151" y="238254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0DD01721-694F-09AB-B283-A57703B6337B}"/>
                  </a:ext>
                </a:extLst>
              </p:cNvPr>
              <p:cNvSpPr/>
              <p:nvPr/>
            </p:nvSpPr>
            <p:spPr>
              <a:xfrm>
                <a:off x="5844957" y="2198202"/>
                <a:ext cx="254283" cy="120522"/>
              </a:xfrm>
              <a:custGeom>
                <a:avLst/>
                <a:gdLst>
                  <a:gd name="connsiteX0" fmla="*/ 0 w 254283"/>
                  <a:gd name="connsiteY0" fmla="*/ 41221 h 120522"/>
                  <a:gd name="connsiteX1" fmla="*/ 183038 w 254283"/>
                  <a:gd name="connsiteY1" fmla="*/ 5019 h 120522"/>
                  <a:gd name="connsiteX2" fmla="*/ 197925 w 254283"/>
                  <a:gd name="connsiteY2" fmla="*/ 115315 h 120522"/>
                  <a:gd name="connsiteX3" fmla="*/ 0 w 254283"/>
                  <a:gd name="connsiteY3" fmla="*/ 41221 h 12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283" h="120522">
                    <a:moveTo>
                      <a:pt x="0" y="41221"/>
                    </a:moveTo>
                    <a:cubicBezTo>
                      <a:pt x="27405" y="24304"/>
                      <a:pt x="118078" y="-13589"/>
                      <a:pt x="183038" y="5019"/>
                    </a:cubicBezTo>
                    <a:cubicBezTo>
                      <a:pt x="275741" y="31409"/>
                      <a:pt x="275064" y="146104"/>
                      <a:pt x="197925" y="115315"/>
                    </a:cubicBezTo>
                    <a:cubicBezTo>
                      <a:pt x="92365" y="73362"/>
                      <a:pt x="40261" y="47311"/>
                      <a:pt x="0" y="41221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BC9A9283-BCA2-A131-98FD-541DEDC7F17C}"/>
                  </a:ext>
                </a:extLst>
              </p:cNvPr>
              <p:cNvSpPr/>
              <p:nvPr/>
            </p:nvSpPr>
            <p:spPr>
              <a:xfrm>
                <a:off x="6085511" y="2453476"/>
                <a:ext cx="257935" cy="100428"/>
              </a:xfrm>
              <a:custGeom>
                <a:avLst/>
                <a:gdLst>
                  <a:gd name="connsiteX0" fmla="*/ 0 w 257935"/>
                  <a:gd name="connsiteY0" fmla="*/ 91798 h 100428"/>
                  <a:gd name="connsiteX1" fmla="*/ 162738 w 257935"/>
                  <a:gd name="connsiteY1" fmla="*/ 110 h 100428"/>
                  <a:gd name="connsiteX2" fmla="*/ 211458 w 257935"/>
                  <a:gd name="connsiteY2" fmla="*/ 100257 h 100428"/>
                  <a:gd name="connsiteX3" fmla="*/ 0 w 257935"/>
                  <a:gd name="connsiteY3" fmla="*/ 91798 h 10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935" h="100428">
                    <a:moveTo>
                      <a:pt x="0" y="91798"/>
                    </a:moveTo>
                    <a:cubicBezTo>
                      <a:pt x="20638" y="67100"/>
                      <a:pt x="95071" y="2817"/>
                      <a:pt x="162738" y="110"/>
                    </a:cubicBezTo>
                    <a:cubicBezTo>
                      <a:pt x="259163" y="-3950"/>
                      <a:pt x="294349" y="105332"/>
                      <a:pt x="211458" y="100257"/>
                    </a:cubicBezTo>
                    <a:cubicBezTo>
                      <a:pt x="97778" y="93490"/>
                      <a:pt x="40262" y="85032"/>
                      <a:pt x="0" y="91798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BE196A03-5C29-3327-C983-913E38F3CDBA}"/>
                  </a:ext>
                </a:extLst>
              </p:cNvPr>
              <p:cNvSpPr/>
              <p:nvPr/>
            </p:nvSpPr>
            <p:spPr>
              <a:xfrm>
                <a:off x="6323359" y="1372157"/>
                <a:ext cx="269676" cy="199711"/>
              </a:xfrm>
              <a:custGeom>
                <a:avLst/>
                <a:gdLst>
                  <a:gd name="connsiteX0" fmla="*/ 0 w 269676"/>
                  <a:gd name="connsiteY0" fmla="*/ 196014 h 199711"/>
                  <a:gd name="connsiteX1" fmla="*/ 154618 w 269676"/>
                  <a:gd name="connsiteY1" fmla="*/ 34291 h 199711"/>
                  <a:gd name="connsiteX2" fmla="*/ 215180 w 269676"/>
                  <a:gd name="connsiteY2" fmla="*/ 145602 h 199711"/>
                  <a:gd name="connsiteX3" fmla="*/ 0 w 269676"/>
                  <a:gd name="connsiteY3" fmla="*/ 196014 h 19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676" h="199711">
                    <a:moveTo>
                      <a:pt x="0" y="196014"/>
                    </a:moveTo>
                    <a:cubicBezTo>
                      <a:pt x="80185" y="140865"/>
                      <a:pt x="124507" y="63387"/>
                      <a:pt x="154618" y="34291"/>
                    </a:cubicBezTo>
                    <a:cubicBezTo>
                      <a:pt x="244276" y="-51646"/>
                      <a:pt x="328183" y="38351"/>
                      <a:pt x="215180" y="145602"/>
                    </a:cubicBezTo>
                    <a:cubicBezTo>
                      <a:pt x="144806" y="212253"/>
                      <a:pt x="18270" y="200412"/>
                      <a:pt x="0" y="196014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09D7216A-FFC1-2B6B-886F-21A4532C7E52}"/>
                  </a:ext>
                </a:extLst>
              </p:cNvPr>
              <p:cNvSpPr/>
              <p:nvPr/>
            </p:nvSpPr>
            <p:spPr>
              <a:xfrm>
                <a:off x="5057341" y="903009"/>
                <a:ext cx="1406409" cy="1806707"/>
              </a:xfrm>
              <a:custGeom>
                <a:avLst/>
                <a:gdLst>
                  <a:gd name="connsiteX0" fmla="*/ 23323 w 1406409"/>
                  <a:gd name="connsiteY0" fmla="*/ 1806696 h 1806707"/>
                  <a:gd name="connsiteX1" fmla="*/ 1331 w 1406409"/>
                  <a:gd name="connsiteY1" fmla="*/ 1791471 h 1806707"/>
                  <a:gd name="connsiteX2" fmla="*/ 20616 w 1406409"/>
                  <a:gd name="connsiteY2" fmla="*/ 1767788 h 1806707"/>
                  <a:gd name="connsiteX3" fmla="*/ 1375638 w 1406409"/>
                  <a:gd name="connsiteY3" fmla="*/ 1353 h 1806707"/>
                  <a:gd name="connsiteX4" fmla="*/ 1391540 w 1406409"/>
                  <a:gd name="connsiteY4" fmla="*/ 0 h 1806707"/>
                  <a:gd name="connsiteX5" fmla="*/ 23323 w 1406409"/>
                  <a:gd name="connsiteY5" fmla="*/ 1806696 h 1806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6409" h="1806707">
                    <a:moveTo>
                      <a:pt x="23323" y="1806696"/>
                    </a:moveTo>
                    <a:cubicBezTo>
                      <a:pt x="18924" y="1807034"/>
                      <a:pt x="4715" y="1799929"/>
                      <a:pt x="1331" y="1791471"/>
                    </a:cubicBezTo>
                    <a:cubicBezTo>
                      <a:pt x="-5435" y="1774216"/>
                      <a:pt x="15541" y="1767788"/>
                      <a:pt x="20616" y="1767788"/>
                    </a:cubicBezTo>
                    <a:cubicBezTo>
                      <a:pt x="748369" y="1529263"/>
                      <a:pt x="1461574" y="747715"/>
                      <a:pt x="1375638" y="1353"/>
                    </a:cubicBezTo>
                    <a:lnTo>
                      <a:pt x="1391540" y="0"/>
                    </a:lnTo>
                    <a:cubicBezTo>
                      <a:pt x="1532286" y="782563"/>
                      <a:pt x="643148" y="1633131"/>
                      <a:pt x="23323" y="1806696"/>
                    </a:cubicBezTo>
                    <a:close/>
                  </a:path>
                </a:pathLst>
              </a:custGeom>
              <a:solidFill>
                <a:srgbClr val="3BA5AD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943CF4E0-1ED9-AC8A-A6BC-F66D8E4488EA}"/>
                  </a:ext>
                </a:extLst>
              </p:cNvPr>
              <p:cNvSpPr/>
              <p:nvPr/>
            </p:nvSpPr>
            <p:spPr>
              <a:xfrm>
                <a:off x="6214559" y="927600"/>
                <a:ext cx="209961" cy="237616"/>
              </a:xfrm>
              <a:custGeom>
                <a:avLst/>
                <a:gdLst>
                  <a:gd name="connsiteX0" fmla="*/ 209962 w 209961"/>
                  <a:gd name="connsiteY0" fmla="*/ 237617 h 237616"/>
                  <a:gd name="connsiteX1" fmla="*/ 151769 w 209961"/>
                  <a:gd name="connsiteY1" fmla="*/ 74202 h 237616"/>
                  <a:gd name="connsiteX2" fmla="*/ 4932 w 209961"/>
                  <a:gd name="connsiteY2" fmla="*/ 67435 h 237616"/>
                  <a:gd name="connsiteX3" fmla="*/ 209962 w 209961"/>
                  <a:gd name="connsiteY3" fmla="*/ 237617 h 23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961" h="237616">
                    <a:moveTo>
                      <a:pt x="209962" y="237617"/>
                    </a:moveTo>
                    <a:cubicBezTo>
                      <a:pt x="192369" y="187544"/>
                      <a:pt x="169700" y="131719"/>
                      <a:pt x="151769" y="74202"/>
                    </a:cubicBezTo>
                    <a:cubicBezTo>
                      <a:pt x="121319" y="-23576"/>
                      <a:pt x="-28901" y="-23576"/>
                      <a:pt x="4932" y="67435"/>
                    </a:cubicBezTo>
                    <a:cubicBezTo>
                      <a:pt x="36059" y="153034"/>
                      <a:pt x="189323" y="233557"/>
                      <a:pt x="209962" y="237617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C940FFB0-6FEF-D31F-FC86-674C752BB079}"/>
                  </a:ext>
                </a:extLst>
              </p:cNvPr>
              <p:cNvSpPr/>
              <p:nvPr/>
            </p:nvSpPr>
            <p:spPr>
              <a:xfrm>
                <a:off x="6380731" y="729116"/>
                <a:ext cx="107784" cy="256107"/>
              </a:xfrm>
              <a:custGeom>
                <a:avLst/>
                <a:gdLst>
                  <a:gd name="connsiteX0" fmla="*/ 65781 w 107784"/>
                  <a:gd name="connsiteY0" fmla="*/ 256108 h 256107"/>
                  <a:gd name="connsiteX1" fmla="*/ 102997 w 107784"/>
                  <a:gd name="connsiteY1" fmla="*/ 77468 h 256107"/>
                  <a:gd name="connsiteX2" fmla="*/ 2513 w 107784"/>
                  <a:gd name="connsiteY2" fmla="*/ 40590 h 256107"/>
                  <a:gd name="connsiteX3" fmla="*/ 65781 w 107784"/>
                  <a:gd name="connsiteY3" fmla="*/ 256108 h 25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784" h="256107">
                    <a:moveTo>
                      <a:pt x="65781" y="256108"/>
                    </a:moveTo>
                    <a:cubicBezTo>
                      <a:pt x="81006" y="229041"/>
                      <a:pt x="121606" y="144797"/>
                      <a:pt x="102997" y="77468"/>
                    </a:cubicBezTo>
                    <a:cubicBezTo>
                      <a:pt x="85066" y="12509"/>
                      <a:pt x="19768" y="-39256"/>
                      <a:pt x="2513" y="40590"/>
                    </a:cubicBezTo>
                    <a:cubicBezTo>
                      <a:pt x="-13727" y="115362"/>
                      <a:pt x="53601" y="243590"/>
                      <a:pt x="65781" y="256108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49CE8171-12F7-16D4-E0D1-A31A92FE660E}"/>
                  </a:ext>
                </a:extLst>
              </p:cNvPr>
              <p:cNvSpPr/>
              <p:nvPr/>
            </p:nvSpPr>
            <p:spPr>
              <a:xfrm>
                <a:off x="6210356" y="1650754"/>
                <a:ext cx="296678" cy="162167"/>
              </a:xfrm>
              <a:custGeom>
                <a:avLst/>
                <a:gdLst>
                  <a:gd name="connsiteX0" fmla="*/ 0 w 296678"/>
                  <a:gd name="connsiteY0" fmla="*/ 150190 h 162167"/>
                  <a:gd name="connsiteX1" fmla="*/ 224314 w 296678"/>
                  <a:gd name="connsiteY1" fmla="*/ 133273 h 162167"/>
                  <a:gd name="connsiteX2" fmla="*/ 236833 w 296678"/>
                  <a:gd name="connsiteY2" fmla="*/ 308 h 162167"/>
                  <a:gd name="connsiteX3" fmla="*/ 0 w 296678"/>
                  <a:gd name="connsiteY3" fmla="*/ 150190 h 16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678" h="162167">
                    <a:moveTo>
                      <a:pt x="0" y="150190"/>
                    </a:moveTo>
                    <a:cubicBezTo>
                      <a:pt x="36878" y="159325"/>
                      <a:pt x="149543" y="178610"/>
                      <a:pt x="224314" y="133273"/>
                    </a:cubicBezTo>
                    <a:cubicBezTo>
                      <a:pt x="296041" y="89628"/>
                      <a:pt x="337317" y="-6120"/>
                      <a:pt x="236833" y="308"/>
                    </a:cubicBezTo>
                    <a:cubicBezTo>
                      <a:pt x="143114" y="6398"/>
                      <a:pt x="11165" y="131243"/>
                      <a:pt x="0" y="150190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428DF4BC-2CCD-D150-9323-321E05ED62E0}"/>
                  </a:ext>
                </a:extLst>
              </p:cNvPr>
              <p:cNvSpPr/>
              <p:nvPr/>
            </p:nvSpPr>
            <p:spPr>
              <a:xfrm>
                <a:off x="5885056" y="1718062"/>
                <a:ext cx="158484" cy="300429"/>
              </a:xfrm>
              <a:custGeom>
                <a:avLst/>
                <a:gdLst>
                  <a:gd name="connsiteX0" fmla="*/ 148690 w 158484"/>
                  <a:gd name="connsiteY0" fmla="*/ 300429 h 300429"/>
                  <a:gd name="connsiteX1" fmla="*/ 128390 w 158484"/>
                  <a:gd name="connsiteY1" fmla="*/ 72055 h 300429"/>
                  <a:gd name="connsiteX2" fmla="*/ 501 w 158484"/>
                  <a:gd name="connsiteY2" fmla="*/ 61567 h 300429"/>
                  <a:gd name="connsiteX3" fmla="*/ 148690 w 158484"/>
                  <a:gd name="connsiteY3" fmla="*/ 300429 h 30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484" h="300429">
                    <a:moveTo>
                      <a:pt x="148690" y="300429"/>
                    </a:moveTo>
                    <a:cubicBezTo>
                      <a:pt x="156810" y="262536"/>
                      <a:pt x="173389" y="147165"/>
                      <a:pt x="128390" y="72055"/>
                    </a:cubicBezTo>
                    <a:cubicBezTo>
                      <a:pt x="85084" y="-348"/>
                      <a:pt x="-7619" y="-40610"/>
                      <a:pt x="501" y="61567"/>
                    </a:cubicBezTo>
                    <a:cubicBezTo>
                      <a:pt x="8282" y="157315"/>
                      <a:pt x="130420" y="289264"/>
                      <a:pt x="148690" y="300429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A839805A-CAA8-AF2C-05C1-C2B88FA4E4AF}"/>
                  </a:ext>
                </a:extLst>
              </p:cNvPr>
              <p:cNvSpPr/>
              <p:nvPr/>
            </p:nvSpPr>
            <p:spPr>
              <a:xfrm>
                <a:off x="5944556" y="1591779"/>
                <a:ext cx="209397" cy="268710"/>
              </a:xfrm>
              <a:custGeom>
                <a:avLst/>
                <a:gdLst>
                  <a:gd name="connsiteX0" fmla="*/ 209299 w 209397"/>
                  <a:gd name="connsiteY0" fmla="*/ 268711 h 268710"/>
                  <a:gd name="connsiteX1" fmla="*/ 142309 w 209397"/>
                  <a:gd name="connsiteY1" fmla="*/ 44735 h 268710"/>
                  <a:gd name="connsiteX2" fmla="*/ 4946 w 209397"/>
                  <a:gd name="connsiteY2" fmla="*/ 75523 h 268710"/>
                  <a:gd name="connsiteX3" fmla="*/ 209299 w 209397"/>
                  <a:gd name="connsiteY3" fmla="*/ 268711 h 26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397" h="268710">
                    <a:moveTo>
                      <a:pt x="209299" y="268711"/>
                    </a:moveTo>
                    <a:cubicBezTo>
                      <a:pt x="210314" y="228111"/>
                      <a:pt x="204562" y="106311"/>
                      <a:pt x="142309" y="44735"/>
                    </a:cubicBezTo>
                    <a:cubicBezTo>
                      <a:pt x="82086" y="-14473"/>
                      <a:pt x="-24151" y="-24962"/>
                      <a:pt x="4946" y="75523"/>
                    </a:cubicBezTo>
                    <a:cubicBezTo>
                      <a:pt x="32012" y="169918"/>
                      <a:pt x="187645" y="263636"/>
                      <a:pt x="209299" y="268711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94A96BA4-B612-86BA-5527-C49789F5FB7C}"/>
                  </a:ext>
                </a:extLst>
              </p:cNvPr>
              <p:cNvSpPr/>
              <p:nvPr/>
            </p:nvSpPr>
            <p:spPr>
              <a:xfrm>
                <a:off x="6167629" y="1114422"/>
                <a:ext cx="217136" cy="268004"/>
              </a:xfrm>
              <a:custGeom>
                <a:avLst/>
                <a:gdLst>
                  <a:gd name="connsiteX0" fmla="*/ 215615 w 217136"/>
                  <a:gd name="connsiteY0" fmla="*/ 268004 h 268004"/>
                  <a:gd name="connsiteX1" fmla="*/ 146595 w 217136"/>
                  <a:gd name="connsiteY1" fmla="*/ 59253 h 268004"/>
                  <a:gd name="connsiteX2" fmla="*/ 5510 w 217136"/>
                  <a:gd name="connsiteY2" fmla="*/ 64328 h 268004"/>
                  <a:gd name="connsiteX3" fmla="*/ 215615 w 217136"/>
                  <a:gd name="connsiteY3" fmla="*/ 268004 h 26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136" h="268004">
                    <a:moveTo>
                      <a:pt x="215615" y="268004"/>
                    </a:moveTo>
                    <a:cubicBezTo>
                      <a:pt x="222381" y="226389"/>
                      <a:pt x="207833" y="122859"/>
                      <a:pt x="146595" y="59253"/>
                    </a:cubicBezTo>
                    <a:cubicBezTo>
                      <a:pt x="87387" y="-2324"/>
                      <a:pt x="-26293" y="-37510"/>
                      <a:pt x="5510" y="64328"/>
                    </a:cubicBezTo>
                    <a:cubicBezTo>
                      <a:pt x="27840" y="136054"/>
                      <a:pt x="192270" y="262252"/>
                      <a:pt x="215615" y="268004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824440E2-AE23-CF28-A396-548E1FED0FEF}"/>
                  </a:ext>
                </a:extLst>
              </p:cNvPr>
              <p:cNvSpPr/>
              <p:nvPr/>
            </p:nvSpPr>
            <p:spPr>
              <a:xfrm>
                <a:off x="5722480" y="2310422"/>
                <a:ext cx="265306" cy="154680"/>
              </a:xfrm>
              <a:custGeom>
                <a:avLst/>
                <a:gdLst>
                  <a:gd name="connsiteX0" fmla="*/ 0 w 265306"/>
                  <a:gd name="connsiteY0" fmla="*/ 30162 h 154680"/>
                  <a:gd name="connsiteX1" fmla="*/ 164430 w 265306"/>
                  <a:gd name="connsiteY1" fmla="*/ 142489 h 154680"/>
                  <a:gd name="connsiteX2" fmla="*/ 199616 w 265306"/>
                  <a:gd name="connsiteY2" fmla="*/ 19674 h 154680"/>
                  <a:gd name="connsiteX3" fmla="*/ 0 w 265306"/>
                  <a:gd name="connsiteY3" fmla="*/ 30162 h 15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306" h="154680">
                    <a:moveTo>
                      <a:pt x="0" y="30162"/>
                    </a:moveTo>
                    <a:cubicBezTo>
                      <a:pt x="51765" y="69070"/>
                      <a:pt x="130258" y="126587"/>
                      <a:pt x="164430" y="142489"/>
                    </a:cubicBezTo>
                    <a:cubicBezTo>
                      <a:pt x="265929" y="189178"/>
                      <a:pt x="312619" y="91739"/>
                      <a:pt x="199616" y="19674"/>
                    </a:cubicBezTo>
                    <a:cubicBezTo>
                      <a:pt x="127213" y="-26678"/>
                      <a:pt x="16240" y="22381"/>
                      <a:pt x="0" y="30162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F958440E-C68C-9469-59E6-0911F5713E1A}"/>
                  </a:ext>
                </a:extLst>
              </p:cNvPr>
              <p:cNvSpPr/>
              <p:nvPr/>
            </p:nvSpPr>
            <p:spPr>
              <a:xfrm>
                <a:off x="6450460" y="882562"/>
                <a:ext cx="196784" cy="238671"/>
              </a:xfrm>
              <a:custGeom>
                <a:avLst/>
                <a:gdLst>
                  <a:gd name="connsiteX0" fmla="*/ 112 w 196784"/>
                  <a:gd name="connsiteY0" fmla="*/ 238671 h 238671"/>
                  <a:gd name="connsiteX1" fmla="*/ 181796 w 196784"/>
                  <a:gd name="connsiteY1" fmla="*/ 132773 h 238671"/>
                  <a:gd name="connsiteX2" fmla="*/ 109731 w 196784"/>
                  <a:gd name="connsiteY2" fmla="*/ 11989 h 238671"/>
                  <a:gd name="connsiteX3" fmla="*/ 112 w 196784"/>
                  <a:gd name="connsiteY3" fmla="*/ 238671 h 238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784" h="238671">
                    <a:moveTo>
                      <a:pt x="112" y="238671"/>
                    </a:moveTo>
                    <a:cubicBezTo>
                      <a:pt x="37328" y="231566"/>
                      <a:pt x="146271" y="202470"/>
                      <a:pt x="181796" y="132773"/>
                    </a:cubicBezTo>
                    <a:cubicBezTo>
                      <a:pt x="215968" y="65445"/>
                      <a:pt x="191608" y="-34701"/>
                      <a:pt x="109731" y="11989"/>
                    </a:cubicBezTo>
                    <a:cubicBezTo>
                      <a:pt x="32930" y="55295"/>
                      <a:pt x="-2257" y="217695"/>
                      <a:pt x="112" y="238671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1A7FDBDA-9BD6-24B9-7A0D-25DFEAB844FC}"/>
                  </a:ext>
                </a:extLst>
              </p:cNvPr>
              <p:cNvSpPr/>
              <p:nvPr/>
            </p:nvSpPr>
            <p:spPr>
              <a:xfrm>
                <a:off x="5524498" y="2194447"/>
                <a:ext cx="112448" cy="259139"/>
              </a:xfrm>
              <a:custGeom>
                <a:avLst/>
                <a:gdLst>
                  <a:gd name="connsiteX0" fmla="*/ 37275 w 112448"/>
                  <a:gd name="connsiteY0" fmla="*/ 259140 h 259139"/>
                  <a:gd name="connsiteX1" fmla="*/ 112046 w 112448"/>
                  <a:gd name="connsiteY1" fmla="*/ 86252 h 259139"/>
                  <a:gd name="connsiteX2" fmla="*/ 1412 w 112448"/>
                  <a:gd name="connsiteY2" fmla="*/ 50389 h 259139"/>
                  <a:gd name="connsiteX3" fmla="*/ 37275 w 112448"/>
                  <a:gd name="connsiteY3" fmla="*/ 259140 h 25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448" h="259139">
                    <a:moveTo>
                      <a:pt x="37275" y="259140"/>
                    </a:moveTo>
                    <a:cubicBezTo>
                      <a:pt x="60282" y="235457"/>
                      <a:pt x="117798" y="153580"/>
                      <a:pt x="112046" y="86252"/>
                    </a:cubicBezTo>
                    <a:cubicBezTo>
                      <a:pt x="103927" y="-9834"/>
                      <a:pt x="-14152" y="-31149"/>
                      <a:pt x="1412" y="50389"/>
                    </a:cubicBezTo>
                    <a:cubicBezTo>
                      <a:pt x="23065" y="162377"/>
                      <a:pt x="39305" y="218202"/>
                      <a:pt x="37275" y="259140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7D1ED0B0-5488-83BC-5336-FFEB805E3B76}"/>
                </a:ext>
              </a:extLst>
            </p:cNvPr>
            <p:cNvSpPr/>
            <p:nvPr/>
          </p:nvSpPr>
          <p:spPr>
            <a:xfrm>
              <a:off x="5932123" y="599151"/>
              <a:ext cx="225453" cy="150670"/>
            </a:xfrm>
            <a:custGeom>
              <a:avLst/>
              <a:gdLst>
                <a:gd name="connsiteX0" fmla="*/ 225453 w 225453"/>
                <a:gd name="connsiteY0" fmla="*/ 150593 h 150670"/>
                <a:gd name="connsiteX1" fmla="*/ 107714 w 225453"/>
                <a:gd name="connsiteY1" fmla="*/ 11200 h 150670"/>
                <a:gd name="connsiteX2" fmla="*/ 16702 w 225453"/>
                <a:gd name="connsiteY2" fmla="*/ 67701 h 150670"/>
                <a:gd name="connsiteX3" fmla="*/ 225453 w 225453"/>
                <a:gd name="connsiteY3" fmla="*/ 150593 h 15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53" h="150670">
                  <a:moveTo>
                    <a:pt x="225453" y="150593"/>
                  </a:moveTo>
                  <a:cubicBezTo>
                    <a:pt x="213612" y="121835"/>
                    <a:pt x="172335" y="37928"/>
                    <a:pt x="107714" y="11200"/>
                  </a:cubicBezTo>
                  <a:cubicBezTo>
                    <a:pt x="45460" y="-14852"/>
                    <a:pt x="-35401" y="4772"/>
                    <a:pt x="16702" y="67701"/>
                  </a:cubicBezTo>
                  <a:cubicBezTo>
                    <a:pt x="65422" y="126233"/>
                    <a:pt x="208198" y="152285"/>
                    <a:pt x="225453" y="150593"/>
                  </a:cubicBezTo>
                  <a:close/>
                </a:path>
              </a:pathLst>
            </a:custGeom>
            <a:solidFill>
              <a:srgbClr val="3EBBC1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43416BA3-3B03-BF67-E346-15CD12F35AC1}"/>
                </a:ext>
              </a:extLst>
            </p:cNvPr>
            <p:cNvSpPr/>
            <p:nvPr/>
          </p:nvSpPr>
          <p:spPr>
            <a:xfrm>
              <a:off x="5697602" y="643272"/>
              <a:ext cx="211976" cy="84868"/>
            </a:xfrm>
            <a:custGeom>
              <a:avLst/>
              <a:gdLst>
                <a:gd name="connsiteX0" fmla="*/ 211977 w 211976"/>
                <a:gd name="connsiteY0" fmla="*/ 54369 h 84868"/>
                <a:gd name="connsiteX1" fmla="*/ 71907 w 211976"/>
                <a:gd name="connsiteY1" fmla="*/ 574 h 84868"/>
                <a:gd name="connsiteX2" fmla="*/ 28939 w 211976"/>
                <a:gd name="connsiteY2" fmla="*/ 77376 h 84868"/>
                <a:gd name="connsiteX3" fmla="*/ 211977 w 211976"/>
                <a:gd name="connsiteY3" fmla="*/ 54369 h 8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976" h="84868">
                  <a:moveTo>
                    <a:pt x="211977" y="54369"/>
                  </a:moveTo>
                  <a:cubicBezTo>
                    <a:pt x="192015" y="38468"/>
                    <a:pt x="129085" y="-5516"/>
                    <a:pt x="71907" y="574"/>
                  </a:cubicBezTo>
                  <a:cubicBezTo>
                    <a:pt x="16758" y="6664"/>
                    <a:pt x="-33653" y="52678"/>
                    <a:pt x="28939" y="77376"/>
                  </a:cubicBezTo>
                  <a:cubicBezTo>
                    <a:pt x="87132" y="100721"/>
                    <a:pt x="200135" y="62828"/>
                    <a:pt x="211977" y="54369"/>
                  </a:cubicBezTo>
                  <a:close/>
                </a:path>
              </a:pathLst>
            </a:custGeom>
            <a:solidFill>
              <a:srgbClr val="3EBBC1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BD2A9947-6C27-D34C-9B3B-816696FBB44E}"/>
                </a:ext>
              </a:extLst>
            </p:cNvPr>
            <p:cNvSpPr/>
            <p:nvPr/>
          </p:nvSpPr>
          <p:spPr>
            <a:xfrm>
              <a:off x="5978338" y="292433"/>
              <a:ext cx="140668" cy="82375"/>
            </a:xfrm>
            <a:custGeom>
              <a:avLst/>
              <a:gdLst>
                <a:gd name="connsiteX0" fmla="*/ 140668 w 140668"/>
                <a:gd name="connsiteY0" fmla="*/ 82101 h 82375"/>
                <a:gd name="connsiteX1" fmla="*/ 63528 w 140668"/>
                <a:gd name="connsiteY1" fmla="*/ 4284 h 82375"/>
                <a:gd name="connsiteX2" fmla="*/ 11763 w 140668"/>
                <a:gd name="connsiteY2" fmla="*/ 42516 h 82375"/>
                <a:gd name="connsiteX3" fmla="*/ 140668 w 140668"/>
                <a:gd name="connsiteY3" fmla="*/ 82101 h 8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68" h="82375">
                  <a:moveTo>
                    <a:pt x="140668" y="82101"/>
                  </a:moveTo>
                  <a:cubicBezTo>
                    <a:pt x="132210" y="65522"/>
                    <a:pt x="103452" y="17479"/>
                    <a:pt x="63528" y="4284"/>
                  </a:cubicBezTo>
                  <a:cubicBezTo>
                    <a:pt x="24958" y="-8234"/>
                    <a:pt x="-22408" y="7329"/>
                    <a:pt x="11763" y="42516"/>
                  </a:cubicBezTo>
                  <a:cubicBezTo>
                    <a:pt x="43905" y="75334"/>
                    <a:pt x="130180" y="84131"/>
                    <a:pt x="140668" y="82101"/>
                  </a:cubicBezTo>
                  <a:close/>
                </a:path>
              </a:pathLst>
            </a:custGeom>
            <a:solidFill>
              <a:srgbClr val="3EBBC1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AC9C615E-8DDA-A5F0-D1F7-0EEDF0A7C990}"/>
                </a:ext>
              </a:extLst>
            </p:cNvPr>
            <p:cNvSpPr/>
            <p:nvPr/>
          </p:nvSpPr>
          <p:spPr>
            <a:xfrm>
              <a:off x="5282128" y="639448"/>
              <a:ext cx="105741" cy="122838"/>
            </a:xfrm>
            <a:custGeom>
              <a:avLst/>
              <a:gdLst>
                <a:gd name="connsiteX0" fmla="*/ 105742 w 105741"/>
                <a:gd name="connsiteY0" fmla="*/ 0 h 122838"/>
                <a:gd name="connsiteX1" fmla="*/ 12362 w 105741"/>
                <a:gd name="connsiteY1" fmla="*/ 56840 h 122838"/>
                <a:gd name="connsiteX2" fmla="*/ 37399 w 105741"/>
                <a:gd name="connsiteY2" fmla="*/ 116048 h 122838"/>
                <a:gd name="connsiteX3" fmla="*/ 105742 w 105741"/>
                <a:gd name="connsiteY3" fmla="*/ 0 h 12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41" h="122838">
                  <a:moveTo>
                    <a:pt x="105742" y="0"/>
                  </a:moveTo>
                  <a:cubicBezTo>
                    <a:pt x="87472" y="4398"/>
                    <a:pt x="34354" y="20977"/>
                    <a:pt x="12362" y="56840"/>
                  </a:cubicBezTo>
                  <a:cubicBezTo>
                    <a:pt x="-8614" y="91350"/>
                    <a:pt x="-4554" y="141085"/>
                    <a:pt x="37399" y="116048"/>
                  </a:cubicBezTo>
                  <a:cubicBezTo>
                    <a:pt x="76645" y="92365"/>
                    <a:pt x="105065" y="10488"/>
                    <a:pt x="105742" y="0"/>
                  </a:cubicBezTo>
                  <a:close/>
                </a:path>
              </a:pathLst>
            </a:custGeom>
            <a:solidFill>
              <a:srgbClr val="3EBBC1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67" name="Hình ảnh 66">
            <a:extLst>
              <a:ext uri="{FF2B5EF4-FFF2-40B4-BE49-F238E27FC236}">
                <a16:creationId xmlns:a16="http://schemas.microsoft.com/office/drawing/2014/main" id="{956993AB-4DF7-5CE1-1B0C-25BD8DB4DCD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5" y="2277250"/>
            <a:ext cx="9966960" cy="30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Hình ảnh 66">
            <a:extLst>
              <a:ext uri="{FF2B5EF4-FFF2-40B4-BE49-F238E27FC236}">
                <a16:creationId xmlns:a16="http://schemas.microsoft.com/office/drawing/2014/main" id="{956993AB-4DF7-5CE1-1B0C-25BD8DB4D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91"/>
          <a:stretch/>
        </p:blipFill>
        <p:spPr>
          <a:xfrm>
            <a:off x="887504" y="424606"/>
            <a:ext cx="3379696" cy="3004394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A55AAB8F-905B-53AA-C159-0DAE97B5EF93}"/>
              </a:ext>
            </a:extLst>
          </p:cNvPr>
          <p:cNvSpPr/>
          <p:nvPr/>
        </p:nvSpPr>
        <p:spPr>
          <a:xfrm>
            <a:off x="785313" y="3673971"/>
            <a:ext cx="3481887" cy="2464058"/>
          </a:xfrm>
          <a:prstGeom prst="roundRect">
            <a:avLst>
              <a:gd name="adj" fmla="val 15373"/>
            </a:avLst>
          </a:prstGeom>
          <a:ln w="38100">
            <a:solidFill>
              <a:srgbClr val="21AEBD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altLang="en-US" sz="2800" b="1" dirty="0">
                <a:solidFill>
                  <a:prstClr val="black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- Hỏi: Người đàn ông trong ảnh đang làm gì?</a:t>
            </a:r>
          </a:p>
          <a:p>
            <a:pPr lvl="0" algn="just"/>
            <a:r>
              <a:rPr lang="vi-VN" altLang="en-US" sz="2800" b="1" dirty="0">
                <a:solidFill>
                  <a:prstClr val="black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- Đáp: Người ấy đang cày ruộng.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F1461F5F-6A16-41F6-9F3F-8364B113DC6F}"/>
              </a:ext>
            </a:extLst>
          </p:cNvPr>
          <p:cNvSpPr/>
          <p:nvPr/>
        </p:nvSpPr>
        <p:spPr>
          <a:xfrm>
            <a:off x="4595313" y="3673971"/>
            <a:ext cx="3207567" cy="2464058"/>
          </a:xfrm>
          <a:prstGeom prst="roundRect">
            <a:avLst>
              <a:gd name="adj" fmla="val 15373"/>
            </a:avLst>
          </a:prstGeom>
          <a:ln w="38100">
            <a:solidFill>
              <a:srgbClr val="21AEBD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altLang="en-US" sz="2800" b="1" dirty="0">
                <a:solidFill>
                  <a:prstClr val="black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- Hỏi: Người trong ảnh đang làm gì?</a:t>
            </a:r>
          </a:p>
          <a:p>
            <a:pPr lvl="0" algn="just"/>
            <a:r>
              <a:rPr lang="vi-VN" altLang="en-US" sz="2800" b="1" dirty="0">
                <a:solidFill>
                  <a:prstClr val="black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- Đáp: Người ấy đang trồng cây.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947C8EF2-A909-8D18-5273-679AAAC32A59}"/>
              </a:ext>
            </a:extLst>
          </p:cNvPr>
          <p:cNvSpPr/>
          <p:nvPr/>
        </p:nvSpPr>
        <p:spPr>
          <a:xfrm>
            <a:off x="7955278" y="3673971"/>
            <a:ext cx="3227299" cy="2464058"/>
          </a:xfrm>
          <a:prstGeom prst="roundRect">
            <a:avLst>
              <a:gd name="adj" fmla="val 15373"/>
            </a:avLst>
          </a:prstGeom>
          <a:ln w="38100">
            <a:solidFill>
              <a:srgbClr val="21AEBD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altLang="en-US" sz="2800" b="1" dirty="0">
                <a:solidFill>
                  <a:prstClr val="black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- Hỏi: Những người trong ảnh đang làm gì?</a:t>
            </a:r>
          </a:p>
          <a:p>
            <a:pPr lvl="0" algn="just"/>
            <a:r>
              <a:rPr lang="vi-VN" altLang="en-US" sz="2800" b="1" dirty="0">
                <a:solidFill>
                  <a:prstClr val="black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- Đáp: Họ đang gieo mạ.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7236B23-1B30-B41E-9FE6-28E5D043D2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6" r="33046"/>
          <a:stretch/>
        </p:blipFill>
        <p:spPr>
          <a:xfrm>
            <a:off x="4509248" y="424606"/>
            <a:ext cx="3379696" cy="300439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FB5D98D-8DCD-2487-BBE7-6F28B81FC1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2"/>
          <a:stretch/>
        </p:blipFill>
        <p:spPr>
          <a:xfrm>
            <a:off x="7924802" y="531852"/>
            <a:ext cx="3379696" cy="30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51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172</Words>
  <Application>Microsoft Office PowerPoint</Application>
  <PresentationFormat>Widescreen</PresentationFormat>
  <Paragraphs>29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Cambria</vt:lpstr>
      <vt:lpstr>SVN-Dancing Script</vt:lpstr>
      <vt:lpstr>UTM Avo</vt:lpstr>
      <vt:lpstr>M PLUS Rounded 1c</vt:lpstr>
      <vt:lpstr>SVN-Newton</vt:lpstr>
      <vt:lpstr>Times New Roman</vt:lpstr>
      <vt:lpstr>汉仪中黑S</vt:lpstr>
      <vt:lpstr>Arial</vt:lpstr>
      <vt:lpstr>思源黑体 CN Medium</vt:lpstr>
      <vt:lpstr>Vogue-ExtraBold</vt:lpstr>
      <vt:lpstr>汉仪旗黑-50简</vt:lpstr>
      <vt:lpstr>#9Slide03 Arima Madurai ExtraBo</vt:lpstr>
      <vt:lpstr>#9Slide07 HoneyCream</vt:lpstr>
      <vt:lpstr>Calibri</vt:lpstr>
      <vt:lpstr>思源黑体 CN Heavy</vt:lpstr>
      <vt:lpstr>Fredoka One</vt:lpstr>
      <vt:lpstr>#9Slide05 Bodega Script</vt:lpstr>
      <vt:lpstr>SVN-Ready</vt:lpstr>
      <vt:lpstr>等线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9</cp:revision>
  <dcterms:created xsi:type="dcterms:W3CDTF">2023-04-28T15:05:49Z</dcterms:created>
  <dcterms:modified xsi:type="dcterms:W3CDTF">2025-05-12T04:13:29Z</dcterms:modified>
</cp:coreProperties>
</file>