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"/>
  </p:notesMasterIdLst>
  <p:sldIdLst>
    <p:sldId id="2007577460" r:id="rId2"/>
    <p:sldId id="2007577459" r:id="rId3"/>
  </p:sldIdLst>
  <p:sldSz cx="12192000" cy="6858000"/>
  <p:notesSz cx="6858000" cy="9144000"/>
  <p:embeddedFontLst>
    <p:embeddedFont>
      <p:font typeface="等线" panose="020B0604020202020204" charset="-122"/>
      <p:regular r:id="rId5"/>
    </p:embeddedFont>
    <p:embeddedFont>
      <p:font typeface="#9Slide07 HoneyCream" panose="020B060402020202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等线 Light" panose="020B0604020202020204" charset="-122"/>
      <p:regular r:id="rId1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E2B"/>
    <a:srgbClr val="DA9F51"/>
    <a:srgbClr val="D5F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15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BDEE3-B9B8-4D40-BA5F-65954B76757F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27F09-BE91-4D83-A7C3-173277853B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17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DE74777-875B-1FE3-319D-83C4CBB02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1D0DDE-276C-F1BE-BA4B-9EC94F129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8A6BA4-F501-B8A9-40B2-A576C6001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8E76E0-38D2-05C7-B6A7-2427EAD70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0BF485-AE4E-6216-9498-5BDFDAA004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CF790-1A4C-A92B-49E0-9445AB14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DA4D8-101C-CE27-5048-4192246B3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15EA9E-67ED-89DA-EFD7-A8138EC3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8CA5C0-73E6-05EA-0F7E-C7B181C7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745588-D8B9-D613-DC6D-BD356C94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87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642874-2578-D862-0EC3-22231E831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01CBB2-56B2-C29F-DB9A-40BD93D9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FC6E1-1EFE-7FB6-575C-E5C5F848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00495-7BF5-CC66-4B35-F788E350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EC3DC0-5AEE-05C9-AFCF-F52CA81D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57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E404A-514B-AB5F-7408-0B71CF38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C886FD-7883-C43C-3AD3-4ECE84C1D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D24229-6676-0456-A9EB-BD1133D92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78DD72-58CA-1D89-DE77-DA1D83CA4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1F0D85-EF35-BEDE-E890-B023DF7AA4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1500A1-FCD3-E877-4D7B-F216108F3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77F633-13D8-7028-FC17-C98A1AA3E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CDE9D-7B4B-ED21-54EE-1ED2C0501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1F756D-B0E2-574C-FD1E-FD96B15284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2485FB-059F-51EA-D5EF-86BCDE7CD32E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1394D15-EDA6-3C5D-F76F-207CB985BFC4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8C6AD0-26D5-0471-7050-F2980DB4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0" y="0"/>
            <a:ext cx="7543800" cy="25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4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250CC-11AB-1A44-0BD0-F0A5FE0C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040CFB-7992-632F-319E-E98D97F08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040772-981F-BA28-B4B8-66422574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7CC938-5185-109B-6530-240B2B44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0B5EB6-24AC-6DA0-AB53-841F5748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023932-E47D-23ED-82FB-5B11BE41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8546E-0810-9584-CD8A-E71A987F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3B4064-004F-C879-C529-F778647FB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2979-EC68-2B6B-4070-F8D13EB63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F2A83C-522C-6894-1200-41C38CBE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ECBBD6-7352-7D1A-63D9-657B5D9CD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2F97A24-18DD-61AF-5925-11F323CA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F76878-1308-A2D8-9EFA-78AE95EA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F8D95B-D870-DE7E-29FD-0EA689B8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85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1C773-0137-6AE4-4403-8FE751E1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106756-D5C5-6D18-C795-2BD979B7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A751A7-0EDE-ED51-7F1C-6C65FD21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509A45-C515-28E9-47F4-4221D836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1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FFE3C8-EC5D-2609-F014-1394F15F8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8F7A12-60E2-CC5D-85C1-7009D1BBC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CEF91B-FBFE-C7C9-0210-8FCDA1C1B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43C825-7453-D2DD-4F3C-7DAB69032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296717-88DA-D610-67A3-1302DE7D57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6E0071D-0DBA-4B34-C7F6-FEA1CDAC2DDD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A74394F-A12B-C2B1-C388-0CC50479FBC3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1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D1BF1-E939-C22E-FB60-29525F27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CF8B6B-C2CC-DDDE-C05B-433967EB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93501F-8863-3CF8-B16E-D5BC8588F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270D06-7DAD-9CF1-E859-6A001F2F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73D1E-4237-4195-1273-46393D7D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371E8-32E0-C7C1-0168-6C4A4229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F5480-A3D4-DB6A-1C64-EC2AFEC0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B83F6E-2D7A-BA63-9478-025DB89D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7202C3-B606-7C75-9E4B-A35275996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8607B-9AA8-312E-AB93-7483081A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FB65DF-4B71-C650-7F7C-8A88B8FD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7AC99C-ABC7-7FAF-2C9C-638CDC13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12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041BA-720C-35BA-2C93-A325B2E59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DE70A-7DAC-EEEA-6644-B47E2D50F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0576A-FA2F-51A6-EABA-A98B8D5E6773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5D3AE9-405A-6977-B2EA-49FA1A91C156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A7C79A-14D0-2A8D-2729-38D1CA38E03A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C78B2-2723-077C-DB67-99128A55671E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5636" y="2410690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4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7837B-1547-B6D4-5655-1AE7435E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9E910-511C-90A6-3CD7-75CD1D8F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7" y="-76200"/>
            <a:ext cx="11072527" cy="458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EE71D-D7A5-67FB-2E8C-C56B833805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50" l="10000" r="92200">
                        <a14:foregroundMark x1="38100" y1="90850" x2="48250" y2="90850"/>
                        <a14:foregroundMark x1="30950" y1="86100" x2="37150" y2="87700"/>
                        <a14:foregroundMark x1="90500" y1="70850" x2="92200" y2="74850"/>
                        <a14:foregroundMark x1="49850" y1="37550" x2="53000" y2="5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714"/>
            <a:ext cx="2982686" cy="298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EF353-1332-D3ED-7B09-80536511A0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350" l="10000" r="90000">
                        <a14:foregroundMark x1="15900" y1="88900" x2="39750" y2="94050"/>
                        <a14:foregroundMark x1="39750" y1="94050" x2="31550" y2="97450"/>
                        <a14:foregroundMark x1="31550" y1="97450" x2="24600" y2="95350"/>
                        <a14:foregroundMark x1="24600" y1="95350" x2="22550" y2="94000"/>
                        <a14:foregroundMark x1="16050" y1="73350" x2="27800" y2="43950"/>
                        <a14:foregroundMark x1="27800" y1="43950" x2="26650" y2="33550"/>
                        <a14:foregroundMark x1="26650" y1="33550" x2="31050" y2="25450"/>
                        <a14:foregroundMark x1="31050" y1="25450" x2="39500" y2="28250"/>
                        <a14:foregroundMark x1="39500" y1="28250" x2="37800" y2="56150"/>
                        <a14:foregroundMark x1="37800" y1="56150" x2="43800" y2="59950"/>
                        <a14:foregroundMark x1="43800" y1="59950" x2="44300" y2="5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81" y="3951513"/>
            <a:ext cx="2982687" cy="29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8125"/>
      </a:accent1>
      <a:accent2>
        <a:srgbClr val="F58125"/>
      </a:accent2>
      <a:accent3>
        <a:srgbClr val="F58125"/>
      </a:accent3>
      <a:accent4>
        <a:srgbClr val="F58125"/>
      </a:accent4>
      <a:accent5>
        <a:srgbClr val="F58125"/>
      </a:accent5>
      <a:accent6>
        <a:srgbClr val="F58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SVN-Newton</vt:lpstr>
      <vt:lpstr>等线</vt:lpstr>
      <vt:lpstr>#9Slide05 Bodega Script</vt:lpstr>
      <vt:lpstr>Times New Roman</vt:lpstr>
      <vt:lpstr>Arial</vt:lpstr>
      <vt:lpstr>#9Slide07 HoneyCream</vt:lpstr>
      <vt:lpstr>Calibri</vt:lpstr>
      <vt:lpstr>等线 Light</vt:lpstr>
      <vt:lpstr>Office 主题​​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7</cp:revision>
  <dcterms:created xsi:type="dcterms:W3CDTF">2023-03-28T12:20:32Z</dcterms:created>
  <dcterms:modified xsi:type="dcterms:W3CDTF">2025-05-12T04:44:50Z</dcterms:modified>
</cp:coreProperties>
</file>