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83" r:id="rId4"/>
    <p:sldId id="260" r:id="rId5"/>
    <p:sldId id="279" r:id="rId6"/>
    <p:sldId id="278" r:id="rId7"/>
    <p:sldId id="284" r:id="rId8"/>
    <p:sldId id="258" r:id="rId9"/>
    <p:sldId id="286" r:id="rId10"/>
    <p:sldId id="7364" r:id="rId11"/>
    <p:sldId id="7356" r:id="rId12"/>
    <p:sldId id="7307" r:id="rId13"/>
    <p:sldId id="7362" r:id="rId14"/>
    <p:sldId id="333" r:id="rId15"/>
    <p:sldId id="7363" r:id="rId16"/>
    <p:sldId id="7365" r:id="rId17"/>
    <p:sldId id="7366" r:id="rId18"/>
    <p:sldId id="285" r:id="rId19"/>
    <p:sldId id="261" r:id="rId20"/>
    <p:sldId id="7367" r:id="rId21"/>
    <p:sldId id="7368" r:id="rId22"/>
    <p:sldId id="7369" r:id="rId23"/>
    <p:sldId id="7370" r:id="rId24"/>
    <p:sldId id="7371" r:id="rId25"/>
    <p:sldId id="318"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A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84" autoAdjust="0"/>
    <p:restoredTop sz="94660"/>
  </p:normalViewPr>
  <p:slideViewPr>
    <p:cSldViewPr snapToGrid="0">
      <p:cViewPr varScale="1">
        <p:scale>
          <a:sx n="77" d="100"/>
          <a:sy n="77" d="100"/>
        </p:scale>
        <p:origin x="6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0BE5E-78CF-480F-B55E-281D8D17B06F}" type="datetimeFigureOut">
              <a:rPr lang="zh-CN" altLang="en-US" smtClean="0"/>
              <a:t>2023/5/3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652C3-61BD-40EA-852F-FD86023C453C}" type="slidenum">
              <a:rPr lang="zh-CN" altLang="en-US" smtClean="0"/>
              <a:t>‹#›</a:t>
            </a:fld>
            <a:endParaRPr lang="zh-CN" altLang="en-US"/>
          </a:p>
        </p:txBody>
      </p:sp>
    </p:spTree>
    <p:extLst>
      <p:ext uri="{BB962C8B-B14F-4D97-AF65-F5344CB8AC3E}">
        <p14:creationId xmlns:p14="http://schemas.microsoft.com/office/powerpoint/2010/main" val="17211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a:t>
            </a:fld>
            <a:endParaRPr lang="zh-CN" altLang="en-US"/>
          </a:p>
        </p:txBody>
      </p:sp>
    </p:spTree>
    <p:extLst>
      <p:ext uri="{BB962C8B-B14F-4D97-AF65-F5344CB8AC3E}">
        <p14:creationId xmlns:p14="http://schemas.microsoft.com/office/powerpoint/2010/main" val="349310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12</a:t>
            </a:fld>
            <a:endParaRPr lang="zh-CN" altLang="en-US"/>
          </a:p>
        </p:txBody>
      </p:sp>
    </p:spTree>
    <p:extLst>
      <p:ext uri="{BB962C8B-B14F-4D97-AF65-F5344CB8AC3E}">
        <p14:creationId xmlns:p14="http://schemas.microsoft.com/office/powerpoint/2010/main" val="65621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17</a:t>
            </a:fld>
            <a:endParaRPr lang="zh-CN" altLang="en-US"/>
          </a:p>
        </p:txBody>
      </p:sp>
    </p:spTree>
    <p:extLst>
      <p:ext uri="{BB962C8B-B14F-4D97-AF65-F5344CB8AC3E}">
        <p14:creationId xmlns:p14="http://schemas.microsoft.com/office/powerpoint/2010/main" val="424534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18</a:t>
            </a:fld>
            <a:endParaRPr lang="zh-CN" altLang="en-US"/>
          </a:p>
        </p:txBody>
      </p:sp>
    </p:spTree>
    <p:extLst>
      <p:ext uri="{BB962C8B-B14F-4D97-AF65-F5344CB8AC3E}">
        <p14:creationId xmlns:p14="http://schemas.microsoft.com/office/powerpoint/2010/main" val="1596478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19</a:t>
            </a:fld>
            <a:endParaRPr lang="zh-CN" altLang="en-US"/>
          </a:p>
        </p:txBody>
      </p:sp>
    </p:spTree>
    <p:extLst>
      <p:ext uri="{BB962C8B-B14F-4D97-AF65-F5344CB8AC3E}">
        <p14:creationId xmlns:p14="http://schemas.microsoft.com/office/powerpoint/2010/main" val="3460669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20</a:t>
            </a:fld>
            <a:endParaRPr lang="zh-CN" altLang="en-US"/>
          </a:p>
        </p:txBody>
      </p:sp>
    </p:spTree>
    <p:extLst>
      <p:ext uri="{BB962C8B-B14F-4D97-AF65-F5344CB8AC3E}">
        <p14:creationId xmlns:p14="http://schemas.microsoft.com/office/powerpoint/2010/main" val="1553020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21</a:t>
            </a:fld>
            <a:endParaRPr lang="zh-CN" altLang="en-US"/>
          </a:p>
        </p:txBody>
      </p:sp>
    </p:spTree>
    <p:extLst>
      <p:ext uri="{BB962C8B-B14F-4D97-AF65-F5344CB8AC3E}">
        <p14:creationId xmlns:p14="http://schemas.microsoft.com/office/powerpoint/2010/main" val="1960227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22</a:t>
            </a:fld>
            <a:endParaRPr lang="zh-CN" altLang="en-US"/>
          </a:p>
        </p:txBody>
      </p:sp>
    </p:spTree>
    <p:extLst>
      <p:ext uri="{BB962C8B-B14F-4D97-AF65-F5344CB8AC3E}">
        <p14:creationId xmlns:p14="http://schemas.microsoft.com/office/powerpoint/2010/main" val="92265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23</a:t>
            </a:fld>
            <a:endParaRPr lang="zh-CN" altLang="en-US"/>
          </a:p>
        </p:txBody>
      </p:sp>
    </p:spTree>
    <p:extLst>
      <p:ext uri="{BB962C8B-B14F-4D97-AF65-F5344CB8AC3E}">
        <p14:creationId xmlns:p14="http://schemas.microsoft.com/office/powerpoint/2010/main" val="277153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2</a:t>
            </a:fld>
            <a:endParaRPr lang="zh-CN" altLang="en-US"/>
          </a:p>
        </p:txBody>
      </p:sp>
    </p:spTree>
    <p:extLst>
      <p:ext uri="{BB962C8B-B14F-4D97-AF65-F5344CB8AC3E}">
        <p14:creationId xmlns:p14="http://schemas.microsoft.com/office/powerpoint/2010/main" val="67098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3</a:t>
            </a:fld>
            <a:endParaRPr lang="zh-CN" altLang="en-US"/>
          </a:p>
        </p:txBody>
      </p:sp>
    </p:spTree>
    <p:extLst>
      <p:ext uri="{BB962C8B-B14F-4D97-AF65-F5344CB8AC3E}">
        <p14:creationId xmlns:p14="http://schemas.microsoft.com/office/powerpoint/2010/main" val="389774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4</a:t>
            </a:fld>
            <a:endParaRPr lang="zh-CN" altLang="en-US"/>
          </a:p>
        </p:txBody>
      </p:sp>
    </p:spTree>
    <p:extLst>
      <p:ext uri="{BB962C8B-B14F-4D97-AF65-F5344CB8AC3E}">
        <p14:creationId xmlns:p14="http://schemas.microsoft.com/office/powerpoint/2010/main" val="15638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5</a:t>
            </a:fld>
            <a:endParaRPr lang="zh-CN" altLang="en-US"/>
          </a:p>
        </p:txBody>
      </p:sp>
    </p:spTree>
    <p:extLst>
      <p:ext uri="{BB962C8B-B14F-4D97-AF65-F5344CB8AC3E}">
        <p14:creationId xmlns:p14="http://schemas.microsoft.com/office/powerpoint/2010/main" val="28713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6</a:t>
            </a:fld>
            <a:endParaRPr lang="zh-CN" altLang="en-US"/>
          </a:p>
        </p:txBody>
      </p:sp>
    </p:spTree>
    <p:extLst>
      <p:ext uri="{BB962C8B-B14F-4D97-AF65-F5344CB8AC3E}">
        <p14:creationId xmlns:p14="http://schemas.microsoft.com/office/powerpoint/2010/main" val="175042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7</a:t>
            </a:fld>
            <a:endParaRPr lang="zh-CN" altLang="en-US"/>
          </a:p>
        </p:txBody>
      </p:sp>
    </p:spTree>
    <p:extLst>
      <p:ext uri="{BB962C8B-B14F-4D97-AF65-F5344CB8AC3E}">
        <p14:creationId xmlns:p14="http://schemas.microsoft.com/office/powerpoint/2010/main" val="132296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0652C3-61BD-40EA-852F-FD86023C453C}" type="slidenum">
              <a:rPr lang="zh-CN" altLang="en-US" smtClean="0"/>
              <a:t>8</a:t>
            </a:fld>
            <a:endParaRPr lang="zh-CN" altLang="en-US"/>
          </a:p>
        </p:txBody>
      </p:sp>
    </p:spTree>
    <p:extLst>
      <p:ext uri="{BB962C8B-B14F-4D97-AF65-F5344CB8AC3E}">
        <p14:creationId xmlns:p14="http://schemas.microsoft.com/office/powerpoint/2010/main" val="288373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1115100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431491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44334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934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BBF-6FFA-6F8C-8C9D-D2C9B18A02C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C438F-98EB-34FD-9704-4F86CF66E06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99FD8-8AA4-4942-472A-E639E2D89EAE}"/>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5" name="Footer Placeholder 4">
            <a:extLst>
              <a:ext uri="{FF2B5EF4-FFF2-40B4-BE49-F238E27FC236}">
                <a16:creationId xmlns:a16="http://schemas.microsoft.com/office/drawing/2014/main" id="{857AEC81-3CDA-86CC-DF6D-92FE98EF5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35D894-2BA9-42E6-578F-C863434AF7A9}"/>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149500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8E3E4-34BD-2E93-85B5-9D154169EC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2888CB-67BB-A1C4-13D0-5BE931D72A3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9BF7-E09A-6A21-F092-60A5A6D00171}"/>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5" name="Footer Placeholder 4">
            <a:extLst>
              <a:ext uri="{FF2B5EF4-FFF2-40B4-BE49-F238E27FC236}">
                <a16:creationId xmlns:a16="http://schemas.microsoft.com/office/drawing/2014/main" id="{A649C886-CD1C-08BD-4720-9B5BCF1AF2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ECC0CA-9205-9032-0C7D-9CE89F07E98A}"/>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584985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A856-5C34-C8C0-D3C8-0C230996E5A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A4A39-0284-7960-B0C0-767F545FCA1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80BDD7-FC9E-9F39-F312-9A2250810C06}"/>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5" name="Footer Placeholder 4">
            <a:extLst>
              <a:ext uri="{FF2B5EF4-FFF2-40B4-BE49-F238E27FC236}">
                <a16:creationId xmlns:a16="http://schemas.microsoft.com/office/drawing/2014/main" id="{8C330D65-50B6-337D-F82F-0AA21A712D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A0C273-41F5-71B4-0AB0-6CEB8DDB29C3}"/>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154852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BB00-03D6-B102-D533-868A8095E0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918398-9922-F490-C70B-D952DA46816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34ECF-9186-6FC7-005B-073CA9CC91E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75971-99AA-40C1-96AE-6ED8413D732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6" name="Footer Placeholder 5">
            <a:extLst>
              <a:ext uri="{FF2B5EF4-FFF2-40B4-BE49-F238E27FC236}">
                <a16:creationId xmlns:a16="http://schemas.microsoft.com/office/drawing/2014/main" id="{C07F5E66-A852-702E-4BF0-30FD15017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2F7265-02AB-DFB9-948F-259FDEAB2AC8}"/>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30208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6366-D581-7936-9297-79FB2FC587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09AA10E-A19D-5715-665D-48B49FAB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7996E-AF2B-6D44-66F7-1F7CE3C071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DCFF26-71A5-1C64-4210-BDB6F75E34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D337D-E745-F45B-0D12-0395CA7CC69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D3088-576F-7EAE-CF6E-AEDDC7A9861A}"/>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8" name="Footer Placeholder 7">
            <a:extLst>
              <a:ext uri="{FF2B5EF4-FFF2-40B4-BE49-F238E27FC236}">
                <a16:creationId xmlns:a16="http://schemas.microsoft.com/office/drawing/2014/main" id="{D2DD1A72-EA6C-8C81-5A95-FFEF684974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9E9FD52-D230-B784-576C-3D001523EA9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53504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6A10-3DA8-64AD-EFFC-FA6A8F3A05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3AD5FF1-3D77-5DDA-7D4B-8AC849A43A18}"/>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4" name="Footer Placeholder 3">
            <a:extLst>
              <a:ext uri="{FF2B5EF4-FFF2-40B4-BE49-F238E27FC236}">
                <a16:creationId xmlns:a16="http://schemas.microsoft.com/office/drawing/2014/main" id="{5F59B7D5-4AF2-DB77-6F70-11666D8D7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FF8B8F-9605-7CC5-9268-15F64361C42C}"/>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69877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A02DE9-E058-2D93-8057-39F6A143AFF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3" name="Footer Placeholder 2">
            <a:extLst>
              <a:ext uri="{FF2B5EF4-FFF2-40B4-BE49-F238E27FC236}">
                <a16:creationId xmlns:a16="http://schemas.microsoft.com/office/drawing/2014/main" id="{3996D25E-3652-DA1F-6E5A-837D65AA2F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7959F52-8387-4936-9D0C-3C7869B1332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232015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9819076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FF7D-200B-E35E-9460-AC8B42A107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D2834-3AAB-F042-D798-93FB324E4E1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784B54-7EC8-EA99-98FB-75F18AFC0C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29200-690E-4B6D-34B5-A9232861623B}"/>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6" name="Footer Placeholder 5">
            <a:extLst>
              <a:ext uri="{FF2B5EF4-FFF2-40B4-BE49-F238E27FC236}">
                <a16:creationId xmlns:a16="http://schemas.microsoft.com/office/drawing/2014/main" id="{2152CE1C-2C83-BCF5-E4C5-827BCFC070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0F0F2F-3B35-DD97-DE3A-564904824ECE}"/>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770263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F455-80BA-29FF-7740-639166803A4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C365F-5D75-735B-064F-E5E963BB543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823BB-28DA-B2C8-A68C-56F3E8F7E0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9ED34-217C-18FA-CDF3-E33DFA2969B4}"/>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6" name="Footer Placeholder 5">
            <a:extLst>
              <a:ext uri="{FF2B5EF4-FFF2-40B4-BE49-F238E27FC236}">
                <a16:creationId xmlns:a16="http://schemas.microsoft.com/office/drawing/2014/main" id="{181F7CAB-624C-538E-34ED-536A80FBB3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1219DE7-7867-06D6-A160-38C0672D0F14}"/>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542558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500C-1C47-BD32-9F74-8A3C6160F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EA533-5896-D431-D6DF-37042F2946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2932C-797E-EA00-9BA5-81C31A71F44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5" name="Footer Placeholder 4">
            <a:extLst>
              <a:ext uri="{FF2B5EF4-FFF2-40B4-BE49-F238E27FC236}">
                <a16:creationId xmlns:a16="http://schemas.microsoft.com/office/drawing/2014/main" id="{2EA5789B-A9CE-440A-3D52-74D0AA1558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67BEB2-F5C9-CD0E-E6D8-BD5BA75CCBD0}"/>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402057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A9CDE-A7B9-4CD3-7B96-C9F7E5D935F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89359-FF72-49BF-ABC3-49211A71CFA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D7D4CB-CF48-C32F-AF2D-46ABF8B622EC}"/>
              </a:ext>
            </a:extLst>
          </p:cNvPr>
          <p:cNvSpPr>
            <a:spLocks noGrp="1"/>
          </p:cNvSpPr>
          <p:nvPr>
            <p:ph type="dt" sz="half" idx="10"/>
          </p:nvPr>
        </p:nvSpPr>
        <p:spPr>
          <a:xfrm>
            <a:off x="838200" y="6356350"/>
            <a:ext cx="2743200" cy="365125"/>
          </a:xfrm>
          <a:prstGeom prst="rect">
            <a:avLst/>
          </a:prstGeom>
        </p:spPr>
        <p:txBody>
          <a:bodyPr/>
          <a:lstStyle/>
          <a:p>
            <a:fld id="{C861A57E-4ADA-4D9B-BA44-19A544750E34}" type="datetimeFigureOut">
              <a:rPr lang="en-US" smtClean="0"/>
              <a:t>5/3/2023</a:t>
            </a:fld>
            <a:endParaRPr lang="en-US"/>
          </a:p>
        </p:txBody>
      </p:sp>
      <p:sp>
        <p:nvSpPr>
          <p:cNvPr id="5" name="Footer Placeholder 4">
            <a:extLst>
              <a:ext uri="{FF2B5EF4-FFF2-40B4-BE49-F238E27FC236}">
                <a16:creationId xmlns:a16="http://schemas.microsoft.com/office/drawing/2014/main" id="{9B94F321-85DF-7FE5-0F9C-2CED66A48A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062F1A-5E30-3071-F0E8-B11EFC1A4A55}"/>
              </a:ext>
            </a:extLst>
          </p:cNvPr>
          <p:cNvSpPr>
            <a:spLocks noGrp="1"/>
          </p:cNvSpPr>
          <p:nvPr>
            <p:ph type="sldNum" sz="quarter" idx="12"/>
          </p:nvPr>
        </p:nvSpPr>
        <p:spPr>
          <a:xfrm>
            <a:off x="8610600" y="6356350"/>
            <a:ext cx="2743200" cy="365125"/>
          </a:xfrm>
          <a:prstGeom prst="rect">
            <a:avLst/>
          </a:prstGeom>
        </p:spPr>
        <p:txBody>
          <a:bodyPr/>
          <a:lstStyle/>
          <a:p>
            <a:fld id="{6EA04ABD-BC90-439C-B3B8-17AC93D7F94B}" type="slidenum">
              <a:rPr lang="en-US" smtClean="0"/>
              <a:t>‹#›</a:t>
            </a:fld>
            <a:endParaRPr lang="en-US"/>
          </a:p>
        </p:txBody>
      </p:sp>
    </p:spTree>
    <p:extLst>
      <p:ext uri="{BB962C8B-B14F-4D97-AF65-F5344CB8AC3E}">
        <p14:creationId xmlns:p14="http://schemas.microsoft.com/office/powerpoint/2010/main" val="347879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0039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4427785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5653219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268993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238168957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32371900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04418817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0F56588-7FDB-4A30-A24C-0E27BFC8A65B}" type="datetimeFigureOut">
              <a:rPr lang="zh-CN" altLang="en-US" smtClean="0"/>
              <a:t>2023/5/3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424382359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56588-7FDB-4A30-A24C-0E27BFC8A65B}" type="datetimeFigureOut">
              <a:rPr lang="zh-CN" altLang="en-US" smtClean="0"/>
              <a:t>2023/5/3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66935-304B-435B-ACDA-7F58096A6B52}" type="slidenum">
              <a:rPr lang="zh-CN" altLang="en-US" smtClean="0"/>
              <a:t>‹#›</a:t>
            </a:fld>
            <a:endParaRPr lang="zh-CN" altLang="en-US"/>
          </a:p>
        </p:txBody>
      </p:sp>
    </p:spTree>
    <p:extLst>
      <p:ext uri="{BB962C8B-B14F-4D97-AF65-F5344CB8AC3E}">
        <p14:creationId xmlns:p14="http://schemas.microsoft.com/office/powerpoint/2010/main" val="1073104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7B6FA2D4-BA44-65CA-8F51-0574856DA38D}"/>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0A13346-B5C7-F872-912B-98D55644F592}"/>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9" name="Picture 8">
            <a:extLst>
              <a:ext uri="{FF2B5EF4-FFF2-40B4-BE49-F238E27FC236}">
                <a16:creationId xmlns:a16="http://schemas.microsoft.com/office/drawing/2014/main" id="{EB565C29-DC77-B946-6A59-9E1B8536DBA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a16="http://schemas.microsoft.com/office/drawing/2014/main" id="{963651BF-03A3-EE8F-F4CB-3C26EB5D8DE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1" name="Picture 10">
            <a:extLst>
              <a:ext uri="{FF2B5EF4-FFF2-40B4-BE49-F238E27FC236}">
                <a16:creationId xmlns:a16="http://schemas.microsoft.com/office/drawing/2014/main" id="{60D0EAB9-62E2-AAB4-5329-BCB3C7ACDD0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2" name="Picture 11">
            <a:extLst>
              <a:ext uri="{FF2B5EF4-FFF2-40B4-BE49-F238E27FC236}">
                <a16:creationId xmlns:a16="http://schemas.microsoft.com/office/drawing/2014/main" id="{9413FF52-6B91-962C-AB0A-9C89FCAD5A66}"/>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08294673-6986-A9E8-ADD6-EB7D1DD6E720}"/>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3AEF898F-CD74-EE67-BE2C-57BED2611C78}"/>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5" name="Picture 14">
            <a:extLst>
              <a:ext uri="{FF2B5EF4-FFF2-40B4-BE49-F238E27FC236}">
                <a16:creationId xmlns:a16="http://schemas.microsoft.com/office/drawing/2014/main" id="{3E9F52A7-D3B5-5522-ED87-3A58251B6650}"/>
              </a:ext>
            </a:extLst>
          </p:cNvPr>
          <p:cNvPicPr>
            <a:picLocks noChangeAspect="1"/>
          </p:cNvPicPr>
          <p:nvPr userDrawn="1"/>
        </p:nvPicPr>
        <p:blipFill>
          <a:blip r:embed="rId16"/>
          <a:stretch>
            <a:fillRect/>
          </a:stretch>
        </p:blipFill>
        <p:spPr>
          <a:xfrm>
            <a:off x="523006" y="7903349"/>
            <a:ext cx="2188654" cy="2658086"/>
          </a:xfrm>
          <a:prstGeom prst="rect">
            <a:avLst/>
          </a:prstGeom>
        </p:spPr>
      </p:pic>
      <p:pic>
        <p:nvPicPr>
          <p:cNvPr id="16" name="Picture 15">
            <a:extLst>
              <a:ext uri="{FF2B5EF4-FFF2-40B4-BE49-F238E27FC236}">
                <a16:creationId xmlns:a16="http://schemas.microsoft.com/office/drawing/2014/main" id="{04D95378-ED6D-9B17-2A8B-72150303089B}"/>
              </a:ext>
            </a:extLst>
          </p:cNvPr>
          <p:cNvPicPr>
            <a:picLocks noChangeAspect="1"/>
          </p:cNvPicPr>
          <p:nvPr userDrawn="1"/>
        </p:nvPicPr>
        <p:blipFill>
          <a:blip r:embed="rId16"/>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2323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931992D9-2E27-D44A-8730-FB6DC72F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682" t="50366" r="53732" b="34615"/>
          <a:stretch/>
        </p:blipFill>
        <p:spPr>
          <a:xfrm>
            <a:off x="9737450" y="1208483"/>
            <a:ext cx="1430209" cy="112734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0613"/>
          <a:stretch/>
        </p:blipFill>
        <p:spPr>
          <a:xfrm>
            <a:off x="2619304" y="0"/>
            <a:ext cx="9419573" cy="653470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677" t="35656" r="64069"/>
          <a:stretch/>
        </p:blipFill>
        <p:spPr>
          <a:xfrm>
            <a:off x="247733" y="2110569"/>
            <a:ext cx="4137705" cy="4585785"/>
          </a:xfrm>
          <a:prstGeom prst="rect">
            <a:avLst/>
          </a:prstGeom>
        </p:spPr>
      </p:pic>
      <p:pic>
        <p:nvPicPr>
          <p:cNvPr id="12" name="Picture 11">
            <a:extLst>
              <a:ext uri="{FF2B5EF4-FFF2-40B4-BE49-F238E27FC236}">
                <a16:creationId xmlns:a16="http://schemas.microsoft.com/office/drawing/2014/main" id="{E97B04F2-9283-9A4C-BBA5-5D8E877501B8}"/>
              </a:ext>
            </a:extLst>
          </p:cNvPr>
          <p:cNvPicPr>
            <a:picLocks noChangeAspect="1"/>
          </p:cNvPicPr>
          <p:nvPr/>
        </p:nvPicPr>
        <p:blipFill rotWithShape="1">
          <a:blip r:embed="rId6">
            <a:extLst>
              <a:ext uri="{28A0092B-C50C-407E-A947-70E740481C1C}">
                <a14:useLocalDpi xmlns:a14="http://schemas.microsoft.com/office/drawing/2010/main" val="0"/>
              </a:ext>
            </a:extLst>
          </a:blip>
          <a:srcRect t="1" b="18352"/>
          <a:stretch/>
        </p:blipFill>
        <p:spPr>
          <a:xfrm>
            <a:off x="7187696" y="2159167"/>
            <a:ext cx="6972300" cy="4839677"/>
          </a:xfrm>
          <a:prstGeom prst="rect">
            <a:avLst/>
          </a:prstGeom>
        </p:spPr>
      </p:pic>
      <p:sp>
        <p:nvSpPr>
          <p:cNvPr id="13" name="文本框 27">
            <a:extLst>
              <a:ext uri="{FF2B5EF4-FFF2-40B4-BE49-F238E27FC236}">
                <a16:creationId xmlns:a16="http://schemas.microsoft.com/office/drawing/2014/main" id="{0F7AF311-E154-AA47-9607-311E0FF7FD93}"/>
              </a:ext>
            </a:extLst>
          </p:cNvPr>
          <p:cNvSpPr txBox="1"/>
          <p:nvPr/>
        </p:nvSpPr>
        <p:spPr>
          <a:xfrm>
            <a:off x="4925916" y="1208483"/>
            <a:ext cx="4168770" cy="830997"/>
          </a:xfrm>
          <a:prstGeom prst="rect">
            <a:avLst/>
          </a:prstGeom>
          <a:noFill/>
        </p:spPr>
        <p:txBody>
          <a:bodyPr wrap="square" rtlCol="0">
            <a:spAutoFit/>
          </a:bodyPr>
          <a:lstStyle/>
          <a:p>
            <a:pPr algn="ct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Tiếng</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a:t>
            </a:r>
            <a:r>
              <a:rPr lang="en-US" altLang="zh-CN" sz="4800" dirty="0" err="1">
                <a:ln>
                  <a:solidFill>
                    <a:schemeClr val="tx1"/>
                  </a:solidFill>
                </a:ln>
                <a:solidFill>
                  <a:srgbClr val="FFC000"/>
                </a:solidFill>
                <a:latin typeface="#9Slide07 IcielCrocante" panose="02000000000000000000" pitchFamily="2" charset="0"/>
                <a:ea typeface="思源黑体 CN Medium" panose="020B0600000000000000" pitchFamily="34" charset="-122"/>
              </a:rPr>
              <a:t>việt</a:t>
            </a:r>
            <a:r>
              <a:rPr lang="en-US" altLang="zh-CN" sz="4800" dirty="0">
                <a:ln>
                  <a:solidFill>
                    <a:schemeClr val="tx1"/>
                  </a:solidFill>
                </a:ln>
                <a:solidFill>
                  <a:srgbClr val="FFC000"/>
                </a:solidFill>
                <a:latin typeface="#9Slide07 IcielCrocante" panose="02000000000000000000" pitchFamily="2" charset="0"/>
                <a:ea typeface="思源黑体 CN Medium" panose="020B0600000000000000" pitchFamily="34" charset="-122"/>
              </a:rPr>
              <a:t> 2</a:t>
            </a:r>
            <a:endParaRPr lang="zh-CN" altLang="en-US" sz="4800" dirty="0">
              <a:ln>
                <a:solidFill>
                  <a:schemeClr val="tx1"/>
                </a:solidFill>
              </a:ln>
              <a:solidFill>
                <a:srgbClr val="FFC000"/>
              </a:solidFill>
              <a:latin typeface="#9Slide07 IcielCrocante" panose="02000000000000000000" pitchFamily="2" charset="0"/>
              <a:ea typeface="思源黑体 CN Medium" panose="020B0600000000000000" pitchFamily="34" charset="-122"/>
            </a:endParaRPr>
          </a:p>
        </p:txBody>
      </p:sp>
      <p:sp>
        <p:nvSpPr>
          <p:cNvPr id="14" name="文本框 23">
            <a:extLst>
              <a:ext uri="{FF2B5EF4-FFF2-40B4-BE49-F238E27FC236}">
                <a16:creationId xmlns:a16="http://schemas.microsoft.com/office/drawing/2014/main" id="{9D0FC9E1-59F9-D24C-A110-3046E701DB27}"/>
              </a:ext>
            </a:extLst>
          </p:cNvPr>
          <p:cNvSpPr txBox="1"/>
          <p:nvPr/>
        </p:nvSpPr>
        <p:spPr>
          <a:xfrm>
            <a:off x="5079155" y="1962398"/>
            <a:ext cx="3815829" cy="1015663"/>
          </a:xfrm>
          <a:prstGeom prst="rect">
            <a:avLst/>
          </a:prstGeom>
          <a:noFill/>
        </p:spPr>
        <p:txBody>
          <a:bodyPr wrap="square" rtlCol="0">
            <a:spAutoFit/>
          </a:bodyPr>
          <a:lstStyle/>
          <a:p>
            <a:pPr algn="ctr"/>
            <a:r>
              <a:rPr lang="en-US" altLang="zh-CN" sz="6000" dirty="0" err="1">
                <a:latin typeface="#9Slide05 SVNSteady" pitchFamily="2" charset="0"/>
                <a:ea typeface="思源黑体 CN Normal" panose="020B0400000000000000" pitchFamily="34" charset="-122"/>
              </a:rPr>
              <a:t>Đọc</a:t>
            </a:r>
            <a:endParaRPr lang="zh-CN" altLang="en-US" sz="6000" dirty="0">
              <a:latin typeface="#9Slide05 SVNSteady" pitchFamily="2" charset="0"/>
              <a:ea typeface="思源黑体 CN Normal" panose="020B0400000000000000" pitchFamily="34" charset="-122"/>
            </a:endParaRPr>
          </a:p>
        </p:txBody>
      </p:sp>
      <p:sp>
        <p:nvSpPr>
          <p:cNvPr id="15" name="文本框 21">
            <a:extLst>
              <a:ext uri="{FF2B5EF4-FFF2-40B4-BE49-F238E27FC236}">
                <a16:creationId xmlns:a16="http://schemas.microsoft.com/office/drawing/2014/main" id="{1A2F5461-B0A9-6E47-9AB3-66EBD331DC63}"/>
              </a:ext>
            </a:extLst>
          </p:cNvPr>
          <p:cNvSpPr txBox="1"/>
          <p:nvPr/>
        </p:nvSpPr>
        <p:spPr>
          <a:xfrm>
            <a:off x="3134822" y="2908001"/>
            <a:ext cx="7704494" cy="1323439"/>
          </a:xfrm>
          <a:prstGeom prst="rect">
            <a:avLst/>
          </a:prstGeom>
          <a:noFill/>
        </p:spPr>
        <p:txBody>
          <a:bodyPr wrap="square" rtlCol="0">
            <a:spAutoFit/>
          </a:bodyPr>
          <a:lstStyle/>
          <a:p>
            <a:pPr algn="ct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Hồ</a:t>
            </a:r>
            <a:r>
              <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 </a:t>
            </a:r>
            <a:r>
              <a:rPr lang="en-US" altLang="zh-CN" sz="8000" dirty="0" err="1">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gươm</a:t>
            </a:r>
            <a:endParaRPr lang="en-US" altLang="zh-CN" sz="8000" dirty="0">
              <a:ln w="38100">
                <a:solidFill>
                  <a:schemeClr val="bg1"/>
                </a:solidFill>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17" name="文本框 23">
            <a:extLst>
              <a:ext uri="{FF2B5EF4-FFF2-40B4-BE49-F238E27FC236}">
                <a16:creationId xmlns:a16="http://schemas.microsoft.com/office/drawing/2014/main" id="{1A07529D-6638-AE47-8EFB-AF3E66350E08}"/>
              </a:ext>
            </a:extLst>
          </p:cNvPr>
          <p:cNvSpPr txBox="1"/>
          <p:nvPr/>
        </p:nvSpPr>
        <p:spPr>
          <a:xfrm>
            <a:off x="6189589" y="4231440"/>
            <a:ext cx="3815829" cy="1015663"/>
          </a:xfrm>
          <a:prstGeom prst="rect">
            <a:avLst/>
          </a:prstGeom>
          <a:noFill/>
        </p:spPr>
        <p:txBody>
          <a:bodyPr wrap="square" rtlCol="0">
            <a:spAutoFit/>
          </a:bodyPr>
          <a:lstStyle/>
          <a:p>
            <a:pPr algn="ctr"/>
            <a:r>
              <a:rPr lang="en-US" altLang="zh-CN" sz="6000" dirty="0">
                <a:latin typeface="#9Slide05 SVNSteady" pitchFamily="2" charset="0"/>
                <a:ea typeface="思源黑体 CN Normal" panose="020B0400000000000000" pitchFamily="34" charset="-122"/>
              </a:rPr>
              <a:t>_ Trang 126</a:t>
            </a:r>
            <a:endParaRPr lang="zh-CN" altLang="en-US" sz="6000" dirty="0">
              <a:latin typeface="#9Slide05 SVNSteady" pitchFamily="2" charset="0"/>
              <a:ea typeface="思源黑体 CN Normal" panose="020B0400000000000000" pitchFamily="34" charset="-122"/>
            </a:endParaRP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0402" t="16743" r="80134" b="64876"/>
          <a:stretch/>
        </p:blipFill>
        <p:spPr>
          <a:xfrm>
            <a:off x="977030" y="576196"/>
            <a:ext cx="1336108" cy="1441593"/>
          </a:xfrm>
          <a:prstGeom prst="rect">
            <a:avLst/>
          </a:prstGeom>
        </p:spPr>
      </p:pic>
      <p:pic>
        <p:nvPicPr>
          <p:cNvPr id="21" name="Picture 6">
            <a:extLst>
              <a:ext uri="{FF2B5EF4-FFF2-40B4-BE49-F238E27FC236}">
                <a16:creationId xmlns:a16="http://schemas.microsoft.com/office/drawing/2014/main" id="{AF8E3846-76FB-E843-808E-A83FC27E32A6}"/>
              </a:ext>
            </a:extLst>
          </p:cNvPr>
          <p:cNvPicPr>
            <a:picLocks noChangeAspect="1" noChangeArrowheads="1"/>
          </p:cNvPicPr>
          <p:nvPr/>
        </p:nvPicPr>
        <p:blipFill>
          <a:blip r:embed="rId7" cstate="print">
            <a:alphaModFix amt="35000"/>
            <a:extLst>
              <a:ext uri="{28A0092B-C50C-407E-A947-70E740481C1C}">
                <a14:useLocalDpi xmlns:a14="http://schemas.microsoft.com/office/drawing/2010/main" val="0"/>
              </a:ext>
            </a:extLst>
          </a:blip>
          <a:srcRect/>
          <a:stretch>
            <a:fillRect/>
          </a:stretch>
        </p:blipFill>
        <p:spPr bwMode="auto">
          <a:xfrm rot="20971247">
            <a:off x="4797380" y="4193281"/>
            <a:ext cx="1556418" cy="16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770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790659" y="1126428"/>
            <a:ext cx="4932761" cy="1015663"/>
          </a:xfrm>
          <a:prstGeom prst="rect">
            <a:avLst/>
          </a:prstGeom>
          <a:noFill/>
        </p:spPr>
        <p:txBody>
          <a:bodyPr wrap="none" rtlCol="0">
            <a:spAutoFit/>
          </a:bodyPr>
          <a:lstStyle/>
          <a:p>
            <a:r>
              <a:rPr lang="en-US" sz="6000" dirty="0" err="1">
                <a:ln w="19050">
                  <a:solidFill>
                    <a:schemeClr val="tx1">
                      <a:lumMod val="85000"/>
                      <a:lumOff val="15000"/>
                    </a:schemeClr>
                  </a:solidFill>
                </a:ln>
                <a:solidFill>
                  <a:srgbClr val="00B0F0"/>
                </a:solidFill>
                <a:latin typeface="#9Slide07 IcielKoni" pitchFamily="2" charset="0"/>
              </a:rPr>
              <a:t>Giải</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nghĩa</a:t>
            </a:r>
            <a:r>
              <a:rPr lang="en-US" sz="6000" dirty="0">
                <a:ln w="19050">
                  <a:solidFill>
                    <a:schemeClr val="tx1">
                      <a:lumMod val="85000"/>
                      <a:lumOff val="15000"/>
                    </a:schemeClr>
                  </a:solidFill>
                </a:ln>
                <a:solidFill>
                  <a:srgbClr val="00B0F0"/>
                </a:solidFill>
                <a:latin typeface="#9Slide07 IcielKoni" pitchFamily="2" charset="0"/>
              </a:rPr>
              <a:t> </a:t>
            </a:r>
            <a:r>
              <a:rPr lang="en-US" sz="6000" dirty="0" err="1">
                <a:ln w="19050">
                  <a:solidFill>
                    <a:schemeClr val="tx1">
                      <a:lumMod val="85000"/>
                      <a:lumOff val="15000"/>
                    </a:schemeClr>
                  </a:solidFill>
                </a:ln>
                <a:solidFill>
                  <a:srgbClr val="00B0F0"/>
                </a:solidFill>
                <a:latin typeface="#9Slide07 IcielKoni" pitchFamily="2" charset="0"/>
              </a:rPr>
              <a:t>từ</a:t>
            </a:r>
            <a:endParaRPr lang="en-US" sz="6000" dirty="0">
              <a:ln w="19050">
                <a:solidFill>
                  <a:schemeClr val="tx1">
                    <a:lumMod val="85000"/>
                    <a:lumOff val="15000"/>
                  </a:schemeClr>
                </a:solidFill>
              </a:ln>
              <a:solidFill>
                <a:srgbClr val="00B0F0"/>
              </a:solidFill>
              <a:latin typeface="#9Slide07 IcielKoni" pitchFamily="2" charset="0"/>
            </a:endParaRPr>
          </a:p>
        </p:txBody>
      </p:sp>
      <p:sp>
        <p:nvSpPr>
          <p:cNvPr id="15" name="TextBox 14"/>
          <p:cNvSpPr txBox="1"/>
          <p:nvPr/>
        </p:nvSpPr>
        <p:spPr>
          <a:xfrm>
            <a:off x="5561890" y="4907772"/>
            <a:ext cx="5287549" cy="584775"/>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Cổ</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và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trang</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nghiêm</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18" name="TextBox 17"/>
          <p:cNvSpPr txBox="1"/>
          <p:nvPr/>
        </p:nvSpPr>
        <p:spPr>
          <a:xfrm>
            <a:off x="5561890" y="2890022"/>
            <a:ext cx="5249276" cy="1077218"/>
          </a:xfrm>
          <a:prstGeom prst="rect">
            <a:avLst/>
          </a:prstGeom>
          <a:solidFill>
            <a:schemeClr val="accent1">
              <a:lumMod val="40000"/>
              <a:lumOff val="60000"/>
            </a:schemeClr>
          </a:solidFill>
          <a:ln w="28575">
            <a:solidFill>
              <a:schemeClr val="tx1"/>
            </a:solidFill>
            <a:prstDash val="dashDot"/>
          </a:ln>
        </p:spPr>
        <p:txBody>
          <a:bodyPr wrap="square" rtlCol="0">
            <a:spAutoFit/>
          </a:bodyPr>
          <a:lstStyle/>
          <a:p>
            <a:r>
              <a:rPr lang="en-US" sz="3200" dirty="0" err="1">
                <a:solidFill>
                  <a:schemeClr val="tx1">
                    <a:lumMod val="95000"/>
                    <a:lumOff val="5000"/>
                  </a:schemeClr>
                </a:solidFill>
                <a:latin typeface="Cambria" panose="02040503050406030204" pitchFamily="18" charset="0"/>
                <a:ea typeface="Cambria" panose="02040503050406030204" pitchFamily="18" charset="0"/>
              </a:rPr>
              <a:t>Còn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gọi</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là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Hồ</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Hoàn</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Kiếm</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ở</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Thủ</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đô</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Hà</a:t>
            </a:r>
            <a:r>
              <a:rPr lang="en-US" sz="3200" dirty="0">
                <a:solidFill>
                  <a:schemeClr val="tx1">
                    <a:lumMod val="95000"/>
                    <a:lumOff val="5000"/>
                  </a:schemeClr>
                </a:solidFill>
                <a:latin typeface="Cambria" panose="02040503050406030204" pitchFamily="18" charset="0"/>
                <a:ea typeface="Cambria" panose="02040503050406030204" pitchFamily="18" charset="0"/>
              </a:rPr>
              <a:t> </a:t>
            </a:r>
            <a:r>
              <a:rPr lang="en-US" sz="3200" dirty="0" err="1">
                <a:solidFill>
                  <a:schemeClr val="tx1">
                    <a:lumMod val="95000"/>
                    <a:lumOff val="5000"/>
                  </a:schemeClr>
                </a:solidFill>
                <a:latin typeface="Cambria" panose="02040503050406030204" pitchFamily="18" charset="0"/>
                <a:ea typeface="Cambria" panose="02040503050406030204" pitchFamily="18" charset="0"/>
              </a:rPr>
              <a:t>Nội</a:t>
            </a:r>
            <a:endParaRPr lang="en-US" sz="3200" dirty="0">
              <a:solidFill>
                <a:schemeClr val="tx1">
                  <a:lumMod val="95000"/>
                  <a:lumOff val="5000"/>
                </a:schemeClr>
              </a:solidFill>
              <a:latin typeface="Cambria" panose="02040503050406030204" pitchFamily="18" charset="0"/>
              <a:ea typeface="Cambria" panose="02040503050406030204" pitchFamily="18" charset="0"/>
            </a:endParaRPr>
          </a:p>
        </p:txBody>
      </p:sp>
      <p:sp>
        <p:nvSpPr>
          <p:cNvPr id="2" name="TextBox 1"/>
          <p:cNvSpPr txBox="1"/>
          <p:nvPr/>
        </p:nvSpPr>
        <p:spPr>
          <a:xfrm>
            <a:off x="1790991" y="3120188"/>
            <a:ext cx="3203921"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Hồ</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Gươm</a:t>
            </a:r>
            <a:endParaRPr lang="en-US" sz="3600" dirty="0">
              <a:solidFill>
                <a:schemeClr val="tx1">
                  <a:lumMod val="95000"/>
                  <a:lumOff val="5000"/>
                </a:schemeClr>
              </a:solidFill>
              <a:latin typeface="#9Slide07 IcielKoni" pitchFamily="2" charset="0"/>
            </a:endParaRPr>
          </a:p>
        </p:txBody>
      </p:sp>
      <p:sp>
        <p:nvSpPr>
          <p:cNvPr id="11" name="TextBox 10"/>
          <p:cNvSpPr txBox="1"/>
          <p:nvPr/>
        </p:nvSpPr>
        <p:spPr>
          <a:xfrm>
            <a:off x="1790990" y="4907772"/>
            <a:ext cx="3203922" cy="646331"/>
          </a:xfrm>
          <a:prstGeom prst="rect">
            <a:avLst/>
          </a:prstGeom>
          <a:solidFill>
            <a:schemeClr val="accent4">
              <a:lumMod val="60000"/>
              <a:lumOff val="40000"/>
            </a:schemeClr>
          </a:solidFill>
          <a:ln w="28575">
            <a:solidFill>
              <a:schemeClr val="tx1"/>
            </a:solidFill>
            <a:prstDash val="dashDot"/>
          </a:ln>
        </p:spPr>
        <p:txBody>
          <a:bodyPr wrap="square" rtlCol="0">
            <a:spAutoFit/>
          </a:bodyPr>
          <a:lstStyle/>
          <a:p>
            <a:pPr algn="ctr"/>
            <a:r>
              <a:rPr lang="en-US" sz="3600" dirty="0" err="1">
                <a:solidFill>
                  <a:schemeClr val="tx1">
                    <a:lumMod val="95000"/>
                    <a:lumOff val="5000"/>
                  </a:schemeClr>
                </a:solidFill>
                <a:latin typeface="#9Slide07 IcielKoni" pitchFamily="2" charset="0"/>
              </a:rPr>
              <a:t>cổ</a:t>
            </a:r>
            <a:r>
              <a:rPr lang="en-US" sz="3600" dirty="0">
                <a:solidFill>
                  <a:schemeClr val="tx1">
                    <a:lumMod val="95000"/>
                    <a:lumOff val="5000"/>
                  </a:schemeClr>
                </a:solidFill>
                <a:latin typeface="#9Slide07 IcielKoni" pitchFamily="2" charset="0"/>
              </a:rPr>
              <a:t> </a:t>
            </a:r>
            <a:r>
              <a:rPr lang="en-US" sz="3600" dirty="0" err="1">
                <a:solidFill>
                  <a:schemeClr val="tx1">
                    <a:lumMod val="95000"/>
                    <a:lumOff val="5000"/>
                  </a:schemeClr>
                </a:solidFill>
                <a:latin typeface="#9Slide07 IcielKoni" pitchFamily="2" charset="0"/>
              </a:rPr>
              <a:t>kính</a:t>
            </a:r>
            <a:endParaRPr lang="en-US" sz="3600" dirty="0">
              <a:solidFill>
                <a:schemeClr val="tx1">
                  <a:lumMod val="95000"/>
                  <a:lumOff val="5000"/>
                </a:schemeClr>
              </a:solidFill>
              <a:latin typeface="#9Slide07 IcielKoni" pitchFamily="2" charset="0"/>
            </a:endParaRPr>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spTree>
    <p:extLst>
      <p:ext uri="{BB962C8B-B14F-4D97-AF65-F5344CB8AC3E}">
        <p14:creationId xmlns:p14="http://schemas.microsoft.com/office/powerpoint/2010/main" val="14718999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5" grpId="0" animBg="1"/>
      <p:bldP spid="18" grpId="0" animBg="1"/>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35" name="文本框 11">
            <a:extLst>
              <a:ext uri="{FF2B5EF4-FFF2-40B4-BE49-F238E27FC236}">
                <a16:creationId xmlns:a16="http://schemas.microsoft.com/office/drawing/2014/main" id="{E0086DAA-FA01-B648-E485-B48AFC66FE8D}"/>
              </a:ext>
            </a:extLst>
          </p:cNvPr>
          <p:cNvSpPr txBox="1"/>
          <p:nvPr/>
        </p:nvSpPr>
        <p:spPr>
          <a:xfrm>
            <a:off x="2022176" y="422197"/>
            <a:ext cx="9013219" cy="1107996"/>
          </a:xfrm>
          <a:prstGeom prst="rect">
            <a:avLst/>
          </a:prstGeom>
          <a:noFill/>
        </p:spPr>
        <p:txBody>
          <a:bodyPr wrap="square">
            <a:spAutoFit/>
          </a:bodyPr>
          <a:lstStyle/>
          <a:p>
            <a:pPr algn="ct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Luyện</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đọc</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câu</a:t>
            </a:r>
            <a:r>
              <a:rPr lang="en-US" altLang="zh-CN"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 </a:t>
            </a:r>
            <a:r>
              <a:rPr lang="en-US" altLang="zh-CN" sz="6600" dirty="0" err="1">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rPr>
              <a:t>dài</a:t>
            </a:r>
            <a:endParaRPr lang="zh-CN" altLang="en-US" sz="6600" dirty="0">
              <a:ln w="28575">
                <a:noFill/>
              </a:ln>
              <a:solidFill>
                <a:schemeClr val="bg1"/>
              </a:solidFill>
              <a:latin typeface="#9SLIDE07 ICIELKONI BLACK" pitchFamily="2" charset="77"/>
              <a:ea typeface="胡晓波男神体" panose="02010600030101010101" pitchFamily="2" charset="-122"/>
              <a:cs typeface="胡晓波男神体" panose="02010600030101010101" pitchFamily="2" charset="-122"/>
            </a:endParaRPr>
          </a:p>
        </p:txBody>
      </p:sp>
      <p:grpSp>
        <p:nvGrpSpPr>
          <p:cNvPr id="6" name="Group 5">
            <a:extLst>
              <a:ext uri="{FF2B5EF4-FFF2-40B4-BE49-F238E27FC236}">
                <a16:creationId xmlns:a16="http://schemas.microsoft.com/office/drawing/2014/main" id="{A6F5E384-513C-A54B-BF60-124F2DC1039C}"/>
              </a:ext>
            </a:extLst>
          </p:cNvPr>
          <p:cNvGrpSpPr/>
          <p:nvPr/>
        </p:nvGrpSpPr>
        <p:grpSpPr>
          <a:xfrm>
            <a:off x="448235" y="1567408"/>
            <a:ext cx="11177547" cy="4635684"/>
            <a:chOff x="4386782" y="1567409"/>
            <a:chExt cx="7239000" cy="9034542"/>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4386782" y="1567409"/>
              <a:ext cx="7239000" cy="9034542"/>
              <a:chOff x="1336246" y="3302000"/>
              <a:chExt cx="2814813" cy="7872564"/>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814813" cy="7872564"/>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6"/>
                <a:ext cx="2692758" cy="7214068"/>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3" name="TextBox 2">
              <a:extLst>
                <a:ext uri="{FF2B5EF4-FFF2-40B4-BE49-F238E27FC236}">
                  <a16:creationId xmlns:a16="http://schemas.microsoft.com/office/drawing/2014/main" id="{6B7D1557-CAB4-5444-9FF9-6046B7BD252D}"/>
                </a:ext>
              </a:extLst>
            </p:cNvPr>
            <p:cNvSpPr txBox="1"/>
            <p:nvPr/>
          </p:nvSpPr>
          <p:spPr>
            <a:xfrm>
              <a:off x="4626120" y="3205560"/>
              <a:ext cx="6707075" cy="1529315"/>
            </a:xfrm>
            <a:prstGeom prst="rect">
              <a:avLst/>
            </a:prstGeom>
            <a:noFill/>
          </p:spPr>
          <p:txBody>
            <a:bodyPr wrap="square" rtlCol="0">
              <a:spAutoFit/>
            </a:bodyPr>
            <a:lstStyle/>
            <a:p>
              <a:pPr algn="just">
                <a:lnSpc>
                  <a:spcPct val="107000"/>
                </a:lnSpc>
                <a:spcAft>
                  <a:spcPts val="800"/>
                </a:spcAft>
              </a:pPr>
              <a:endParaRPr lang="en-VN"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1" name="TextBox 10">
            <a:extLst>
              <a:ext uri="{FF2B5EF4-FFF2-40B4-BE49-F238E27FC236}">
                <a16:creationId xmlns:a16="http://schemas.microsoft.com/office/drawing/2014/main" id="{0CB0C15B-D889-2D4E-B604-ADEC1BDEFDC1}"/>
              </a:ext>
            </a:extLst>
          </p:cNvPr>
          <p:cNvSpPr txBox="1"/>
          <p:nvPr/>
        </p:nvSpPr>
        <p:spPr>
          <a:xfrm>
            <a:off x="1156602" y="2682812"/>
            <a:ext cx="9878793" cy="2695033"/>
          </a:xfrm>
          <a:prstGeom prst="rect">
            <a:avLst/>
          </a:prstGeom>
          <a:noFill/>
        </p:spPr>
        <p:txBody>
          <a:bodyPr wrap="square">
            <a:spAutoFit/>
          </a:bodyPr>
          <a:lstStyle/>
          <a:p>
            <a:pPr algn="just">
              <a:lnSpc>
                <a:spcPct val="107000"/>
              </a:lnSpc>
              <a:spcAft>
                <a:spcPts val="800"/>
              </a:spcAft>
            </a:pP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Cầu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Thê</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Húc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màu</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son,</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u="sng"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u="sng" dirty="0" err="1">
                <a:effectLst/>
                <a:latin typeface="Cambria" panose="02040503050406030204" pitchFamily="18" charset="0"/>
                <a:ea typeface="Calibri" panose="020F0502020204030204" pitchFamily="34" charset="0"/>
                <a:cs typeface="Times New Roman" panose="02020603050405020304" pitchFamily="18" charset="0"/>
              </a:rPr>
              <a:t>cong</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như</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con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tôm</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dẫn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vào</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đền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Ngọc</a:t>
            </a:r>
            <a:r>
              <a:rPr lang="en-US" sz="5400" i="1" dirty="0">
                <a:effectLst/>
                <a:latin typeface="Cambria" panose="02040503050406030204" pitchFamily="18" charset="0"/>
                <a:ea typeface="Calibri" panose="020F0502020204030204" pitchFamily="34" charset="0"/>
                <a:cs typeface="Times New Roman" panose="02020603050405020304" pitchFamily="18" charset="0"/>
              </a:rPr>
              <a:t> </a:t>
            </a:r>
            <a:r>
              <a:rPr lang="en-US" sz="5400" i="1" dirty="0" err="1">
                <a:effectLst/>
                <a:latin typeface="Cambria" panose="02040503050406030204" pitchFamily="18" charset="0"/>
                <a:ea typeface="Calibri" panose="020F0502020204030204" pitchFamily="34" charset="0"/>
                <a:cs typeface="Times New Roman" panose="02020603050405020304" pitchFamily="18" charset="0"/>
              </a:rPr>
              <a:t>Sơn</a:t>
            </a:r>
            <a:r>
              <a:rPr lang="en-US" sz="5400" i="1" dirty="0">
                <a:effectLst/>
                <a:latin typeface="Cambria" panose="02040503050406030204" pitchFamily="18" charset="0"/>
                <a:ea typeface="Calibri" panose="020F0502020204030204" pitchFamily="34" charset="0"/>
                <a:cs typeface="Times New Roman" panose="02020603050405020304" pitchFamily="18" charset="0"/>
              </a:rPr>
              <a:t>.</a:t>
            </a:r>
            <a:r>
              <a:rPr lang="en-US" sz="5400" i="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t>
            </a:r>
            <a:endParaRPr lang="en-VN" sz="4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B74CA92-42AA-F845-A0A1-B3E7C9597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7261" y="3387113"/>
            <a:ext cx="2455653" cy="3470887"/>
          </a:xfrm>
          <a:prstGeom prst="rect">
            <a:avLst/>
          </a:prstGeom>
        </p:spPr>
      </p:pic>
      <p:pic>
        <p:nvPicPr>
          <p:cNvPr id="13" name="Picture 12">
            <a:extLst>
              <a:ext uri="{FF2B5EF4-FFF2-40B4-BE49-F238E27FC236}">
                <a16:creationId xmlns:a16="http://schemas.microsoft.com/office/drawing/2014/main" id="{5047C20F-F677-0E4F-883F-973B75554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15" y="-82595"/>
            <a:ext cx="3486150" cy="2882900"/>
          </a:xfrm>
          <a:prstGeom prst="rect">
            <a:avLst/>
          </a:prstGeom>
        </p:spPr>
      </p:pic>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grpSp>
        <p:nvGrpSpPr>
          <p:cNvPr id="8" name="Group 7">
            <a:extLst>
              <a:ext uri="{FF2B5EF4-FFF2-40B4-BE49-F238E27FC236}">
                <a16:creationId xmlns:a16="http://schemas.microsoft.com/office/drawing/2014/main" id="{0B9347FF-3728-6544-8FDE-7DC10FAD562D}"/>
              </a:ext>
            </a:extLst>
          </p:cNvPr>
          <p:cNvGrpSpPr/>
          <p:nvPr/>
        </p:nvGrpSpPr>
        <p:grpSpPr>
          <a:xfrm>
            <a:off x="1629361" y="1309503"/>
            <a:ext cx="9632832" cy="4438273"/>
            <a:chOff x="710836" y="1134617"/>
            <a:chExt cx="9632832" cy="4438273"/>
          </a:xfrm>
        </p:grpSpPr>
        <p:sp>
          <p:nvSpPr>
            <p:cNvPr id="10" name="TextBox 9">
              <a:extLst>
                <a:ext uri="{FF2B5EF4-FFF2-40B4-BE49-F238E27FC236}">
                  <a16:creationId xmlns:a16="http://schemas.microsoft.com/office/drawing/2014/main" id="{C9445662-8999-0946-B0C6-27CC1978A721}"/>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algn="ctr"/>
              <a:r>
                <a:rPr lang="en-US" sz="7200" dirty="0" err="1">
                  <a:solidFill>
                    <a:srgbClr val="C00000"/>
                  </a:solidFill>
                  <a:latin typeface="#9Slide03 IcielNovecento sans E" panose="00000900000000000000" pitchFamily="2" charset="0"/>
                </a:rPr>
                <a:t>Luyện</a:t>
              </a:r>
              <a:r>
                <a:rPr lang="en-US" sz="7200" dirty="0">
                  <a:solidFill>
                    <a:srgbClr val="C00000"/>
                  </a:solidFill>
                  <a:latin typeface="#9Slide03 IcielNovecento sans E" panose="00000900000000000000" pitchFamily="2" charset="0"/>
                </a:rPr>
                <a:t> </a:t>
              </a:r>
              <a:r>
                <a:rPr lang="en-US" sz="7200" dirty="0" err="1">
                  <a:solidFill>
                    <a:srgbClr val="C00000"/>
                  </a:solidFill>
                  <a:latin typeface="#9Slide03 IcielNovecento sans E" panose="00000900000000000000" pitchFamily="2" charset="0"/>
                </a:rPr>
                <a:t>đọc</a:t>
              </a:r>
              <a:r>
                <a:rPr lang="en-US" sz="7200" dirty="0">
                  <a:solidFill>
                    <a:srgbClr val="C00000"/>
                  </a:solidFill>
                  <a:latin typeface="#9Slide03 IcielNovecento sans E" panose="00000900000000000000" pitchFamily="2" charset="0"/>
                </a:rPr>
                <a:t> </a:t>
              </a:r>
            </a:p>
            <a:p>
              <a:pPr algn="ctr"/>
              <a:r>
                <a:rPr lang="en-US" sz="7200" dirty="0" err="1">
                  <a:solidFill>
                    <a:srgbClr val="C00000"/>
                  </a:solidFill>
                  <a:latin typeface="#9Slide03 IcielNovecento sans E" panose="00000900000000000000" pitchFamily="2" charset="0"/>
                </a:rPr>
                <a:t>nhóm</a:t>
              </a:r>
              <a:r>
                <a:rPr lang="en-US" sz="7200" dirty="0">
                  <a:solidFill>
                    <a:srgbClr val="C00000"/>
                  </a:solidFill>
                  <a:latin typeface="#9Slide03 IcielNovecento sans E" panose="00000900000000000000" pitchFamily="2" charset="0"/>
                </a:rPr>
                <a:t> 3</a:t>
              </a:r>
            </a:p>
          </p:txBody>
        </p:sp>
        <p:pic>
          <p:nvPicPr>
            <p:cNvPr id="13" name="Picture 12">
              <a:extLst>
                <a:ext uri="{FF2B5EF4-FFF2-40B4-BE49-F238E27FC236}">
                  <a16:creationId xmlns:a16="http://schemas.microsoft.com/office/drawing/2014/main" id="{17879850-AAAB-9B4F-A107-539F7E093F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25355765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Bài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văn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những</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cảnh</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đẹp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 ở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Gươm</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1</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Cambria" panose="02040503050406030204" pitchFamily="18" charset="0"/>
              </a:rPr>
              <a:t>Những cảnh đẹp ở Hồ Gươm được tác giả miêu tả là: cầu Thê Húc, đền Ngọc Sơn, Tháp Rùa.</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360689646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Cầu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Thê</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Húc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được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miêu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tả</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như</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thế</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nào</a:t>
            </a:r>
            <a:r>
              <a:rPr lang="en-US" sz="4400" b="1" i="1" dirty="0">
                <a:solidFill>
                  <a:srgbClr val="C00000"/>
                </a:solidFill>
                <a:latin typeface="Cambria" panose="02040503050406030204" pitchFamily="18" charset="0"/>
                <a:ea typeface="Cambria" panose="02040503050406030204" pitchFamily="18" charset="0"/>
              </a:rPr>
              <a:t>?</a:t>
            </a:r>
            <a:endParaRPr lang="zh-CN" altLang="en-US" sz="2000" b="1" i="1" dirty="0">
              <a:solidFill>
                <a:srgbClr val="C00000"/>
              </a:solidFill>
              <a:latin typeface="Cambria" panose="02040503050406030204" pitchFamily="18" charset="0"/>
              <a:ea typeface="阿里巴巴普惠体 Light" panose="00020600040101010101" charset="-122"/>
              <a:cs typeface="阿里巴巴普惠体 Light" panose="00020600040101010101" charset="-122"/>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2</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0000"/>
                </a:solidFill>
                <a:latin typeface="Cambria" panose="02040503050406030204" pitchFamily="18" charset="0"/>
              </a:rPr>
              <a:t>“Cầu Thê Húc màu son, cong cong như con tôm, dẫn vào đền Ngọc Sơn. Mái đền lấp ló bên gốc đa già, rễ lá xum xuê”</a:t>
            </a:r>
            <a:endParaRPr lang="zh-CN" altLang="en-US" sz="2132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486184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730129" y="1219299"/>
            <a:ext cx="882939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err="1">
                <a:solidFill>
                  <a:srgbClr val="C00000"/>
                </a:solidFill>
                <a:latin typeface="Cambria" panose="02040503050406030204" pitchFamily="18" charset="0"/>
                <a:ea typeface="Cambria" panose="02040503050406030204" pitchFamily="18" charset="0"/>
              </a:rPr>
              <a:t>Nói</a:t>
            </a:r>
            <a:r>
              <a:rPr lang="en-US" sz="4400" b="1" i="1" dirty="0">
                <a:solidFill>
                  <a:srgbClr val="C00000"/>
                </a:solidFill>
                <a:latin typeface="Cambria" panose="02040503050406030204" pitchFamily="18" charset="0"/>
                <a:ea typeface="Cambria" panose="02040503050406030204" pitchFamily="18" charset="0"/>
              </a:rPr>
              <a:t> 1-2 </a:t>
            </a:r>
            <a:r>
              <a:rPr lang="en-US" sz="4400" b="1" i="1" dirty="0" err="1">
                <a:solidFill>
                  <a:srgbClr val="C00000"/>
                </a:solidFill>
                <a:latin typeface="Cambria" panose="02040503050406030204" pitchFamily="18" charset="0"/>
                <a:ea typeface="Cambria" panose="02040503050406030204" pitchFamily="18" charset="0"/>
              </a:rPr>
              <a:t>câu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giới</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thiệu</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về</a:t>
            </a:r>
            <a:r>
              <a:rPr lang="en-US" sz="4400" b="1" i="1" dirty="0">
                <a:solidFill>
                  <a:srgbClr val="C00000"/>
                </a:solidFill>
                <a:latin typeface="Cambria" panose="02040503050406030204" pitchFamily="18" charset="0"/>
                <a:ea typeface="Cambria" panose="02040503050406030204" pitchFamily="18" charset="0"/>
              </a:rPr>
              <a:t> </a:t>
            </a:r>
          </a:p>
          <a:p>
            <a:pPr algn="ctr" fontAlgn="auto"/>
            <a:r>
              <a:rPr lang="en-US" sz="4400" b="1" i="1" dirty="0" err="1">
                <a:solidFill>
                  <a:srgbClr val="C00000"/>
                </a:solidFill>
                <a:latin typeface="Cambria" panose="02040503050406030204" pitchFamily="18" charset="0"/>
                <a:ea typeface="Cambria" panose="02040503050406030204" pitchFamily="18" charset="0"/>
              </a:rPr>
              <a:t>Tháp</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endParaRPr lang="en-US" sz="4400" b="1" i="1" dirty="0">
              <a:solidFill>
                <a:srgbClr val="C00000"/>
              </a:solidFill>
              <a:latin typeface="Cambria" panose="02040503050406030204" pitchFamily="18" charset="0"/>
              <a:ea typeface="Cambria" panose="02040503050406030204" pitchFamily="18" charset="0"/>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3</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789647" y="3518616"/>
            <a:ext cx="9522737" cy="1796291"/>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mbria" panose="02040503050406030204" pitchFamily="18" charset="0"/>
              </a:rPr>
              <a:t>Tháp Rùa ở Hồ Gươm. Tháp được xây trên gò đất giữa hồ, có tường rêu cổ kính.</a:t>
            </a:r>
            <a:endParaRPr lang="zh-CN" altLang="en-US" sz="400000" i="1" dirty="0">
              <a:solidFill>
                <a:schemeClr val="tx1"/>
              </a:solidFill>
              <a:latin typeface="Cambria" panose="02040503050406030204" pitchFamily="18" charset="0"/>
            </a:endParaRPr>
          </a:p>
        </p:txBody>
      </p:sp>
      <p:pic>
        <p:nvPicPr>
          <p:cNvPr id="9" name="图片 4">
            <a:extLst>
              <a:ext uri="{FF2B5EF4-FFF2-40B4-BE49-F238E27FC236}">
                <a16:creationId xmlns:a16="http://schemas.microsoft.com/office/drawing/2014/main" id="{3E25B23B-6AD1-B74D-A142-C0C17C529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37679" y="4095600"/>
            <a:ext cx="4911193" cy="2818078"/>
          </a:xfrm>
          <a:prstGeom prst="rect">
            <a:avLst/>
          </a:prstGeom>
        </p:spPr>
      </p:pic>
    </p:spTree>
    <p:extLst>
      <p:ext uri="{BB962C8B-B14F-4D97-AF65-F5344CB8AC3E}">
        <p14:creationId xmlns:p14="http://schemas.microsoft.com/office/powerpoint/2010/main" val="29749721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2F13F1D8-FD9C-6548-91F5-67D7112E0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435713CC-2F73-EA28-C5A6-3D6C89AB0D23}"/>
              </a:ext>
            </a:extLst>
          </p:cNvPr>
          <p:cNvSpPr txBox="1"/>
          <p:nvPr/>
        </p:nvSpPr>
        <p:spPr>
          <a:xfrm>
            <a:off x="2036789" y="1219299"/>
            <a:ext cx="9522736"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algn="ctr" fontAlgn="auto"/>
            <a:r>
              <a:rPr lang="en-US" sz="4400" b="1" i="1" dirty="0">
                <a:solidFill>
                  <a:srgbClr val="C00000"/>
                </a:solidFill>
                <a:latin typeface="Cambria" panose="02040503050406030204" pitchFamily="18" charset="0"/>
                <a:ea typeface="Cambria" panose="02040503050406030204" pitchFamily="18" charset="0"/>
              </a:rPr>
              <a:t>Khi </a:t>
            </a:r>
            <a:r>
              <a:rPr lang="en-US" sz="4400" b="1" i="1" dirty="0" err="1">
                <a:solidFill>
                  <a:srgbClr val="C00000"/>
                </a:solidFill>
                <a:latin typeface="Cambria" panose="02040503050406030204" pitchFamily="18" charset="0"/>
                <a:ea typeface="Cambria" panose="02040503050406030204" pitchFamily="18" charset="0"/>
              </a:rPr>
              <a:t>thấy</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rùa</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hiện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lên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trên</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mặt</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hồ</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tác</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giả</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nghĩ</a:t>
            </a:r>
            <a:r>
              <a:rPr lang="en-US" sz="4400" b="1" i="1" dirty="0">
                <a:solidFill>
                  <a:srgbClr val="C00000"/>
                </a:solidFill>
                <a:latin typeface="Cambria" panose="02040503050406030204" pitchFamily="18" charset="0"/>
                <a:ea typeface="Cambria" panose="02040503050406030204" pitchFamily="18" charset="0"/>
              </a:rPr>
              <a:t> </a:t>
            </a:r>
            <a:r>
              <a:rPr lang="en-US" sz="4400" b="1" i="1" dirty="0" err="1">
                <a:solidFill>
                  <a:srgbClr val="C00000"/>
                </a:solidFill>
                <a:latin typeface="Cambria" panose="02040503050406030204" pitchFamily="18" charset="0"/>
                <a:ea typeface="Cambria" panose="02040503050406030204" pitchFamily="18" charset="0"/>
              </a:rPr>
              <a:t>gì</a:t>
            </a:r>
            <a:r>
              <a:rPr lang="en-US" sz="4400" b="1" i="1" dirty="0">
                <a:solidFill>
                  <a:srgbClr val="C00000"/>
                </a:solidFill>
                <a:latin typeface="Cambria" panose="02040503050406030204" pitchFamily="18" charset="0"/>
                <a:ea typeface="Cambria" panose="02040503050406030204" pitchFamily="18" charset="0"/>
              </a:rPr>
              <a:t>?</a:t>
            </a:r>
          </a:p>
        </p:txBody>
      </p:sp>
      <p:sp>
        <p:nvSpPr>
          <p:cNvPr id="6" name="圆角矩形 2">
            <a:extLst>
              <a:ext uri="{FF2B5EF4-FFF2-40B4-BE49-F238E27FC236}">
                <a16:creationId xmlns:a16="http://schemas.microsoft.com/office/drawing/2014/main" id="{DB68713E-A567-06E1-1406-E13EECDB98AE}"/>
              </a:ext>
            </a:extLst>
          </p:cNvPr>
          <p:cNvSpPr/>
          <p:nvPr/>
        </p:nvSpPr>
        <p:spPr>
          <a:xfrm>
            <a:off x="9065244" y="761999"/>
            <a:ext cx="2494280" cy="684383"/>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4400" b="1" dirty="0" err="1">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Câu</a:t>
            </a:r>
            <a:r>
              <a:rPr lang="en-US" altLang="zh-CN"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rPr>
              <a:t> 4</a:t>
            </a:r>
            <a:endParaRPr lang="zh-CN" altLang="en-US" sz="4400" b="1" dirty="0">
              <a:solidFill>
                <a:schemeClr val="tx1"/>
              </a:solidFill>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矩形: 圆角 2">
            <a:extLst>
              <a:ext uri="{FF2B5EF4-FFF2-40B4-BE49-F238E27FC236}">
                <a16:creationId xmlns:a16="http://schemas.microsoft.com/office/drawing/2014/main" id="{51B4E8A8-57A2-24C1-3D49-3EF849A543B6}"/>
              </a:ext>
            </a:extLst>
          </p:cNvPr>
          <p:cNvSpPr/>
          <p:nvPr/>
        </p:nvSpPr>
        <p:spPr>
          <a:xfrm>
            <a:off x="1821277" y="3451295"/>
            <a:ext cx="9522737" cy="281184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Khi </a:t>
            </a:r>
            <a:r>
              <a:rPr lang="en-US" sz="4000" dirty="0" err="1">
                <a:solidFill>
                  <a:schemeClr val="tx1"/>
                </a:solidFill>
                <a:latin typeface="Cambria" panose="02040503050406030204" pitchFamily="18" charset="0"/>
              </a:rPr>
              <a:t>thấy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hiện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lên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trên</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mặt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hồ</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tác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nghĩ</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rằng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biết</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đây</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phải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rùa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đã</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từng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ngậm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thanh</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kiếm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của</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vua</a:t>
            </a:r>
            <a:r>
              <a:rPr lang="en-US" sz="4000" dirty="0">
                <a:solidFill>
                  <a:schemeClr val="tx1"/>
                </a:solidFill>
                <a:latin typeface="Cambria" panose="02040503050406030204" pitchFamily="18" charset="0"/>
              </a:rPr>
              <a:t> Lê </a:t>
            </a:r>
            <a:r>
              <a:rPr lang="en-US" sz="4000" dirty="0" err="1">
                <a:solidFill>
                  <a:schemeClr val="tx1"/>
                </a:solidFill>
                <a:latin typeface="Cambria" panose="02040503050406030204" pitchFamily="18" charset="0"/>
              </a:rPr>
              <a:t>thắng</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giặc</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đó</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không</a:t>
            </a:r>
            <a:r>
              <a:rPr lang="en-US" sz="4000" dirty="0">
                <a:solidFill>
                  <a:schemeClr val="tx1"/>
                </a:solidFill>
                <a:latin typeface="Cambria" panose="02040503050406030204" pitchFamily="18" charset="0"/>
              </a:rPr>
              <a:t>?</a:t>
            </a:r>
            <a:endParaRPr lang="zh-CN" altLang="en-US" sz="400000" i="1" dirty="0">
              <a:solidFill>
                <a:schemeClr val="tx1"/>
              </a:solidFill>
              <a:latin typeface="Cambria" panose="02040503050406030204" pitchFamily="18" charset="0"/>
            </a:endParaRPr>
          </a:p>
        </p:txBody>
      </p:sp>
    </p:spTree>
    <p:extLst>
      <p:ext uri="{BB962C8B-B14F-4D97-AF65-F5344CB8AC3E}">
        <p14:creationId xmlns:p14="http://schemas.microsoft.com/office/powerpoint/2010/main" val="6469290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vận</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dụng</a:t>
            </a:r>
            <a:endParaRPr lang="zh-CN" altLang="en-US"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03</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D39AEE6A-9A7C-874D-92B5-4E7D681387A4}"/>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509EDCBC-CF43-6E42-8CE7-0002C4E2F060}"/>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AED367B5-9EC6-934F-ABDE-AE394DF4E76C}"/>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2084404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pic>
        <p:nvPicPr>
          <p:cNvPr id="9218" name="Picture 2">
            <a:extLst>
              <a:ext uri="{FF2B5EF4-FFF2-40B4-BE49-F238E27FC236}">
                <a16:creationId xmlns:a16="http://schemas.microsoft.com/office/drawing/2014/main" id="{4BABF5AC-76A8-E44F-BC67-EC00E45F2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369" y="2333182"/>
            <a:ext cx="7751884" cy="385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Tree>
    <p:extLst>
      <p:ext uri="{BB962C8B-B14F-4D97-AF65-F5344CB8AC3E}">
        <p14:creationId xmlns:p14="http://schemas.microsoft.com/office/powerpoint/2010/main" val="16810280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checkerboard(across)">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366345" y="871418"/>
            <a:ext cx="11488616" cy="901465"/>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Xếp</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các</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dưới</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đây</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vào</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nhóm</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thích</a:t>
            </a:r>
            <a:r>
              <a:rPr lang="en-US" altLang="zh-CN"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b="1" dirty="0" err="1">
                <a:latin typeface="Cambria" panose="02040503050406030204" pitchFamily="18" charset="0"/>
                <a:ea typeface="字魂59号-创粗黑" panose="00000500000000000000" pitchFamily="2" charset="-122"/>
                <a:sym typeface="字魂59号-创粗黑" panose="00000500000000000000" pitchFamily="2" charset="-122"/>
              </a:rPr>
              <a:t>hợp</a:t>
            </a:r>
            <a:endParaRPr lang="zh-CN" altLang="en-US"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1</a:t>
            </a:r>
          </a:p>
        </p:txBody>
      </p:sp>
      <p:sp>
        <p:nvSpPr>
          <p:cNvPr id="6" name="Rectangle 5">
            <a:extLst>
              <a:ext uri="{FF2B5EF4-FFF2-40B4-BE49-F238E27FC236}">
                <a16:creationId xmlns:a16="http://schemas.microsoft.com/office/drawing/2014/main" id="{A7159E4A-965C-674C-A3D9-B3955F193DFE}"/>
              </a:ext>
            </a:extLst>
          </p:cNvPr>
          <p:cNvSpPr/>
          <p:nvPr/>
        </p:nvSpPr>
        <p:spPr>
          <a:xfrm>
            <a:off x="2444259" y="2077151"/>
            <a:ext cx="4482303"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sự</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vật</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F7430F3B-0C78-324E-92E7-EA5594B86685}"/>
              </a:ext>
            </a:extLst>
          </p:cNvPr>
          <p:cNvSpPr/>
          <p:nvPr/>
        </p:nvSpPr>
        <p:spPr>
          <a:xfrm>
            <a:off x="7263601" y="2072318"/>
            <a:ext cx="4482303" cy="728557"/>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Từ</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ngữ</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chỉ</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đặc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điểm</a:t>
            </a:r>
            <a:endParaRPr lang="en-VN" sz="3200" dirty="0">
              <a:solidFill>
                <a:schemeClr val="bg1"/>
              </a:solidFill>
              <a:latin typeface="Cambria" panose="02040503050406030204" pitchFamily="18" charset="0"/>
            </a:endParaRPr>
          </a:p>
        </p:txBody>
      </p:sp>
      <p:sp>
        <p:nvSpPr>
          <p:cNvPr id="3" name="Rounded Rectangle 2">
            <a:extLst>
              <a:ext uri="{FF2B5EF4-FFF2-40B4-BE49-F238E27FC236}">
                <a16:creationId xmlns:a16="http://schemas.microsoft.com/office/drawing/2014/main" id="{D9886EAE-F06C-A740-9510-811F261CC293}"/>
              </a:ext>
            </a:extLst>
          </p:cNvPr>
          <p:cNvSpPr/>
          <p:nvPr/>
        </p:nvSpPr>
        <p:spPr>
          <a:xfrm>
            <a:off x="7612054" y="3131046"/>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C</a:t>
            </a:r>
            <a:r>
              <a:rPr lang="en-VN" sz="4000" dirty="0">
                <a:solidFill>
                  <a:schemeClr val="tx1"/>
                </a:solidFill>
                <a:latin typeface="Cambria" panose="02040503050406030204" pitchFamily="18" charset="0"/>
              </a:rPr>
              <a:t>ong cong</a:t>
            </a:r>
          </a:p>
        </p:txBody>
      </p:sp>
      <p:sp>
        <p:nvSpPr>
          <p:cNvPr id="9" name="Rounded Rectangle 8">
            <a:extLst>
              <a:ext uri="{FF2B5EF4-FFF2-40B4-BE49-F238E27FC236}">
                <a16:creationId xmlns:a16="http://schemas.microsoft.com/office/drawing/2014/main" id="{F3E5C088-B5FB-104A-BFE0-1CAC28837E71}"/>
              </a:ext>
            </a:extLst>
          </p:cNvPr>
          <p:cNvSpPr/>
          <p:nvPr/>
        </p:nvSpPr>
        <p:spPr>
          <a:xfrm>
            <a:off x="2792712" y="3131045"/>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Rùa</a:t>
            </a:r>
            <a:endParaRPr lang="en-VN" sz="4000" dirty="0">
              <a:solidFill>
                <a:schemeClr val="tx1"/>
              </a:solidFill>
              <a:latin typeface="Cambria" panose="02040503050406030204" pitchFamily="18" charset="0"/>
            </a:endParaRPr>
          </a:p>
        </p:txBody>
      </p:sp>
      <p:sp>
        <p:nvSpPr>
          <p:cNvPr id="10" name="Rounded Rectangle 9">
            <a:extLst>
              <a:ext uri="{FF2B5EF4-FFF2-40B4-BE49-F238E27FC236}">
                <a16:creationId xmlns:a16="http://schemas.microsoft.com/office/drawing/2014/main" id="{152FB4E4-F72D-EC46-BBEC-9EB237A9DB4F}"/>
              </a:ext>
            </a:extLst>
          </p:cNvPr>
          <p:cNvSpPr/>
          <p:nvPr/>
        </p:nvSpPr>
        <p:spPr>
          <a:xfrm>
            <a:off x="7612054"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Lớn</a:t>
            </a:r>
            <a:endParaRPr lang="en-VN" sz="4000" dirty="0">
              <a:solidFill>
                <a:schemeClr val="tx1"/>
              </a:solidFill>
              <a:latin typeface="Cambria" panose="02040503050406030204" pitchFamily="18" charset="0"/>
            </a:endParaRPr>
          </a:p>
        </p:txBody>
      </p:sp>
      <p:sp>
        <p:nvSpPr>
          <p:cNvPr id="11" name="Rounded Rectangle 10">
            <a:extLst>
              <a:ext uri="{FF2B5EF4-FFF2-40B4-BE49-F238E27FC236}">
                <a16:creationId xmlns:a16="http://schemas.microsoft.com/office/drawing/2014/main" id="{BF80B742-BCC7-A241-B9FE-A69984F2DAC0}"/>
              </a:ext>
            </a:extLst>
          </p:cNvPr>
          <p:cNvSpPr/>
          <p:nvPr/>
        </p:nvSpPr>
        <p:spPr>
          <a:xfrm>
            <a:off x="2792712" y="4435878"/>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rPr>
              <a:t>Thanh </a:t>
            </a:r>
            <a:r>
              <a:rPr lang="en-US" sz="4000" dirty="0" err="1">
                <a:solidFill>
                  <a:schemeClr val="tx1"/>
                </a:solidFill>
                <a:latin typeface="Cambria" panose="02040503050406030204" pitchFamily="18" charset="0"/>
              </a:rPr>
              <a:t>kiếm</a:t>
            </a:r>
            <a:endParaRPr lang="en-VN" sz="4000" dirty="0">
              <a:solidFill>
                <a:schemeClr val="tx1"/>
              </a:solidFill>
              <a:latin typeface="Cambria" panose="02040503050406030204" pitchFamily="18" charset="0"/>
            </a:endParaRPr>
          </a:p>
        </p:txBody>
      </p:sp>
      <p:sp>
        <p:nvSpPr>
          <p:cNvPr id="12" name="Rounded Rectangle 11">
            <a:extLst>
              <a:ext uri="{FF2B5EF4-FFF2-40B4-BE49-F238E27FC236}">
                <a16:creationId xmlns:a16="http://schemas.microsoft.com/office/drawing/2014/main" id="{01B03BBE-67F0-CB46-B1B1-EFB9B6344B79}"/>
              </a:ext>
            </a:extLst>
          </p:cNvPr>
          <p:cNvSpPr/>
          <p:nvPr/>
        </p:nvSpPr>
        <p:spPr>
          <a:xfrm>
            <a:off x="2792712" y="5740709"/>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Trái</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bưởi</a:t>
            </a:r>
            <a:endParaRPr lang="en-VN" sz="4000" dirty="0">
              <a:solidFill>
                <a:schemeClr val="tx1"/>
              </a:solidFill>
              <a:latin typeface="Cambria" panose="02040503050406030204" pitchFamily="18" charset="0"/>
            </a:endParaRPr>
          </a:p>
        </p:txBody>
      </p:sp>
      <p:sp>
        <p:nvSpPr>
          <p:cNvPr id="13" name="Rounded Rectangle 12">
            <a:extLst>
              <a:ext uri="{FF2B5EF4-FFF2-40B4-BE49-F238E27FC236}">
                <a16:creationId xmlns:a16="http://schemas.microsoft.com/office/drawing/2014/main" id="{741E7D96-58EB-5F4B-AC08-F65A9B5A0F92}"/>
              </a:ext>
            </a:extLst>
          </p:cNvPr>
          <p:cNvSpPr/>
          <p:nvPr/>
        </p:nvSpPr>
        <p:spPr>
          <a:xfrm>
            <a:off x="7612054" y="5740710"/>
            <a:ext cx="3697166" cy="8987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Cambria" panose="02040503050406030204" pitchFamily="18" charset="0"/>
              </a:rPr>
              <a:t>Xum</a:t>
            </a:r>
            <a:r>
              <a:rPr lang="en-US" sz="4000" dirty="0">
                <a:solidFill>
                  <a:schemeClr val="tx1"/>
                </a:solidFill>
                <a:latin typeface="Cambria" panose="02040503050406030204" pitchFamily="18" charset="0"/>
              </a:rPr>
              <a:t> </a:t>
            </a:r>
            <a:r>
              <a:rPr lang="en-US" sz="4000" dirty="0" err="1">
                <a:solidFill>
                  <a:schemeClr val="tx1"/>
                </a:solidFill>
                <a:latin typeface="Cambria" panose="02040503050406030204" pitchFamily="18" charset="0"/>
              </a:rPr>
              <a:t>xuê</a:t>
            </a:r>
            <a:endParaRPr lang="en-VN" sz="40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705794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KHỞI </a:t>
            </a:r>
          </a:p>
          <a:p>
            <a:pPr algn="ctr"/>
            <a:r>
              <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ĐỘNG</a:t>
            </a:r>
            <a:endParaRPr lang="zh-CN" altLang="en-US"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01</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CA051C8B-D1F0-6F49-A5AC-86E5A3AD1A3E}"/>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FB3669F8-8B00-0346-8203-34202A329ABC}"/>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1" name="图片 20">
            <a:extLst>
              <a:ext uri="{FF2B5EF4-FFF2-40B4-BE49-F238E27FC236}">
                <a16:creationId xmlns:a16="http://schemas.microsoft.com/office/drawing/2014/main" id="{60A07097-2C94-AC4F-AE4B-A8D7B3858E8F}"/>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46679273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A2FFEDF3-9D18-4F68-9841-1D7B3025E67D}"/>
              </a:ext>
            </a:extLst>
          </p:cNvPr>
          <p:cNvSpPr txBox="1"/>
          <p:nvPr/>
        </p:nvSpPr>
        <p:spPr>
          <a:xfrm>
            <a:off x="570767" y="795723"/>
            <a:ext cx="11050465" cy="820609"/>
          </a:xfrm>
          <a:prstGeom prst="rect">
            <a:avLst/>
          </a:prstGeom>
          <a:solidFill>
            <a:schemeClr val="bg1"/>
          </a:solidFill>
          <a:ln w="38100">
            <a:solidFill>
              <a:srgbClr val="FF0000"/>
            </a:solidFill>
          </a:ln>
        </p:spPr>
        <p:txBody>
          <a:bodyPr wrap="square" rtlCol="0">
            <a:spAutoFit/>
          </a:bodyPr>
          <a:lstStyle>
            <a:defPPr>
              <a:defRPr lang="zh-CN"/>
            </a:defPPr>
            <a:lvl1pPr>
              <a:lnSpc>
                <a:spcPct val="150000"/>
              </a:lnSpc>
              <a:defRPr kumimoji="1" sz="4000">
                <a:ln w="10160">
                  <a:noFill/>
                </a:ln>
                <a:solidFill>
                  <a:schemeClr val="tx1">
                    <a:lumMod val="75000"/>
                    <a:lumOff val="25000"/>
                  </a:schemeClr>
                </a:solidFill>
                <a:latin typeface="思源黑体 CN Normal" panose="020B0400000000000000" pitchFamily="34" charset="-122"/>
                <a:ea typeface="思源黑体 CN Normal" panose="020B0400000000000000" pitchFamily="34" charset="-122"/>
                <a:cs typeface="inpin heiti" charset="-122"/>
              </a:defRPr>
            </a:lvl1pPr>
          </a:lstStyle>
          <a:p>
            <a:pPr algn="ct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Kết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hợp</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với</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từ</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ngữ</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ở</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cột</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B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để</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tạo</a:t>
            </a:r>
            <a:r>
              <a:rPr lang="en-US" altLang="zh-CN" sz="3600" b="1" dirty="0">
                <a:latin typeface="Cambria" panose="02040503050406030204" pitchFamily="18" charset="0"/>
                <a:ea typeface="字魂59号-创粗黑" panose="00000500000000000000" pitchFamily="2" charset="-122"/>
                <a:sym typeface="字魂59号-创粗黑" panose="00000500000000000000" pitchFamily="2" charset="-122"/>
              </a:rPr>
              <a:t> </a:t>
            </a:r>
            <a:r>
              <a:rPr lang="en-US" altLang="zh-CN" sz="3600" b="1" dirty="0" err="1">
                <a:latin typeface="Cambria" panose="02040503050406030204" pitchFamily="18" charset="0"/>
                <a:ea typeface="字魂59号-创粗黑" panose="00000500000000000000" pitchFamily="2" charset="-122"/>
                <a:sym typeface="字魂59号-创粗黑" panose="00000500000000000000" pitchFamily="2" charset="-122"/>
              </a:rPr>
              <a:t>câu</a:t>
            </a:r>
            <a:endParaRPr lang="zh-CN" altLang="en-US" sz="3600" b="1" dirty="0">
              <a:latin typeface="Cambria" panose="02040503050406030204" pitchFamily="18" charset="0"/>
              <a:ea typeface="字魂59号-创粗黑" panose="00000500000000000000" pitchFamily="2" charset="-122"/>
              <a:sym typeface="字魂59号-创粗黑" panose="00000500000000000000" pitchFamily="2" charset="-122"/>
            </a:endParaRPr>
          </a:p>
        </p:txBody>
      </p:sp>
      <p:sp>
        <p:nvSpPr>
          <p:cNvPr id="2" name="TextBox 1">
            <a:extLst>
              <a:ext uri="{FF2B5EF4-FFF2-40B4-BE49-F238E27FC236}">
                <a16:creationId xmlns:a16="http://schemas.microsoft.com/office/drawing/2014/main" id="{A52C1D30-ADE6-8B4F-9868-2628AE6CCEC3}"/>
              </a:ext>
            </a:extLst>
          </p:cNvPr>
          <p:cNvSpPr txBox="1"/>
          <p:nvPr/>
        </p:nvSpPr>
        <p:spPr>
          <a:xfrm>
            <a:off x="366345" y="4728642"/>
            <a:ext cx="1711569" cy="923330"/>
          </a:xfrm>
          <a:prstGeom prst="rect">
            <a:avLst/>
          </a:prstGeom>
          <a:solidFill>
            <a:schemeClr val="bg1"/>
          </a:solidFill>
        </p:spPr>
        <p:txBody>
          <a:bodyPr wrap="square" rtlCol="0">
            <a:spAutoFit/>
          </a:bodyPr>
          <a:lstStyle/>
          <a:p>
            <a:r>
              <a:rPr lang="en-VN" sz="5400" dirty="0">
                <a:solidFill>
                  <a:srgbClr val="C00000"/>
                </a:solidFill>
                <a:latin typeface="#9Slide07 Cadena" panose="02000503000000020004" pitchFamily="2" charset="77"/>
              </a:rPr>
              <a:t>Bài 2</a:t>
            </a:r>
          </a:p>
        </p:txBody>
      </p:sp>
      <p:sp>
        <p:nvSpPr>
          <p:cNvPr id="6" name="Rectangle 5">
            <a:extLst>
              <a:ext uri="{FF2B5EF4-FFF2-40B4-BE49-F238E27FC236}">
                <a16:creationId xmlns:a16="http://schemas.microsoft.com/office/drawing/2014/main" id="{62FD9C04-5312-824A-98B9-EABE71EAFB01}"/>
              </a:ext>
            </a:extLst>
          </p:cNvPr>
          <p:cNvSpPr/>
          <p:nvPr/>
        </p:nvSpPr>
        <p:spPr>
          <a:xfrm>
            <a:off x="7175896" y="2353069"/>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con </a:t>
            </a:r>
            <a:r>
              <a:rPr lang="en-US" sz="3200" b="0" i="0" dirty="0" err="1">
                <a:solidFill>
                  <a:schemeClr val="bg1"/>
                </a:solidFill>
                <a:effectLst/>
                <a:latin typeface="Cambria" panose="02040503050406030204" pitchFamily="18" charset="0"/>
              </a:rPr>
              <a:t>tôm</a:t>
            </a:r>
            <a:endParaRPr lang="en-VN" sz="3200" dirty="0">
              <a:solidFill>
                <a:schemeClr val="bg1"/>
              </a:solidFill>
              <a:latin typeface="Cambria" panose="02040503050406030204" pitchFamily="18" charset="0"/>
            </a:endParaRPr>
          </a:p>
        </p:txBody>
      </p:sp>
      <p:sp>
        <p:nvSpPr>
          <p:cNvPr id="7" name="Rectangle 6">
            <a:extLst>
              <a:ext uri="{FF2B5EF4-FFF2-40B4-BE49-F238E27FC236}">
                <a16:creationId xmlns:a16="http://schemas.microsoft.com/office/drawing/2014/main" id="{C7E4421F-5B1F-FF4A-9C46-C9DEDF26C846}"/>
              </a:ext>
            </a:extLst>
          </p:cNvPr>
          <p:cNvSpPr/>
          <p:nvPr/>
        </p:nvSpPr>
        <p:spPr>
          <a:xfrm>
            <a:off x="7175896" y="3765770"/>
            <a:ext cx="4590489" cy="731724"/>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a:t>
            </a:r>
            <a:r>
              <a:rPr lang="en-US" sz="3200" b="0" i="0" dirty="0" err="1">
                <a:solidFill>
                  <a:schemeClr val="bg1"/>
                </a:solidFill>
                <a:effectLst/>
                <a:latin typeface="Cambria" panose="02040503050406030204" pitchFamily="18" charset="0"/>
              </a:rPr>
              <a:t>hư</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trái</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bưởi</a:t>
            </a:r>
            <a:endParaRPr lang="en-VN" sz="3200" dirty="0">
              <a:solidFill>
                <a:schemeClr val="bg1"/>
              </a:solidFill>
              <a:latin typeface="Cambria" panose="02040503050406030204" pitchFamily="18" charset="0"/>
            </a:endParaRPr>
          </a:p>
        </p:txBody>
      </p:sp>
      <p:sp>
        <p:nvSpPr>
          <p:cNvPr id="8" name="Rectangle 7">
            <a:extLst>
              <a:ext uri="{FF2B5EF4-FFF2-40B4-BE49-F238E27FC236}">
                <a16:creationId xmlns:a16="http://schemas.microsoft.com/office/drawing/2014/main" id="{F52B309D-999B-A44D-BEAB-491AC8D3C0E3}"/>
              </a:ext>
            </a:extLst>
          </p:cNvPr>
          <p:cNvSpPr/>
          <p:nvPr/>
        </p:nvSpPr>
        <p:spPr>
          <a:xfrm>
            <a:off x="7175897" y="4960421"/>
            <a:ext cx="4590489" cy="1160781"/>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Như</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chiếc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gương</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bầu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dục</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lớn</a:t>
            </a:r>
            <a:endParaRPr lang="en-VN" sz="3200" dirty="0">
              <a:solidFill>
                <a:schemeClr val="bg1"/>
              </a:solidFill>
              <a:latin typeface="Cambria" panose="02040503050406030204" pitchFamily="18" charset="0"/>
            </a:endParaRPr>
          </a:p>
        </p:txBody>
      </p:sp>
      <p:sp>
        <p:nvSpPr>
          <p:cNvPr id="10" name="Rectangle 9">
            <a:extLst>
              <a:ext uri="{FF2B5EF4-FFF2-40B4-BE49-F238E27FC236}">
                <a16:creationId xmlns:a16="http://schemas.microsoft.com/office/drawing/2014/main" id="{93EB9076-05E2-6C4F-AE6D-B8C9C91E7882}"/>
              </a:ext>
            </a:extLst>
          </p:cNvPr>
          <p:cNvSpPr/>
          <p:nvPr/>
        </p:nvSpPr>
        <p:spPr>
          <a:xfrm>
            <a:off x="2720858" y="2308627"/>
            <a:ext cx="3201066" cy="820609"/>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Mặt</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hồ</a:t>
            </a:r>
            <a:endParaRPr lang="en-US" sz="3200" dirty="0">
              <a:solidFill>
                <a:schemeClr val="bg1"/>
              </a:solidFill>
              <a:latin typeface="Cambria" panose="02040503050406030204" pitchFamily="18" charset="0"/>
            </a:endParaRPr>
          </a:p>
        </p:txBody>
      </p:sp>
      <p:sp>
        <p:nvSpPr>
          <p:cNvPr id="11" name="Rectangle 10">
            <a:extLst>
              <a:ext uri="{FF2B5EF4-FFF2-40B4-BE49-F238E27FC236}">
                <a16:creationId xmlns:a16="http://schemas.microsoft.com/office/drawing/2014/main" id="{7E51B71D-5362-B140-9A3F-F81BC124A8FC}"/>
              </a:ext>
            </a:extLst>
          </p:cNvPr>
          <p:cNvSpPr/>
          <p:nvPr/>
        </p:nvSpPr>
        <p:spPr>
          <a:xfrm>
            <a:off x="2720858" y="366240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a:solidFill>
                  <a:schemeClr val="bg1"/>
                </a:solidFill>
                <a:effectLst/>
                <a:latin typeface="Cambria" panose="02040503050406030204" pitchFamily="18" charset="0"/>
              </a:rPr>
              <a:t>Cầu</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Thê</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Húc</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r>
              <a:rPr lang="en-US" sz="3200" b="0" i="0" dirty="0">
                <a:solidFill>
                  <a:schemeClr val="bg1"/>
                </a:solidFill>
                <a:effectLst/>
                <a:latin typeface="Cambria" panose="02040503050406030204" pitchFamily="18" charset="0"/>
              </a:rPr>
              <a:t> </a:t>
            </a:r>
            <a:r>
              <a:rPr lang="en-US" sz="3200" b="0" i="0" dirty="0" err="1">
                <a:solidFill>
                  <a:schemeClr val="bg1"/>
                </a:solidFill>
                <a:effectLst/>
                <a:latin typeface="Cambria" panose="02040503050406030204" pitchFamily="18" charset="0"/>
              </a:rPr>
              <a:t>cong</a:t>
            </a:r>
            <a:endParaRPr lang="en-VN" sz="3200" dirty="0">
              <a:solidFill>
                <a:schemeClr val="bg1"/>
              </a:solidFill>
              <a:latin typeface="Cambria" panose="02040503050406030204" pitchFamily="18" charset="0"/>
            </a:endParaRPr>
          </a:p>
        </p:txBody>
      </p:sp>
      <p:sp>
        <p:nvSpPr>
          <p:cNvPr id="12" name="Rectangle 11">
            <a:extLst>
              <a:ext uri="{FF2B5EF4-FFF2-40B4-BE49-F238E27FC236}">
                <a16:creationId xmlns:a16="http://schemas.microsoft.com/office/drawing/2014/main" id="{5D066168-AA81-9D4C-97FD-45F01CD7EBF8}"/>
              </a:ext>
            </a:extLst>
          </p:cNvPr>
          <p:cNvSpPr/>
          <p:nvPr/>
        </p:nvSpPr>
        <p:spPr>
          <a:xfrm>
            <a:off x="2720858" y="5071581"/>
            <a:ext cx="3201066" cy="938463"/>
          </a:xfrm>
          <a:prstGeom prst="rect">
            <a:avLst/>
          </a:prstGeom>
          <a:solidFill>
            <a:srgbClr val="E56A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Cambria" panose="02040503050406030204" pitchFamily="18" charset="0"/>
              </a:rPr>
              <a:t>Đầu</a:t>
            </a:r>
            <a:r>
              <a:rPr lang="en-US" sz="3200" dirty="0">
                <a:solidFill>
                  <a:schemeClr val="bg1"/>
                </a:solidFill>
                <a:latin typeface="Cambria" panose="02040503050406030204" pitchFamily="18" charset="0"/>
              </a:rPr>
              <a:t> </a:t>
            </a:r>
            <a:r>
              <a:rPr lang="en-US" sz="3200" dirty="0" err="1">
                <a:solidFill>
                  <a:schemeClr val="bg1"/>
                </a:solidFill>
                <a:latin typeface="Cambria" panose="02040503050406030204" pitchFamily="18" charset="0"/>
              </a:rPr>
              <a:t>rùa</a:t>
            </a:r>
            <a:r>
              <a:rPr lang="en-US" sz="3200" dirty="0">
                <a:solidFill>
                  <a:schemeClr val="bg1"/>
                </a:solidFill>
                <a:latin typeface="Cambria" panose="02040503050406030204" pitchFamily="18" charset="0"/>
              </a:rPr>
              <a:t> to</a:t>
            </a:r>
            <a:endParaRPr lang="en-VN" sz="3200" dirty="0">
              <a:solidFill>
                <a:schemeClr val="bg1"/>
              </a:solidFill>
              <a:latin typeface="Cambria" panose="02040503050406030204" pitchFamily="18" charset="0"/>
            </a:endParaRPr>
          </a:p>
        </p:txBody>
      </p:sp>
      <p:cxnSp>
        <p:nvCxnSpPr>
          <p:cNvPr id="14" name="Straight Arrow Connector 13">
            <a:extLst>
              <a:ext uri="{FF2B5EF4-FFF2-40B4-BE49-F238E27FC236}">
                <a16:creationId xmlns:a16="http://schemas.microsoft.com/office/drawing/2014/main" id="{4924F087-DA6C-A14D-B9DF-20178BE6D3F2}"/>
              </a:ext>
            </a:extLst>
          </p:cNvPr>
          <p:cNvCxnSpPr>
            <a:cxnSpLocks/>
            <a:stCxn id="10" idx="3"/>
          </p:cNvCxnSpPr>
          <p:nvPr/>
        </p:nvCxnSpPr>
        <p:spPr>
          <a:xfrm>
            <a:off x="5921924" y="2718932"/>
            <a:ext cx="1253972" cy="30292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145F3AF-11EF-8E4C-8E88-44CD4B6EC3E9}"/>
              </a:ext>
            </a:extLst>
          </p:cNvPr>
          <p:cNvCxnSpPr>
            <a:cxnSpLocks/>
            <a:stCxn id="11" idx="3"/>
            <a:endCxn id="6" idx="1"/>
          </p:cNvCxnSpPr>
          <p:nvPr/>
        </p:nvCxnSpPr>
        <p:spPr>
          <a:xfrm flipV="1">
            <a:off x="5921924" y="2718931"/>
            <a:ext cx="1253972" cy="14127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01D5BD72-7FAB-134B-ADFC-934B390F1FF7}"/>
              </a:ext>
            </a:extLst>
          </p:cNvPr>
          <p:cNvCxnSpPr>
            <a:cxnSpLocks/>
          </p:cNvCxnSpPr>
          <p:nvPr/>
        </p:nvCxnSpPr>
        <p:spPr>
          <a:xfrm flipV="1">
            <a:off x="5921923" y="4131632"/>
            <a:ext cx="1253973" cy="15355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104487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heckerboard(across)">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heckerboard(across)">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4028674611"/>
      </p:ext>
    </p:extLst>
  </p:cSld>
  <p:clrMapOvr>
    <a:masterClrMapping/>
  </p:clrMapOvr>
  <mc:AlternateContent xmlns:mc="http://schemas.openxmlformats.org/markup-compatibility/2006" xmlns:p14="http://schemas.microsoft.com/office/powerpoint/2010/main">
    <mc:Choice Requires="p14">
      <p:transition spd="slow" p14:dur="2000" advTm="3000">
        <p14:ferris dir="l"/>
      </p:transition>
    </mc:Choice>
    <mc:Fallback xmlns="">
      <p:transition spd="slow"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89685" y="2299375"/>
            <a:ext cx="6600923" cy="3693319"/>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vi-VN" sz="3600" b="0" dirty="0">
                <a:effectLst/>
                <a:latin typeface="Cambria" panose="02040503050406030204" pitchFamily="18" charset="0"/>
              </a:rPr>
              <a:t>Hồ Gươm nằm ở thủ đô Hà Nội. Hồ Gươm có Tháp Rùa, có cầu Thê Húc, có đền Ngọc Sơn. Hồ có tên gọi là Hồ Gươm vì nó gắn với sự tích vua Lê trả gươm cho rùa vàng sau khi thắng trận.</a:t>
            </a:r>
          </a:p>
          <a:p>
            <a:pPr algn="ctr"/>
            <a:endParaRPr lang="vi-VN" sz="2400" b="0" i="0" dirty="0">
              <a:solidFill>
                <a:srgbClr val="000000"/>
              </a:solidFill>
              <a:effectLst/>
              <a:latin typeface="Cambria" panose="02040503050406030204" pitchFamily="18" charset="0"/>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
        <p:nvSpPr>
          <p:cNvPr id="4" name="TextBox 3">
            <a:extLst>
              <a:ext uri="{FF2B5EF4-FFF2-40B4-BE49-F238E27FC236}">
                <a16:creationId xmlns:a16="http://schemas.microsoft.com/office/drawing/2014/main" id="{AFE61F28-1485-5445-8160-9065CEE72C63}"/>
              </a:ext>
            </a:extLst>
          </p:cNvPr>
          <p:cNvSpPr txBox="1"/>
          <p:nvPr/>
        </p:nvSpPr>
        <p:spPr>
          <a:xfrm>
            <a:off x="5015032" y="1286972"/>
            <a:ext cx="4550228" cy="830997"/>
          </a:xfrm>
          <a:prstGeom prst="rect">
            <a:avLst/>
          </a:prstGeom>
          <a:noFill/>
        </p:spPr>
        <p:txBody>
          <a:bodyPr wrap="square" rtlCol="0">
            <a:spAutoFit/>
          </a:bodyPr>
          <a:lstStyle/>
          <a:p>
            <a:pPr algn="ctr"/>
            <a:r>
              <a:rPr lang="en-VN" sz="4800" dirty="0">
                <a:solidFill>
                  <a:srgbClr val="C00000"/>
                </a:solidFill>
                <a:latin typeface="#9Slide05 SVNVanilla Daisy Pro" pitchFamily="2" charset="77"/>
              </a:rPr>
              <a:t>Nội dung bài học</a:t>
            </a:r>
          </a:p>
        </p:txBody>
      </p:sp>
    </p:spTree>
    <p:extLst>
      <p:ext uri="{BB962C8B-B14F-4D97-AF65-F5344CB8AC3E}">
        <p14:creationId xmlns:p14="http://schemas.microsoft.com/office/powerpoint/2010/main" val="657292119"/>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pic>
        <p:nvPicPr>
          <p:cNvPr id="16" name="图片 3">
            <a:extLst>
              <a:ext uri="{FF2B5EF4-FFF2-40B4-BE49-F238E27FC236}">
                <a16:creationId xmlns:a16="http://schemas.microsoft.com/office/drawing/2014/main" id="{931992D9-2E27-D44A-8730-FB6DC72FD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35682" t="50366" r="53732" b="34615"/>
          <a:stretch/>
        </p:blipFill>
        <p:spPr>
          <a:xfrm>
            <a:off x="9737450" y="1208483"/>
            <a:ext cx="1430209" cy="1127341"/>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0613"/>
          <a:stretch/>
        </p:blipFill>
        <p:spPr>
          <a:xfrm>
            <a:off x="2619304" y="0"/>
            <a:ext cx="9419573" cy="653470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3677" t="35656" r="64069"/>
          <a:stretch/>
        </p:blipFill>
        <p:spPr>
          <a:xfrm>
            <a:off x="247733" y="2110569"/>
            <a:ext cx="4137705" cy="4585785"/>
          </a:xfrm>
          <a:prstGeom prst="rect">
            <a:avLst/>
          </a:prstGeom>
        </p:spPr>
      </p:pic>
      <p:pic>
        <p:nvPicPr>
          <p:cNvPr id="12" name="Picture 11">
            <a:extLst>
              <a:ext uri="{FF2B5EF4-FFF2-40B4-BE49-F238E27FC236}">
                <a16:creationId xmlns:a16="http://schemas.microsoft.com/office/drawing/2014/main" id="{E97B04F2-9283-9A4C-BBA5-5D8E877501B8}"/>
              </a:ext>
            </a:extLst>
          </p:cNvPr>
          <p:cNvPicPr>
            <a:picLocks noChangeAspect="1"/>
          </p:cNvPicPr>
          <p:nvPr/>
        </p:nvPicPr>
        <p:blipFill rotWithShape="1">
          <a:blip r:embed="rId6">
            <a:extLst>
              <a:ext uri="{28A0092B-C50C-407E-A947-70E740481C1C}">
                <a14:useLocalDpi xmlns:a14="http://schemas.microsoft.com/office/drawing/2010/main" val="0"/>
              </a:ext>
            </a:extLst>
          </a:blip>
          <a:srcRect t="1" b="18352"/>
          <a:stretch/>
        </p:blipFill>
        <p:spPr>
          <a:xfrm>
            <a:off x="7187696" y="2159167"/>
            <a:ext cx="6972300" cy="4839677"/>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0402" t="16743" r="80134" b="64876"/>
          <a:stretch/>
        </p:blipFill>
        <p:spPr>
          <a:xfrm>
            <a:off x="977030" y="576196"/>
            <a:ext cx="1336108" cy="1441593"/>
          </a:xfrm>
          <a:prstGeom prst="rect">
            <a:avLst/>
          </a:prstGeom>
        </p:spPr>
      </p:pic>
      <p:pic>
        <p:nvPicPr>
          <p:cNvPr id="21" name="Picture 6">
            <a:extLst>
              <a:ext uri="{FF2B5EF4-FFF2-40B4-BE49-F238E27FC236}">
                <a16:creationId xmlns:a16="http://schemas.microsoft.com/office/drawing/2014/main" id="{AF8E3846-76FB-E843-808E-A83FC27E32A6}"/>
              </a:ext>
            </a:extLst>
          </p:cNvPr>
          <p:cNvPicPr>
            <a:picLocks noChangeAspect="1" noChangeArrowheads="1"/>
          </p:cNvPicPr>
          <p:nvPr/>
        </p:nvPicPr>
        <p:blipFill>
          <a:blip r:embed="rId7" cstate="print">
            <a:alphaModFix amt="35000"/>
            <a:extLst>
              <a:ext uri="{28A0092B-C50C-407E-A947-70E740481C1C}">
                <a14:useLocalDpi xmlns:a14="http://schemas.microsoft.com/office/drawing/2010/main" val="0"/>
              </a:ext>
            </a:extLst>
          </a:blip>
          <a:srcRect/>
          <a:stretch>
            <a:fillRect/>
          </a:stretch>
        </p:blipFill>
        <p:spPr bwMode="auto">
          <a:xfrm rot="20971247">
            <a:off x="4797380" y="4193281"/>
            <a:ext cx="1556418" cy="16927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F273D6-69CA-EA41-AE84-453BBA66332E}"/>
              </a:ext>
            </a:extLst>
          </p:cNvPr>
          <p:cNvSpPr txBox="1"/>
          <p:nvPr/>
        </p:nvSpPr>
        <p:spPr>
          <a:xfrm>
            <a:off x="4781603" y="1514869"/>
            <a:ext cx="481584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Hẹn</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gặp</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lại</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 </a:t>
            </a:r>
            <a:r>
              <a:rPr kumimoji="0" lang="en-US" sz="8000" b="0" i="0" u="none" strike="noStrike" kern="1200" cap="none" spc="0" normalizeH="0" baseline="0" noProof="0" dirty="0" err="1">
                <a:ln>
                  <a:noFill/>
                </a:ln>
                <a:solidFill>
                  <a:srgbClr val="FF0000"/>
                </a:solidFill>
                <a:effectLst/>
                <a:uLnTx/>
                <a:uFillTx/>
                <a:latin typeface="#9Slide07 Koni" pitchFamily="2" charset="0"/>
                <a:ea typeface="+mn-ea"/>
                <a:cs typeface="+mn-cs"/>
              </a:rPr>
              <a:t>nhé</a:t>
            </a:r>
            <a:r>
              <a:rPr kumimoji="0" lang="en-US" sz="8000" b="0" i="0" u="none" strike="noStrike" kern="1200" cap="none" spc="0" normalizeH="0" baseline="0" noProof="0" dirty="0">
                <a:ln>
                  <a:noFill/>
                </a:ln>
                <a:solidFill>
                  <a:srgbClr val="FF0000"/>
                </a:solidFill>
                <a:effectLst/>
                <a:uLnTx/>
                <a:uFillTx/>
                <a:latin typeface="#9Slide07 Koni" pitchFamily="2" charset="0"/>
                <a:ea typeface="+mn-ea"/>
                <a:cs typeface="+mn-cs"/>
              </a:rPr>
              <a:t>!</a:t>
            </a:r>
          </a:p>
        </p:txBody>
      </p:sp>
    </p:spTree>
    <p:extLst>
      <p:ext uri="{BB962C8B-B14F-4D97-AF65-F5344CB8AC3E}">
        <p14:creationId xmlns:p14="http://schemas.microsoft.com/office/powerpoint/2010/main" val="18446420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935C837E-3055-8E50-4C0C-71381A4835EE}"/>
              </a:ext>
            </a:extLst>
          </p:cNvPr>
          <p:cNvSpPr/>
          <p:nvPr/>
        </p:nvSpPr>
        <p:spPr>
          <a:xfrm>
            <a:off x="-419739" y="3010320"/>
            <a:ext cx="13680376" cy="6904499"/>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2" name="Freeform: Shape 1">
            <a:extLst>
              <a:ext uri="{FF2B5EF4-FFF2-40B4-BE49-F238E27FC236}">
                <a16:creationId xmlns:a16="http://schemas.microsoft.com/office/drawing/2014/main" id="{7FA83EA8-EFE2-6A5A-76DB-8CC29E9F8F6C}"/>
              </a:ext>
            </a:extLst>
          </p:cNvPr>
          <p:cNvSpPr/>
          <p:nvPr/>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pic>
        <p:nvPicPr>
          <p:cNvPr id="5" name="Picture 4">
            <a:extLst>
              <a:ext uri="{FF2B5EF4-FFF2-40B4-BE49-F238E27FC236}">
                <a16:creationId xmlns:a16="http://schemas.microsoft.com/office/drawing/2014/main" id="{A3A31073-3FCE-7DDC-738D-6478D01D6D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325"/>
          <a:stretch/>
        </p:blipFill>
        <p:spPr>
          <a:xfrm>
            <a:off x="9497229" y="3741571"/>
            <a:ext cx="3138417" cy="3238192"/>
          </a:xfrm>
          <a:prstGeom prst="rect">
            <a:avLst/>
          </a:prstGeom>
        </p:spPr>
      </p:pic>
      <p:sp>
        <p:nvSpPr>
          <p:cNvPr id="10" name="Title 1">
            <a:extLst>
              <a:ext uri="{FF2B5EF4-FFF2-40B4-BE49-F238E27FC236}">
                <a16:creationId xmlns:a16="http://schemas.microsoft.com/office/drawing/2014/main" id="{A49B2F85-1F36-8233-A1FC-540CBAA07DFC}"/>
              </a:ext>
            </a:extLst>
          </p:cNvPr>
          <p:cNvSpPr txBox="1">
            <a:spLocks/>
          </p:cNvSpPr>
          <p:nvPr/>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14" name="TextBox 13">
            <a:extLst>
              <a:ext uri="{FF2B5EF4-FFF2-40B4-BE49-F238E27FC236}">
                <a16:creationId xmlns:a16="http://schemas.microsoft.com/office/drawing/2014/main" id="{7AC1BF12-2D57-A04F-768A-0BB37B02C051}"/>
              </a:ext>
            </a:extLst>
          </p:cNvPr>
          <p:cNvSpPr txBox="1"/>
          <p:nvPr/>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94E71926-8BF3-F518-3047-A9C5F7475B81}"/>
              </a:ext>
            </a:extLst>
          </p:cNvPr>
          <p:cNvPicPr>
            <a:picLocks noChangeAspect="1"/>
          </p:cNvPicPr>
          <p:nvPr/>
        </p:nvPicPr>
        <p:blipFill>
          <a:blip r:embed="rId4"/>
          <a:stretch>
            <a:fillRect/>
          </a:stretch>
        </p:blipFill>
        <p:spPr>
          <a:xfrm>
            <a:off x="401843" y="1626439"/>
            <a:ext cx="11388315" cy="1926503"/>
          </a:xfrm>
          <a:prstGeom prst="rect">
            <a:avLst/>
          </a:prstGeom>
        </p:spPr>
      </p:pic>
      <p:pic>
        <p:nvPicPr>
          <p:cNvPr id="11" name="Picture 10">
            <a:extLst>
              <a:ext uri="{FF2B5EF4-FFF2-40B4-BE49-F238E27FC236}">
                <a16:creationId xmlns:a16="http://schemas.microsoft.com/office/drawing/2014/main" id="{CBC623E4-8592-CDC4-D892-473045F2495A}"/>
              </a:ext>
            </a:extLst>
          </p:cNvPr>
          <p:cNvPicPr>
            <a:picLocks noChangeAspect="1"/>
          </p:cNvPicPr>
          <p:nvPr/>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281945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0" fill="hold"/>
                                        <p:tgtEl>
                                          <p:spTgt spid="10"/>
                                        </p:tgtEl>
                                        <p:attrNameLst>
                                          <p:attrName>ppt_w</p:attrName>
                                        </p:attrNameLst>
                                      </p:cBhvr>
                                      <p:tavLst>
                                        <p:tav tm="0">
                                          <p:val>
                                            <p:strVal val="#ppt_w+.3"/>
                                          </p:val>
                                        </p:tav>
                                        <p:tav tm="100000">
                                          <p:val>
                                            <p:strVal val="#ppt_w"/>
                                          </p:val>
                                        </p:tav>
                                      </p:tavLst>
                                    </p:anim>
                                    <p:anim calcmode="lin" valueType="num">
                                      <p:cBhvr>
                                        <p:cTn id="12" dur="3000" fill="hold"/>
                                        <p:tgtEl>
                                          <p:spTgt spid="10"/>
                                        </p:tgtEl>
                                        <p:attrNameLst>
                                          <p:attrName>ppt_h</p:attrName>
                                        </p:attrNameLst>
                                      </p:cBhvr>
                                      <p:tavLst>
                                        <p:tav tm="0">
                                          <p:val>
                                            <p:strVal val="#ppt_h"/>
                                          </p:val>
                                        </p:tav>
                                        <p:tav tm="100000">
                                          <p:val>
                                            <p:strVal val="#ppt_h"/>
                                          </p:val>
                                        </p:tav>
                                      </p:tavLst>
                                    </p:anim>
                                    <p:animEffect transition="in" filter="fade">
                                      <p:cBhvr>
                                        <p:cTn id="13" dur="3000"/>
                                        <p:tgtEl>
                                          <p:spTgt spid="1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500" fill="hold"/>
                                        <p:tgtEl>
                                          <p:spTgt spid="15"/>
                                        </p:tgtEl>
                                        <p:attrNameLst>
                                          <p:attrName>ppt_x</p:attrName>
                                        </p:attrNameLst>
                                      </p:cBhvr>
                                      <p:tavLst>
                                        <p:tav tm="0">
                                          <p:val>
                                            <p:strVal val="#ppt_x"/>
                                          </p:val>
                                        </p:tav>
                                        <p:tav tm="100000">
                                          <p:val>
                                            <p:strVal val="#ppt_x"/>
                                          </p:val>
                                        </p:tav>
                                      </p:tavLst>
                                    </p:anim>
                                    <p:anim calcmode="lin" valueType="num">
                                      <p:cBhvr additive="base">
                                        <p:cTn id="17" dur="1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a:extLst>
              <a:ext uri="{FF2B5EF4-FFF2-40B4-BE49-F238E27FC236}">
                <a16:creationId xmlns:a16="http://schemas.microsoft.com/office/drawing/2014/main" id="{F4C64751-270F-4E58-BF23-22F084F6369C}"/>
              </a:ext>
            </a:extLst>
          </p:cNvPr>
          <p:cNvSpPr txBox="1"/>
          <p:nvPr/>
        </p:nvSpPr>
        <p:spPr>
          <a:xfrm>
            <a:off x="3883068" y="4673250"/>
            <a:ext cx="7183896" cy="1754326"/>
          </a:xfrm>
          <a:prstGeom prst="rect">
            <a:avLst/>
          </a:prstGeom>
          <a:noFill/>
        </p:spPr>
        <p:txBody>
          <a:bodyPr wrap="square" rtlCol="0">
            <a:spAutoFit/>
          </a:bodyPr>
          <a:lstStyle/>
          <a:p>
            <a:pPr algn="ct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Em</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biết</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những</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gì</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về</a:t>
            </a:r>
            <a:r>
              <a:rPr kumimoji="1" lang="en-US" altLang="zh-CN" sz="5400" dirty="0">
                <a:ln w="10160">
                  <a:noFill/>
                </a:ln>
                <a:solidFill>
                  <a:srgbClr val="FF0000"/>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p>
          <a:p>
            <a:pPr algn="ct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Thủ</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đô</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Hà</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 </a:t>
            </a:r>
            <a:r>
              <a:rPr kumimoji="1" lang="en-US" altLang="zh-CN" sz="5400" dirty="0" err="1">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Nội</a:t>
            </a:r>
            <a:r>
              <a:rPr kumimoji="1" lang="en-US" altLang="zh-CN"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rPr>
              <a:t>?</a:t>
            </a:r>
            <a:endParaRPr kumimoji="1" lang="zh-CN" altLang="en-US" sz="5400" dirty="0">
              <a:ln w="10160">
                <a:noFill/>
              </a:ln>
              <a:solidFill>
                <a:schemeClr val="tx1">
                  <a:lumMod val="75000"/>
                  <a:lumOff val="25000"/>
                </a:schemeClr>
              </a:solidFill>
              <a:latin typeface="#9Slide05 SVNSteady" pitchFamily="2" charset="0"/>
              <a:ea typeface="字魂59号-创粗黑" panose="00000500000000000000" pitchFamily="2" charset="-122"/>
              <a:cs typeface="inpin heiti" charset="-122"/>
              <a:sym typeface="字魂59号-创粗黑" panose="00000500000000000000" pitchFamily="2" charset="-122"/>
            </a:endParaRPr>
          </a:p>
        </p:txBody>
      </p:sp>
      <p:pic>
        <p:nvPicPr>
          <p:cNvPr id="3" name="Picture 2">
            <a:extLst>
              <a:ext uri="{FF2B5EF4-FFF2-40B4-BE49-F238E27FC236}">
                <a16:creationId xmlns:a16="http://schemas.microsoft.com/office/drawing/2014/main" id="{2AC5380A-0253-0549-9B02-7D91311DC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492" y="988475"/>
            <a:ext cx="7542203" cy="3454288"/>
          </a:xfrm>
          <a:prstGeom prst="rect">
            <a:avLst/>
          </a:prstGeom>
        </p:spPr>
      </p:pic>
      <p:pic>
        <p:nvPicPr>
          <p:cNvPr id="8" name="Picture 7">
            <a:extLst>
              <a:ext uri="{FF2B5EF4-FFF2-40B4-BE49-F238E27FC236}">
                <a16:creationId xmlns:a16="http://schemas.microsoft.com/office/drawing/2014/main" id="{68B3B338-FCF4-464A-9D5A-59D18C0A1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21" y="988475"/>
            <a:ext cx="4152689" cy="5869525"/>
          </a:xfrm>
          <a:prstGeom prst="rect">
            <a:avLst/>
          </a:prstGeom>
        </p:spPr>
      </p:pic>
    </p:spTree>
    <p:extLst>
      <p:ext uri="{BB962C8B-B14F-4D97-AF65-F5344CB8AC3E}">
        <p14:creationId xmlns:p14="http://schemas.microsoft.com/office/powerpoint/2010/main" val="1505266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C88282C-6140-1C4F-8323-9B16889F9454}"/>
              </a:ext>
            </a:extLst>
          </p:cNvPr>
          <p:cNvSpPr/>
          <p:nvPr/>
        </p:nvSpPr>
        <p:spPr>
          <a:xfrm>
            <a:off x="926123" y="383929"/>
            <a:ext cx="10339754" cy="60901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074" name="Picture 2" descr="Khám Phá Các Địa Điểm Du Lịch Ở Hà Nội Mà Bạn Không Thể Bỏ Qua hình 1">
            <a:extLst>
              <a:ext uri="{FF2B5EF4-FFF2-40B4-BE49-F238E27FC236}">
                <a16:creationId xmlns:a16="http://schemas.microsoft.com/office/drawing/2014/main" id="{586DE2A9-74C0-A442-A8D6-DCF0682325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359" y="738755"/>
            <a:ext cx="3585124" cy="26902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hám Phá Các Địa Điểm Du Lịch Ở Hà Nội Mà Bạn Không Thể Bỏ Qua hình 2">
            <a:extLst>
              <a:ext uri="{FF2B5EF4-FFF2-40B4-BE49-F238E27FC236}">
                <a16:creationId xmlns:a16="http://schemas.microsoft.com/office/drawing/2014/main" id="{924F30FD-0318-B848-9149-DC800FA97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517" y="710681"/>
            <a:ext cx="3585124" cy="26902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ám Phá Các Địa Điểm Du Lịch Ở Hà Nội Mà Bạn Không Thể Bỏ Qua hình 4">
            <a:extLst>
              <a:ext uri="{FF2B5EF4-FFF2-40B4-BE49-F238E27FC236}">
                <a16:creationId xmlns:a16="http://schemas.microsoft.com/office/drawing/2014/main" id="{0EB1E452-6EFA-DF4E-B54E-A16CD7BCFD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8499" y="3695628"/>
            <a:ext cx="3596054" cy="2397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hám Phá Các Địa Điểm Du Lịch Ở Hà Nội Mà Bạn Không Thể Bỏ Qua hình 7">
            <a:extLst>
              <a:ext uri="{FF2B5EF4-FFF2-40B4-BE49-F238E27FC236}">
                <a16:creationId xmlns:a16="http://schemas.microsoft.com/office/drawing/2014/main" id="{FA8C816E-E8C0-4649-B3CD-F5DA0B9D8C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7447" y="3675315"/>
            <a:ext cx="3596054" cy="2378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CCD9A8-DC54-F742-8CCD-EDB8A9AA58F8}"/>
              </a:ext>
            </a:extLst>
          </p:cNvPr>
          <p:cNvSpPr txBox="1"/>
          <p:nvPr/>
        </p:nvSpPr>
        <p:spPr>
          <a:xfrm>
            <a:off x="10100691" y="1046434"/>
            <a:ext cx="1107996" cy="4708981"/>
          </a:xfrm>
          <a:prstGeom prst="rect">
            <a:avLst/>
          </a:prstGeom>
          <a:noFill/>
        </p:spPr>
        <p:txBody>
          <a:bodyPr vert="vert" wrap="square" rtlCol="0">
            <a:spAutoFit/>
          </a:bodyPr>
          <a:lstStyle/>
          <a:p>
            <a:pPr algn="ctr"/>
            <a:r>
              <a:rPr lang="en-VN" sz="6000" dirty="0">
                <a:ln>
                  <a:solidFill>
                    <a:schemeClr val="tx1"/>
                  </a:solidFill>
                </a:ln>
                <a:solidFill>
                  <a:srgbClr val="C00000"/>
                </a:solidFill>
                <a:latin typeface="#9Slide07 Cadena" panose="02000503000000020004" pitchFamily="2" charset="77"/>
              </a:rPr>
              <a:t>HÀ NỘI</a:t>
            </a:r>
          </a:p>
        </p:txBody>
      </p:sp>
    </p:spTree>
    <p:extLst>
      <p:ext uri="{BB962C8B-B14F-4D97-AF65-F5344CB8AC3E}">
        <p14:creationId xmlns:p14="http://schemas.microsoft.com/office/powerpoint/2010/main" val="3450152934"/>
      </p:ext>
    </p:extLst>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00" name="Picture 4" descr="Hà Nội">
            <a:extLst>
              <a:ext uri="{FF2B5EF4-FFF2-40B4-BE49-F238E27FC236}">
                <a16:creationId xmlns:a16="http://schemas.microsoft.com/office/drawing/2014/main" id="{D5CBFBD8-BEE4-F242-BA9A-EC0B4E640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785" y="619823"/>
            <a:ext cx="8432800" cy="56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54188"/>
      </p:ext>
    </p:extLst>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DC50B415-FC4E-4B84-8E59-211ECB9CFA6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1100898">
            <a:off x="7860033" y="3180874"/>
            <a:ext cx="3762849" cy="3525420"/>
          </a:xfrm>
          <a:prstGeom prst="rect">
            <a:avLst/>
          </a:prstGeom>
          <a:noFill/>
          <a:ln>
            <a:noFill/>
          </a:ln>
        </p:spPr>
      </p:pic>
      <p:pic>
        <p:nvPicPr>
          <p:cNvPr id="13" name="图片 12">
            <a:extLst>
              <a:ext uri="{FF2B5EF4-FFF2-40B4-BE49-F238E27FC236}">
                <a16:creationId xmlns:a16="http://schemas.microsoft.com/office/drawing/2014/main" id="{3FE89AD1-63FC-4B9D-8730-F06461248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9" y="1854255"/>
            <a:ext cx="3328094" cy="1396672"/>
          </a:xfrm>
          <a:prstGeom prst="rect">
            <a:avLst/>
          </a:prstGeom>
        </p:spPr>
      </p:pic>
      <p:sp>
        <p:nvSpPr>
          <p:cNvPr id="14" name="文本框 40">
            <a:extLst>
              <a:ext uri="{FF2B5EF4-FFF2-40B4-BE49-F238E27FC236}">
                <a16:creationId xmlns:a16="http://schemas.microsoft.com/office/drawing/2014/main" id="{620FCA44-3519-D440-8B6F-8D75A2DD80B3}"/>
              </a:ext>
            </a:extLst>
          </p:cNvPr>
          <p:cNvSpPr txBox="1"/>
          <p:nvPr/>
        </p:nvSpPr>
        <p:spPr>
          <a:xfrm>
            <a:off x="1921288" y="1854255"/>
            <a:ext cx="8349423" cy="3785652"/>
          </a:xfrm>
          <a:prstGeom prst="rect">
            <a:avLst/>
          </a:prstGeom>
          <a:noFill/>
        </p:spPr>
        <p:txBody>
          <a:bodyPr wrap="square" rtlCol="0">
            <a:spAutoFit/>
          </a:bodyPr>
          <a:lstStyle/>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KHám</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a:p>
            <a:pPr algn="ctr"/>
            <a:r>
              <a:rPr lang="en-US" altLang="zh-CN" sz="12000" dirty="0" err="1">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rPr>
              <a:t>phá</a:t>
            </a:r>
            <a:endParaRPr lang="en-US" altLang="zh-CN" sz="12000" dirty="0">
              <a:ln w="38100">
                <a:solidFill>
                  <a:schemeClr val="bg1"/>
                </a:solidFill>
                <a:prstDash val="solid"/>
              </a:ln>
              <a:solidFill>
                <a:srgbClr val="C00000"/>
              </a:solidFill>
              <a:effectLst>
                <a:outerShdw blurRad="50800" dist="38100" dir="2700000" algn="tl" rotWithShape="0">
                  <a:prstClr val="black">
                    <a:alpha val="40000"/>
                  </a:prstClr>
                </a:outerShdw>
              </a:effectLst>
              <a:latin typeface="#9Slide07 IcielCrocante" panose="02000000000000000000" pitchFamily="2" charset="0"/>
              <a:ea typeface="字魂21号-不齐素圆体" panose="00000500000000000000" pitchFamily="2" charset="-122"/>
            </a:endParaRPr>
          </a:p>
        </p:txBody>
      </p:sp>
      <p:sp>
        <p:nvSpPr>
          <p:cNvPr id="2" name="TextBox 1">
            <a:extLst>
              <a:ext uri="{FF2B5EF4-FFF2-40B4-BE49-F238E27FC236}">
                <a16:creationId xmlns:a16="http://schemas.microsoft.com/office/drawing/2014/main" id="{FEDDC7A7-BAFC-914B-BAD0-826EE27977D1}"/>
              </a:ext>
            </a:extLst>
          </p:cNvPr>
          <p:cNvSpPr txBox="1"/>
          <p:nvPr/>
        </p:nvSpPr>
        <p:spPr>
          <a:xfrm>
            <a:off x="9084972" y="1218093"/>
            <a:ext cx="2413426" cy="1862048"/>
          </a:xfrm>
          <a:prstGeom prst="rect">
            <a:avLst/>
          </a:prstGeom>
          <a:noFill/>
        </p:spPr>
        <p:txBody>
          <a:bodyPr wrap="square" rtlCol="0">
            <a:spAutoFit/>
          </a:bodyPr>
          <a:lstStyle/>
          <a:p>
            <a:r>
              <a:rPr lang="en-VN" sz="11500" b="1" dirty="0">
                <a:ln w="38100">
                  <a:solidFill>
                    <a:schemeClr val="tx1"/>
                  </a:solidFill>
                </a:ln>
                <a:solidFill>
                  <a:srgbClr val="FFC000"/>
                </a:solidFill>
                <a:latin typeface="#9Slide07 IcielCrocante" panose="02000000000000000000" pitchFamily="2" charset="77"/>
              </a:rPr>
              <a:t>02</a:t>
            </a:r>
          </a:p>
        </p:txBody>
      </p:sp>
      <p:pic>
        <p:nvPicPr>
          <p:cNvPr id="7" name="图片 7">
            <a:extLst>
              <a:ext uri="{FF2B5EF4-FFF2-40B4-BE49-F238E27FC236}">
                <a16:creationId xmlns:a16="http://schemas.microsoft.com/office/drawing/2014/main" id="{9A0B76FE-215B-2446-A797-D5BACB676145}"/>
              </a:ext>
            </a:extLst>
          </p:cNvPr>
          <p:cNvPicPr>
            <a:picLocks noChangeAspect="1"/>
          </p:cNvPicPr>
          <p:nvPr/>
        </p:nvPicPr>
        <p:blipFill>
          <a:blip r:embed="rId6"/>
          <a:stretch>
            <a:fillRect/>
          </a:stretch>
        </p:blipFill>
        <p:spPr>
          <a:xfrm>
            <a:off x="7389804" y="0"/>
            <a:ext cx="4844143" cy="1832701"/>
          </a:xfrm>
          <a:prstGeom prst="rect">
            <a:avLst/>
          </a:prstGeom>
        </p:spPr>
      </p:pic>
      <p:pic>
        <p:nvPicPr>
          <p:cNvPr id="8" name="图片 15">
            <a:extLst>
              <a:ext uri="{FF2B5EF4-FFF2-40B4-BE49-F238E27FC236}">
                <a16:creationId xmlns:a16="http://schemas.microsoft.com/office/drawing/2014/main" id="{F932AFEA-AEC9-534B-AA47-53CFFFC802AA}"/>
              </a:ext>
            </a:extLst>
          </p:cNvPr>
          <p:cNvPicPr>
            <a:picLocks noChangeAspect="1"/>
          </p:cNvPicPr>
          <p:nvPr/>
        </p:nvPicPr>
        <p:blipFill>
          <a:blip r:embed="rId7"/>
          <a:stretch>
            <a:fillRect/>
          </a:stretch>
        </p:blipFill>
        <p:spPr>
          <a:xfrm>
            <a:off x="2731236" y="3360670"/>
            <a:ext cx="1428417" cy="2520296"/>
          </a:xfrm>
          <a:prstGeom prst="rect">
            <a:avLst/>
          </a:prstGeom>
          <a:effectLst>
            <a:outerShdw blurRad="12700" dist="12700" dir="2700000" algn="tl" rotWithShape="0">
              <a:prstClr val="black">
                <a:alpha val="40000"/>
              </a:prstClr>
            </a:outerShdw>
          </a:effectLst>
        </p:spPr>
      </p:pic>
      <p:pic>
        <p:nvPicPr>
          <p:cNvPr id="9" name="图片 16">
            <a:extLst>
              <a:ext uri="{FF2B5EF4-FFF2-40B4-BE49-F238E27FC236}">
                <a16:creationId xmlns:a16="http://schemas.microsoft.com/office/drawing/2014/main" id="{878F5F8E-B3ED-9A47-A2E1-618873B698F3}"/>
              </a:ext>
            </a:extLst>
          </p:cNvPr>
          <p:cNvPicPr>
            <a:picLocks noChangeAspect="1"/>
          </p:cNvPicPr>
          <p:nvPr/>
        </p:nvPicPr>
        <p:blipFill>
          <a:blip r:embed="rId8"/>
          <a:stretch>
            <a:fillRect/>
          </a:stretch>
        </p:blipFill>
        <p:spPr>
          <a:xfrm>
            <a:off x="3684866" y="599352"/>
            <a:ext cx="963251" cy="1066892"/>
          </a:xfrm>
          <a:prstGeom prst="rect">
            <a:avLst/>
          </a:prstGeom>
          <a:effectLst>
            <a:outerShdw blurRad="12700" dist="12700" dir="2700000" algn="tl" rotWithShape="0">
              <a:prstClr val="black">
                <a:alpha val="40000"/>
              </a:prstClr>
            </a:outerShdw>
          </a:effectLst>
        </p:spPr>
      </p:pic>
      <p:pic>
        <p:nvPicPr>
          <p:cNvPr id="10" name="图片 20">
            <a:extLst>
              <a:ext uri="{FF2B5EF4-FFF2-40B4-BE49-F238E27FC236}">
                <a16:creationId xmlns:a16="http://schemas.microsoft.com/office/drawing/2014/main" id="{82C5ED11-3EA1-BD4E-9EC6-259D109910F8}"/>
              </a:ext>
            </a:extLst>
          </p:cNvPr>
          <p:cNvPicPr>
            <a:picLocks noChangeAspect="1"/>
          </p:cNvPicPr>
          <p:nvPr/>
        </p:nvPicPr>
        <p:blipFill>
          <a:blip r:embed="rId9"/>
          <a:stretch>
            <a:fillRect/>
          </a:stretch>
        </p:blipFill>
        <p:spPr>
          <a:xfrm>
            <a:off x="7125990" y="766347"/>
            <a:ext cx="743776" cy="865707"/>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51513454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760"/>
            <a:ext cx="12192000" cy="6858000"/>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7">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pic>
        <p:nvPicPr>
          <p:cNvPr id="2" name="ho-guom.mp3" descr="ho-guom.mp3">
            <a:hlinkClick r:id="" action="ppaction://media"/>
            <a:extLst>
              <a:ext uri="{FF2B5EF4-FFF2-40B4-BE49-F238E27FC236}">
                <a16:creationId xmlns:a16="http://schemas.microsoft.com/office/drawing/2014/main" id="{573B69CB-08F4-FE43-BB94-9EA3A5380B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07656" y="496703"/>
            <a:ext cx="812800" cy="812800"/>
          </a:xfrm>
          <a:prstGeom prst="rect">
            <a:avLst/>
          </a:prstGeom>
        </p:spPr>
      </p:pic>
    </p:spTree>
    <p:extLst>
      <p:ext uri="{BB962C8B-B14F-4D97-AF65-F5344CB8AC3E}">
        <p14:creationId xmlns:p14="http://schemas.microsoft.com/office/powerpoint/2010/main" val="335014458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2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0613"/>
          <a:stretch/>
        </p:blipFill>
        <p:spPr>
          <a:xfrm>
            <a:off x="2580361" y="161646"/>
            <a:ext cx="9419573" cy="6534708"/>
          </a:xfrm>
          <a:prstGeom prst="rect">
            <a:avLst/>
          </a:prstGeom>
        </p:spPr>
      </p:pic>
      <p:sp>
        <p:nvSpPr>
          <p:cNvPr id="12" name="Rectangle 11">
            <a:extLst>
              <a:ext uri="{FF2B5EF4-FFF2-40B4-BE49-F238E27FC236}">
                <a16:creationId xmlns:a16="http://schemas.microsoft.com/office/drawing/2014/main" id="{29F0DD00-55E5-2E48-B4D0-3F454DDB1539}"/>
              </a:ext>
            </a:extLst>
          </p:cNvPr>
          <p:cNvSpPr>
            <a:spLocks noChangeArrowheads="1"/>
          </p:cNvSpPr>
          <p:nvPr/>
        </p:nvSpPr>
        <p:spPr bwMode="auto">
          <a:xfrm>
            <a:off x="3913491" y="843677"/>
            <a:ext cx="6925112" cy="5170646"/>
          </a:xfrm>
          <a:prstGeom prst="rect">
            <a:avLst/>
          </a:prstGeom>
          <a:solidFill>
            <a:schemeClr val="bg1"/>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0" i="0" dirty="0">
                <a:solidFill>
                  <a:srgbClr val="C00000"/>
                </a:solidFill>
                <a:effectLst/>
                <a:latin typeface="Cambria" panose="02040503050406030204" pitchFamily="18" charset="0"/>
              </a:rPr>
              <a:t>    </a:t>
            </a:r>
            <a:r>
              <a:rPr lang="vi-VN" sz="2400" b="0" i="0" dirty="0">
                <a:solidFill>
                  <a:srgbClr val="C00000"/>
                </a:solidFill>
                <a:effectLst/>
                <a:latin typeface="Cambria" panose="02040503050406030204" pitchFamily="18" charset="0"/>
              </a:rPr>
              <a:t>Nhà tôi ở Hà Nội, cách Hồ Gươm không xa. Từ trên cao nhìn xuống, mặt hồ như một chiếc gương bầu dục lớn, sáng long lanh.</a:t>
            </a:r>
          </a:p>
          <a:p>
            <a:pPr algn="just"/>
            <a:r>
              <a:rPr lang="en-US" sz="2400" b="0" i="0" dirty="0">
                <a:solidFill>
                  <a:schemeClr val="accent5"/>
                </a:solidFill>
                <a:effectLst/>
                <a:latin typeface="Cambria" panose="02040503050406030204" pitchFamily="18" charset="0"/>
              </a:rPr>
              <a:t>    </a:t>
            </a:r>
            <a:r>
              <a:rPr lang="vi-VN" sz="2400" b="0" i="0" dirty="0">
                <a:solidFill>
                  <a:schemeClr val="accent5"/>
                </a:solidFill>
                <a:effectLst/>
                <a:latin typeface="Cambria" panose="02040503050406030204" pitchFamily="18" charset="0"/>
              </a:rPr>
              <a:t>Cầu Thê Húc màu son, cong cong như con tôm, dẫn vào đền Ngọc Sơn. Mái đền lấp ló bên gốc đa già, rễ lá xum xuê. Xa một chút là Tháp Rùa, tường rêu cổ kính. Tháp xây trên gò đất giữa hồ, cỏ mọc xanh um.</a:t>
            </a:r>
          </a:p>
          <a:p>
            <a:pPr algn="just"/>
            <a:r>
              <a:rPr lang="en-US" sz="2400" b="0" i="0" dirty="0">
                <a:solidFill>
                  <a:schemeClr val="accent4">
                    <a:lumMod val="75000"/>
                  </a:schemeClr>
                </a:solidFill>
                <a:effectLst/>
                <a:latin typeface="Cambria" panose="02040503050406030204" pitchFamily="18" charset="0"/>
              </a:rPr>
              <a:t>    </a:t>
            </a:r>
            <a:r>
              <a:rPr lang="vi-VN" sz="2400" b="0" i="0" dirty="0">
                <a:solidFill>
                  <a:schemeClr val="accent4">
                    <a:lumMod val="75000"/>
                  </a:schemeClr>
                </a:solidFill>
                <a:effectLst/>
                <a:latin typeface="Cambria" panose="02040503050406030204" pitchFamily="18" charset="0"/>
              </a:rPr>
              <a:t>Có buổi, người ta thấy có con rùa lớn, đầu to như trái bưởi, nhô lên khỏi mặt nưóc. Rùa như lắng nghe tiếng chuông đồng hồ trên tầng cao nhà bưu điện, buông từng tiếng ngân nga trong gió. Tôi thầm nghĩ: không biết có phải rùa đã từng ngậm thanh kiếm của vua Lê thắng giặc đó không?</a:t>
            </a:r>
          </a:p>
          <a:p>
            <a:pPr algn="r"/>
            <a:r>
              <a:rPr lang="vi-VN" sz="2400" b="0" i="0" dirty="0">
                <a:solidFill>
                  <a:srgbClr val="000000"/>
                </a:solidFill>
                <a:effectLst/>
                <a:latin typeface="Cambria" panose="02040503050406030204" pitchFamily="18" charset="0"/>
              </a:rPr>
              <a:t>(Theo Ngô Quân Miện)</a:t>
            </a:r>
          </a:p>
        </p:txBody>
      </p:sp>
      <p:sp>
        <p:nvSpPr>
          <p:cNvPr id="11" name="圆角矩形 2">
            <a:extLst>
              <a:ext uri="{FF2B5EF4-FFF2-40B4-BE49-F238E27FC236}">
                <a16:creationId xmlns:a16="http://schemas.microsoft.com/office/drawing/2014/main" id="{3221705C-50A7-1646-A226-F03BF0BAE612}"/>
              </a:ext>
            </a:extLst>
          </p:cNvPr>
          <p:cNvSpPr/>
          <p:nvPr/>
        </p:nvSpPr>
        <p:spPr>
          <a:xfrm>
            <a:off x="192066" y="1637211"/>
            <a:ext cx="3231183" cy="728507"/>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rPr>
              <a:t>HỒ GƯƠM</a:t>
            </a:r>
            <a:endParaRPr lang="zh-CN" altLang="en-US" sz="3200" b="1" dirty="0">
              <a:solidFill>
                <a:srgbClr val="C00000"/>
              </a:solidFill>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14" name="Picture 13">
            <a:extLst>
              <a:ext uri="{FF2B5EF4-FFF2-40B4-BE49-F238E27FC236}">
                <a16:creationId xmlns:a16="http://schemas.microsoft.com/office/drawing/2014/main" id="{21F17BF3-1CBF-4C4B-BADC-3A43D0E33DE6}"/>
              </a:ext>
            </a:extLst>
          </p:cNvPr>
          <p:cNvPicPr>
            <a:picLocks noChangeAspect="1"/>
          </p:cNvPicPr>
          <p:nvPr/>
        </p:nvPicPr>
        <p:blipFill rotWithShape="1">
          <a:blip r:embed="rId5">
            <a:extLst>
              <a:ext uri="{28A0092B-C50C-407E-A947-70E740481C1C}">
                <a14:useLocalDpi xmlns:a14="http://schemas.microsoft.com/office/drawing/2010/main" val="0"/>
              </a:ext>
            </a:extLst>
          </a:blip>
          <a:srcRect t="1" b="18352"/>
          <a:stretch/>
        </p:blipFill>
        <p:spPr>
          <a:xfrm>
            <a:off x="-895459" y="2126617"/>
            <a:ext cx="5406231" cy="3752623"/>
          </a:xfrm>
          <a:prstGeom prst="rect">
            <a:avLst/>
          </a:prstGeom>
        </p:spPr>
      </p:pic>
    </p:spTree>
    <p:extLst>
      <p:ext uri="{BB962C8B-B14F-4D97-AF65-F5344CB8AC3E}">
        <p14:creationId xmlns:p14="http://schemas.microsoft.com/office/powerpoint/2010/main" val="315045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000">
        <p159:morph option="byObject"/>
      </p:transition>
    </mc:Choice>
    <mc:Fallback xmlns="">
      <p:transition spd="slow"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AA39"/>
        </a:solidFill>
        <a:effectLst/>
      </p:bgPr>
    </p:bg>
    <p:spTree>
      <p:nvGrpSpPr>
        <p:cNvPr id="1" name=""/>
        <p:cNvGrpSpPr/>
        <p:nvPr/>
      </p:nvGrpSpPr>
      <p:grpSpPr>
        <a:xfrm>
          <a:off x="0" y="0"/>
          <a:ext cx="0" cy="0"/>
          <a:chOff x="0" y="0"/>
          <a:chExt cx="0" cy="0"/>
        </a:xfrm>
      </p:grpSpPr>
      <p:sp>
        <p:nvSpPr>
          <p:cNvPr id="4" name="Rounded Rectangle 3"/>
          <p:cNvSpPr/>
          <p:nvPr/>
        </p:nvSpPr>
        <p:spPr>
          <a:xfrm>
            <a:off x="846724" y="481717"/>
            <a:ext cx="10498552" cy="5894565"/>
          </a:xfrm>
          <a:custGeom>
            <a:avLst/>
            <a:gdLst>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0 w 11511280"/>
              <a:gd name="connsiteY0" fmla="*/ 319579 h 6268720"/>
              <a:gd name="connsiteX1" fmla="*/ 319579 w 11511280"/>
              <a:gd name="connsiteY1" fmla="*/ 0 h 6268720"/>
              <a:gd name="connsiteX2" fmla="*/ 11191701 w 11511280"/>
              <a:gd name="connsiteY2" fmla="*/ 0 h 6268720"/>
              <a:gd name="connsiteX3" fmla="*/ 11511280 w 11511280"/>
              <a:gd name="connsiteY3" fmla="*/ 319579 h 6268720"/>
              <a:gd name="connsiteX4" fmla="*/ 11511280 w 11511280"/>
              <a:gd name="connsiteY4" fmla="*/ 5949141 h 6268720"/>
              <a:gd name="connsiteX5" fmla="*/ 11191701 w 11511280"/>
              <a:gd name="connsiteY5" fmla="*/ 6268720 h 6268720"/>
              <a:gd name="connsiteX6" fmla="*/ 319579 w 11511280"/>
              <a:gd name="connsiteY6" fmla="*/ 6268720 h 6268720"/>
              <a:gd name="connsiteX7" fmla="*/ 0 w 11511280"/>
              <a:gd name="connsiteY7" fmla="*/ 5949141 h 6268720"/>
              <a:gd name="connsiteX8" fmla="*/ 0 w 11511280"/>
              <a:gd name="connsiteY8" fmla="*/ 319579 h 6268720"/>
              <a:gd name="connsiteX0" fmla="*/ 59750 w 11571030"/>
              <a:gd name="connsiteY0" fmla="*/ 319579 h 6268720"/>
              <a:gd name="connsiteX1" fmla="*/ 379329 w 11571030"/>
              <a:gd name="connsiteY1" fmla="*/ 0 h 6268720"/>
              <a:gd name="connsiteX2" fmla="*/ 11251451 w 11571030"/>
              <a:gd name="connsiteY2" fmla="*/ 0 h 6268720"/>
              <a:gd name="connsiteX3" fmla="*/ 11571030 w 11571030"/>
              <a:gd name="connsiteY3" fmla="*/ 319579 h 6268720"/>
              <a:gd name="connsiteX4" fmla="*/ 11571030 w 11571030"/>
              <a:gd name="connsiteY4" fmla="*/ 5949141 h 6268720"/>
              <a:gd name="connsiteX5" fmla="*/ 11251451 w 11571030"/>
              <a:gd name="connsiteY5" fmla="*/ 6268720 h 6268720"/>
              <a:gd name="connsiteX6" fmla="*/ 379329 w 11571030"/>
              <a:gd name="connsiteY6" fmla="*/ 6268720 h 6268720"/>
              <a:gd name="connsiteX7" fmla="*/ 59750 w 11571030"/>
              <a:gd name="connsiteY7" fmla="*/ 5949141 h 6268720"/>
              <a:gd name="connsiteX8" fmla="*/ 59750 w 11571030"/>
              <a:gd name="connsiteY8" fmla="*/ 319579 h 6268720"/>
              <a:gd name="connsiteX0" fmla="*/ 59750 w 11611670"/>
              <a:gd name="connsiteY0" fmla="*/ 319579 h 6268720"/>
              <a:gd name="connsiteX1" fmla="*/ 379329 w 11611670"/>
              <a:gd name="connsiteY1" fmla="*/ 0 h 6268720"/>
              <a:gd name="connsiteX2" fmla="*/ 11251451 w 11611670"/>
              <a:gd name="connsiteY2" fmla="*/ 0 h 6268720"/>
              <a:gd name="connsiteX3" fmla="*/ 11571030 w 11611670"/>
              <a:gd name="connsiteY3" fmla="*/ 319579 h 6268720"/>
              <a:gd name="connsiteX4" fmla="*/ 11571030 w 11611670"/>
              <a:gd name="connsiteY4" fmla="*/ 5949141 h 6268720"/>
              <a:gd name="connsiteX5" fmla="*/ 11251451 w 11611670"/>
              <a:gd name="connsiteY5" fmla="*/ 6268720 h 6268720"/>
              <a:gd name="connsiteX6" fmla="*/ 379329 w 11611670"/>
              <a:gd name="connsiteY6" fmla="*/ 6268720 h 6268720"/>
              <a:gd name="connsiteX7" fmla="*/ 59750 w 11611670"/>
              <a:gd name="connsiteY7" fmla="*/ 5949141 h 6268720"/>
              <a:gd name="connsiteX8" fmla="*/ 59750 w 11611670"/>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379329 w 11588171"/>
              <a:gd name="connsiteY6" fmla="*/ 626872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68720"/>
              <a:gd name="connsiteX1" fmla="*/ 379329 w 11588171"/>
              <a:gd name="connsiteY1" fmla="*/ 0 h 6268720"/>
              <a:gd name="connsiteX2" fmla="*/ 11251451 w 11588171"/>
              <a:gd name="connsiteY2" fmla="*/ 0 h 6268720"/>
              <a:gd name="connsiteX3" fmla="*/ 11571030 w 11588171"/>
              <a:gd name="connsiteY3" fmla="*/ 319579 h 6268720"/>
              <a:gd name="connsiteX4" fmla="*/ 11571030 w 11588171"/>
              <a:gd name="connsiteY4" fmla="*/ 5949141 h 6268720"/>
              <a:gd name="connsiteX5" fmla="*/ 11251451 w 11588171"/>
              <a:gd name="connsiteY5" fmla="*/ 6268720 h 6268720"/>
              <a:gd name="connsiteX6" fmla="*/ 613009 w 11588171"/>
              <a:gd name="connsiteY6" fmla="*/ 6136640 h 6268720"/>
              <a:gd name="connsiteX7" fmla="*/ 59750 w 11588171"/>
              <a:gd name="connsiteY7" fmla="*/ 5949141 h 6268720"/>
              <a:gd name="connsiteX8" fmla="*/ 59750 w 11588171"/>
              <a:gd name="connsiteY8" fmla="*/ 319579 h 6268720"/>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5145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 name="connsiteX0" fmla="*/ 59750 w 11588171"/>
              <a:gd name="connsiteY0" fmla="*/ 319579 h 6270671"/>
              <a:gd name="connsiteX1" fmla="*/ 379329 w 11588171"/>
              <a:gd name="connsiteY1" fmla="*/ 0 h 6270671"/>
              <a:gd name="connsiteX2" fmla="*/ 11220971 w 11588171"/>
              <a:gd name="connsiteY2" fmla="*/ 0 h 6270671"/>
              <a:gd name="connsiteX3" fmla="*/ 11571030 w 11588171"/>
              <a:gd name="connsiteY3" fmla="*/ 319579 h 6270671"/>
              <a:gd name="connsiteX4" fmla="*/ 11571030 w 11588171"/>
              <a:gd name="connsiteY4" fmla="*/ 5949141 h 6270671"/>
              <a:gd name="connsiteX5" fmla="*/ 11251451 w 11588171"/>
              <a:gd name="connsiteY5" fmla="*/ 6268720 h 6270671"/>
              <a:gd name="connsiteX6" fmla="*/ 724769 w 11588171"/>
              <a:gd name="connsiteY6" fmla="*/ 6228080 h 6270671"/>
              <a:gd name="connsiteX7" fmla="*/ 59750 w 11588171"/>
              <a:gd name="connsiteY7" fmla="*/ 5949141 h 6270671"/>
              <a:gd name="connsiteX8" fmla="*/ 59750 w 11588171"/>
              <a:gd name="connsiteY8" fmla="*/ 319579 h 627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8171" h="6270671">
                <a:moveTo>
                  <a:pt x="59750" y="319579"/>
                </a:moveTo>
                <a:cubicBezTo>
                  <a:pt x="59750" y="143080"/>
                  <a:pt x="202830" y="0"/>
                  <a:pt x="379329" y="0"/>
                </a:cubicBezTo>
                <a:cubicBezTo>
                  <a:pt x="3871290" y="152400"/>
                  <a:pt x="7566450" y="162560"/>
                  <a:pt x="11220971" y="0"/>
                </a:cubicBezTo>
                <a:cubicBezTo>
                  <a:pt x="11397470" y="0"/>
                  <a:pt x="11571030" y="143080"/>
                  <a:pt x="11571030" y="319579"/>
                </a:cubicBezTo>
                <a:cubicBezTo>
                  <a:pt x="11347510" y="2196100"/>
                  <a:pt x="11662470" y="4285980"/>
                  <a:pt x="11571030" y="5949141"/>
                </a:cubicBezTo>
                <a:cubicBezTo>
                  <a:pt x="11571030" y="6125640"/>
                  <a:pt x="11427950" y="6268720"/>
                  <a:pt x="11251451" y="6268720"/>
                </a:cubicBezTo>
                <a:cubicBezTo>
                  <a:pt x="7830610" y="6096000"/>
                  <a:pt x="4267530" y="6370320"/>
                  <a:pt x="724769" y="6228080"/>
                </a:cubicBezTo>
                <a:cubicBezTo>
                  <a:pt x="548270" y="6228080"/>
                  <a:pt x="59750" y="6125640"/>
                  <a:pt x="59750" y="5949141"/>
                </a:cubicBezTo>
                <a:cubicBezTo>
                  <a:pt x="-143450" y="4031980"/>
                  <a:pt x="252790" y="2419620"/>
                  <a:pt x="59750" y="319579"/>
                </a:cubicBezTo>
                <a:close/>
              </a:path>
            </a:pathLst>
          </a:custGeom>
          <a:solidFill>
            <a:schemeClr val="bg1"/>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C1636E3-F79C-D94F-B7C1-DF3D465A2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00" y="161898"/>
            <a:ext cx="2943935" cy="2943935"/>
          </a:xfrm>
          <a:prstGeom prst="rect">
            <a:avLst/>
          </a:prstGeom>
        </p:spPr>
      </p:pic>
      <p:grpSp>
        <p:nvGrpSpPr>
          <p:cNvPr id="9" name="组合 44">
            <a:extLst>
              <a:ext uri="{FF2B5EF4-FFF2-40B4-BE49-F238E27FC236}">
                <a16:creationId xmlns:a16="http://schemas.microsoft.com/office/drawing/2014/main" id="{4F28CAF4-0E1D-534F-9914-932192923B64}"/>
              </a:ext>
            </a:extLst>
          </p:cNvPr>
          <p:cNvGrpSpPr/>
          <p:nvPr/>
        </p:nvGrpSpPr>
        <p:grpSpPr>
          <a:xfrm>
            <a:off x="2146014" y="2809506"/>
            <a:ext cx="3439088" cy="1177090"/>
            <a:chOff x="2360277" y="2671670"/>
            <a:chExt cx="1378812" cy="892629"/>
          </a:xfrm>
        </p:grpSpPr>
        <p:grpSp>
          <p:nvGrpSpPr>
            <p:cNvPr id="12" name="组合 30">
              <a:extLst>
                <a:ext uri="{FF2B5EF4-FFF2-40B4-BE49-F238E27FC236}">
                  <a16:creationId xmlns:a16="http://schemas.microsoft.com/office/drawing/2014/main" id="{56FBE4A6-3C8E-724C-A12B-D5E544BB7ABC}"/>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2CE4FD86-A84F-DB40-952C-8871FEA5A953}"/>
                  </a:ext>
                </a:extLst>
              </p:cNvPr>
              <p:cNvSpPr/>
              <p:nvPr/>
            </p:nvSpPr>
            <p:spPr>
              <a:xfrm>
                <a:off x="1336246" y="3302000"/>
                <a:ext cx="1076947" cy="990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16" name="圆角矩形 28">
                <a:extLst>
                  <a:ext uri="{FF2B5EF4-FFF2-40B4-BE49-F238E27FC236}">
                    <a16:creationId xmlns:a16="http://schemas.microsoft.com/office/drawing/2014/main" id="{1F4062D9-5D45-8A46-97DC-CA9640B8ACD7}"/>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13" name="文本框 40">
              <a:extLst>
                <a:ext uri="{FF2B5EF4-FFF2-40B4-BE49-F238E27FC236}">
                  <a16:creationId xmlns:a16="http://schemas.microsoft.com/office/drawing/2014/main" id="{3DF7B6A2-B67A-624B-BA8C-C1D0572C1318}"/>
                </a:ext>
              </a:extLst>
            </p:cNvPr>
            <p:cNvSpPr txBox="1"/>
            <p:nvPr/>
          </p:nvSpPr>
          <p:spPr>
            <a:xfrm>
              <a:off x="2582678" y="2788483"/>
              <a:ext cx="950012"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err="1">
                  <a:solidFill>
                    <a:srgbClr val="00B050"/>
                  </a:solidFill>
                  <a:latin typeface="Cambria" panose="02040503050406030204" pitchFamily="18" charset="0"/>
                  <a:ea typeface="Cambria" panose="02040503050406030204" pitchFamily="18" charset="0"/>
                </a:rPr>
                <a:t>bầu</a:t>
              </a:r>
              <a:r>
                <a:rPr lang="en-US" sz="4800" b="1" i="1" dirty="0">
                  <a:solidFill>
                    <a:srgbClr val="00B050"/>
                  </a:solidFill>
                  <a:latin typeface="Cambria" panose="02040503050406030204" pitchFamily="18" charset="0"/>
                  <a:ea typeface="Cambria" panose="02040503050406030204" pitchFamily="18" charset="0"/>
                </a:rPr>
                <a:t> </a:t>
              </a:r>
              <a:r>
                <a:rPr lang="en-US" sz="4800" b="1" i="1" dirty="0" err="1">
                  <a:solidFill>
                    <a:srgbClr val="00B050"/>
                  </a:solidFill>
                  <a:latin typeface="Cambria" panose="02040503050406030204" pitchFamily="18" charset="0"/>
                  <a:ea typeface="Cambria" panose="02040503050406030204" pitchFamily="18" charset="0"/>
                </a:rPr>
                <a:t>dục</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17" name="组合 44">
            <a:extLst>
              <a:ext uri="{FF2B5EF4-FFF2-40B4-BE49-F238E27FC236}">
                <a16:creationId xmlns:a16="http://schemas.microsoft.com/office/drawing/2014/main" id="{4735287D-B99C-B14E-8CD7-958E1CB15339}"/>
              </a:ext>
            </a:extLst>
          </p:cNvPr>
          <p:cNvGrpSpPr/>
          <p:nvPr/>
        </p:nvGrpSpPr>
        <p:grpSpPr>
          <a:xfrm>
            <a:off x="3885514" y="4697494"/>
            <a:ext cx="4053847" cy="1155142"/>
            <a:chOff x="2360278" y="2671670"/>
            <a:chExt cx="1730218" cy="892629"/>
          </a:xfrm>
        </p:grpSpPr>
        <p:grpSp>
          <p:nvGrpSpPr>
            <p:cNvPr id="19" name="组合 30">
              <a:extLst>
                <a:ext uri="{FF2B5EF4-FFF2-40B4-BE49-F238E27FC236}">
                  <a16:creationId xmlns:a16="http://schemas.microsoft.com/office/drawing/2014/main" id="{A62AE4A1-2C8E-BC4E-8FA9-903A28F9DDAD}"/>
                </a:ext>
              </a:extLst>
            </p:cNvPr>
            <p:cNvGrpSpPr/>
            <p:nvPr/>
          </p:nvGrpSpPr>
          <p:grpSpPr>
            <a:xfrm>
              <a:off x="2360278" y="2671670"/>
              <a:ext cx="1730218" cy="892629"/>
              <a:chOff x="1336246" y="3302000"/>
              <a:chExt cx="1351418" cy="990600"/>
            </a:xfrm>
            <a:effectLst>
              <a:outerShdw blurRad="254000" sx="102000" sy="102000" algn="ctr" rotWithShape="0">
                <a:prstClr val="black">
                  <a:alpha val="25000"/>
                </a:prstClr>
              </a:outerShdw>
            </a:effectLst>
          </p:grpSpPr>
          <p:sp>
            <p:nvSpPr>
              <p:cNvPr id="21" name="圆角矩形 27">
                <a:extLst>
                  <a:ext uri="{FF2B5EF4-FFF2-40B4-BE49-F238E27FC236}">
                    <a16:creationId xmlns:a16="http://schemas.microsoft.com/office/drawing/2014/main" id="{5CF6A8A0-4F5F-694B-8290-3E0462512628}"/>
                  </a:ext>
                </a:extLst>
              </p:cNvPr>
              <p:cNvSpPr/>
              <p:nvPr/>
            </p:nvSpPr>
            <p:spPr>
              <a:xfrm>
                <a:off x="1336246" y="3302000"/>
                <a:ext cx="1351418" cy="9906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22" name="圆角矩形 28">
                <a:extLst>
                  <a:ext uri="{FF2B5EF4-FFF2-40B4-BE49-F238E27FC236}">
                    <a16:creationId xmlns:a16="http://schemas.microsoft.com/office/drawing/2014/main" id="{8FA6EB21-9043-C34B-A18F-83FA7FCB5916}"/>
                  </a:ext>
                </a:extLst>
              </p:cNvPr>
              <p:cNvSpPr/>
              <p:nvPr/>
            </p:nvSpPr>
            <p:spPr>
              <a:xfrm>
                <a:off x="1386922" y="3378199"/>
                <a:ext cx="1261307" cy="858521"/>
              </a:xfrm>
              <a:prstGeom prst="roundRect">
                <a:avLst>
                  <a:gd name="adj" fmla="val 50000"/>
                </a:avLst>
              </a:prstGeom>
              <a:solidFill>
                <a:schemeClr val="bg1"/>
              </a:solid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20" name="文本框 40">
              <a:extLst>
                <a:ext uri="{FF2B5EF4-FFF2-40B4-BE49-F238E27FC236}">
                  <a16:creationId xmlns:a16="http://schemas.microsoft.com/office/drawing/2014/main" id="{41EB2719-78FB-D94B-AD19-70B4BF4C8D99}"/>
                </a:ext>
              </a:extLst>
            </p:cNvPr>
            <p:cNvSpPr txBox="1"/>
            <p:nvPr/>
          </p:nvSpPr>
          <p:spPr>
            <a:xfrm>
              <a:off x="2737163" y="2796910"/>
              <a:ext cx="976447"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bưu</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rgbClr val="0070C0"/>
                  </a:solidFill>
                  <a:latin typeface="Cambria" panose="02040503050406030204" pitchFamily="18" charset="0"/>
                  <a:ea typeface="Cambria" panose="02040503050406030204" pitchFamily="18" charset="0"/>
                  <a:sym typeface="思源黑体 CN" panose="020B0500000000000000" pitchFamily="34" charset="-122"/>
                </a:rPr>
                <a:t>điện</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3" name="文本框 11">
            <a:extLst>
              <a:ext uri="{FF2B5EF4-FFF2-40B4-BE49-F238E27FC236}">
                <a16:creationId xmlns:a16="http://schemas.microsoft.com/office/drawing/2014/main" id="{19B6415A-1C65-724F-8BFA-29FF602AB2EC}"/>
              </a:ext>
            </a:extLst>
          </p:cNvPr>
          <p:cNvSpPr txBox="1"/>
          <p:nvPr/>
        </p:nvSpPr>
        <p:spPr>
          <a:xfrm>
            <a:off x="1875191" y="1228821"/>
            <a:ext cx="8943398" cy="1200329"/>
          </a:xfrm>
          <a:prstGeom prst="rect">
            <a:avLst/>
          </a:prstGeom>
          <a:noFill/>
        </p:spPr>
        <p:txBody>
          <a:bodyPr wrap="square">
            <a:spAutoFit/>
          </a:bodyPr>
          <a:lstStyle/>
          <a:p>
            <a:pPr algn="ctr"/>
            <a:r>
              <a:rPr lang="en-US" altLang="zh-CN" sz="7200" dirty="0">
                <a:ln w="28575">
                  <a:noFill/>
                </a:ln>
                <a:solidFill>
                  <a:srgbClr val="C00000"/>
                </a:solidFill>
                <a:latin typeface="#9Slide05 Pattaya" pitchFamily="2" charset="-34"/>
                <a:ea typeface="胡晓波男神体" panose="02010600030101010101" pitchFamily="2" charset="-122"/>
                <a:cs typeface="#9Slide05 Pattaya" pitchFamily="2" charset="-34"/>
              </a:rPr>
              <a:t>TỪ KHÓ</a:t>
            </a:r>
            <a:endParaRPr lang="zh-CN" altLang="en-US" sz="7200" dirty="0">
              <a:ln w="28575">
                <a:noFill/>
              </a:ln>
              <a:solidFill>
                <a:srgbClr val="C00000"/>
              </a:solidFill>
              <a:latin typeface="#9Slide05 Pattaya" pitchFamily="2" charset="-34"/>
              <a:ea typeface="胡晓波男神体" panose="02010600030101010101" pitchFamily="2" charset="-122"/>
              <a:cs typeface="#9Slide05 Pattaya" pitchFamily="2" charset="-34"/>
            </a:endParaRPr>
          </a:p>
        </p:txBody>
      </p:sp>
      <p:grpSp>
        <p:nvGrpSpPr>
          <p:cNvPr id="24" name="组合 44">
            <a:extLst>
              <a:ext uri="{FF2B5EF4-FFF2-40B4-BE49-F238E27FC236}">
                <a16:creationId xmlns:a16="http://schemas.microsoft.com/office/drawing/2014/main" id="{ACAC76D7-8DAD-1F46-9468-C02FBABCFAF3}"/>
              </a:ext>
            </a:extLst>
          </p:cNvPr>
          <p:cNvGrpSpPr/>
          <p:nvPr/>
        </p:nvGrpSpPr>
        <p:grpSpPr>
          <a:xfrm>
            <a:off x="6764742" y="2995045"/>
            <a:ext cx="4053847" cy="1176545"/>
            <a:chOff x="2360278" y="2671670"/>
            <a:chExt cx="1258031" cy="892629"/>
          </a:xfrm>
        </p:grpSpPr>
        <p:grpSp>
          <p:nvGrpSpPr>
            <p:cNvPr id="25" name="组合 30">
              <a:extLst>
                <a:ext uri="{FF2B5EF4-FFF2-40B4-BE49-F238E27FC236}">
                  <a16:creationId xmlns:a16="http://schemas.microsoft.com/office/drawing/2014/main" id="{5D5AE18E-67E1-6B4B-B964-A318FB08D59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7" name="圆角矩形 27">
                <a:extLst>
                  <a:ext uri="{FF2B5EF4-FFF2-40B4-BE49-F238E27FC236}">
                    <a16:creationId xmlns:a16="http://schemas.microsoft.com/office/drawing/2014/main" id="{0F0791C6-926D-4543-9F53-B462FCB7C15B}"/>
                  </a:ext>
                </a:extLst>
              </p:cNvPr>
              <p:cNvSpPr/>
              <p:nvPr/>
            </p:nvSpPr>
            <p:spPr>
              <a:xfrm>
                <a:off x="1336246" y="3302000"/>
                <a:ext cx="982608" cy="990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sp>
            <p:nvSpPr>
              <p:cNvPr id="28" name="圆角矩形 28">
                <a:extLst>
                  <a:ext uri="{FF2B5EF4-FFF2-40B4-BE49-F238E27FC236}">
                    <a16:creationId xmlns:a16="http://schemas.microsoft.com/office/drawing/2014/main" id="{36E61F4D-E425-D548-8A12-F433CAB68CE4}"/>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思源黑体 CN"/>
                  <a:cs typeface="+mn-cs"/>
                </a:endParaRPr>
              </a:p>
            </p:txBody>
          </p:sp>
        </p:grpSp>
        <p:sp>
          <p:nvSpPr>
            <p:cNvPr id="26" name="文本框 40">
              <a:extLst>
                <a:ext uri="{FF2B5EF4-FFF2-40B4-BE49-F238E27FC236}">
                  <a16:creationId xmlns:a16="http://schemas.microsoft.com/office/drawing/2014/main" id="{C5C69FE0-11D0-1D4B-8F6D-1900A02F4550}"/>
                </a:ext>
              </a:extLst>
            </p:cNvPr>
            <p:cNvSpPr txBox="1"/>
            <p:nvPr/>
          </p:nvSpPr>
          <p:spPr>
            <a:xfrm>
              <a:off x="2620290" y="2719425"/>
              <a:ext cx="763641" cy="63046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xum</a:t>
              </a:r>
              <a:r>
                <a:rPr lang="en-US" altLang="zh-CN" sz="4800" b="1" i="1" dirty="0">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 </a:t>
              </a:r>
              <a:r>
                <a:rPr lang="en-US" altLang="zh-CN" sz="4800" b="1" i="1" dirty="0" err="1">
                  <a:solidFill>
                    <a:schemeClr val="accent2">
                      <a:lumMod val="75000"/>
                    </a:schemeClr>
                  </a:solidFill>
                  <a:latin typeface="Cambria" panose="02040503050406030204" pitchFamily="18" charset="0"/>
                  <a:ea typeface="Cambria" panose="02040503050406030204" pitchFamily="18" charset="0"/>
                  <a:sym typeface="思源黑体 CN" panose="020B0500000000000000" pitchFamily="34" charset="-122"/>
                </a:rPr>
                <a:t>xuê</a:t>
              </a:r>
              <a:endParaRPr kumimoji="0" lang="zh-CN" altLang="en-US" sz="4800" b="1" i="1"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7552093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1122</Words>
  <Application>Microsoft Office PowerPoint</Application>
  <PresentationFormat>Widescreen</PresentationFormat>
  <Paragraphs>108</Paragraphs>
  <Slides>24</Slides>
  <Notes>17</Notes>
  <HiddenSlides>0</HiddenSlides>
  <MMClips>1</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24</vt:i4>
      </vt:variant>
    </vt:vector>
  </HeadingPairs>
  <TitlesOfParts>
    <vt:vector size="45" baseType="lpstr">
      <vt:lpstr>#9Slide03 IcielNovecento sans E</vt:lpstr>
      <vt:lpstr>#9Slide05 Pattaya</vt:lpstr>
      <vt:lpstr>#9Slide05 SVNSteady</vt:lpstr>
      <vt:lpstr>#9Slide05 SVNVanilla Daisy Pro</vt:lpstr>
      <vt:lpstr>#9Slide07 Cadena</vt:lpstr>
      <vt:lpstr>#9Slide07 HoneyCream</vt:lpstr>
      <vt:lpstr>#9Slide07 IcielCrocante</vt:lpstr>
      <vt:lpstr>#9Slide07 IcielKoni</vt:lpstr>
      <vt:lpstr>#9SLIDE07 ICIELKONI BLACK</vt:lpstr>
      <vt:lpstr>#9Slide07 Koni</vt:lpstr>
      <vt:lpstr>Arial</vt:lpstr>
      <vt:lpstr>Calibri</vt:lpstr>
      <vt:lpstr>Calibri Light</vt:lpstr>
      <vt:lpstr>Cambria</vt:lpstr>
      <vt:lpstr>SVN-Dancing Script</vt:lpstr>
      <vt:lpstr>SVN-Newton</vt:lpstr>
      <vt:lpstr>SVN-Ready</vt:lpstr>
      <vt:lpstr>SVN-Yahoo</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Windows User</cp:lastModifiedBy>
  <cp:revision>61</cp:revision>
  <dcterms:created xsi:type="dcterms:W3CDTF">2019-09-27T03:26:48Z</dcterms:created>
  <dcterms:modified xsi:type="dcterms:W3CDTF">2023-05-03T02:24:24Z</dcterms:modified>
</cp:coreProperties>
</file>