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690" r:id="rId3"/>
    <p:sldMasterId id="2147483712" r:id="rId4"/>
  </p:sldMasterIdLst>
  <p:notesMasterIdLst>
    <p:notesMasterId r:id="rId18"/>
  </p:notesMasterIdLst>
  <p:sldIdLst>
    <p:sldId id="277" r:id="rId5"/>
    <p:sldId id="256" r:id="rId6"/>
    <p:sldId id="2007577115" r:id="rId7"/>
    <p:sldId id="284" r:id="rId8"/>
    <p:sldId id="257" r:id="rId9"/>
    <p:sldId id="258" r:id="rId10"/>
    <p:sldId id="259" r:id="rId11"/>
    <p:sldId id="260" r:id="rId12"/>
    <p:sldId id="261" r:id="rId13"/>
    <p:sldId id="2007577116" r:id="rId14"/>
    <p:sldId id="262" r:id="rId15"/>
    <p:sldId id="263" r:id="rId16"/>
    <p:sldId id="2895" r:id="rId17"/>
  </p:sldIdLst>
  <p:sldSz cx="12192000" cy="6858000"/>
  <p:notesSz cx="6858000" cy="9144000"/>
  <p:embeddedFontLst>
    <p:embeddedFont>
      <p:font typeface="HP001 4H" charset="0"/>
      <p:bold r:id="rId19"/>
    </p:embeddedFont>
    <p:embeddedFont>
      <p:font typeface="HP001 5 hàng" pitchFamily="34" charset="0"/>
      <p:regular r:id="rId20"/>
      <p:bold r:id="rId21"/>
    </p:embeddedFont>
    <p:embeddedFont>
      <p:font typeface="等线" charset="-122"/>
      <p:regular r:id="rId22"/>
      <p:bold r:id="rId23"/>
    </p:embeddedFont>
    <p:embeddedFont>
      <p:font typeface="HP001 4 hàng" pitchFamily="34" charset="0"/>
      <p:regular r:id="rId24"/>
      <p:bold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  <p:embeddedFont>
      <p:font typeface="微软雅黑" pitchFamily="34" charset="-122"/>
      <p:regular r:id="rId31"/>
      <p:bold r:id="rId32"/>
    </p:embeddedFont>
    <p:embeddedFont>
      <p:font typeface="Cookie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tNb646SsZJK8YIE2t+kXxjkMd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A83A-7691-473D-971F-F73FD2BF0A40}">
  <a:tblStyle styleId="{BEDFA83A-7691-473D-971F-F73FD2BF0A4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>
        <p:scale>
          <a:sx n="79" d="100"/>
          <a:sy n="79" d="100"/>
        </p:scale>
        <p:origin x="-36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3-21T02:58:28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14759 9823,'0'0,"0"0,0 0,0 24,0 1,0-25,0 25,0-25,0 25,0-25,0 25,0-1,0-24,0 25,0-25,0 25,0 0,0-25,0 25,0-25,0 25,0-25,0 24,0 1,0-25,0 25,0-25,0 25,0 0,0-25,0 24,0-24,0 25,0-25,0 25,0 0</inkml:trace>
  <inkml:trace contextRef="#ctx0" brushRef="#br0" timeOffset="1740.2344">10344 9798,'0'0,"0"0,0 0,0 25,0-1,0-24,0 25,0-25,0 25,0-25,0 74,0-24,0-50,0 25,0-25,0 25,0-25,0 25,0-1,0-24,0 25,0-25,0 25,0 0</inkml:trace>
  <inkml:trace contextRef="#ctx0" brushRef="#br0" timeOffset="3852.5391">11782 9823,'25'0,"-25"0,0 0,0 24,0-24,0 25,0-25,0 25,0 0,0-25,0 25,0-25,0 24,0-24,0 25,0 0,0-25,0 25,0-25,0 25,0 0,0-25,0 24,0-24,0 25,0-25,0 25,0 0,0-25,0 25,0-25</inkml:trace>
  <inkml:trace contextRef="#ctx0" brushRef="#br0" timeOffset="5988.2813">13271 9773,'0'0,"0"0,0 25,0-25,0 25,0-1,0-24,0 25,0-25,0 25,0 0,0 0,0-25,0 24,0-24,0 25,0 0,0-25,0 25,0-25,0 50,0-50,0 24,0-24,0 50,0-50,0 25,0-25,0 25</inkml:trace>
  <inkml:trace contextRef="#ctx0" brushRef="#br0" timeOffset="7468.75">16222 9872,'-25'0,"1"0,24 0,0 25,0-25,0 25,0 0,0-25,0 24,0-24,0 25,0-25,0 25,0 0,0-25,0 25,0 0,0-1,0-24,0 25,0-25,0 25,0-25,0 25,0 0,0-25,0 24</inkml:trace>
  <inkml:trace contextRef="#ctx0" brushRef="#br0" timeOffset="8774.4141">17636 9897,'0'0,"0"25,0 0,0-25,0 24,0-24,0 25,0-25,0 25,0 0,0 0,0-25,0 25,0-1,0-24,0 25,0-25,0 25,0-25,0 25,0 0,0-25,0 24,0-24</inkml:trace>
  <inkml:trace contextRef="#ctx0" brushRef="#br0" timeOffset="10982.4219">20613 9798,'0'0,"0"0,0 25,0-25,0 24,0 1,0-25,0 25,0-25,0 25,0 0,0-25,0 24,0-24,0 25,0-25,0 25,0 0,0-25,0 25,0-25,0 25,0-1,0-24,0 25,0-25,0 25,0-25,0 25,0 0,0-25,0 24,0-24,0 25,-25 0</inkml:trace>
  <inkml:trace contextRef="#ctx0" brushRef="#br0" timeOffset="14875.9765">19075 9823,'25'0,"-25"0,0 0,0 0,0 24,0 1,0 0,0 0,0 0,0-25,0 24,0-24,0 25,0-25,0 25,0 0,0-25,0 25,0-25,0 25,0-1,0-24,0 25,0-25,0 25,0-25,0 25,0 0,0-25</inkml:trace>
  <inkml:trace contextRef="#ctx0" brushRef="#br0" timeOffset="16631.836">22151 9823,'0'0,"0"24,0-24,0 25,0-25,0 75,0-75,0 24,0-24,0 50,0-50,0 25,0-25,0 25,0 0,0-25,0 24,0-24,0 25,0-25,0 25,0 0,0 0,0-25,0 24,0 1,0-25,0 25,0-25,0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3-21T03:29:15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23366 9351,'0'0,"0"0,0 0,25 0,0 0,-25 0,24 0,-24 0,25 0,0 0,0 0,-25 0,25 0,-1 0,1 0,25 0,-50 0,49 0,-49 0,25 0,0 0,0 0,49 0,-49 0,0 0,-25 0,25 0,-25 0,25-24,-1 24,26 0,0 0,-1 0,125 0,-149 0,-1 0,1 0,25 0,-25 0,-1 0,-24 0,25 0</inkml:trace>
  <inkml:trace contextRef="#ctx0" brushRef="#br0" timeOffset="1755.8594">23366 9302,'0'-25,"0"25,25 0,24-25,26 25,-26 0,26 0,-1 0,25 0,1 0,24 0,-50 0,25 0,1 0,-26 0,0 0,1 0,-1 0,-24 0,24 0,-24 0,-1 0,1 0,-25 0,25 0,-50 0,24 0,1 0,-25 0,25 0,-25 0,50 0,-26 0,26 0,-25 0,24 0,26 0,-26 0,1 0,0 0,-1 0,1 0,-25 0,-1 0,26 0,-50 0,0 0,-25 0,-24 0,-1 0,25 0,-24 0,-26 0,26 0,-1 0,-49 0,24 0,1 0,24 0,1 0,-1 0,0 0,1 0,-150 0,125 0,24 0,26 0,-1 0,-25 0,25 0,1 0,-26 0,25 0,0 0,-24 0,24 0,0 0,-24 25,24-25,0 0,-397 0,348 0,49 0,0 0,0 0,25 0,-24 0,24 50,0-26,0 1,0 0,24 0,26-25,-25 0,0 0,49 0</inkml:trace>
  <inkml:trace contextRef="#ctx0" brushRef="#br0" timeOffset="14098.6328">20191 10195,'0'0,"25"0,0 0,24 0,100 0,-75 0,26 0,-1 0,0 0,0 0,1 0,24 0,-25 0,0 0,0 0,0 0,25 0,-24 0,-26 0,1 0,-26 0,1 0,24 0,-24 0,99 0,-100 0,-24 0,25 0,-26 0,26 0,-25 0,24 0,1 0,-25 0,49 0,-24 0,-25 0,24 0,1 0,0 0,-1 0,1 0,-1 0,26 0,-26 0,51 0,-1 0,-25 0,1 0,-1 0,0 0,1 0,-1 0,1 0,-1 0,1 0,-1 0,-24 0,24 0,100 0,-100 0,-24 0,-26 0,1 0,25 0,-25 0,24 0,-24 0,25 0,-26 0,1 0,0 0,0 0,0 0,-25 0</inkml:trace>
  <inkml:trace contextRef="#ctx0" brushRef="#br0" timeOffset="15830.0781">20241 10220,'0'0,"0"0,49 0,1 0,99 0,-50 0,50 0,-25 0,25 0,-25 0,24 0,26 0,496 0,-497 0,1 0,-25 0,-25 0,-25 0,25 0,75 0,-100 0,0 0,0 0,-24 0,-1 0,0 0,1 0,-1 0,1 0,-26 0,26 0,-1 0,1 0,-26 0,50 0,50 0,-74 0,24 0,-25 0,125 0,-100 0,25 0,-50 0,26 0,-26 0,0 0,1 0,-26 0,1 0,24 0,-49 0,0 0</inkml:trace>
  <inkml:trace contextRef="#ctx0" brushRef="#br0" timeOffset="17116.2108">20290 10319,'0'0,"0"0,50 0,24 0,1 0,24 0,50 0,24 0,-49 0,25 0,322 0,-247 0,-75 0,74 0,-25 0,-24 0,0 0,-50 0,198 0,-223 0,0 0,-24 0,-1 0,1 0,-26 0,26 0,-26 0,1 0,-25 0,24 0,-24 0,0 0,149 0,-125 0,1 0,-1 0,26 0,-1 0,1 0,24 0,-25 0,25 0,1 0,49 0,-25 0,24 0,-24 0,25 0,0 0,-50 0,1 0,-1 0,0 0,-25 0,1 0,-26 0,1 0,-50 0</inkml:trace>
  <inkml:trace contextRef="#ctx0" brushRef="#br0" timeOffset="18086.914">20513 10244,'0'0,"0"0,75 0,-1 0,1 0,24 0,25 0,25 0,496 0,-472 0,1 0,0 0,-1 0,1 0,372 0,-398 0,26 0,0 0,-1 0,26 0,-26 0,26 0,-26 0,348 0,-223 0,-149 0,273 0,-323 0,0 0,0 0,25 0,-49 0,-26 0,1 0,-1 0,-24 0,25 0,-25 0,-1 0,26 0,-50 0,25 0</inkml:trace>
  <inkml:trace contextRef="#ctx0" brushRef="#br0" timeOffset="19454.1014">25499 9723,'0'0,"25"0,0 0,-25 0,25 0,-1 0,-24 0,25 0,0 0,25 0,-1 0,-49 0,25 0,0 0,0 0,-25 0,24 0,-24 0,25 0,0 0,-25 0,25 0,49 0,-74 0,50 0,-50 0,25 0,-25 0,25 0,-1 0</inkml:trace>
  <inkml:trace contextRef="#ctx0" brushRef="#br0" timeOffset="20457.0311">25474 10046,'0'0,"25"0,25 0,-1 0,1 0,-25 0,24 0,1 0,0 0,-26 0,26 0,-25-25,0 25,-25 0,49 0,-24 0,-25 0,25 0,-25 0,25 0,0 0,-25 0,24 0,-24 0,25 0</inkml:trace>
  <inkml:trace contextRef="#ctx0" brushRef="#br0" timeOffset="22166.0156">26863 9525,'-24'0,"-1"0,25 0,-25 0,25 0,-25 0,0 0,1 0,24 0,-25-25,25 0,0 25,0-24,0-1,0 0,0-49,0 74,0-25,0 0,0 0,0 25,0-25,25 25,-25-24,24 24,1 0,-25 0,25 0,-25 0,25 0,-25 0,25 0,-1 0,26 0,-25 24,0 1,-25-25,24 25,-24-25,50 25,-50 0,25-25,-25 24,25-24,0 25,-25 0,0 0,0-25,24 49,1-49,-25 25,0-25,0 25,0 0,0-25,0 25,0-25,0 24,0 1,0 0,0 25,0-26,0 1,0 25,0-25,-25 24,25-24,-24 0,-1 0,25-1,-25-24,25 25,-25-25,0 25,25 0,-25-25,1 25,-1-25,0 0,0 25,0-1,25-24,-24 0,-1 0,0 25,25-25,-25 0,0 0,25 0,-24 0,24 0,-25 0,0 0,25 0,-25 0,25 0,-49 0,49 0,-25-25,25 25,0-24,0 24,0-50,0 25,0 0,0-24,0 24,0 0,0 25,0-25,0 0,25 1,-25-1,24 0,-24 0,25 0,0 1,-25 24,25-25,24 25,-49 0,25 0,-25 0,50 0,-50 0,25 0,-25 0,24 25,-24-25,25 24,0 1,0 50,0-51,-1 51,-24-26,50 1,-25 25,-25-51,25 1,0 25,-25-1,24-24,1 0</inkml:trace>
  <inkml:trace contextRef="#ctx0" brushRef="#br0" timeOffset="24229.4922">27285 9947,'-25'0,"25"-25,0 0,0 25,0-25,0 25,0-25,0-24,25 49,-25-25,0 0,25 0,-25 25,25-24,0 24,-25 0,24 0,-24 0,25 0,0 0,0 0,-25 0,25 24,-1-24,-24 50,25-50,-25 25,0 0,0-1,0 26,25-25,0 0,-25-25,0 24,0-24,0 50,0-50,0 25,0-25,0 25,0 0,0-25,0 24,0-24,0 0,0-49,0 49,0-25,0-25,0 50,0-25,25 1,-1-26,-24 25,0 0,0 1,0-1,0-25,0 25,25-24,0 49,-25-50,25 25,-25 1,25 24,-1-25,-24 25,25 0,0 0,25 0,-50 25,49-1,-49 1,25 0,0 25,-25-50,25 49,-1-49,-24 25,0-25,25 50,-25-50,0 49,25-24,-25 0,0 0,25-25,-25 24,0-24,0 25,0 0,0-25,25 25,-25-25,0 25,0-25,0 0,0-25,0 25,0-25,0 0,0 0,0-99,0 100,0-1,25 0,-25 25,0-25,0 0,24 1,1-1,-25 0,25 25,-25-25,25 0,-25 25,25 0,-1 0,-24 0,25 25,-25-25,25 25,0 25,-25-26,25 1,-1 0,1 49,0-49,-25 0,25 25,-25-50,0 24,0-24,0 50,25-50,-1 50,-24-25,25-1,0-24,-25 0,25 0,-25 0,25 0,-1 0,1-24,0-51,0 50,24-24</inkml:trace>
  <inkml:trace contextRef="#ctx0" brushRef="#br0" timeOffset="101128.9061">10492 7367,'0'0,"0"0,25 0,0 0,-25 0,25 0,24 0,-49 0,25 0,-25 0,25 0,-25 0,25 0,0 0,-25 0,24 0,-24 0,25 0,0 0,-25 0,25 0,0 0,-25 0,24 0,1 25,-25-25,25 0,-25 0,25 0,0 0,-25 0,24 0,1 0,0 0,25 0,-26 0,-24 0,50 0,-50 0,25 0,0 0,0 0,24 0,50 0,-99 0,25 0,0 0,0 0,-25 0,25 0,-25 0,49 0,-24 0,-25 0,25 0,-25 0,25 0,-1 0,1 0,0 0,0 0,49 0,-49 0,0 0,24 0,-24 0,0 0,0 0,24 0,-24 0,0 0,25 0,-50 0,49 0,-49 0,25 0,-25 0,25 0,-25 0,50 0,-1 0,1 0,-1 0,26 0,-1 0,1 0,-1 0,0 0,1 0,24 0,-49 0,-1 0,1 0,-1 0,1 0,-25 0,-25 0,25 25,0-25,-1 24,1-24,25 0,-1 0,1 0,0 0,-1 0,26 0,-1 0,25 0,25 0,-49 0,-1 0,0 0,-24 0,0 0,-1 0,1 0,-25 0,0 0,-1 0,1 0,-25 0,25 0,0 0,-25 0,49 0,-49 0,25 0,-25 0,50 0,-25 0,-1 0,1 0,25 0,-25 0,-1 0,76 0,-51 0,-24 0,-25 0,25 0,0 0,-25 0,24 0,-24 0,25 0,0 0,-25 0,25 0,-25 0,25 0,-25 0,24 0,1 0,-25 0,25 0,-25 0,25 0,0 0,-25 0,24 0,1 0,0 0,0 0,0 0,0 0,49 0,-49 0,0 0,24 0,26 0,24 0,-25 0,-49 0,0 0,0 0,24 0,-24 0,0 0,24 0,-24 0,0 0,25 0,-50 0,24 0,-24 0,25 0,0 0,-25 0,25 0,-25 0,49 0,-49 25,25-25,-25 0,25 0,0 0,-25 0,25 0,-25 0,25 0,-1 25,1-25,-25 0,25 0,-25 0,25 0,0 0,-1 25,-24-25,25 0,0 0,-25 0,25 0,-25 0,25 0,-1 0,-24 0</inkml:trace>
  <inkml:trace contextRef="#ctx0" brushRef="#br0" timeOffset="109119.1406">10368 7417,'-24'0,"24"0,-25 0,0 0,-25 0,1 0,-26 0,26 0,-26 0,1 0,-1 0,1 0,-75 0,75 0,24 0,-24 0,-174 0,223 0,25 0,-50 0,26 0,-1 0,-25 0,25 0,0 0,-24 0,24 0,0 0,0 0,-49 0,49 0,0 0,-24 0,-1 0,25 0,1 0,-26 0,0 0,1 0,24 0,25 0,-50 0,50 0,-24 0,-26 0,25 0,-24 0,-1 0,-74 0,74 0,1 0,-1 0,-24 0,49 0,-74 0,99 0,-25 0,25 0,-25 0,25 0,-25 0,0 0,25 0,-24 0,24 0,-50 0,50 0,-25 0,0 0,-74 0,74 0,1 0,-1 0,0 0,-25 0,26 0,-1 0,0 0,0 0,-49 0,74 0,-50 0,1 0,49 0,-50 0,25 0,0 0,0 0,1 0,-1 0,-50 0,26 0,24 0,0 0,-49 0,49 0,0 0,-24 0,24 0,0 0,-25 0,26 0,24 0,-50 0,25 0,25 0,-25 0,25 0,-24 0,-1 0,-25 0,25 0,1 0,-1 0,-74 0,99 0,-25 0,25 0,-50 0,50 0,-25 0,25 0,-25 0,1 0,24 0,-25 0,0 0,0 0,25 0,-25 0,25 0,-24 0,24 0,-25 0,0 0,0 0,25 0,-49 0,49 0,-50 0,0 0,-49 0,74 0,-24 0,24 0,0 0,0 0,25 0,-24 0,-1 0,0 0,0 0,-24 0,24 0,0 0,0 0,-24 0,24 0,0 0,25 0</inkml:trace>
  <inkml:trace contextRef="#ctx0" brushRef="#br0" timeOffset="144266.6015">24532 13990,'0'0,"0"0,25 0,-1-25,1 25,25 0,-1 0,1 0,0 0,-1 0,26 0,-26 0,1 0,0 0,-1 0,1 0,49 0,-25 0,1 0,-1 0,1 0,-26 0,26 0,-1 0,0 0,-24 0,74 0,-49 0,-1 0,-24 0,-1 0,1 0,24 0,-24 0,-1 0,1 0,124 0,-125 0,1 0,-1 0,1 0,24 0,-49 0,25 0,-25 0,24 0,1 0,-25 0,24 0,125 0,-124 0,-1 0,26 0,-26 0,1 0,-1 0,1 0,24 0,1 0,-26 0,150 0,-125 0,-49 0,0 0,25 0,-26 0,1 0,-25 0,25 0,-25 0,25 0,-25 0,25 0,-1 0,-24 0,25 0,0-25,0 25,-25 0,25 0,-1 0,1 0,-25 0,25-25,0 25</inkml:trace>
  <inkml:trace contextRef="#ctx0" brushRef="#br0" timeOffset="180077.1484">25400 13395,'0'-25,"0"-25,-25 50,0-49,25 49,-24-25,24 0,-25 25,0-50,25 25,-25 25,25-24,-25 24,1-50,24 50,0 0,-25-25,25 25,-25-25,0 25,25 0,-25 0,25 0,-49 0,24 0,0 0,-24 0,24 0,-75 0,76 0,-51 0,1 0,24 0,25 0,-24 0,24 0,0 0,25 0,-25 0,25 0,-24 0,-1 25,25-25,-25 0,25 0,-50 0,50 25,-24 0,-26-25,50 25,-25-25,0 24,25 1,-24-25,24 25,-25-25,25 25,-25-25,0 0,25 25,-25 0,25-25,-24 24,-1-24,25 25,-25 0,25 0,0-25,0 25,-25-1,0 1,25-25,0 25,0-25,0 25,0 0,0-25,0 24,0 1,0 50,0-51,0 1,0 0,25 0,-25-25,0 25,0-1,25 1,0 0,-25 0,25-25,-25 49,24-49,1 50,-25-50,25 25,-25-25,25 49,0-49,-25 25,24-25,-24 25,25-25,0 25,-25 0,25-25,0 24,-1-24,-24 25,25-25,0 25,0-25,0 25,-1 0,1-25,-25 0,25 0,0 0,-25 0,25 0,-25 0,24 0,1 0,-25 0,25 0,-25 0,25 0,0 0,-1 0,-24 0,25 0,-25 0,25 0,-25 0,25 0,0 0,-25 0,24 0,-24 0,25 0,0 0,-25-25,0 25,0-25,0 25,0-25,0 25,0-25,0 1,0 24,0-25,0 25,0-25,0 0,0 25</inkml:trace>
  <inkml:trace contextRef="#ctx0" brushRef="#br0" timeOffset="182424.8046">25549 13196,'0'50,"25"-25,-25-1,24 1,1 0,-25 0,0 0,25-1,-25-24,0 25,0-25,0 50,0-25,0-1,0-24,0 25,0-25,0 25,0-25,0 25,0 0,0-25,0 24,0-24,0 25,0 0,0-25,0 25,0-25,0 25,0-25,0 24,0 1,0-25,0 25,0-25,0 25,0 0,0-25,0 24,0-24,0 25,0 0,0 0,0-25,0 49,-25-24,25 0,-25-25,25 25,-24 0,24-1,-25 1,0-25,25 25,-50 0,50-25,-24 25,-1-25,0 24,25-24,-25 25,0-25,1 0,-1 25,25-25,-25 0,0 0,0 25,1-25,24 0,-25 0,25 0,-25 0,25 0,-50 25,50-25,-24 0,24 0,-25 0,0 0,25 0,-25 0,25 0,-25 0,1 0,24 0,-25 0,25 0,-25 0,25 0,-25 0,0 0,25 0,-25 0,25 0,-24 0,-1 0,25 0,-25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828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6" name="Google Shape;43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7" name="Google Shape;43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1" name="Google Shape;43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2" name="Google Shape;43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Google Shape;437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1" name="Google Shape;43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" name="Google Shape;43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8" name="Google Shape;43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2" name="Google Shape;4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" name="Google Shape;44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1" name="Google Shape;44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7" name="Google Shape;44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8" name="Google Shape;44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1500">
              <a:solidFill>
                <a:srgbClr val="002060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01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3089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178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84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63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64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454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14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07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75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93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8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8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84063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2137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950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3667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68327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77063242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042269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576149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25734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090135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9380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04478724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8299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281819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6895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101498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260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6849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426430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6353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5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45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6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9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33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7895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5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emf"/><Relationship Id="rId5" Type="http://schemas.openxmlformats.org/officeDocument/2006/relationships/customXml" Target="../ink/ink2.xml"/><Relationship Id="rId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emf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50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409526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66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1824" y="6206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827C7C0-6EAD-4BE4-A5BD-5BD2F31CC787}"/>
              </a:ext>
            </a:extLst>
          </p:cNvPr>
          <p:cNvSpPr txBox="1"/>
          <p:nvPr/>
        </p:nvSpPr>
        <p:spPr>
          <a:xfrm>
            <a:off x="2507300" y="2197977"/>
            <a:ext cx="3608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(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tr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66)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55D790-6963-44CB-B914-D9C7AC11E356}"/>
              </a:ext>
            </a:extLst>
          </p:cNvPr>
          <p:cNvSpPr txBox="1"/>
          <p:nvPr/>
        </p:nvSpPr>
        <p:spPr>
          <a:xfrm>
            <a:off x="2643118" y="2850615"/>
            <a:ext cx="3472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a) 1 dm =……..cm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8FE3014-918A-4C24-B14F-79246E7DE246}"/>
              </a:ext>
            </a:extLst>
          </p:cNvPr>
          <p:cNvSpPr txBox="1"/>
          <p:nvPr/>
        </p:nvSpPr>
        <p:spPr>
          <a:xfrm>
            <a:off x="3136591" y="3474483"/>
            <a:ext cx="3472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4 dm =……..cm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C55DCCC-A455-4F1A-B713-A947323A7E19}"/>
              </a:ext>
            </a:extLst>
          </p:cNvPr>
          <p:cNvSpPr txBox="1"/>
          <p:nvPr/>
        </p:nvSpPr>
        <p:spPr>
          <a:xfrm>
            <a:off x="3136591" y="4074835"/>
            <a:ext cx="3802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1 m  =……..dm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6D03553-7662-417E-8C2C-5617196A51C3}"/>
              </a:ext>
            </a:extLst>
          </p:cNvPr>
          <p:cNvSpPr txBox="1"/>
          <p:nvPr/>
        </p:nvSpPr>
        <p:spPr>
          <a:xfrm>
            <a:off x="3015150" y="4689701"/>
            <a:ext cx="3802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5 m  =……..dm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24AED79-637F-486D-9AE9-BFBA97ADB278}"/>
              </a:ext>
            </a:extLst>
          </p:cNvPr>
          <p:cNvSpPr txBox="1"/>
          <p:nvPr/>
        </p:nvSpPr>
        <p:spPr>
          <a:xfrm>
            <a:off x="3137982" y="5304567"/>
            <a:ext cx="3802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1 m  =……..cm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C82776F-E47E-4A37-B9A3-E42A94CA0BC0}"/>
              </a:ext>
            </a:extLst>
          </p:cNvPr>
          <p:cNvSpPr txBox="1"/>
          <p:nvPr/>
        </p:nvSpPr>
        <p:spPr>
          <a:xfrm>
            <a:off x="3054702" y="5937617"/>
            <a:ext cx="3802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3 m  =……..cm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F7ECD92-0889-49F5-AE77-BD6AB3161850}"/>
              </a:ext>
            </a:extLst>
          </p:cNvPr>
          <p:cNvSpPr txBox="1"/>
          <p:nvPr/>
        </p:nvSpPr>
        <p:spPr>
          <a:xfrm>
            <a:off x="6657845" y="2854677"/>
            <a:ext cx="4465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) 30 cm  =  .……dm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58D5243-FCC7-40AD-8622-6CDD4D579527}"/>
              </a:ext>
            </a:extLst>
          </p:cNvPr>
          <p:cNvSpPr txBox="1"/>
          <p:nvPr/>
        </p:nvSpPr>
        <p:spPr>
          <a:xfrm>
            <a:off x="7238213" y="3448593"/>
            <a:ext cx="3472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40 dm  = ……..m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974FD1F-DE06-4353-8B03-7C32EF83B274}"/>
              </a:ext>
            </a:extLst>
          </p:cNvPr>
          <p:cNvSpPr txBox="1"/>
          <p:nvPr/>
        </p:nvSpPr>
        <p:spPr>
          <a:xfrm>
            <a:off x="7151319" y="4082509"/>
            <a:ext cx="3802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50 cm  = ……..dm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B789A64-7A4A-487E-8A0B-3837B8436FB0}"/>
              </a:ext>
            </a:extLst>
          </p:cNvPr>
          <p:cNvSpPr txBox="1"/>
          <p:nvPr/>
        </p:nvSpPr>
        <p:spPr>
          <a:xfrm>
            <a:off x="7029878" y="4697375"/>
            <a:ext cx="3802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7030A0"/>
                </a:solidFill>
                <a:latin typeface="HP001 4 hàng" panose="020B0603050302020204" pitchFamily="34" charset="-93"/>
                <a:cs typeface="Times New Roman" pitchFamily="18" charset="0"/>
              </a:rPr>
              <a:t> 20 dm  = ……..m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ABBE072-210E-4CF2-9EE8-745621C86AEF}"/>
              </a:ext>
            </a:extLst>
          </p:cNvPr>
          <p:cNvSpPr txBox="1"/>
          <p:nvPr/>
        </p:nvSpPr>
        <p:spPr>
          <a:xfrm>
            <a:off x="4546939" y="2835557"/>
            <a:ext cx="818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67FC85C-B08C-46F6-BFA3-1C16A68D9340}"/>
              </a:ext>
            </a:extLst>
          </p:cNvPr>
          <p:cNvSpPr txBox="1"/>
          <p:nvPr/>
        </p:nvSpPr>
        <p:spPr>
          <a:xfrm>
            <a:off x="4577266" y="3466587"/>
            <a:ext cx="818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DE47E29-F664-4C9C-B60D-F3D3207AE754}"/>
              </a:ext>
            </a:extLst>
          </p:cNvPr>
          <p:cNvSpPr txBox="1"/>
          <p:nvPr/>
        </p:nvSpPr>
        <p:spPr>
          <a:xfrm>
            <a:off x="4535437" y="4081020"/>
            <a:ext cx="818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B707AB6-4321-4238-9A0C-74FE02D22AF6}"/>
              </a:ext>
            </a:extLst>
          </p:cNvPr>
          <p:cNvSpPr txBox="1"/>
          <p:nvPr/>
        </p:nvSpPr>
        <p:spPr>
          <a:xfrm>
            <a:off x="4576381" y="4695886"/>
            <a:ext cx="818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5DF7F91-F854-4F3A-B7BB-C0C7B6C1ECEB}"/>
              </a:ext>
            </a:extLst>
          </p:cNvPr>
          <p:cNvSpPr txBox="1"/>
          <p:nvPr/>
        </p:nvSpPr>
        <p:spPr>
          <a:xfrm>
            <a:off x="4548558" y="5327182"/>
            <a:ext cx="928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10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D8E92B8-A8A5-4BE9-A903-6C63C86A4B7D}"/>
              </a:ext>
            </a:extLst>
          </p:cNvPr>
          <p:cNvSpPr txBox="1"/>
          <p:nvPr/>
        </p:nvSpPr>
        <p:spPr>
          <a:xfrm>
            <a:off x="4521037" y="5941631"/>
            <a:ext cx="928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3</a:t>
            </a:r>
            <a:r>
              <a:rPr lang="en-US" sz="3200" b="1" kern="1200" noProof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702861F-60BA-47ED-A784-0E6228536949}"/>
              </a:ext>
            </a:extLst>
          </p:cNvPr>
          <p:cNvSpPr txBox="1"/>
          <p:nvPr/>
        </p:nvSpPr>
        <p:spPr>
          <a:xfrm>
            <a:off x="9375699" y="2843526"/>
            <a:ext cx="618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7DD436A-4B1E-447C-AA98-94B814136389}"/>
              </a:ext>
            </a:extLst>
          </p:cNvPr>
          <p:cNvSpPr txBox="1"/>
          <p:nvPr/>
        </p:nvSpPr>
        <p:spPr>
          <a:xfrm>
            <a:off x="9375699" y="3459731"/>
            <a:ext cx="618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4E2C884-0C21-4416-9CAB-94DAF4029F75}"/>
              </a:ext>
            </a:extLst>
          </p:cNvPr>
          <p:cNvSpPr txBox="1"/>
          <p:nvPr/>
        </p:nvSpPr>
        <p:spPr>
          <a:xfrm>
            <a:off x="9375699" y="4082509"/>
            <a:ext cx="618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noProof="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80FD7DF-3E49-4F96-9FCB-209849CE8719}"/>
              </a:ext>
            </a:extLst>
          </p:cNvPr>
          <p:cNvSpPr txBox="1"/>
          <p:nvPr/>
        </p:nvSpPr>
        <p:spPr>
          <a:xfrm>
            <a:off x="9375699" y="4713649"/>
            <a:ext cx="618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>
                <a:solidFill>
                  <a:srgbClr val="00B050"/>
                </a:solidFill>
                <a:latin typeface="HP001 4 hàng" panose="020B0603050302020204" pitchFamily="34" charset="0"/>
                <a:cs typeface="Times New Roman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1C691A6-C05B-466E-A8D9-6397E0C24474}"/>
              </a:ext>
            </a:extLst>
          </p:cNvPr>
          <p:cNvSpPr txBox="1"/>
          <p:nvPr/>
        </p:nvSpPr>
        <p:spPr>
          <a:xfrm>
            <a:off x="5915270" y="2854904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A54CC9D-A8CA-4795-9634-47A81C2C6BEA}"/>
              </a:ext>
            </a:extLst>
          </p:cNvPr>
          <p:cNvSpPr txBox="1"/>
          <p:nvPr/>
        </p:nvSpPr>
        <p:spPr>
          <a:xfrm>
            <a:off x="5928058" y="3471076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718012B-5C64-4081-B35C-FC06925358F9}"/>
              </a:ext>
            </a:extLst>
          </p:cNvPr>
          <p:cNvSpPr txBox="1"/>
          <p:nvPr/>
        </p:nvSpPr>
        <p:spPr>
          <a:xfrm>
            <a:off x="5915270" y="4085241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BCE04234-1567-4773-9B8A-F1D3C1D79380}"/>
              </a:ext>
            </a:extLst>
          </p:cNvPr>
          <p:cNvSpPr txBox="1"/>
          <p:nvPr/>
        </p:nvSpPr>
        <p:spPr>
          <a:xfrm>
            <a:off x="5901622" y="4699513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63A87B7-33B0-44EC-83C6-30CA08F18A83}"/>
              </a:ext>
            </a:extLst>
          </p:cNvPr>
          <p:cNvSpPr txBox="1"/>
          <p:nvPr/>
        </p:nvSpPr>
        <p:spPr>
          <a:xfrm>
            <a:off x="10612387" y="2843528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0CE7A7BB-8B40-4136-B337-1312D729AD44}"/>
              </a:ext>
            </a:extLst>
          </p:cNvPr>
          <p:cNvSpPr txBox="1"/>
          <p:nvPr/>
        </p:nvSpPr>
        <p:spPr>
          <a:xfrm>
            <a:off x="10625175" y="3459700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1ED02FB-A015-4416-9AA0-65FF9D5F9C38}"/>
              </a:ext>
            </a:extLst>
          </p:cNvPr>
          <p:cNvSpPr txBox="1"/>
          <p:nvPr/>
        </p:nvSpPr>
        <p:spPr>
          <a:xfrm>
            <a:off x="10612387" y="4073865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4A8FDF8-E460-4D70-915D-03CD3A1B56CD}"/>
              </a:ext>
            </a:extLst>
          </p:cNvPr>
          <p:cNvSpPr txBox="1"/>
          <p:nvPr/>
        </p:nvSpPr>
        <p:spPr>
          <a:xfrm>
            <a:off x="10598739" y="4688137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40803B8-A9CF-4177-ADE4-F140C73CBD5E}"/>
              </a:ext>
            </a:extLst>
          </p:cNvPr>
          <p:cNvSpPr txBox="1"/>
          <p:nvPr/>
        </p:nvSpPr>
        <p:spPr>
          <a:xfrm>
            <a:off x="5915339" y="5315875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9F7AEFA-DBC5-4DC5-91BC-3E4AFC519034}"/>
              </a:ext>
            </a:extLst>
          </p:cNvPr>
          <p:cNvSpPr txBox="1"/>
          <p:nvPr/>
        </p:nvSpPr>
        <p:spPr>
          <a:xfrm>
            <a:off x="5914410" y="5918567"/>
            <a:ext cx="7946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3598318-5B52-415F-B598-E075F77C296D}"/>
              </a:ext>
            </a:extLst>
          </p:cNvPr>
          <p:cNvSpPr txBox="1"/>
          <p:nvPr/>
        </p:nvSpPr>
        <p:spPr>
          <a:xfrm>
            <a:off x="2566093" y="37756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kern="120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735B921-9867-4777-A9E7-937DD5D54E73}"/>
              </a:ext>
            </a:extLst>
          </p:cNvPr>
          <p:cNvSpPr txBox="1"/>
          <p:nvPr/>
        </p:nvSpPr>
        <p:spPr>
          <a:xfrm>
            <a:off x="5726557" y="988765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8F932FF3-2A0D-48A0-AB1F-EC01E96AB583}"/>
              </a:ext>
            </a:extLst>
          </p:cNvPr>
          <p:cNvSpPr txBox="1"/>
          <p:nvPr/>
        </p:nvSpPr>
        <p:spPr>
          <a:xfrm>
            <a:off x="3861287" y="1231406"/>
            <a:ext cx="6943505" cy="118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Đề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-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xi </a:t>
            </a:r>
            <a:r>
              <a:rPr lang="en-US" sz="6000" b="1" kern="1200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-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mét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Mét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(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1)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4424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4425" name="Google Shape;4425;p7"/>
          <p:cNvCxnSpPr>
            <a:endCxn id="4424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6" name="Google Shape;4426;p7"/>
          <p:cNvGrpSpPr/>
          <p:nvPr/>
        </p:nvGrpSpPr>
        <p:grpSpPr>
          <a:xfrm>
            <a:off x="861482" y="555304"/>
            <a:ext cx="7269644" cy="632102"/>
            <a:chOff x="1183343" y="1464304"/>
            <a:chExt cx="7269644" cy="632102"/>
          </a:xfrm>
        </p:grpSpPr>
        <p:sp>
          <p:nvSpPr>
            <p:cNvPr id="4427" name="Google Shape;4427;p7"/>
            <p:cNvSpPr txBox="1"/>
            <p:nvPr/>
          </p:nvSpPr>
          <p:spPr>
            <a:xfrm>
              <a:off x="1819586" y="1511671"/>
              <a:ext cx="663340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hợp. </a:t>
              </a:r>
              <a:endParaRPr sz="1600"/>
            </a:p>
          </p:txBody>
        </p:sp>
        <p:sp>
          <p:nvSpPr>
            <p:cNvPr id="4428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4429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4430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4431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4432" name="Google Shape;4432;p7"/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4433" name="Google Shape;4433;p7"/>
          <p:cNvCxnSpPr>
            <a:stCxn id="4430" idx="2"/>
            <a:endCxn id="4431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34" name="Google Shape;4434;p7"/>
          <p:cNvCxnSpPr>
            <a:stCxn id="4429" idx="2"/>
            <a:endCxn id="4432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35" name="Google Shape;443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C286ECF-5132-4F3E-987D-DFA0EF7283B1}"/>
              </a:ext>
            </a:extLst>
          </p:cNvPr>
          <p:cNvCxnSpPr>
            <a:cxnSpLocks/>
          </p:cNvCxnSpPr>
          <p:nvPr/>
        </p:nvCxnSpPr>
        <p:spPr>
          <a:xfrm>
            <a:off x="1582909" y="1125892"/>
            <a:ext cx="3921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0" name="Google Shape;444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1" name="Google Shape;4441;p8"/>
          <p:cNvGrpSpPr/>
          <p:nvPr/>
        </p:nvGrpSpPr>
        <p:grpSpPr>
          <a:xfrm>
            <a:off x="861482" y="327234"/>
            <a:ext cx="6550295" cy="621679"/>
            <a:chOff x="1183343" y="1413213"/>
            <a:chExt cx="6550295" cy="621679"/>
          </a:xfrm>
        </p:grpSpPr>
        <p:sp>
          <p:nvSpPr>
            <p:cNvPr id="4442" name="Google Shape;4442;p8"/>
            <p:cNvSpPr txBox="1"/>
            <p:nvPr/>
          </p:nvSpPr>
          <p:spPr>
            <a:xfrm>
              <a:off x="1753931" y="1413213"/>
              <a:ext cx="597970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 sz="1600"/>
            </a:p>
          </p:txBody>
        </p:sp>
        <p:sp>
          <p:nvSpPr>
            <p:cNvPr id="4443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4444" name="Google Shape;4444;p8"/>
          <p:cNvSpPr txBox="1"/>
          <p:nvPr/>
        </p:nvSpPr>
        <p:spPr>
          <a:xfrm>
            <a:off x="1305573" y="5771336"/>
            <a:ext cx="49545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>
                <a:solidFill>
                  <a:srgbClr val="FF0000"/>
                </a:solidFill>
                <a:sym typeface="Arial"/>
              </a:rPr>
              <a:t>Rô- bốt và Mai nói đúng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445" name="Google Shape;4445;p8"/>
          <p:cNvSpPr txBox="1"/>
          <p:nvPr/>
        </p:nvSpPr>
        <p:spPr>
          <a:xfrm>
            <a:off x="5299588" y="5771336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( 2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9D733CAC-A7D7-470C-8C5F-6D75253AFF7E}"/>
              </a:ext>
            </a:extLst>
          </p:cNvPr>
          <p:cNvSpPr/>
          <p:nvPr/>
        </p:nvSpPr>
        <p:spPr>
          <a:xfrm>
            <a:off x="772689" y="5852159"/>
            <a:ext cx="570588" cy="414261"/>
          </a:xfrm>
          <a:prstGeom prst="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8682054E-A678-46C4-8A53-7C240A31D235}"/>
              </a:ext>
            </a:extLst>
          </p:cNvPr>
          <p:cNvCxnSpPr>
            <a:cxnSpLocks/>
          </p:cNvCxnSpPr>
          <p:nvPr/>
        </p:nvCxnSpPr>
        <p:spPr>
          <a:xfrm>
            <a:off x="1519622" y="787152"/>
            <a:ext cx="3320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741320" y="2652120"/>
              <a:ext cx="8617320" cy="2527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1960" y="2642760"/>
                <a:ext cx="8636040" cy="254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/>
                  <a:ea typeface="Cookie"/>
                  <a:cs typeface="Cookie"/>
                  <a:sym typeface="Cookie"/>
                </a:rPr>
                <a:t>CHỦ ĐỀ 11</a:t>
              </a:r>
              <a:endParaRPr/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Cookie"/>
                <a:ea typeface="Cookie"/>
                <a:cs typeface="Cookie"/>
                <a:sym typeface="Cookie"/>
              </a:rPr>
              <a:t>ĐỘ DÀI VÀ ĐƠN VỊ ĐO ĐỘ DÀI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Cookie"/>
                <a:ea typeface="Cookie"/>
                <a:cs typeface="Cookie"/>
                <a:sym typeface="Cookie"/>
              </a:rPr>
              <a:t>TIỀN VIỆT NAM</a:t>
            </a:r>
            <a:endParaRPr/>
          </a:p>
        </p:txBody>
      </p:sp>
      <p:sp>
        <p:nvSpPr>
          <p:cNvPr id="4344" name="Google Shape;4344;p1"/>
          <p:cNvSpPr txBox="1"/>
          <p:nvPr/>
        </p:nvSpPr>
        <p:spPr>
          <a:xfrm>
            <a:off x="1738678" y="2053259"/>
            <a:ext cx="8440627" cy="275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002060"/>
                </a:solidFill>
                <a:latin typeface="+mn-lt"/>
                <a:ea typeface="Cookie"/>
                <a:cs typeface="Cookie"/>
                <a:sym typeface="Cookie"/>
              </a:rPr>
              <a:t>BÀI 55</a:t>
            </a:r>
            <a:endParaRPr sz="1100">
              <a:solidFill>
                <a:srgbClr val="002060"/>
              </a:solidFill>
              <a:latin typeface="+mn-l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002060"/>
                </a:solidFill>
                <a:latin typeface="+mn-lt"/>
                <a:ea typeface="Cookie"/>
                <a:cs typeface="Cookie"/>
                <a:sym typeface="Cookie"/>
              </a:rPr>
              <a:t>ĐỀ- XI- MÉT. MÉT</a:t>
            </a:r>
            <a:endParaRPr sz="1100">
              <a:solidFill>
                <a:srgbClr val="002060"/>
              </a:solidFill>
              <a:latin typeface="+mn-lt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002060"/>
                </a:solidFill>
                <a:latin typeface="+mn-lt"/>
                <a:ea typeface="Cookie"/>
                <a:cs typeface="Cookie"/>
                <a:sym typeface="Cookie"/>
              </a:rPr>
              <a:t>KI-LÔ-MÉT</a:t>
            </a:r>
            <a:endParaRPr sz="110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tr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cs typeface="Times New Roman" panose="02020603050405020304" pitchFamily="18" charset="0"/>
              </a:rPr>
              <a:t> 65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48338" y="37733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kern="1200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hai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3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2023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9825" y="961899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1132" y="1245638"/>
            <a:ext cx="694350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Đề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-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xi </a:t>
            </a:r>
            <a:r>
              <a:rPr lang="en-US" sz="6000" b="1" kern="1200" dirty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-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mét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. </a:t>
            </a:r>
            <a:r>
              <a:rPr kumimoji="0" lang="en-US" sz="31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Mét</a:t>
            </a: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cs typeface="Times New Roman" pitchFamily="18" charset="0"/>
              </a:rPr>
              <a:t>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3B82DE-53B5-461B-8C31-BB40CE01074D}"/>
              </a:ext>
            </a:extLst>
          </p:cNvPr>
          <p:cNvSpPr/>
          <p:nvPr/>
        </p:nvSpPr>
        <p:spPr>
          <a:xfrm>
            <a:off x="9316278" y="0"/>
            <a:ext cx="2875722" cy="3726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4" name="Google Shape;4354;p3"/>
          <p:cNvPicPr preferRelativeResize="0"/>
          <p:nvPr/>
        </p:nvPicPr>
        <p:blipFill rotWithShape="1">
          <a:blip r:embed="rId3">
            <a:alphaModFix/>
          </a:blip>
          <a:srcRect l="-2575" t="-639" r="13044" b="85273"/>
          <a:stretch/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5" name="Google Shape;4355;p3"/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56" name="Google Shape;4356;p3"/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57" name="Google Shape;4357;p3"/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4358" name="Google Shape;4358;p3"/>
            <p:cNvPicPr preferRelativeResize="0"/>
            <p:nvPr/>
          </p:nvPicPr>
          <p:blipFill rotWithShape="1">
            <a:blip r:embed="rId4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9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4360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1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pic>
        <p:nvPicPr>
          <p:cNvPr id="4362" name="Google Shape;4362;p3"/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3" name="Google Shape;4363;p3"/>
          <p:cNvSpPr/>
          <p:nvPr/>
        </p:nvSpPr>
        <p:spPr>
          <a:xfrm>
            <a:off x="2398954" y="4399942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dm.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dm = 10 cm; 10 cm = 1 dm.</a:t>
            </a:r>
            <a:endParaRPr/>
          </a:p>
        </p:txBody>
      </p:sp>
      <p:sp>
        <p:nvSpPr>
          <p:cNvPr id="4364" name="Google Shape;4364;p3"/>
          <p:cNvSpPr txBox="1"/>
          <p:nvPr/>
        </p:nvSpPr>
        <p:spPr>
          <a:xfrm>
            <a:off x="2566737" y="453296"/>
            <a:ext cx="2561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 - xi - mét</a:t>
            </a:r>
            <a:endParaRPr/>
          </a:p>
        </p:txBody>
      </p:sp>
      <p:grpSp>
        <p:nvGrpSpPr>
          <p:cNvPr id="4365" name="Google Shape;4365;p3"/>
          <p:cNvGrpSpPr/>
          <p:nvPr/>
        </p:nvGrpSpPr>
        <p:grpSpPr>
          <a:xfrm>
            <a:off x="5336414" y="3085305"/>
            <a:ext cx="6324855" cy="2662825"/>
            <a:chOff x="5336414" y="3085305"/>
            <a:chExt cx="6324855" cy="2662825"/>
          </a:xfrm>
        </p:grpSpPr>
        <p:pic>
          <p:nvPicPr>
            <p:cNvPr id="4366" name="Google Shape;4366;p3"/>
            <p:cNvPicPr preferRelativeResize="0"/>
            <p:nvPr/>
          </p:nvPicPr>
          <p:blipFill rotWithShape="1">
            <a:blip r:embed="rId6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7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3" name="Google Shape;4373;p4"/>
          <p:cNvPicPr preferRelativeResize="0"/>
          <p:nvPr/>
        </p:nvPicPr>
        <p:blipFill rotWithShape="1">
          <a:blip r:embed="rId3">
            <a:alphaModFix/>
          </a:blip>
          <a:srcRect b="46143"/>
          <a:stretch/>
        </p:blipFill>
        <p:spPr>
          <a:xfrm>
            <a:off x="1296411" y="707581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74" name="Google Shape;4374;p4"/>
          <p:cNvSpPr txBox="1"/>
          <p:nvPr/>
        </p:nvSpPr>
        <p:spPr>
          <a:xfrm>
            <a:off x="2566737" y="453296"/>
            <a:ext cx="120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Mét</a:t>
            </a:r>
            <a:endParaRPr/>
          </a:p>
        </p:txBody>
      </p:sp>
      <p:sp>
        <p:nvSpPr>
          <p:cNvPr id="4375" name="Google Shape;4375;p4"/>
          <p:cNvSpPr/>
          <p:nvPr/>
        </p:nvSpPr>
        <p:spPr>
          <a:xfrm>
            <a:off x="1296411" y="4249718"/>
            <a:ext cx="9788931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là một đơn vị đo độ dài.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viết là m.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 m </a:t>
            </a:r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723840" y="3518280"/>
              <a:ext cx="4250880" cy="19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4480" y="3508920"/>
                <a:ext cx="4269600" cy="215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4" name="Google Shape;438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385" name="Google Shape;4385;p6"/>
          <p:cNvSpPr/>
          <p:nvPr/>
        </p:nvSpPr>
        <p:spPr>
          <a:xfrm>
            <a:off x="3367230" y="585987"/>
            <a:ext cx="1034386" cy="650641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6" name="Google Shape;4386;p6"/>
          <p:cNvGrpSpPr/>
          <p:nvPr/>
        </p:nvGrpSpPr>
        <p:grpSpPr>
          <a:xfrm>
            <a:off x="2749275" y="585987"/>
            <a:ext cx="1873468" cy="722357"/>
            <a:chOff x="1183343" y="1464304"/>
            <a:chExt cx="1873468" cy="649354"/>
          </a:xfrm>
        </p:grpSpPr>
        <p:sp>
          <p:nvSpPr>
            <p:cNvPr id="4387" name="Google Shape;4387;p6"/>
            <p:cNvSpPr txBox="1"/>
            <p:nvPr/>
          </p:nvSpPr>
          <p:spPr>
            <a:xfrm>
              <a:off x="1787853" y="1467368"/>
              <a:ext cx="126895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1800"/>
            </a:p>
          </p:txBody>
        </p:sp>
        <p:sp>
          <p:nvSpPr>
            <p:cNvPr id="4388" name="Google Shape;4388;p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4389" name="Google Shape;4389;p6"/>
          <p:cNvGrpSpPr/>
          <p:nvPr/>
        </p:nvGrpSpPr>
        <p:grpSpPr>
          <a:xfrm>
            <a:off x="666857" y="1498114"/>
            <a:ext cx="10350817" cy="594936"/>
            <a:chOff x="666857" y="1498114"/>
            <a:chExt cx="10350817" cy="594936"/>
          </a:xfrm>
        </p:grpSpPr>
        <p:sp>
          <p:nvSpPr>
            <p:cNvPr id="4390" name="Google Shape;4390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4391" name="Google Shape;4391;p6"/>
            <p:cNvSpPr txBox="1"/>
            <p:nvPr/>
          </p:nvSpPr>
          <p:spPr>
            <a:xfrm>
              <a:off x="1234227" y="1631385"/>
              <a:ext cx="9783447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	3 m = 30 dm;		   2 m = 200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6"/>
          <p:cNvGrpSpPr/>
          <p:nvPr/>
        </p:nvGrpSpPr>
        <p:grpSpPr>
          <a:xfrm>
            <a:off x="2353056" y="2078841"/>
            <a:ext cx="9180576" cy="1508984"/>
            <a:chOff x="2353056" y="2078841"/>
            <a:chExt cx="9180576" cy="1508984"/>
          </a:xfrm>
        </p:grpSpPr>
        <p:sp>
          <p:nvSpPr>
            <p:cNvPr id="4393" name="Google Shape;4393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5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6" name="Google Shape;4396;p6"/>
            <p:cNvSpPr/>
            <p:nvPr/>
          </p:nvSpPr>
          <p:spPr>
            <a:xfrm>
              <a:off x="6709484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7" name="Google Shape;4397;p6"/>
            <p:cNvSpPr/>
            <p:nvPr/>
          </p:nvSpPr>
          <p:spPr>
            <a:xfrm>
              <a:off x="6709484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8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399" name="Google Shape;4399;p6"/>
            <p:cNvSpPr/>
            <p:nvPr/>
          </p:nvSpPr>
          <p:spPr>
            <a:xfrm>
              <a:off x="9751563" y="299885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4400" name="Google Shape;4400;p6"/>
          <p:cNvGrpSpPr/>
          <p:nvPr/>
        </p:nvGrpSpPr>
        <p:grpSpPr>
          <a:xfrm>
            <a:off x="666857" y="3998526"/>
            <a:ext cx="7002145" cy="594936"/>
            <a:chOff x="666857" y="1498114"/>
            <a:chExt cx="7002145" cy="594936"/>
          </a:xfrm>
        </p:grpSpPr>
        <p:sp>
          <p:nvSpPr>
            <p:cNvPr id="4401" name="Google Shape;4401;p6"/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/>
            </a:p>
          </p:txBody>
        </p:sp>
        <p:sp>
          <p:nvSpPr>
            <p:cNvPr id="4402" name="Google Shape;4402;p6"/>
            <p:cNvSpPr txBox="1"/>
            <p:nvPr/>
          </p:nvSpPr>
          <p:spPr>
            <a:xfrm>
              <a:off x="1234227" y="1631385"/>
              <a:ext cx="6434775" cy="461665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	30 dm = 3m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3" name="Google Shape;4403;p6"/>
          <p:cNvGrpSpPr/>
          <p:nvPr/>
        </p:nvGrpSpPr>
        <p:grpSpPr>
          <a:xfrm>
            <a:off x="2353056" y="4579253"/>
            <a:ext cx="9180576" cy="1508984"/>
            <a:chOff x="2353056" y="2078841"/>
            <a:chExt cx="9180576" cy="1508984"/>
          </a:xfrm>
        </p:grpSpPr>
        <p:sp>
          <p:nvSpPr>
            <p:cNvPr id="4404" name="Google Shape;4404;p6"/>
            <p:cNvSpPr txBox="1"/>
            <p:nvPr/>
          </p:nvSpPr>
          <p:spPr>
            <a:xfrm>
              <a:off x="2353056" y="2078841"/>
              <a:ext cx="9180576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	        50 cm =           dm;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6"/>
            <p:cNvSpPr/>
            <p:nvPr/>
          </p:nvSpPr>
          <p:spPr>
            <a:xfrm>
              <a:off x="3636235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06" name="Google Shape;4406;p6"/>
            <p:cNvSpPr/>
            <p:nvPr/>
          </p:nvSpPr>
          <p:spPr>
            <a:xfrm>
              <a:off x="3636235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07" name="Google Shape;4407;p6"/>
            <p:cNvSpPr/>
            <p:nvPr/>
          </p:nvSpPr>
          <p:spPr>
            <a:xfrm>
              <a:off x="7063442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4408" name="Google Shape;4408;p6"/>
            <p:cNvSpPr/>
            <p:nvPr/>
          </p:nvSpPr>
          <p:spPr>
            <a:xfrm>
              <a:off x="7063442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4409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4410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4411" name="Google Shape;4411;p6"/>
          <p:cNvSpPr txBox="1"/>
          <p:nvPr/>
        </p:nvSpPr>
        <p:spPr>
          <a:xfrm>
            <a:off x="678490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4412" name="Google Shape;4412;p6"/>
          <p:cNvSpPr txBox="1"/>
          <p:nvPr/>
        </p:nvSpPr>
        <p:spPr>
          <a:xfrm>
            <a:off x="6804574" y="303597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4413" name="Google Shape;4413;p6"/>
          <p:cNvSpPr txBox="1"/>
          <p:nvPr/>
        </p:nvSpPr>
        <p:spPr>
          <a:xfrm>
            <a:off x="9735997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4414" name="Google Shape;4414;p6"/>
          <p:cNvSpPr txBox="1"/>
          <p:nvPr/>
        </p:nvSpPr>
        <p:spPr>
          <a:xfrm>
            <a:off x="9726169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4415" name="Google Shape;4415;p6"/>
          <p:cNvSpPr txBox="1"/>
          <p:nvPr/>
        </p:nvSpPr>
        <p:spPr>
          <a:xfrm>
            <a:off x="3827959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416" name="Google Shape;4416;p6"/>
          <p:cNvSpPr txBox="1"/>
          <p:nvPr/>
        </p:nvSpPr>
        <p:spPr>
          <a:xfrm>
            <a:off x="3818131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417" name="Google Shape;4417;p6"/>
          <p:cNvSpPr txBox="1"/>
          <p:nvPr/>
        </p:nvSpPr>
        <p:spPr>
          <a:xfrm>
            <a:off x="7245430" y="477623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418" name="Google Shape;4418;p6"/>
          <p:cNvSpPr txBox="1"/>
          <p:nvPr/>
        </p:nvSpPr>
        <p:spPr>
          <a:xfrm>
            <a:off x="7235602" y="5533310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C50BC75-92CE-44AF-BCF2-70E4956AAF8A}"/>
              </a:ext>
            </a:extLst>
          </p:cNvPr>
          <p:cNvCxnSpPr>
            <a:cxnSpLocks/>
          </p:cNvCxnSpPr>
          <p:nvPr/>
        </p:nvCxnSpPr>
        <p:spPr>
          <a:xfrm>
            <a:off x="3459258" y="1091953"/>
            <a:ext cx="890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389</Words>
  <Application>Microsoft Office PowerPoint</Application>
  <PresentationFormat>Custom</PresentationFormat>
  <Paragraphs>110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Arial</vt:lpstr>
      <vt:lpstr>HP001 4H</vt:lpstr>
      <vt:lpstr>HP001 5 hàng</vt:lpstr>
      <vt:lpstr>等线</vt:lpstr>
      <vt:lpstr>HP001 4 hàng</vt:lpstr>
      <vt:lpstr>Times New Roman</vt:lpstr>
      <vt:lpstr>Calibri</vt:lpstr>
      <vt:lpstr>宋体</vt:lpstr>
      <vt:lpstr>方正黑体简体</vt:lpstr>
      <vt:lpstr>Arial-Rounded</vt:lpstr>
      <vt:lpstr>微软雅黑</vt:lpstr>
      <vt:lpstr>UTM Cookies</vt:lpstr>
      <vt:lpstr>Cookie</vt:lpstr>
      <vt:lpstr>字魂17号-萌趣果冻体</vt:lpstr>
      <vt:lpstr>Office Theme</vt:lpstr>
      <vt:lpstr>1_Office Theme</vt:lpstr>
      <vt:lpstr>2_Office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8</cp:revision>
  <dcterms:created xsi:type="dcterms:W3CDTF">2021-06-02T01:34:28Z</dcterms:created>
  <dcterms:modified xsi:type="dcterms:W3CDTF">2023-03-17T14:36:17Z</dcterms:modified>
</cp:coreProperties>
</file>