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0" r:id="rId3"/>
    <p:sldMasterId id="2147483704" r:id="rId4"/>
    <p:sldMasterId id="2147483716" r:id="rId5"/>
  </p:sldMasterIdLst>
  <p:notesMasterIdLst>
    <p:notesMasterId r:id="rId16"/>
  </p:notesMasterIdLst>
  <p:sldIdLst>
    <p:sldId id="284" r:id="rId6"/>
    <p:sldId id="2007577158" r:id="rId7"/>
    <p:sldId id="2007577159" r:id="rId8"/>
    <p:sldId id="2007577161" r:id="rId9"/>
    <p:sldId id="482" r:id="rId10"/>
    <p:sldId id="2007577163" r:id="rId11"/>
    <p:sldId id="2007577164" r:id="rId12"/>
    <p:sldId id="2007577165" r:id="rId13"/>
    <p:sldId id="2007577169"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9" d="100"/>
          <a:sy n="69"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87F95-9374-43E9-8396-4C160FDDD950}"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D9D42-2F67-431F-8A44-C087553DA52E}" type="slidenum">
              <a:rPr lang="en-US" smtClean="0"/>
              <a:t>‹#›</a:t>
            </a:fld>
            <a:endParaRPr lang="en-US"/>
          </a:p>
        </p:txBody>
      </p:sp>
    </p:spTree>
    <p:extLst>
      <p:ext uri="{BB962C8B-B14F-4D97-AF65-F5344CB8AC3E}">
        <p14:creationId xmlns:p14="http://schemas.microsoft.com/office/powerpoint/2010/main" val="351600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bởi</a:t>
            </a:r>
            <a:r>
              <a:rPr lang="en-US" dirty="0"/>
              <a:t>: </a:t>
            </a:r>
            <a:r>
              <a:rPr lang="en-US" dirty="0" err="1"/>
              <a:t>Hương</a:t>
            </a:r>
            <a:r>
              <a:rPr lang="en-US" dirty="0"/>
              <a:t> </a:t>
            </a:r>
            <a:r>
              <a:rPr lang="en-US" dirty="0" err="1"/>
              <a:t>Thảo</a:t>
            </a:r>
            <a:r>
              <a:rPr lang="en-US" dirty="0"/>
              <a:t>: tranthao121004@gmail.com</a:t>
            </a:r>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7063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411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bởi</a:t>
            </a:r>
            <a:r>
              <a:rPr lang="en-US" dirty="0"/>
              <a:t>: </a:t>
            </a:r>
            <a:r>
              <a:rPr lang="en-US" dirty="0" err="1"/>
              <a:t>Hương</a:t>
            </a:r>
            <a:r>
              <a:rPr lang="en-US" dirty="0"/>
              <a:t> </a:t>
            </a:r>
            <a:r>
              <a:rPr lang="en-US" dirty="0" err="1"/>
              <a:t>Thảo</a:t>
            </a:r>
            <a:r>
              <a:rPr lang="en-US" dirty="0"/>
              <a:t>: tranthao121004@gmail.com</a:t>
            </a:r>
          </a:p>
        </p:txBody>
      </p:sp>
      <p:sp>
        <p:nvSpPr>
          <p:cNvPr id="4" name="Slide Number Placeholder 3"/>
          <p:cNvSpPr>
            <a:spLocks noGrp="1"/>
          </p:cNvSpPr>
          <p:nvPr>
            <p:ph type="sldNum" sz="quarter" idx="5"/>
          </p:nvPr>
        </p:nvSpPr>
        <p:spPr/>
        <p:txBody>
          <a:bodyPr/>
          <a:lstStyle/>
          <a:p>
            <a:fld id="{533D9D42-2F67-431F-8A44-C087553DA52E}" type="slidenum">
              <a:rPr lang="en-US" smtClean="0"/>
              <a:t>4</a:t>
            </a:fld>
            <a:endParaRPr lang="en-US"/>
          </a:p>
        </p:txBody>
      </p:sp>
    </p:spTree>
    <p:extLst>
      <p:ext uri="{BB962C8B-B14F-4D97-AF65-F5344CB8AC3E}">
        <p14:creationId xmlns:p14="http://schemas.microsoft.com/office/powerpoint/2010/main" val="237671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47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bởi</a:t>
            </a:r>
            <a:r>
              <a:rPr lang="en-US" dirty="0"/>
              <a:t>: </a:t>
            </a:r>
            <a:r>
              <a:rPr lang="en-US" dirty="0" err="1"/>
              <a:t>Hương</a:t>
            </a:r>
            <a:r>
              <a:rPr lang="en-US" dirty="0"/>
              <a:t> </a:t>
            </a:r>
            <a:r>
              <a:rPr lang="en-US" dirty="0" err="1"/>
              <a:t>Thảo</a:t>
            </a:r>
            <a:r>
              <a:rPr lang="en-US"/>
              <a:t>: tranthao121004@gmail.com</a:t>
            </a:r>
          </a:p>
        </p:txBody>
      </p:sp>
      <p:sp>
        <p:nvSpPr>
          <p:cNvPr id="4" name="Slide Number Placeholder 3"/>
          <p:cNvSpPr>
            <a:spLocks noGrp="1"/>
          </p:cNvSpPr>
          <p:nvPr>
            <p:ph type="sldNum" sz="quarter" idx="5"/>
          </p:nvPr>
        </p:nvSpPr>
        <p:spPr/>
        <p:txBody>
          <a:bodyPr/>
          <a:lstStyle/>
          <a:p>
            <a:fld id="{533D9D42-2F67-431F-8A44-C087553DA52E}" type="slidenum">
              <a:rPr lang="en-US" smtClean="0"/>
              <a:t>8</a:t>
            </a:fld>
            <a:endParaRPr lang="en-US"/>
          </a:p>
        </p:txBody>
      </p:sp>
    </p:spTree>
    <p:extLst>
      <p:ext uri="{BB962C8B-B14F-4D97-AF65-F5344CB8AC3E}">
        <p14:creationId xmlns:p14="http://schemas.microsoft.com/office/powerpoint/2010/main" val="33602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15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686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1445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4212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6737194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4743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63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27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3/25/2024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87997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1436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71620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217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3338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75650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06306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2180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36410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404492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72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9134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1297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79652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85906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878952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4481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55783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83787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9271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7411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70063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96407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6363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18815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2833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3386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3/25/2024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306768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3/25/2024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145850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0803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0025802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127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4804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8599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655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8847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5.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255541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63268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2024/3/25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95924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72828859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21444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2877"/>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21: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Ôn</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tập</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giữa</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học</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kì</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2</a:t>
            </a: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59" y="1442085"/>
            <a:ext cx="6476022" cy="2933277"/>
            <a:chOff x="2118480" y="1316166"/>
            <a:chExt cx="1711684" cy="2200066"/>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180553" y="1600229"/>
              <a:ext cx="1649611" cy="1916003"/>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30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8000" b="1" i="0" u="none" strike="noStrike" kern="1200" cap="none" spc="30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8000" b="1" i="0" u="none" strike="noStrike" kern="1200" cap="none" spc="30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9 </a:t>
              </a:r>
              <a:r>
                <a:rPr kumimoji="0" lang="en-US" altLang="zh-CN" sz="8000" b="1" i="0" u="none" strike="noStrike" kern="1200" cap="none" spc="300" normalizeH="0" baseline="0" noProof="0" smtClean="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+ 10 </a:t>
              </a:r>
              <a:r>
                <a:rPr kumimoji="0" lang="en-US" altLang="zh-CN" sz="8000" b="1" i="0" u="none" strike="noStrike" kern="1200" cap="none" spc="30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endParaRPr kumimoji="0" lang="zh-CN" altLang="en-US" sz="8000" b="1" i="0" u="none" strike="noStrike" kern="1200" cap="none" spc="30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31088042"/>
      </p:ext>
    </p:extLst>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Khởi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động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38500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7AAEE06D-07EE-416A-8595-926491B1E63A}"/>
              </a:ext>
            </a:extLst>
          </p:cNvPr>
          <p:cNvPicPr>
            <a:picLocks noChangeAspect="1"/>
          </p:cNvPicPr>
          <p:nvPr/>
        </p:nvPicPr>
        <p:blipFill>
          <a:blip r:embed="rId3"/>
          <a:stretch>
            <a:fillRect/>
          </a:stretch>
        </p:blipFill>
        <p:spPr>
          <a:xfrm>
            <a:off x="8814390" y="4972636"/>
            <a:ext cx="3405355" cy="1719015"/>
          </a:xfrm>
          <a:prstGeom prst="rect">
            <a:avLst/>
          </a:prstGeom>
        </p:spPr>
      </p:pic>
      <p:sp>
        <p:nvSpPr>
          <p:cNvPr id="11" name="TextBox 10">
            <a:extLst>
              <a:ext uri="{FF2B5EF4-FFF2-40B4-BE49-F238E27FC236}">
                <a16:creationId xmlns:a16="http://schemas.microsoft.com/office/drawing/2014/main" id="{9ADF9729-6630-4F6C-82D3-50FEFD96E37F}"/>
              </a:ext>
            </a:extLst>
          </p:cNvPr>
          <p:cNvSpPr txBox="1"/>
          <p:nvPr/>
        </p:nvSpPr>
        <p:spPr>
          <a:xfrm>
            <a:off x="349956" y="843178"/>
            <a:ext cx="1122115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 trắng và mây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 bầu trời cao rộng, mây đen và mây trắng 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 rong ruổi theo gió. Mây trắng xốp, nhẹ, bồng bềnh như một chiếc gối bông xinh xắn. Mây đen vóc dóng nặng nề, đang sà xuống thấp.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 mây đen bay thấp, mây trắng rủ: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mình bay lên cao đi! Bay cao thú vị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bay lên đi! - Mây đen nói - Tôi còn phải mưa xuống, ruộng đồng đang khô cạn vì hạn hán, muôn loài đang mong chờ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 trắng ngạc nhiên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mưa ư? Anh không sợ tan biến hết hình hài 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 rồi mây trắng bay vút lên. Nó bị gió cuốn tan biến vào không trung.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 đen sà xuống thấp rồi hóa thành mưa rơi xuống ruộng đồng, cây cỏ,... Con người và vạn vật reo hò đón mưa. Mưa tạnh, nắng lên rực rỡ. Nước ở ruộng đồng bốc hơi, bay lên, rồi lại kết lại thành những đám mây đen. Những đóm mây đen hoá thành mưa rơi xuống... Cứ như thế, mây đen tồn tại mãi mãi.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pic>
        <p:nvPicPr>
          <p:cNvPr id="29" name="18">
            <a:extLst>
              <a:ext uri="{FF2B5EF4-FFF2-40B4-BE49-F238E27FC236}">
                <a16:creationId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id="{C427ADA6-213D-424A-8265-DDE2F08EB70B}"/>
              </a:ext>
            </a:extLst>
          </p:cNvPr>
          <p:cNvSpPr txBox="1"/>
          <p:nvPr/>
        </p:nvSpPr>
        <p:spPr>
          <a:xfrm>
            <a:off x="4073966" y="2524939"/>
            <a:ext cx="5841214" cy="1107947"/>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Trả</a:t>
            </a:r>
            <a:r>
              <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lời</a:t>
            </a:r>
            <a:r>
              <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câu</a:t>
            </a:r>
            <a:r>
              <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hỏi</a:t>
            </a:r>
            <a:endPar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70885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AACB-980D-4062-AF57-325567F04B7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3E3E0A05-CFEF-4131-B913-A5504D179D78}"/>
              </a:ext>
            </a:extLst>
          </p:cNvPr>
          <p:cNvSpPr txBox="1"/>
          <p:nvPr/>
        </p:nvSpPr>
        <p:spPr>
          <a:xfrm>
            <a:off x="185202" y="365125"/>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 Trong câu chuyện, những sự vật nào được coi như con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 đen và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nắng và gió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bầu trời và ruộng đồng</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896ECC0E-8705-4FEA-B984-03C3BD7F7586}"/>
              </a:ext>
            </a:extLst>
          </p:cNvPr>
          <p:cNvSpPr txBox="1"/>
          <p:nvPr/>
        </p:nvSpPr>
        <p:spPr>
          <a:xfrm>
            <a:off x="268329" y="2847132"/>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 Mây trắng rủ mây đen đi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□rong ruổi theo gió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□bay lên cao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□sà xuống thấp</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61232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animClr clrSpc="rgb" dir="cw">
                                      <p:cBhvr>
                                        <p:cTn id="7" dur="500" fill="hold"/>
                                        <p:tgtEl>
                                          <p:spTgt spid="4">
                                            <p:txEl>
                                              <p:pRg st="1" end="1"/>
                                            </p:txEl>
                                          </p:spTgt>
                                        </p:tgtEl>
                                        <p:attrNameLst>
                                          <p:attrName>fillcolor</p:attrName>
                                        </p:attrNameLst>
                                      </p:cBhvr>
                                      <p:to>
                                        <a:srgbClr val="FF0000"/>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rgbClr val="E82033"/>
                                      </p:to>
                                    </p:animClr>
                                    <p:animClr clrSpc="rgb" dir="cw">
                                      <p:cBhvr>
                                        <p:cTn id="14" dur="500" fill="hold"/>
                                        <p:tgtEl>
                                          <p:spTgt spid="5">
                                            <p:txEl>
                                              <p:pRg st="2" end="2"/>
                                            </p:txEl>
                                          </p:spTgt>
                                        </p:tgtEl>
                                        <p:attrNameLst>
                                          <p:attrName>fillcolor</p:attrName>
                                        </p:attrNameLst>
                                      </p:cBhvr>
                                      <p:to>
                                        <a:srgbClr val="E82033"/>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3E0A05-CFEF-4131-B913-A5504D179D78}"/>
              </a:ext>
            </a:extLst>
          </p:cNvPr>
          <p:cNvSpPr txBox="1"/>
          <p:nvPr/>
        </p:nvSpPr>
        <p:spPr>
          <a:xfrm>
            <a:off x="365824" y="542896"/>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sao mây đen không theo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mây đen thích ngắm cảnh ruộng đồng cây cỏ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hạn hán, mây đen muốn làm mưa giúp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mây đen sợ gió thổi làm tan biến mất hình hài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896ECC0E-8705-4FEA-B984-03C3BD7F7586}"/>
              </a:ext>
            </a:extLst>
          </p:cNvPr>
          <p:cNvSpPr txBox="1"/>
          <p:nvPr/>
        </p:nvSpPr>
        <p:spPr>
          <a:xfrm>
            <a:off x="365824" y="3225994"/>
            <a:ext cx="106182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 Câu nào cho thấy mây đen đem lại niềm vui cho</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người và vạn vật?</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3269271C-C1DC-401B-8F23-85FD6A7225DB}"/>
              </a:ext>
            </a:extLst>
          </p:cNvPr>
          <p:cNvSpPr txBox="1"/>
          <p:nvPr/>
        </p:nvSpPr>
        <p:spPr>
          <a:xfrm>
            <a:off x="1099602" y="4615412"/>
            <a:ext cx="1061826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Mây đen sà xuống thấp rồi lại hóa thành mưa rơi xuống ruộng đồng, cây cỏ....Con người và vạn vật reo hò đón mưa.</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78909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animClr clrSpc="rgb" dir="cw">
                                      <p:cBhvr>
                                        <p:cTn id="7" dur="500" fill="hold"/>
                                        <p:tgtEl>
                                          <p:spTgt spid="4">
                                            <p:txEl>
                                              <p:pRg st="2" end="2"/>
                                            </p:txEl>
                                          </p:spTgt>
                                        </p:tgtEl>
                                        <p:attrNameLst>
                                          <p:attrName>fillcolor</p:attrName>
                                        </p:attrNameLst>
                                      </p:cBhvr>
                                      <p:to>
                                        <a:srgbClr val="FF0000"/>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3E0A05-CFEF-4131-B913-A5504D179D78}"/>
              </a:ext>
            </a:extLst>
          </p:cNvPr>
          <p:cNvSpPr txBox="1"/>
          <p:nvPr/>
        </p:nvSpPr>
        <p:spPr>
          <a:xfrm>
            <a:off x="338666" y="384851"/>
            <a:ext cx="126804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 Tìm các từ chỉ đặc điểm trong câu dưới đây: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Đám mây xốp, nhẹ trông như một chiếc gối bông xinh xắn.</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3269271C-C1DC-401B-8F23-85FD6A7225DB}"/>
              </a:ext>
            </a:extLst>
          </p:cNvPr>
          <p:cNvSpPr txBox="1"/>
          <p:nvPr/>
        </p:nvSpPr>
        <p:spPr>
          <a:xfrm>
            <a:off x="338666" y="1699946"/>
            <a:ext cx="111421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chỉ đặc điểm trong câu: xốp, nhẹ, gối bông xinh xắn.</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CF0C47C-2351-4A9D-A85B-6E362758E958}"/>
              </a:ext>
            </a:extLst>
          </p:cNvPr>
          <p:cNvSpPr txBox="1"/>
          <p:nvPr/>
        </p:nvSpPr>
        <p:spPr>
          <a:xfrm>
            <a:off x="259644" y="3015041"/>
            <a:ext cx="127594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 Đặt dấu phẩy vào chỗ nào trong câu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 bầu trời cao rộng, mây đen mây trắng đang rong ruổi theo gió.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B756B2B8-A811-4BF6-A3C2-FB0E6259ADC2}"/>
              </a:ext>
            </a:extLst>
          </p:cNvPr>
          <p:cNvSpPr txBox="1"/>
          <p:nvPr/>
        </p:nvSpPr>
        <p:spPr>
          <a:xfrm>
            <a:off x="524933" y="4884133"/>
            <a:ext cx="111421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 bầu trời cao rộng, mây đen, mây trắng đang rong ruổi theo gió.</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96123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f7-zpcloud.zdn.vn/2480118556482791075/986aab40a0e56fbb36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37"/>
            <a:ext cx="12192000" cy="675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89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541</Words>
  <Application>Microsoft Office PowerPoint</Application>
  <PresentationFormat>Widescreen</PresentationFormat>
  <Paragraphs>48</Paragraphs>
  <Slides>10</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10</vt:i4>
      </vt:variant>
    </vt:vector>
  </HeadingPairs>
  <TitlesOfParts>
    <vt:vector size="26" baseType="lpstr">
      <vt:lpstr>微软雅黑</vt:lpstr>
      <vt:lpstr>微软雅黑</vt:lpstr>
      <vt:lpstr>SimSun</vt:lpstr>
      <vt:lpstr>Arial</vt:lpstr>
      <vt:lpstr>Arial-Rounded</vt:lpstr>
      <vt:lpstr>Calibri</vt:lpstr>
      <vt:lpstr>Calibri Light</vt:lpstr>
      <vt:lpstr>等线</vt:lpstr>
      <vt:lpstr>黑体</vt:lpstr>
      <vt:lpstr>Times New Roman</vt:lpstr>
      <vt:lpstr>字魂36号-正文宋楷</vt:lpstr>
      <vt:lpstr>2_Office Theme</vt:lpstr>
      <vt:lpstr>包图主题2</vt:lpstr>
      <vt:lpstr>1_Office 主题​​</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Techsi.vn</cp:lastModifiedBy>
  <cp:revision>8</cp:revision>
  <dcterms:created xsi:type="dcterms:W3CDTF">2021-07-04T15:10:39Z</dcterms:created>
  <dcterms:modified xsi:type="dcterms:W3CDTF">2024-03-25T05:03:28Z</dcterms:modified>
</cp:coreProperties>
</file>