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ink/ink1.xml" ContentType="application/inkml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316" r:id="rId2"/>
    <p:sldId id="259" r:id="rId3"/>
    <p:sldId id="340" r:id="rId4"/>
    <p:sldId id="342" r:id="rId5"/>
    <p:sldId id="267" r:id="rId6"/>
    <p:sldId id="345" r:id="rId7"/>
    <p:sldId id="346" r:id="rId8"/>
    <p:sldId id="343" r:id="rId9"/>
    <p:sldId id="265" r:id="rId10"/>
  </p:sldIdLst>
  <p:sldSz cx="12192000" cy="6858000"/>
  <p:notesSz cx="6858000" cy="9144000"/>
  <p:embeddedFontLst>
    <p:embeddedFont>
      <p:font typeface="#9Slide07 SVNAppleberry" panose="0204060305050602020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微软雅黑" panose="020B0503020204020204" pitchFamily="34" charset="-122"/>
      <p:regular r:id="rId17"/>
      <p:bold r:id="rId18"/>
    </p:embeddedFont>
    <p:embeddedFont>
      <p:font typeface="#9Slide07 SVNAdam Gorry" panose="02040603050506020204" charset="0"/>
      <p:regular r:id="rId19"/>
    </p:embeddedFont>
    <p:embeddedFont>
      <p:font typeface="HP001 4 hàng" panose="020B0603050302020204" pitchFamily="34" charset="0"/>
      <p:regular r:id="rId20"/>
      <p:bold r:id="rId21"/>
    </p:embeddedFont>
    <p:embeddedFont>
      <p:font typeface="#9Slide07 Pattaya" panose="020B0604020202020204" charset="-34"/>
      <p:regular r:id="rId22"/>
    </p:embeddedFont>
    <p:embeddedFont>
      <p:font typeface="宋体" panose="02010600030101010101" pitchFamily="2" charset="-122"/>
      <p:regular r:id="rId23"/>
    </p:embeddedFont>
    <p:embeddedFont>
      <p:font typeface="Arial-Rounded" panose="020B0500000000000000" charset="0"/>
      <p:regular r:id="rId24"/>
    </p:embeddedFont>
  </p:embeddedFontLst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FFCC00"/>
    <a:srgbClr val="0E593B"/>
    <a:srgbClr val="12744C"/>
    <a:srgbClr val="FED839"/>
    <a:srgbClr val="000066"/>
    <a:srgbClr val="FFCCFF"/>
    <a:srgbClr val="FF99FF"/>
    <a:srgbClr val="FF0066"/>
    <a:srgbClr val="C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280" autoAdjust="0"/>
  </p:normalViewPr>
  <p:slideViewPr>
    <p:cSldViewPr snapToGrid="0">
      <p:cViewPr varScale="1">
        <p:scale>
          <a:sx n="67" d="100"/>
          <a:sy n="67" d="100"/>
        </p:scale>
        <p:origin x="82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2-03-24T02:06:20.6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19794 4762,'0'0,"-25"0,25 0,-24 0,-1-24,25 24,-25 0,25-25,-25 0,0 25,25-25,-24 25,24-49,-25 49,0-25,0 0,25 0,0 25,-25-25,25 25,-25-24,1-1,24 25,-25 0,25-25,-25 25,0 0,25 0,-25-25,1 25,-1 0,25-25,-50 1,1 24,24 0,-25-25,25 25,1 0,-26-25,25 25,0 0,1 0,-51-25,1 25,49 0,0 0,-99-49,75 49,-26-25,25 25,50 0,-49 0,24 0,-25 0,1 0,-1 0,25 0,-24 0,-1 0,1 0,24 0,0 0,-25 0,26 0,-1 0,-25 0,50 0,-25 0,25 0,-24 0,24 0,-50 0,50 0,-25 0,25 0,-25 25,1-25,24 24,-25 1,0-25,0 25,25 0,-25 0,1-1,-1 1,0 0,0 0,0 0,25 24,-25-24,1 0,24-25,-50 74,25-74,25 25,-25 25,1-50,24 24,0 1,-25 25,0-25,25 0,0 49,-25-49,25 0,0-25,-25 49,25-24,0 25,0-26,0 1,-24 25,24-25,0-1,0-24,0 25,0-25,-25 50,25-25,0-1,0 26,-25-25,25 0,0-25,0 49,0-49,0 25,0 25,0-26,0 1,0 0,0 0,0 0,0 24,0-24,0 0,0 0,0-25,0 49,0 1,0-25,0 0,0-1,0-24,0 25,0 0,0-25,0 25,0 0,0-25,0 24,0 26,0-25,0-25,0 25,0-1,0 1,0 0,0 25,0-26,25 1,-25-25,0 25,0-25,25 50,-1-50,-24 24,0 1,25 0,-25 0,25-25,0 49,-25-49,25 50,-25-50,24 25,1 0,-25-1,0 1,25 0,0 0,-25 0,25 0,24-1,-49 1,25-25,-25 25,25 0,0 0,0-25,-1 24,-24-24,25 50,0-50,0 25,0-25,-25 25,24-1,1-24,0 25,0-25,0 25,-1 0,1-25,25 49,-25-24,24-25,-24 25,0 0,24 0,-24-1,25-24,-25 25,24 0,-24 0,0-25,24 25,-24-1,25-24,-1 25,-24 0,25 0,-25-25,-25 0,49 0,-49 0,25 0,-25 0,50 0,-50 25,25-25,-1 0,1 0,0 0,0 0,0 0,-1 0,1 0,25 0,-25 0,24 0,1 0,24 0,-49 0,25 0,-1 0,1 0,99 0,-75 0,-24 0,-1 0,1 0,0 0,24 0,-24 0,49 0,-50 0,-49 0,25 0,-25 0,25 0,0 0,24-50,-24 25,0 0,25 1,-26-1,26 0,-25 0,0 0,-1 1,1-1,25 0,-25 0,-1 0,1 25,0-24,-25-1,25 0,0 25,-25-50,24 50,-24-49,25 24,-25 0,25 0,-25 25,0-49,25-1,0 25,0-24,-25-1,0 50,24-50,-24 26,0 24,25-50,-25 50,0-25,0 25,0-49,0 49,0-25,0-25,0 25,0 1,0-1,0 0,0 0,0 0,0 1,0-26,0-74,0 99,0 0,0 1,0 24,0-25,0-25,0 1,0 24,0 25,-25-50,1 1,24 24,0 0,0 0,-25 0,25 0,0 25,-25-49,25 24,0 25,-25-50,25 50,0-49,-25 49,25-25,-25 0,25 0,-49-24,24 24,0 0,0 0,25 1,-49-26,49 25,-50 0,50 25,-25-49,25 49,-24-50,24 50,-50-49,50 49,-25-50,0 25,1 0,24 25,0-24,-25-1,25 25,-25-25,25 25,-25-25,25 0,0 25,-25-24,25 24,-24-25,24 25,0-25,-25 0,0 25,25-25,-25 25,25-25,0 25,-25-24,25-1,-24 25,-1-25,25 25,-50-25,50 0,-25 25,25 0,-49 0,49-24,-25 24,0 0,0-25,1 0</inkml:trace>
  <inkml:trace contextRef="#ctx0" brushRef="#br0" timeOffset="1899.4141">19621 8533,'-25'0,"0"-50,-50 1,26-1,24 50,-25-25,50 0,-49 1,24-1,-25 25,26-25,-51 0,26 25,49 0,-75-49,26 49,24 0,0-25,25 25,-50-25,-24 25,24-25,26 25,-1 0,0 0,-49-25,74 25,-25 0,25 0,-25 0,0 0,0 0,25 0,-25 0,1 0,-1 0,25 0,-50 0,25 0,1 0,-26 0,25 0,-24 25,-249 74,248-74,1 0,-26-25,26 50,-1-26,-24 26,24-25,0 0,1 24,-26-49,51 50,-26-25,-24 24,24 1,0-25,1 24,24-24,-49 25,49-26,-25 26,1-25,24 0,-25 49,25-49,1 25,-1 24,0-24,0 24,0-49,25 24,-24 26,24-26,-25 1,25 0,-25-1,25 26,0-26,0 1,0-1,0 1,0 24,0-24,0 0,0 24,0 1,0 148,0-149,0-24,0-1,0 1,0 0,0-1,0 26,0-51,0 1,0 0,25 0,-25 0,0-1,49 26,-49 0,25-1,25-24,-50 50,49-26,-24 1,0-1,25 1,-26-25,1 24,25 1,-25 0,24-26,-24 1,25 25,-26-25,76-1,-76 1,51-25,-26 25,1 0,-25 0,74-25,25 0,-74 0,-1 0,1 0,24 0,1 0,-26 0,1 0,74 0,-74 0,24 0,-24 0,-26 0,1 0,25 0,-25 0,-1 0,1 0,0 0,25 0,-1-25,1 0,24-25,-24 26,0-26,-1 25,26-24,-26-1,26 0,24 1,-50 24,26-25,49 26,-50-1,1 0,-1-25,1 50,-26-24,1-1,24 0,-49 0,0 0,0 0,-1 1,-24-1,25-25,-25 25,25 1,-25-26,25 25,0-24,-1-26,-24 26,25-1,0 0,0-24,0 0,-1 24,1 0,-25 1,25-1,0 1,-25-1,49-49,-49 49,25-24,-25 24,0 0,0-24,0-25,0 49,0-24,0 24,0-24,0-1,0 26,0-26,0 26,0-1,0 25,-25-24,25 24,0-25,0 50,-49-49,49 24,-50-25,50 50,-74-99,24 74,25 0,-24-24,24 24</inkml:trace>
  <inkml:trace contextRef="#ctx0" brushRef="#br0" timeOffset="3949.2188">19546 11757,'0'0,"-25"0,0 0,1 0,-26 0,0 0,1 0,-1 0,1 0,-26 0,-24 0,25 0,-1 0,-24 0,0 0,0 0,-1 0,26 0,-50 0,49 0,1 0,0 0,-1 0,1 0,24 0,-24 0,24 0,-24 25,49-25,-25 25,1 0,-26-25,50 25,-24-1,24 1,0-25,-24 25,-1 0,25-25,-24 0,49 25,-50-1,50 51,-50-26,26 1,-26 0,25 24,-24-24,-26 24,26 50,-1 0,0-49,1 49,-1-50,1 50,-1-50,25 26,0-51,1 1,-1 0,0 24,25-24,-25-26,0 26,25 0,-25-26,25 26,0-25,0 0,0 24,0-24,0 0,0 0,0 24,0-24,0 0,0 24,0-24,0 50,0-1,0-24,0-26,0 26,25 25,0-26,0-24,-25 49,25-24,24 0,-24-1,25 1,-25-25,-1 24,26-24,-25 25,24-26,1 1,0 0,24 0,-24 24,-1-24,26 25,-26-25,1-1,24 26,50 24,-74-49,24 0,26 25,-26-1,0-24,1 25,-26-25,1 24,24-24,50 0,-49 0,-26-1,51-24,-26 25,0 0,-24 0,49 0,25-25,-49 0,-1 0,1 0,24 0,-25 0,1 0,-1 0,25 0,25 0,-49 0,-1 0,1 0,-1-25,75 0,-100-25,1 26,0-1,-26 0,1 0,25 25,-25-25,-1-24,-24 24,25 0,0-24,-25-1,25 0,0 25,-1 1,1-51,0 50,0-24,24 24,-49-25,50-24,-25 24,0 26,-1-26,1 0,0 1,25-1,-50 1,25 24,-1-25,-24 1,25 24,0-25,0 1,-25-1,0 0,25 1,-25 24,24-25,1-24,-25 49,0-25,0 1,0-26,25 26,0-1,-25 1,0-1,0 25,0-24,0-1,0 0,0-24,0 0,0 24,0 50,-25-50,25 26,-25-26,25 25,-25-25,25 50,-49-99,-1 50,25-1,-24-24,24 74,-25-50,50 25,-49-24,24 49,-25-75,50 75,-74-49,74 24,-50-25,25 50,-24-49,49 24,-50 0,50 0,-49-24,24 24,-25 0,25 25,-24-50,49 50,-50-49,25 49,1-50,-1 50,-25-25,50 25,-25-25,25 25,-49 0,24 0,0 0,-24 0,-1 0,0 0,26 0,-26 0</inkml:trace>
  <inkml:trace contextRef="#ctx0" brushRef="#br0" timeOffset="82349.6094">8409 7937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88DE49-A886-4FD8-AB29-97412748D8B2}" type="datetimeFigureOut">
              <a:rPr lang="zh-CN" altLang="en-US" smtClean="0"/>
              <a:t>2024/3/25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E287B-AD14-4307-A460-26BCD6B518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8400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B226D-59AF-4429-9CC7-E02CB10CE9F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7176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E287B-AD14-4307-A460-26BCD6B5185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1439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E287B-AD14-4307-A460-26BCD6B5185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5228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E287B-AD14-4307-A460-26BCD6B5185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5398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  <p:transition spd="slow" advTm="3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2024/3/25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  <p:transition spd="slow" advTm="3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  <p:transition spd="slow" advTm="3000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  <p:transition spd="slow" advTm="3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rgbClr val="C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313899"/>
            <a:ext cx="12192000" cy="6250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313899"/>
            <a:ext cx="12192000" cy="395785"/>
          </a:xfrm>
          <a:prstGeom prst="rect">
            <a:avLst/>
          </a:prstGeom>
          <a:solidFill>
            <a:srgbClr val="0E5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709683"/>
            <a:ext cx="12192000" cy="150125"/>
          </a:xfrm>
          <a:prstGeom prst="rect">
            <a:avLst/>
          </a:prstGeom>
          <a:solidFill>
            <a:srgbClr val="FED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0" y="6093726"/>
            <a:ext cx="12192000" cy="395785"/>
          </a:xfrm>
          <a:prstGeom prst="rect">
            <a:avLst/>
          </a:prstGeom>
          <a:solidFill>
            <a:srgbClr val="0E5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0" y="6489510"/>
            <a:ext cx="12192000" cy="150125"/>
          </a:xfrm>
          <a:prstGeom prst="rect">
            <a:avLst/>
          </a:prstGeom>
          <a:solidFill>
            <a:srgbClr val="FED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81"/>
          <a:stretch/>
        </p:blipFill>
        <p:spPr>
          <a:xfrm>
            <a:off x="0" y="3121925"/>
            <a:ext cx="5636526" cy="373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  <p:transition spd="slow" advTm="3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rgbClr val="C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313899"/>
            <a:ext cx="12192000" cy="6250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313899"/>
            <a:ext cx="12192000" cy="395785"/>
          </a:xfrm>
          <a:prstGeom prst="rect">
            <a:avLst/>
          </a:prstGeom>
          <a:solidFill>
            <a:srgbClr val="0E5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709683"/>
            <a:ext cx="12192000" cy="150125"/>
          </a:xfrm>
          <a:prstGeom prst="rect">
            <a:avLst/>
          </a:prstGeom>
          <a:solidFill>
            <a:srgbClr val="FED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0" y="6093726"/>
            <a:ext cx="12192000" cy="395785"/>
          </a:xfrm>
          <a:prstGeom prst="rect">
            <a:avLst/>
          </a:prstGeom>
          <a:solidFill>
            <a:srgbClr val="0E5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0" y="6489510"/>
            <a:ext cx="12192000" cy="150125"/>
          </a:xfrm>
          <a:prstGeom prst="rect">
            <a:avLst/>
          </a:prstGeom>
          <a:solidFill>
            <a:srgbClr val="FED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  <p:transition spd="slow" advTm="3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bg>
      <p:bgPr>
        <a:solidFill>
          <a:srgbClr val="C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313899"/>
            <a:ext cx="12192000" cy="6250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313899"/>
            <a:ext cx="12192000" cy="395785"/>
          </a:xfrm>
          <a:prstGeom prst="rect">
            <a:avLst/>
          </a:prstGeom>
          <a:solidFill>
            <a:srgbClr val="0E5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0" y="709683"/>
            <a:ext cx="12192000" cy="150125"/>
          </a:xfrm>
          <a:prstGeom prst="rect">
            <a:avLst/>
          </a:prstGeom>
          <a:solidFill>
            <a:srgbClr val="FED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0" y="6093726"/>
            <a:ext cx="12192000" cy="395785"/>
          </a:xfrm>
          <a:prstGeom prst="rect">
            <a:avLst/>
          </a:prstGeom>
          <a:solidFill>
            <a:srgbClr val="0E5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0" y="6489510"/>
            <a:ext cx="12192000" cy="150125"/>
          </a:xfrm>
          <a:prstGeom prst="rect">
            <a:avLst/>
          </a:prstGeom>
          <a:solidFill>
            <a:srgbClr val="FED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81"/>
          <a:stretch/>
        </p:blipFill>
        <p:spPr>
          <a:xfrm>
            <a:off x="0" y="3121925"/>
            <a:ext cx="5636526" cy="373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  <p:transition spd="slow" advTm="3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bg>
      <p:bgPr>
        <a:solidFill>
          <a:srgbClr val="C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313899"/>
            <a:ext cx="12192000" cy="6250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313899"/>
            <a:ext cx="12192000" cy="395785"/>
          </a:xfrm>
          <a:prstGeom prst="rect">
            <a:avLst/>
          </a:prstGeom>
          <a:solidFill>
            <a:srgbClr val="0E5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0" y="709683"/>
            <a:ext cx="12192000" cy="150125"/>
          </a:xfrm>
          <a:prstGeom prst="rect">
            <a:avLst/>
          </a:prstGeom>
          <a:solidFill>
            <a:srgbClr val="FED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0" y="6093726"/>
            <a:ext cx="12192000" cy="395785"/>
          </a:xfrm>
          <a:prstGeom prst="rect">
            <a:avLst/>
          </a:prstGeom>
          <a:solidFill>
            <a:srgbClr val="0E5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0" y="6489510"/>
            <a:ext cx="12192000" cy="150125"/>
          </a:xfrm>
          <a:prstGeom prst="rect">
            <a:avLst/>
          </a:prstGeom>
          <a:solidFill>
            <a:srgbClr val="FED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81"/>
          <a:stretch/>
        </p:blipFill>
        <p:spPr>
          <a:xfrm>
            <a:off x="0" y="3121925"/>
            <a:ext cx="5636526" cy="373607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5914600-74DB-45CA-A8D3-3280044E1F75}"/>
              </a:ext>
            </a:extLst>
          </p:cNvPr>
          <p:cNvSpPr txBox="1"/>
          <p:nvPr userDrawn="1"/>
        </p:nvSpPr>
        <p:spPr>
          <a:xfrm>
            <a:off x="11278829" y="5979538"/>
            <a:ext cx="12382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6">
                    <a:lumMod val="60000"/>
                    <a:lumOff val="40000"/>
                  </a:schemeClr>
                </a:solidFill>
                <a:latin typeface="#9Slide07 SVNAppleberry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965926396"/>
      </p:ext>
    </p:extLst>
  </p:cSld>
  <p:clrMapOvr>
    <a:masterClrMapping/>
  </p:clrMapOvr>
  <p:transition spd="slow" advTm="3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2024/3/25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  <p:transition spd="slow" advTm="3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2024/3/25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  <p:transition spd="slow" advTm="3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2024/3/25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  <p:transition spd="slow" advTm="3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2024/3/25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  <p:transition spd="slow" advTm="3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97B463F5-5F31-4682-9765-AE2ABB0339C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16800" y="-12661900"/>
            <a:ext cx="1881378" cy="1625303"/>
          </a:xfrm>
          <a:prstGeom prst="rect">
            <a:avLst/>
          </a:prstGeom>
        </p:spPr>
      </p:pic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C177938C-CB0D-4417-8832-673A6DF44C5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0" y="-12661900"/>
            <a:ext cx="1881378" cy="1625303"/>
          </a:xfrm>
          <a:prstGeom prst="rect">
            <a:avLst/>
          </a:prstGeom>
        </p:spPr>
      </p:pic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B603A903-C942-4A0A-AD3D-79907D4EB59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16800" y="19138900"/>
            <a:ext cx="1881378" cy="1625303"/>
          </a:xfrm>
          <a:prstGeom prst="rect">
            <a:avLst/>
          </a:prstGeom>
        </p:spPr>
      </p:pic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FA94AC18-385A-4EEF-8739-DC246779601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0" y="19138900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slow" advTm="3000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13" Type="http://schemas.openxmlformats.org/officeDocument/2006/relationships/customXml" Target="../ink/ink1.xml"/><Relationship Id="rId18" Type="http://schemas.openxmlformats.org/officeDocument/2006/relationships/image" Target="../media/image12.wmf"/><Relationship Id="rId3" Type="http://schemas.openxmlformats.org/officeDocument/2006/relationships/control" Target="../activeX/activeX2.xml"/><Relationship Id="rId7" Type="http://schemas.openxmlformats.org/officeDocument/2006/relationships/control" Target="../activeX/activeX6.xml"/><Relationship Id="rId12" Type="http://schemas.openxmlformats.org/officeDocument/2006/relationships/image" Target="../media/image17.png"/><Relationship Id="rId17" Type="http://schemas.openxmlformats.org/officeDocument/2006/relationships/image" Target="../media/image11.wmf"/><Relationship Id="rId2" Type="http://schemas.openxmlformats.org/officeDocument/2006/relationships/control" Target="../activeX/activeX1.xml"/><Relationship Id="rId16" Type="http://schemas.openxmlformats.org/officeDocument/2006/relationships/image" Target="../media/image10.wmf"/><Relationship Id="rId20" Type="http://schemas.openxmlformats.org/officeDocument/2006/relationships/image" Target="../media/image14.wmf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image" Target="../media/image8.png"/><Relationship Id="rId5" Type="http://schemas.openxmlformats.org/officeDocument/2006/relationships/control" Target="../activeX/activeX4.xml"/><Relationship Id="rId15" Type="http://schemas.openxmlformats.org/officeDocument/2006/relationships/image" Target="../media/image9.wmf"/><Relationship Id="rId10" Type="http://schemas.openxmlformats.org/officeDocument/2006/relationships/image" Target="../media/image16.png"/><Relationship Id="rId19" Type="http://schemas.openxmlformats.org/officeDocument/2006/relationships/image" Target="../media/image13.wmf"/><Relationship Id="rId4" Type="http://schemas.openxmlformats.org/officeDocument/2006/relationships/control" Target="../activeX/activeX3.xml"/><Relationship Id="rId9" Type="http://schemas.openxmlformats.org/officeDocument/2006/relationships/image" Target="../media/image15.png"/><Relationship Id="rId14" Type="http://schemas.openxmlformats.org/officeDocument/2006/relationships/image" Target="../media/image2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3">
            <a:extLst>
              <a:ext uri="{FF2B5EF4-FFF2-40B4-BE49-F238E27FC236}">
                <a16:creationId xmlns:a16="http://schemas.microsoft.com/office/drawing/2014/main" id="{B6429B6E-4286-465D-8DB4-101F81ECF5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5" b="7920"/>
          <a:stretch/>
        </p:blipFill>
        <p:spPr>
          <a:xfrm>
            <a:off x="-133349" y="-1"/>
            <a:ext cx="12454150" cy="6858001"/>
          </a:xfrm>
          <a:prstGeom prst="rect">
            <a:avLst/>
          </a:prstGeom>
        </p:spPr>
      </p:pic>
      <p:pic>
        <p:nvPicPr>
          <p:cNvPr id="14" name="图片 5">
            <a:extLst>
              <a:ext uri="{FF2B5EF4-FFF2-40B4-BE49-F238E27FC236}">
                <a16:creationId xmlns:a16="http://schemas.microsoft.com/office/drawing/2014/main" id="{DB0D199D-D60B-428C-A72D-E8B3419428D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938" b="66282" l="7968" r="91686">
                        <a14:foregroundMark x1="9469" y1="44804" x2="10046" y2="45612"/>
                        <a14:foregroundMark x1="18360" y1="47113" x2="18938" y2="49885"/>
                        <a14:foregroundMark x1="90647" y1="31986" x2="91801" y2="33256"/>
                        <a14:foregroundMark x1="41224" y1="20439" x2="48499" y2="24480"/>
                        <a14:foregroundMark x1="48499" y1="24480" x2="48961" y2="25173"/>
                        <a14:foregroundMark x1="8199" y1="23441" x2="9353" y2="25404"/>
                        <a14:foregroundMark x1="7968" y1="25173" x2="9353" y2="25751"/>
                        <a14:foregroundMark x1="39723" y1="50000" x2="40993" y2="50231"/>
                        <a14:foregroundMark x1="43303" y1="50231" x2="44457" y2="50000"/>
                        <a14:foregroundMark x1="65704" y1="50577" x2="67206" y2="50231"/>
                        <a14:foregroundMark x1="59700" y1="50462" x2="60624" y2="50462"/>
                        <a14:foregroundMark x1="80254" y1="49885" x2="81871" y2="48730"/>
                        <a14:foregroundMark x1="87644" y1="47344" x2="88799" y2="46189"/>
                        <a14:foregroundMark x1="48499" y1="37182" x2="52540" y2="39030"/>
                        <a14:foregroundMark x1="48383" y1="39261" x2="50231" y2="40185"/>
                        <a14:foregroundMark x1="22171" y1="50462" x2="23672" y2="505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226" b="27679"/>
          <a:stretch/>
        </p:blipFill>
        <p:spPr>
          <a:xfrm>
            <a:off x="5284207" y="522789"/>
            <a:ext cx="5821115" cy="3440014"/>
          </a:xfrm>
          <a:prstGeom prst="rect">
            <a:avLst/>
          </a:prstGeom>
        </p:spPr>
      </p:pic>
      <p:sp>
        <p:nvSpPr>
          <p:cNvPr id="24" name="文本框 14">
            <a:extLst>
              <a:ext uri="{FF2B5EF4-FFF2-40B4-BE49-F238E27FC236}">
                <a16:creationId xmlns:a16="http://schemas.microsoft.com/office/drawing/2014/main" id="{039CEF03-AE50-40CE-967C-5A7B7B5E5175}"/>
              </a:ext>
            </a:extLst>
          </p:cNvPr>
          <p:cNvSpPr txBox="1"/>
          <p:nvPr/>
        </p:nvSpPr>
        <p:spPr>
          <a:xfrm>
            <a:off x="496919" y="1547006"/>
            <a:ext cx="6665987" cy="315772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altLang="zh-CN" sz="6000" b="1" dirty="0"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dist="63500" dir="2700000" algn="tl">
                    <a:srgbClr val="000000"/>
                  </a:outerShdw>
                </a:effectLst>
                <a:latin typeface="UTM Showcard" panose="02040603050506020204" pitchFamily="18" charset="0"/>
              </a:rPr>
              <a:t>TIẾNG VIỆT</a:t>
            </a:r>
            <a:endParaRPr lang="en-US" sz="6000" dirty="0"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6200000" scaled="1"/>
                <a:tileRect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dist="63500" dir="2700000" algn="tl">
                  <a:srgbClr val="000000"/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887930" y="2690335"/>
            <a:ext cx="841159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dirty="0" err="1">
                <a:ln/>
                <a:solidFill>
                  <a:srgbClr val="FF0000"/>
                </a:solidFill>
                <a:latin typeface="UTM Habano" panose="02040603050506020204" pitchFamily="18" charset="0"/>
              </a:rPr>
              <a:t>Ôn</a:t>
            </a:r>
            <a:r>
              <a:rPr lang="en-US" sz="7200" b="1" dirty="0">
                <a:ln/>
                <a:solidFill>
                  <a:srgbClr val="FF0000"/>
                </a:solidFill>
                <a:latin typeface="UTM Habano" panose="02040603050506020204" pitchFamily="18" charset="0"/>
              </a:rPr>
              <a:t> </a:t>
            </a:r>
            <a:r>
              <a:rPr lang="en-US" sz="7200" b="1" dirty="0" err="1">
                <a:ln/>
                <a:solidFill>
                  <a:srgbClr val="FF0000"/>
                </a:solidFill>
                <a:latin typeface="UTM Habano" panose="02040603050506020204" pitchFamily="18" charset="0"/>
              </a:rPr>
              <a:t>tập</a:t>
            </a:r>
            <a:r>
              <a:rPr lang="en-US" sz="7200" b="1" dirty="0">
                <a:ln/>
                <a:solidFill>
                  <a:srgbClr val="FF0000"/>
                </a:solidFill>
                <a:latin typeface="UTM Habano" panose="02040603050506020204" pitchFamily="18" charset="0"/>
              </a:rPr>
              <a:t> </a:t>
            </a:r>
            <a:r>
              <a:rPr lang="en-US" sz="7200" b="1" dirty="0" err="1">
                <a:ln/>
                <a:solidFill>
                  <a:srgbClr val="FF0000"/>
                </a:solidFill>
                <a:latin typeface="UTM Habano" panose="02040603050506020204" pitchFamily="18" charset="0"/>
              </a:rPr>
              <a:t>giữa</a:t>
            </a:r>
            <a:r>
              <a:rPr lang="en-US" sz="7200" b="1" dirty="0">
                <a:ln/>
                <a:solidFill>
                  <a:srgbClr val="FF0000"/>
                </a:solidFill>
                <a:latin typeface="UTM Habano" panose="02040603050506020204" pitchFamily="18" charset="0"/>
              </a:rPr>
              <a:t> </a:t>
            </a:r>
            <a:r>
              <a:rPr lang="en-US" sz="7200" b="1" dirty="0" err="1">
                <a:ln/>
                <a:solidFill>
                  <a:srgbClr val="FF0000"/>
                </a:solidFill>
                <a:latin typeface="UTM Habano" panose="02040603050506020204" pitchFamily="18" charset="0"/>
              </a:rPr>
              <a:t>học</a:t>
            </a:r>
            <a:r>
              <a:rPr lang="en-US" sz="7200" b="1" dirty="0">
                <a:ln/>
                <a:solidFill>
                  <a:srgbClr val="FF0000"/>
                </a:solidFill>
                <a:latin typeface="UTM Habano" panose="02040603050506020204" pitchFamily="18" charset="0"/>
              </a:rPr>
              <a:t> </a:t>
            </a:r>
            <a:r>
              <a:rPr lang="en-US" sz="7200" b="1" dirty="0" err="1">
                <a:ln/>
                <a:solidFill>
                  <a:srgbClr val="FF0000"/>
                </a:solidFill>
                <a:latin typeface="UTM Habano" panose="02040603050506020204" pitchFamily="18" charset="0"/>
              </a:rPr>
              <a:t>kì</a:t>
            </a:r>
            <a:r>
              <a:rPr lang="en-US" sz="7200" b="1" dirty="0">
                <a:ln/>
                <a:solidFill>
                  <a:srgbClr val="FF0000"/>
                </a:solidFill>
                <a:latin typeface="UTM Habano" panose="02040603050506020204" pitchFamily="18" charset="0"/>
              </a:rPr>
              <a:t> 2</a:t>
            </a:r>
          </a:p>
          <a:p>
            <a:pPr algn="ctr"/>
            <a:r>
              <a:rPr lang="en-US" sz="7200" b="1" cap="none" spc="0" dirty="0" err="1">
                <a:ln/>
                <a:solidFill>
                  <a:srgbClr val="FF0000"/>
                </a:solidFill>
                <a:effectLst/>
                <a:latin typeface="UTM Habano" panose="02040603050506020204" pitchFamily="18" charset="0"/>
              </a:rPr>
              <a:t>Tiết</a:t>
            </a:r>
            <a:r>
              <a:rPr lang="en-US" sz="7200" b="1" cap="none" spc="0" dirty="0">
                <a:ln/>
                <a:solidFill>
                  <a:srgbClr val="FF0000"/>
                </a:solidFill>
                <a:effectLst/>
                <a:latin typeface="UTM Habano" panose="02040603050506020204" pitchFamily="18" charset="0"/>
              </a:rPr>
              <a:t> 7 - 8</a:t>
            </a:r>
          </a:p>
        </p:txBody>
      </p:sp>
    </p:spTree>
    <p:extLst>
      <p:ext uri="{BB962C8B-B14F-4D97-AF65-F5344CB8AC3E}">
        <p14:creationId xmlns:p14="http://schemas.microsoft.com/office/powerpoint/2010/main" val="366799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6">
            <a:extLst>
              <a:ext uri="{FF2B5EF4-FFF2-40B4-BE49-F238E27FC236}">
                <a16:creationId xmlns:a16="http://schemas.microsoft.com/office/drawing/2014/main" id="{22E26250-13AF-4982-8A59-C030F91F2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975582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err="1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Cánh</a:t>
            </a:r>
            <a:r>
              <a:rPr lang="en-US" altLang="en-US" sz="4000" b="1" dirty="0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cam </a:t>
            </a:r>
            <a:r>
              <a:rPr lang="en-US" altLang="en-US" sz="4000" b="1" dirty="0" err="1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lạc</a:t>
            </a:r>
            <a:r>
              <a:rPr lang="en-US" altLang="en-US" sz="4000" b="1" dirty="0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mẹ</a:t>
            </a:r>
            <a:r>
              <a:rPr lang="en-US" altLang="en-US" sz="4000" b="1" dirty="0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 </a:t>
            </a:r>
            <a:endParaRPr lang="en-US" altLang="en-US" sz="4000" dirty="0">
              <a:solidFill>
                <a:srgbClr val="660066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120BB1-98DC-4D23-9F8A-EFFDE1B3F5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6" y="0"/>
            <a:ext cx="2286000" cy="2286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CCAB9C-D7DC-4DC1-AF89-02545C3C2BF3}"/>
              </a:ext>
            </a:extLst>
          </p:cNvPr>
          <p:cNvSpPr txBox="1"/>
          <p:nvPr/>
        </p:nvSpPr>
        <p:spPr>
          <a:xfrm>
            <a:off x="4168994" y="1768230"/>
            <a:ext cx="48820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Bọ dừa dừng nấu cơm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Cào cào ngưng giã gạo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Xén tóc thôi cắt áo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 bảo nhau đi tìm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C884FA-9240-43D8-8ECD-03A535291CFF}"/>
              </a:ext>
            </a:extLst>
          </p:cNvPr>
          <p:cNvSpPr txBox="1"/>
          <p:nvPr/>
        </p:nvSpPr>
        <p:spPr>
          <a:xfrm>
            <a:off x="4168994" y="3952250"/>
            <a:ext cx="47239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 vườn hoang lặng im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 râm ran khắp lối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điều ai cũng nói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 cam về nhà tôi.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4AD1E58-7C1B-4BE7-B1C9-CCE83A827C8D}"/>
              </a:ext>
            </a:extLst>
          </p:cNvPr>
          <p:cNvGrpSpPr/>
          <p:nvPr/>
        </p:nvGrpSpPr>
        <p:grpSpPr>
          <a:xfrm>
            <a:off x="9051009" y="959734"/>
            <a:ext cx="2862021" cy="1988819"/>
            <a:chOff x="3870265" y="711073"/>
            <a:chExt cx="4443881" cy="967261"/>
          </a:xfrm>
        </p:grpSpPr>
        <p:sp>
          <p:nvSpPr>
            <p:cNvPr id="10" name="Cloud Callout 1">
              <a:extLst>
                <a:ext uri="{FF2B5EF4-FFF2-40B4-BE49-F238E27FC236}">
                  <a16:creationId xmlns:a16="http://schemas.microsoft.com/office/drawing/2014/main" id="{FD0C9632-86A7-44B0-BC36-CD79D032C6D5}"/>
                </a:ext>
              </a:extLst>
            </p:cNvPr>
            <p:cNvSpPr/>
            <p:nvPr/>
          </p:nvSpPr>
          <p:spPr>
            <a:xfrm>
              <a:off x="3870265" y="711073"/>
              <a:ext cx="4443881" cy="967261"/>
            </a:xfrm>
            <a:prstGeom prst="cloudCallout">
              <a:avLst>
                <a:gd name="adj1" fmla="val -54948"/>
                <a:gd name="adj2" fmla="val 41460"/>
              </a:avLst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C014593-E2C4-4F63-8700-BE40D2D76AF3}"/>
                </a:ext>
              </a:extLst>
            </p:cNvPr>
            <p:cNvSpPr txBox="1"/>
            <p:nvPr/>
          </p:nvSpPr>
          <p:spPr>
            <a:xfrm>
              <a:off x="4201912" y="866253"/>
              <a:ext cx="3892744" cy="598717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kern="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Đoạn</a:t>
              </a:r>
              <a:r>
                <a:rPr lang="en-US" sz="2400" b="1" kern="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kern="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</a:t>
              </a:r>
              <a:r>
                <a:rPr lang="en-US" sz="2400" b="1" kern="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kern="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400" b="1" kern="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kern="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2400" b="1" kern="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kern="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chữ</a:t>
              </a:r>
              <a:r>
                <a:rPr lang="en-US" sz="2400" b="1" kern="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kern="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lang="en-US" sz="2400" b="1" kern="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kern="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r>
                <a:rPr lang="en-US" sz="2400" b="1" kern="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kern="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</a:t>
              </a:r>
              <a:r>
                <a:rPr lang="en-US" sz="2400" b="1" kern="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168748A-FEB4-4C07-9548-DC8427DBD283}"/>
              </a:ext>
            </a:extLst>
          </p:cNvPr>
          <p:cNvCxnSpPr>
            <a:cxnSpLocks/>
          </p:cNvCxnSpPr>
          <p:nvPr/>
        </p:nvCxnSpPr>
        <p:spPr>
          <a:xfrm>
            <a:off x="4292978" y="2107769"/>
            <a:ext cx="32551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A3B66C1-80F2-4426-AB84-B05393AC5DF1}"/>
              </a:ext>
            </a:extLst>
          </p:cNvPr>
          <p:cNvCxnSpPr>
            <a:cxnSpLocks/>
          </p:cNvCxnSpPr>
          <p:nvPr/>
        </p:nvCxnSpPr>
        <p:spPr>
          <a:xfrm>
            <a:off x="4393744" y="2538261"/>
            <a:ext cx="16275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2D7E4B5-11F6-4DB2-92DD-FF295A2EBC79}"/>
              </a:ext>
            </a:extLst>
          </p:cNvPr>
          <p:cNvCxnSpPr>
            <a:cxnSpLocks/>
          </p:cNvCxnSpPr>
          <p:nvPr/>
        </p:nvCxnSpPr>
        <p:spPr>
          <a:xfrm>
            <a:off x="4251624" y="2964051"/>
            <a:ext cx="32551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E83FC00-771E-4277-BD87-9463B5C5B287}"/>
              </a:ext>
            </a:extLst>
          </p:cNvPr>
          <p:cNvCxnSpPr>
            <a:cxnSpLocks/>
          </p:cNvCxnSpPr>
          <p:nvPr/>
        </p:nvCxnSpPr>
        <p:spPr>
          <a:xfrm>
            <a:off x="4251624" y="3410918"/>
            <a:ext cx="30487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15AA98E-6E34-43E6-88C4-D43BD45C9832}"/>
              </a:ext>
            </a:extLst>
          </p:cNvPr>
          <p:cNvCxnSpPr>
            <a:cxnSpLocks/>
          </p:cNvCxnSpPr>
          <p:nvPr/>
        </p:nvCxnSpPr>
        <p:spPr>
          <a:xfrm>
            <a:off x="4261942" y="4290447"/>
            <a:ext cx="32551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6976E27-70BB-4760-88A6-0219C111B4EA}"/>
              </a:ext>
            </a:extLst>
          </p:cNvPr>
          <p:cNvCxnSpPr>
            <a:cxnSpLocks/>
          </p:cNvCxnSpPr>
          <p:nvPr/>
        </p:nvCxnSpPr>
        <p:spPr>
          <a:xfrm>
            <a:off x="4272262" y="4724399"/>
            <a:ext cx="32551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8D6A263-8BD7-4FD6-9BCB-36AF0B89D60F}"/>
              </a:ext>
            </a:extLst>
          </p:cNvPr>
          <p:cNvCxnSpPr>
            <a:cxnSpLocks/>
          </p:cNvCxnSpPr>
          <p:nvPr/>
        </p:nvCxnSpPr>
        <p:spPr>
          <a:xfrm>
            <a:off x="4391159" y="5139393"/>
            <a:ext cx="16275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7F9A8A8-17CE-4604-A952-198DED316C43}"/>
              </a:ext>
            </a:extLst>
          </p:cNvPr>
          <p:cNvCxnSpPr>
            <a:cxnSpLocks/>
          </p:cNvCxnSpPr>
          <p:nvPr/>
        </p:nvCxnSpPr>
        <p:spPr>
          <a:xfrm>
            <a:off x="4388575" y="5586260"/>
            <a:ext cx="16275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A08477B-E354-4149-B883-EBBC7A8636B1}"/>
              </a:ext>
            </a:extLst>
          </p:cNvPr>
          <p:cNvGrpSpPr/>
          <p:nvPr/>
        </p:nvGrpSpPr>
        <p:grpSpPr>
          <a:xfrm>
            <a:off x="9051008" y="1113359"/>
            <a:ext cx="2862021" cy="1988819"/>
            <a:chOff x="3870265" y="711073"/>
            <a:chExt cx="4443881" cy="967261"/>
          </a:xfrm>
        </p:grpSpPr>
        <p:sp>
          <p:nvSpPr>
            <p:cNvPr id="26" name="Cloud Callout 1">
              <a:extLst>
                <a:ext uri="{FF2B5EF4-FFF2-40B4-BE49-F238E27FC236}">
                  <a16:creationId xmlns:a16="http://schemas.microsoft.com/office/drawing/2014/main" id="{3D950836-CD37-4E47-B54D-BDF5752B395F}"/>
                </a:ext>
              </a:extLst>
            </p:cNvPr>
            <p:cNvSpPr/>
            <p:nvPr/>
          </p:nvSpPr>
          <p:spPr>
            <a:xfrm>
              <a:off x="3870265" y="711073"/>
              <a:ext cx="4443881" cy="967261"/>
            </a:xfrm>
            <a:prstGeom prst="cloudCallout">
              <a:avLst>
                <a:gd name="adj1" fmla="val -54948"/>
                <a:gd name="adj2" fmla="val 41460"/>
              </a:avLst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AC44042-1808-4AAE-B1B2-CFE952860F02}"/>
                </a:ext>
              </a:extLst>
            </p:cNvPr>
            <p:cNvSpPr txBox="1"/>
            <p:nvPr/>
          </p:nvSpPr>
          <p:spPr>
            <a:xfrm>
              <a:off x="4145835" y="955219"/>
              <a:ext cx="3892744" cy="478967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kern="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Các</a:t>
              </a:r>
              <a:r>
                <a:rPr lang="en-US" sz="2800" b="1" kern="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kern="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2800" b="1" kern="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kern="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dễ</a:t>
              </a:r>
              <a:r>
                <a:rPr lang="en-US" sz="2800" b="1" kern="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kern="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r>
                <a:rPr lang="en-US" sz="2800" b="1" kern="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kern="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sai</a:t>
              </a:r>
              <a:r>
                <a:rPr lang="en-US" sz="2800" b="1" kern="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kern="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sz="2800" b="1" kern="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kern="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lang="en-US" sz="2800" b="1" kern="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39AD5-1756-4996-9305-C65BB19DB7A3}"/>
              </a:ext>
            </a:extLst>
          </p:cNvPr>
          <p:cNvCxnSpPr>
            <a:cxnSpLocks/>
          </p:cNvCxnSpPr>
          <p:nvPr/>
        </p:nvCxnSpPr>
        <p:spPr>
          <a:xfrm>
            <a:off x="6656495" y="2566674"/>
            <a:ext cx="106166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042FC16-162B-4885-B40B-8FE4F9ACFA19}"/>
              </a:ext>
            </a:extLst>
          </p:cNvPr>
          <p:cNvCxnSpPr>
            <a:cxnSpLocks/>
          </p:cNvCxnSpPr>
          <p:nvPr/>
        </p:nvCxnSpPr>
        <p:spPr>
          <a:xfrm>
            <a:off x="5166074" y="4312816"/>
            <a:ext cx="1668679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A7F8173-3C14-465E-91FE-B71BF445B700}"/>
              </a:ext>
            </a:extLst>
          </p:cNvPr>
          <p:cNvCxnSpPr>
            <a:cxnSpLocks/>
          </p:cNvCxnSpPr>
          <p:nvPr/>
        </p:nvCxnSpPr>
        <p:spPr>
          <a:xfrm>
            <a:off x="5274563" y="4746768"/>
            <a:ext cx="138193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39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8E020F-9828-4E26-8661-A637CCCD1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562" y="1965443"/>
            <a:ext cx="3284120" cy="347996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0035EB1-19AC-44AC-A4EF-1476BF2595F4}"/>
              </a:ext>
            </a:extLst>
          </p:cNvPr>
          <p:cNvGrpSpPr/>
          <p:nvPr/>
        </p:nvGrpSpPr>
        <p:grpSpPr>
          <a:xfrm>
            <a:off x="1930230" y="908243"/>
            <a:ext cx="5398965" cy="768270"/>
            <a:chOff x="693241" y="945059"/>
            <a:chExt cx="5398965" cy="768270"/>
          </a:xfrm>
        </p:grpSpPr>
        <p:sp>
          <p:nvSpPr>
            <p:cNvPr id="4" name="Rounded Rectangle 28">
              <a:extLst>
                <a:ext uri="{FF2B5EF4-FFF2-40B4-BE49-F238E27FC236}">
                  <a16:creationId xmlns:a16="http://schemas.microsoft.com/office/drawing/2014/main" id="{975E68DB-F823-4156-956C-BC7FD0128138}"/>
                </a:ext>
              </a:extLst>
            </p:cNvPr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 cap="flat" cmpd="sng" algn="ctr">
              <a:solidFill>
                <a:srgbClr val="5B9BD5"/>
              </a:solidFill>
              <a:prstDash val="dash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4066FFA-57F6-495F-BF6B-B3BFD79429BD}"/>
                </a:ext>
              </a:extLst>
            </p:cNvPr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 thế ngồi viết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0B8F5C3-2E49-4AE0-BEF3-03EF53E5B8C5}"/>
              </a:ext>
            </a:extLst>
          </p:cNvPr>
          <p:cNvSpPr txBox="1"/>
          <p:nvPr/>
        </p:nvSpPr>
        <p:spPr>
          <a:xfrm>
            <a:off x="1281920" y="1699956"/>
            <a:ext cx="6421642" cy="455502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 chân để song song thoải mái.</a:t>
            </a:r>
          </a:p>
          <a:p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2104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F4094E-F606-4292-AE93-233D78772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Box 6">
            <a:extLst>
              <a:ext uri="{FF2B5EF4-FFF2-40B4-BE49-F238E27FC236}">
                <a16:creationId xmlns:a16="http://schemas.microsoft.com/office/drawing/2014/main" id="{0BA06B23-6949-45C9-A5D6-C4C6ABA55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2050" y="727932"/>
            <a:ext cx="9144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0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Cánh</a:t>
            </a:r>
            <a:r>
              <a:rPr lang="en-US" altLang="en-US" sz="30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cam </a:t>
            </a:r>
            <a:r>
              <a:rPr lang="en-US" altLang="en-US" sz="30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lạc</a:t>
            </a:r>
            <a:r>
              <a:rPr lang="en-US" altLang="en-US" sz="30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mẹ</a:t>
            </a:r>
            <a:r>
              <a:rPr lang="en-US" altLang="en-US" sz="30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 </a:t>
            </a:r>
            <a:endParaRPr lang="en-US" altLang="en-US" sz="3000" dirty="0">
              <a:solidFill>
                <a:srgbClr val="FF0000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D18DC5B4-0DEE-4485-8D77-99EE9EFF4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7707" y="1318200"/>
            <a:ext cx="51339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000" b="1" dirty="0" err="1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Bọ</a:t>
            </a:r>
            <a:r>
              <a:rPr lang="en-US" altLang="en-US" sz="3000" b="1" dirty="0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dừa</a:t>
            </a:r>
            <a:r>
              <a:rPr lang="en-US" altLang="en-US" sz="3000" b="1" dirty="0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dừng</a:t>
            </a:r>
            <a:r>
              <a:rPr lang="en-US" altLang="en-US" sz="3000" b="1" dirty="0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nấu</a:t>
            </a:r>
            <a:r>
              <a:rPr lang="en-US" altLang="en-US" sz="3000" b="1" dirty="0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cơm</a:t>
            </a:r>
            <a:endParaRPr lang="en-US" altLang="en-US" sz="3000" dirty="0">
              <a:solidFill>
                <a:srgbClr val="660066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8E3AD018-65DD-49B2-A3A3-D320669A9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5956" y="1908468"/>
            <a:ext cx="51339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000" b="1" dirty="0" err="1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Cào</a:t>
            </a:r>
            <a:r>
              <a:rPr lang="en-US" altLang="en-US" sz="3000" b="1" dirty="0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cào</a:t>
            </a:r>
            <a:r>
              <a:rPr lang="en-US" altLang="en-US" sz="3000" b="1" dirty="0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ngưng</a:t>
            </a:r>
            <a:r>
              <a:rPr lang="en-US" altLang="en-US" sz="3000" b="1" dirty="0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giã</a:t>
            </a:r>
            <a:r>
              <a:rPr lang="en-US" altLang="en-US" sz="3000" b="1" dirty="0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gạo</a:t>
            </a:r>
            <a:r>
              <a:rPr lang="en-US" altLang="en-US" sz="3000" b="1" dirty="0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endParaRPr lang="en-US" altLang="en-US" sz="3000" dirty="0">
              <a:solidFill>
                <a:srgbClr val="660066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CAA3DABC-AAC5-492D-894A-2DEEEA54B0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256" y="2498736"/>
            <a:ext cx="51339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b="1" dirty="0" err="1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Xén</a:t>
            </a:r>
            <a:r>
              <a:rPr lang="en-US" altLang="en-US" sz="3000" b="1" dirty="0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tóc</a:t>
            </a:r>
            <a:r>
              <a:rPr lang="en-US" altLang="en-US" sz="3000" b="1" dirty="0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thôi</a:t>
            </a:r>
            <a:r>
              <a:rPr lang="en-US" altLang="en-US" sz="3000" b="1" dirty="0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cắt</a:t>
            </a:r>
            <a:r>
              <a:rPr lang="en-US" altLang="en-US" sz="3000" b="1" dirty="0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áo</a:t>
            </a:r>
            <a:endParaRPr lang="en-US" altLang="en-US" sz="3000" dirty="0">
              <a:solidFill>
                <a:srgbClr val="660066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C2E69F78-4A9D-4EFC-B24F-42282C9D9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256" y="3090879"/>
            <a:ext cx="51339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b="1" dirty="0" err="1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Đều</a:t>
            </a:r>
            <a:r>
              <a:rPr lang="en-US" altLang="en-US" sz="3000" b="1" dirty="0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bảo</a:t>
            </a:r>
            <a:r>
              <a:rPr lang="en-US" altLang="en-US" sz="3000" b="1" dirty="0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nhau</a:t>
            </a:r>
            <a:r>
              <a:rPr lang="en-US" altLang="en-US" sz="3000" b="1" dirty="0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đi</a:t>
            </a:r>
            <a:r>
              <a:rPr lang="en-US" altLang="en-US" sz="3000" b="1" dirty="0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3000" b="1" dirty="0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.</a:t>
            </a:r>
            <a:endParaRPr lang="en-US" altLang="en-US" sz="3000" dirty="0">
              <a:solidFill>
                <a:srgbClr val="660066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66C857AB-B794-453C-BEED-2132256D6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256" y="4269540"/>
            <a:ext cx="51339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b="1" dirty="0" err="1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Khu</a:t>
            </a:r>
            <a:r>
              <a:rPr lang="en-US" altLang="en-US" sz="3000" b="1" dirty="0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vườn</a:t>
            </a:r>
            <a:r>
              <a:rPr lang="en-US" altLang="en-US" sz="3000" b="1" dirty="0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hoang</a:t>
            </a:r>
            <a:r>
              <a:rPr lang="en-US" altLang="en-US" sz="3000" b="1" dirty="0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lặng</a:t>
            </a:r>
            <a:r>
              <a:rPr lang="en-US" altLang="en-US" sz="3000" b="1" dirty="0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im</a:t>
            </a:r>
            <a:endParaRPr lang="en-US" altLang="en-US" sz="3000" b="1" dirty="0">
              <a:solidFill>
                <a:srgbClr val="660066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D583F11A-1116-485A-89E9-B3B472A86E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256" y="4861638"/>
            <a:ext cx="51339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b="1" dirty="0" err="1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Bỗng</a:t>
            </a:r>
            <a:r>
              <a:rPr lang="en-US" altLang="en-US" sz="3000" b="1" dirty="0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râm</a:t>
            </a:r>
            <a:r>
              <a:rPr lang="en-US" altLang="en-US" sz="3000" b="1" dirty="0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ran </a:t>
            </a:r>
            <a:r>
              <a:rPr lang="en-US" altLang="en-US" sz="3000" b="1" dirty="0" err="1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khắp</a:t>
            </a:r>
            <a:r>
              <a:rPr lang="en-US" altLang="en-US" sz="3000" b="1" dirty="0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lối</a:t>
            </a:r>
            <a:endParaRPr lang="en-US" altLang="en-US" sz="3000" b="1" dirty="0">
              <a:solidFill>
                <a:srgbClr val="660066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BF5A26E6-51C8-42DE-BA37-86FA072F16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256" y="5460901"/>
            <a:ext cx="51339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b="1" dirty="0" err="1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000" b="1" dirty="0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điều</a:t>
            </a:r>
            <a:r>
              <a:rPr lang="en-US" altLang="en-US" sz="3000" b="1" dirty="0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ai </a:t>
            </a:r>
            <a:r>
              <a:rPr lang="en-US" altLang="en-US" sz="3000" b="1" dirty="0" err="1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cũng</a:t>
            </a:r>
            <a:r>
              <a:rPr lang="en-US" altLang="en-US" sz="3000" b="1" dirty="0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nói</a:t>
            </a:r>
            <a:endParaRPr lang="en-US" altLang="en-US" sz="3000" b="1" dirty="0">
              <a:solidFill>
                <a:srgbClr val="660066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62A2E0CC-F063-4A09-AA38-0E7DB3058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256" y="6045138"/>
            <a:ext cx="51339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b="1" dirty="0" err="1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Cánh</a:t>
            </a:r>
            <a:r>
              <a:rPr lang="en-US" altLang="en-US" sz="3000" b="1" dirty="0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cam </a:t>
            </a:r>
            <a:r>
              <a:rPr lang="en-US" altLang="en-US" sz="3000" b="1" dirty="0" err="1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về</a:t>
            </a:r>
            <a:r>
              <a:rPr lang="en-US" altLang="en-US" sz="3000" b="1" dirty="0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nhà</a:t>
            </a:r>
            <a:r>
              <a:rPr lang="en-US" altLang="en-US" sz="3000" b="1" dirty="0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tôi</a:t>
            </a:r>
            <a:r>
              <a:rPr lang="en-US" altLang="en-US" sz="3000" b="1" dirty="0">
                <a:solidFill>
                  <a:srgbClr val="660066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16439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B5C5B3F-A231-410E-9A08-526F9CCB8F60}"/>
              </a:ext>
            </a:extLst>
          </p:cNvPr>
          <p:cNvSpPr txBox="1"/>
          <p:nvPr/>
        </p:nvSpPr>
        <p:spPr>
          <a:xfrm>
            <a:off x="297433" y="864595"/>
            <a:ext cx="10597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10.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1" name="组合 23">
            <a:extLst>
              <a:ext uri="{FF2B5EF4-FFF2-40B4-BE49-F238E27FC236}">
                <a16:creationId xmlns:a16="http://schemas.microsoft.com/office/drawing/2014/main" id="{52969ECA-797B-44EC-A5A1-6BB40262824A}"/>
              </a:ext>
            </a:extLst>
          </p:cNvPr>
          <p:cNvGrpSpPr/>
          <p:nvPr/>
        </p:nvGrpSpPr>
        <p:grpSpPr>
          <a:xfrm>
            <a:off x="1126738" y="1528196"/>
            <a:ext cx="4501886" cy="1490268"/>
            <a:chOff x="613391" y="1645947"/>
            <a:chExt cx="5869296" cy="1902470"/>
          </a:xfrm>
        </p:grpSpPr>
        <p:pic>
          <p:nvPicPr>
            <p:cNvPr id="12" name="图片 7">
              <a:extLst>
                <a:ext uri="{FF2B5EF4-FFF2-40B4-BE49-F238E27FC236}">
                  <a16:creationId xmlns:a16="http://schemas.microsoft.com/office/drawing/2014/main" id="{326831D8-1EBE-43B4-8AF5-95962317E6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85" b="81095"/>
            <a:stretch/>
          </p:blipFill>
          <p:spPr>
            <a:xfrm>
              <a:off x="613391" y="1645947"/>
              <a:ext cx="5869296" cy="1902470"/>
            </a:xfrm>
            <a:prstGeom prst="rect">
              <a:avLst/>
            </a:prstGeom>
          </p:spPr>
        </p:pic>
        <p:sp>
          <p:nvSpPr>
            <p:cNvPr id="13" name="文本框 9">
              <a:extLst>
                <a:ext uri="{FF2B5EF4-FFF2-40B4-BE49-F238E27FC236}">
                  <a16:creationId xmlns:a16="http://schemas.microsoft.com/office/drawing/2014/main" id="{E95D6342-8612-44F8-9EC4-867E5A5E51A8}"/>
                </a:ext>
              </a:extLst>
            </p:cNvPr>
            <p:cNvSpPr txBox="1"/>
            <p:nvPr/>
          </p:nvSpPr>
          <p:spPr>
            <a:xfrm>
              <a:off x="1447800" y="2082073"/>
              <a:ext cx="3879759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500" dirty="0">
                  <a:latin typeface="#9Slide07 Pattaya" panose="00000500000000000000" pitchFamily="2" charset="-34"/>
                  <a:ea typeface="字魂37号-波纹乖乖体" panose="00000500000000000000" pitchFamily="2" charset="-122"/>
                  <a:cs typeface="#9Slide07 Pattaya" panose="00000500000000000000" pitchFamily="2" charset="-34"/>
                </a:rPr>
                <a:t>c</a:t>
              </a:r>
              <a:endParaRPr lang="zh-CN" altLang="en-US" sz="5500" dirty="0">
                <a:latin typeface="#9Slide07 Pattaya" panose="00000500000000000000" pitchFamily="2" charset="-34"/>
                <a:ea typeface="字魂37号-波纹乖乖体" panose="00000500000000000000" pitchFamily="2" charset="-122"/>
                <a:cs typeface="#9Slide07 Pattaya" panose="00000500000000000000" pitchFamily="2" charset="-34"/>
              </a:endParaRPr>
            </a:p>
          </p:txBody>
        </p:sp>
      </p:grpSp>
      <p:grpSp>
        <p:nvGrpSpPr>
          <p:cNvPr id="14" name="组合 26">
            <a:extLst>
              <a:ext uri="{FF2B5EF4-FFF2-40B4-BE49-F238E27FC236}">
                <a16:creationId xmlns:a16="http://schemas.microsoft.com/office/drawing/2014/main" id="{D74C827E-451E-46FB-A400-9F37F8603A4C}"/>
              </a:ext>
            </a:extLst>
          </p:cNvPr>
          <p:cNvGrpSpPr/>
          <p:nvPr/>
        </p:nvGrpSpPr>
        <p:grpSpPr>
          <a:xfrm>
            <a:off x="1126738" y="3012869"/>
            <a:ext cx="4501886" cy="1490268"/>
            <a:chOff x="613391" y="3437823"/>
            <a:chExt cx="5869296" cy="1902470"/>
          </a:xfrm>
        </p:grpSpPr>
        <p:pic>
          <p:nvPicPr>
            <p:cNvPr id="18" name="图片 11">
              <a:extLst>
                <a:ext uri="{FF2B5EF4-FFF2-40B4-BE49-F238E27FC236}">
                  <a16:creationId xmlns:a16="http://schemas.microsoft.com/office/drawing/2014/main" id="{30A26100-4A40-4DAC-9135-E44015B63C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428" b="60652"/>
            <a:stretch/>
          </p:blipFill>
          <p:spPr>
            <a:xfrm>
              <a:off x="613391" y="3437823"/>
              <a:ext cx="5869296" cy="1902470"/>
            </a:xfrm>
            <a:prstGeom prst="rect">
              <a:avLst/>
            </a:prstGeom>
          </p:spPr>
        </p:pic>
        <p:sp>
          <p:nvSpPr>
            <p:cNvPr id="19" name="文本框 13">
              <a:extLst>
                <a:ext uri="{FF2B5EF4-FFF2-40B4-BE49-F238E27FC236}">
                  <a16:creationId xmlns:a16="http://schemas.microsoft.com/office/drawing/2014/main" id="{3C0A29B5-5427-49B8-A127-9C1573DC614A}"/>
                </a:ext>
              </a:extLst>
            </p:cNvPr>
            <p:cNvSpPr txBox="1"/>
            <p:nvPr/>
          </p:nvSpPr>
          <p:spPr>
            <a:xfrm>
              <a:off x="1371600" y="3847962"/>
              <a:ext cx="4070259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500" dirty="0">
                  <a:latin typeface="#9Slide07 Pattaya" panose="00000500000000000000" pitchFamily="2" charset="-34"/>
                  <a:ea typeface="字魂37号-波纹乖乖体" panose="00000500000000000000" pitchFamily="2" charset="-122"/>
                  <a:cs typeface="#9Slide07 Pattaya" panose="00000500000000000000" pitchFamily="2" charset="-34"/>
                </a:rPr>
                <a:t>g</a:t>
              </a:r>
              <a:endParaRPr lang="zh-CN" altLang="en-US" sz="5500" dirty="0">
                <a:latin typeface="#9Slide07 Pattaya" panose="00000500000000000000" pitchFamily="2" charset="-34"/>
                <a:ea typeface="字魂37号-波纹乖乖体" panose="00000500000000000000" pitchFamily="2" charset="-122"/>
                <a:cs typeface="#9Slide07 Pattaya" panose="00000500000000000000" pitchFamily="2" charset="-34"/>
              </a:endParaRPr>
            </a:p>
          </p:txBody>
        </p:sp>
      </p:grpSp>
      <p:grpSp>
        <p:nvGrpSpPr>
          <p:cNvPr id="20" name="组合 24">
            <a:extLst>
              <a:ext uri="{FF2B5EF4-FFF2-40B4-BE49-F238E27FC236}">
                <a16:creationId xmlns:a16="http://schemas.microsoft.com/office/drawing/2014/main" id="{D4FD9414-69F0-4179-AC77-F1F5B7150650}"/>
              </a:ext>
            </a:extLst>
          </p:cNvPr>
          <p:cNvGrpSpPr/>
          <p:nvPr/>
        </p:nvGrpSpPr>
        <p:grpSpPr>
          <a:xfrm>
            <a:off x="6631335" y="1687494"/>
            <a:ext cx="4501886" cy="1490268"/>
            <a:chOff x="6117988" y="1805245"/>
            <a:chExt cx="5869296" cy="1902470"/>
          </a:xfrm>
        </p:grpSpPr>
        <p:pic>
          <p:nvPicPr>
            <p:cNvPr id="22" name="图片 15">
              <a:extLst>
                <a:ext uri="{FF2B5EF4-FFF2-40B4-BE49-F238E27FC236}">
                  <a16:creationId xmlns:a16="http://schemas.microsoft.com/office/drawing/2014/main" id="{F0EBDDA8-4C81-48F0-A00B-91D0881829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386" b="41694"/>
            <a:stretch/>
          </p:blipFill>
          <p:spPr>
            <a:xfrm>
              <a:off x="6117988" y="1805245"/>
              <a:ext cx="5869296" cy="1902470"/>
            </a:xfrm>
            <a:prstGeom prst="rect">
              <a:avLst/>
            </a:prstGeom>
          </p:spPr>
        </p:pic>
        <p:sp>
          <p:nvSpPr>
            <p:cNvPr id="27" name="文本框 18">
              <a:extLst>
                <a:ext uri="{FF2B5EF4-FFF2-40B4-BE49-F238E27FC236}">
                  <a16:creationId xmlns:a16="http://schemas.microsoft.com/office/drawing/2014/main" id="{6E23CFB0-06E0-49E7-9328-140500992A0D}"/>
                </a:ext>
              </a:extLst>
            </p:cNvPr>
            <p:cNvSpPr txBox="1"/>
            <p:nvPr/>
          </p:nvSpPr>
          <p:spPr>
            <a:xfrm>
              <a:off x="8174831" y="2177323"/>
              <a:ext cx="2035970" cy="11983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500" dirty="0">
                  <a:latin typeface="#9Slide07 Pattaya" panose="00000500000000000000" pitchFamily="2" charset="-34"/>
                  <a:ea typeface="字魂37号-波纹乖乖体" panose="00000500000000000000" pitchFamily="2" charset="-122"/>
                  <a:cs typeface="#9Slide07 Pattaya" panose="00000500000000000000" pitchFamily="2" charset="-34"/>
                </a:rPr>
                <a:t>k</a:t>
              </a:r>
              <a:endParaRPr lang="zh-CN" altLang="en-US" sz="5500" dirty="0">
                <a:latin typeface="#9Slide07 Pattaya" panose="00000500000000000000" pitchFamily="2" charset="-34"/>
                <a:ea typeface="字魂37号-波纹乖乖体" panose="00000500000000000000" pitchFamily="2" charset="-122"/>
                <a:cs typeface="#9Slide07 Pattaya" panose="00000500000000000000" pitchFamily="2" charset="-34"/>
              </a:endParaRPr>
            </a:p>
          </p:txBody>
        </p:sp>
      </p:grpSp>
      <p:grpSp>
        <p:nvGrpSpPr>
          <p:cNvPr id="28" name="组合 25">
            <a:extLst>
              <a:ext uri="{FF2B5EF4-FFF2-40B4-BE49-F238E27FC236}">
                <a16:creationId xmlns:a16="http://schemas.microsoft.com/office/drawing/2014/main" id="{5CA36F9D-E0DA-4C82-BBF9-4C85A1DF15A4}"/>
              </a:ext>
            </a:extLst>
          </p:cNvPr>
          <p:cNvGrpSpPr/>
          <p:nvPr/>
        </p:nvGrpSpPr>
        <p:grpSpPr>
          <a:xfrm>
            <a:off x="1126738" y="4616318"/>
            <a:ext cx="4501886" cy="1490268"/>
            <a:chOff x="6117988" y="3562995"/>
            <a:chExt cx="5869296" cy="1902470"/>
          </a:xfrm>
        </p:grpSpPr>
        <p:pic>
          <p:nvPicPr>
            <p:cNvPr id="29" name="图片 16">
              <a:extLst>
                <a:ext uri="{FF2B5EF4-FFF2-40B4-BE49-F238E27FC236}">
                  <a16:creationId xmlns:a16="http://schemas.microsoft.com/office/drawing/2014/main" id="{17CC82E1-DE9E-450F-8EE1-5EF164DAA5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759" b="3321"/>
            <a:stretch/>
          </p:blipFill>
          <p:spPr>
            <a:xfrm>
              <a:off x="6117988" y="3562995"/>
              <a:ext cx="5869296" cy="1902470"/>
            </a:xfrm>
            <a:prstGeom prst="rect">
              <a:avLst/>
            </a:prstGeom>
          </p:spPr>
        </p:pic>
        <p:sp>
          <p:nvSpPr>
            <p:cNvPr id="30" name="文本框 21">
              <a:extLst>
                <a:ext uri="{FF2B5EF4-FFF2-40B4-BE49-F238E27FC236}">
                  <a16:creationId xmlns:a16="http://schemas.microsoft.com/office/drawing/2014/main" id="{3329652B-21E3-4433-89C1-3F7DF68EF038}"/>
                </a:ext>
              </a:extLst>
            </p:cNvPr>
            <p:cNvSpPr txBox="1"/>
            <p:nvPr/>
          </p:nvSpPr>
          <p:spPr>
            <a:xfrm>
              <a:off x="6934201" y="3962262"/>
              <a:ext cx="4221805" cy="11983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500" dirty="0">
                  <a:latin typeface="#9Slide07 Pattaya" panose="00000500000000000000" pitchFamily="2" charset="-34"/>
                  <a:ea typeface="字魂37号-波纹乖乖体" panose="00000500000000000000" pitchFamily="2" charset="-122"/>
                  <a:cs typeface="#9Slide07 Pattaya" panose="00000500000000000000" pitchFamily="2" charset="-34"/>
                </a:rPr>
                <a:t>ng</a:t>
              </a:r>
              <a:endParaRPr lang="zh-CN" altLang="en-US" sz="5500" dirty="0">
                <a:latin typeface="#9Slide07 Pattaya" panose="00000500000000000000" pitchFamily="2" charset="-34"/>
                <a:ea typeface="字魂37号-波纹乖乖体" panose="00000500000000000000" pitchFamily="2" charset="-122"/>
                <a:cs typeface="#9Slide07 Pattaya" panose="00000500000000000000" pitchFamily="2" charset="-34"/>
              </a:endParaRPr>
            </a:p>
          </p:txBody>
        </p:sp>
      </p:grpSp>
      <p:grpSp>
        <p:nvGrpSpPr>
          <p:cNvPr id="34" name="组合 23">
            <a:extLst>
              <a:ext uri="{FF2B5EF4-FFF2-40B4-BE49-F238E27FC236}">
                <a16:creationId xmlns:a16="http://schemas.microsoft.com/office/drawing/2014/main" id="{71EC6DAB-D652-4FE4-8204-9888ECAFED4D}"/>
              </a:ext>
            </a:extLst>
          </p:cNvPr>
          <p:cNvGrpSpPr/>
          <p:nvPr/>
        </p:nvGrpSpPr>
        <p:grpSpPr>
          <a:xfrm>
            <a:off x="6631335" y="3018464"/>
            <a:ext cx="4501886" cy="1490268"/>
            <a:chOff x="613391" y="1645947"/>
            <a:chExt cx="5869296" cy="1902470"/>
          </a:xfrm>
        </p:grpSpPr>
        <p:pic>
          <p:nvPicPr>
            <p:cNvPr id="35" name="图片 7">
              <a:extLst>
                <a:ext uri="{FF2B5EF4-FFF2-40B4-BE49-F238E27FC236}">
                  <a16:creationId xmlns:a16="http://schemas.microsoft.com/office/drawing/2014/main" id="{AE6E2951-DF13-4A9D-8AEA-6628DB59D3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85" b="81095"/>
            <a:stretch/>
          </p:blipFill>
          <p:spPr>
            <a:xfrm>
              <a:off x="613391" y="1645947"/>
              <a:ext cx="5869296" cy="1902470"/>
            </a:xfrm>
            <a:prstGeom prst="rect">
              <a:avLst/>
            </a:prstGeom>
          </p:spPr>
        </p:pic>
        <p:sp>
          <p:nvSpPr>
            <p:cNvPr id="36" name="文本框 9">
              <a:extLst>
                <a:ext uri="{FF2B5EF4-FFF2-40B4-BE49-F238E27FC236}">
                  <a16:creationId xmlns:a16="http://schemas.microsoft.com/office/drawing/2014/main" id="{B7F84868-575C-4F31-A109-B440473DF194}"/>
                </a:ext>
              </a:extLst>
            </p:cNvPr>
            <p:cNvSpPr txBox="1"/>
            <p:nvPr/>
          </p:nvSpPr>
          <p:spPr>
            <a:xfrm>
              <a:off x="1447800" y="2082073"/>
              <a:ext cx="3879759" cy="11983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500" dirty="0" err="1">
                  <a:latin typeface="#9Slide07 Pattaya" panose="00000500000000000000" pitchFamily="2" charset="-34"/>
                  <a:ea typeface="字魂37号-波纹乖乖体" panose="00000500000000000000" pitchFamily="2" charset="-122"/>
                  <a:cs typeface="#9Slide07 Pattaya" panose="00000500000000000000" pitchFamily="2" charset="-34"/>
                </a:rPr>
                <a:t>gh</a:t>
              </a:r>
              <a:endParaRPr lang="zh-CN" altLang="en-US" sz="5500" dirty="0">
                <a:latin typeface="#9Slide07 Pattaya" panose="00000500000000000000" pitchFamily="2" charset="-34"/>
                <a:ea typeface="字魂37号-波纹乖乖体" panose="00000500000000000000" pitchFamily="2" charset="-122"/>
                <a:cs typeface="#9Slide07 Pattaya" panose="00000500000000000000" pitchFamily="2" charset="-34"/>
              </a:endParaRPr>
            </a:p>
          </p:txBody>
        </p:sp>
      </p:grpSp>
      <p:grpSp>
        <p:nvGrpSpPr>
          <p:cNvPr id="37" name="组合 26">
            <a:extLst>
              <a:ext uri="{FF2B5EF4-FFF2-40B4-BE49-F238E27FC236}">
                <a16:creationId xmlns:a16="http://schemas.microsoft.com/office/drawing/2014/main" id="{3AEDF888-46DA-4932-852F-EE881D28D7E6}"/>
              </a:ext>
            </a:extLst>
          </p:cNvPr>
          <p:cNvGrpSpPr/>
          <p:nvPr/>
        </p:nvGrpSpPr>
        <p:grpSpPr>
          <a:xfrm>
            <a:off x="6631335" y="4503137"/>
            <a:ext cx="4501886" cy="1490268"/>
            <a:chOff x="613391" y="3437823"/>
            <a:chExt cx="5869296" cy="1902470"/>
          </a:xfrm>
        </p:grpSpPr>
        <p:pic>
          <p:nvPicPr>
            <p:cNvPr id="38" name="图片 11">
              <a:extLst>
                <a:ext uri="{FF2B5EF4-FFF2-40B4-BE49-F238E27FC236}">
                  <a16:creationId xmlns:a16="http://schemas.microsoft.com/office/drawing/2014/main" id="{2B3E02A1-43A5-461B-AB5A-4A3F701F58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428" b="60652"/>
            <a:stretch/>
          </p:blipFill>
          <p:spPr>
            <a:xfrm>
              <a:off x="613391" y="3437823"/>
              <a:ext cx="5869296" cy="1902470"/>
            </a:xfrm>
            <a:prstGeom prst="rect">
              <a:avLst/>
            </a:prstGeom>
          </p:spPr>
        </p:pic>
        <p:sp>
          <p:nvSpPr>
            <p:cNvPr id="39" name="文本框 13">
              <a:extLst>
                <a:ext uri="{FF2B5EF4-FFF2-40B4-BE49-F238E27FC236}">
                  <a16:creationId xmlns:a16="http://schemas.microsoft.com/office/drawing/2014/main" id="{98B5773A-C92E-4422-B0EF-202E5559F37C}"/>
                </a:ext>
              </a:extLst>
            </p:cNvPr>
            <p:cNvSpPr txBox="1"/>
            <p:nvPr/>
          </p:nvSpPr>
          <p:spPr>
            <a:xfrm>
              <a:off x="1371600" y="3847963"/>
              <a:ext cx="4070259" cy="11983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500" dirty="0" err="1">
                  <a:latin typeface="#9Slide07 Pattaya" panose="00000500000000000000" pitchFamily="2" charset="-34"/>
                  <a:ea typeface="字魂37号-波纹乖乖体" panose="00000500000000000000" pitchFamily="2" charset="-122"/>
                  <a:cs typeface="#9Slide07 Pattaya" panose="00000500000000000000" pitchFamily="2" charset="-34"/>
                </a:rPr>
                <a:t>ngh</a:t>
              </a:r>
              <a:endParaRPr lang="zh-CN" altLang="en-US" sz="5500" dirty="0">
                <a:latin typeface="#9Slide07 Pattaya" panose="00000500000000000000" pitchFamily="2" charset="-34"/>
                <a:ea typeface="字魂37号-波纹乖乖体" panose="00000500000000000000" pitchFamily="2" charset="-122"/>
                <a:cs typeface="#9Slide07 Pattaya" panose="00000500000000000000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173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7">
            <a:extLst>
              <a:ext uri="{FF2B5EF4-FFF2-40B4-BE49-F238E27FC236}">
                <a16:creationId xmlns:a16="http://schemas.microsoft.com/office/drawing/2014/main" id="{326831D8-1EBE-43B4-8AF5-95962317E6D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5" b="81095"/>
          <a:stretch/>
        </p:blipFill>
        <p:spPr>
          <a:xfrm>
            <a:off x="195070" y="1683864"/>
            <a:ext cx="900877" cy="1086477"/>
          </a:xfrm>
          <a:prstGeom prst="rect">
            <a:avLst/>
          </a:prstGeom>
        </p:spPr>
      </p:pic>
      <p:sp>
        <p:nvSpPr>
          <p:cNvPr id="4" name="文本框 9">
            <a:extLst>
              <a:ext uri="{FF2B5EF4-FFF2-40B4-BE49-F238E27FC236}">
                <a16:creationId xmlns:a16="http://schemas.microsoft.com/office/drawing/2014/main" id="{E95D6342-8612-44F8-9EC4-867E5A5E51A8}"/>
              </a:ext>
            </a:extLst>
          </p:cNvPr>
          <p:cNvSpPr txBox="1"/>
          <p:nvPr/>
        </p:nvSpPr>
        <p:spPr>
          <a:xfrm flipH="1">
            <a:off x="382205" y="1743343"/>
            <a:ext cx="52660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500" dirty="0">
                <a:latin typeface="#9Slide07 Pattaya" panose="00000500000000000000" pitchFamily="2" charset="-34"/>
                <a:ea typeface="字魂37号-波纹乖乖体" panose="00000500000000000000" pitchFamily="2" charset="-122"/>
                <a:cs typeface="#9Slide07 Pattaya" panose="00000500000000000000" pitchFamily="2" charset="-34"/>
              </a:rPr>
              <a:t>c</a:t>
            </a:r>
            <a:endParaRPr lang="zh-CN" altLang="en-US" sz="5500" dirty="0">
              <a:latin typeface="#9Slide07 Pattaya" panose="00000500000000000000" pitchFamily="2" charset="-34"/>
              <a:ea typeface="字魂37号-波纹乖乖体" panose="00000500000000000000" pitchFamily="2" charset="-122"/>
              <a:cs typeface="#9Slide07 Pattaya" panose="00000500000000000000" pitchFamily="2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5C5B3F-A231-410E-9A08-526F9CCB8F60}"/>
              </a:ext>
            </a:extLst>
          </p:cNvPr>
          <p:cNvSpPr txBox="1"/>
          <p:nvPr/>
        </p:nvSpPr>
        <p:spPr>
          <a:xfrm>
            <a:off x="297433" y="864595"/>
            <a:ext cx="10597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10.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30A26100-4A40-4DAC-9135-E44015B63CC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28" b="60652"/>
          <a:stretch/>
        </p:blipFill>
        <p:spPr>
          <a:xfrm>
            <a:off x="195070" y="3141653"/>
            <a:ext cx="893474" cy="988607"/>
          </a:xfrm>
          <a:prstGeom prst="rect">
            <a:avLst/>
          </a:prstGeom>
        </p:spPr>
      </p:pic>
      <p:sp>
        <p:nvSpPr>
          <p:cNvPr id="13" name="文本框 13">
            <a:extLst>
              <a:ext uri="{FF2B5EF4-FFF2-40B4-BE49-F238E27FC236}">
                <a16:creationId xmlns:a16="http://schemas.microsoft.com/office/drawing/2014/main" id="{3C0A29B5-5427-49B8-A127-9C1573DC614A}"/>
              </a:ext>
            </a:extLst>
          </p:cNvPr>
          <p:cNvSpPr txBox="1"/>
          <p:nvPr/>
        </p:nvSpPr>
        <p:spPr>
          <a:xfrm>
            <a:off x="322478" y="3111173"/>
            <a:ext cx="63865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500" dirty="0">
                <a:latin typeface="#9Slide07 Pattaya" panose="00000500000000000000" pitchFamily="2" charset="-34"/>
                <a:ea typeface="字魂37号-波纹乖乖体" panose="00000500000000000000" pitchFamily="2" charset="-122"/>
                <a:cs typeface="#9Slide07 Pattaya" panose="00000500000000000000" pitchFamily="2" charset="-34"/>
              </a:rPr>
              <a:t>g</a:t>
            </a:r>
            <a:endParaRPr lang="zh-CN" altLang="en-US" sz="5500" dirty="0">
              <a:latin typeface="#9Slide07 Pattaya" panose="00000500000000000000" pitchFamily="2" charset="-34"/>
              <a:ea typeface="字魂37号-波纹乖乖体" panose="00000500000000000000" pitchFamily="2" charset="-122"/>
              <a:cs typeface="#9Slide07 Pattaya" panose="00000500000000000000" pitchFamily="2" charset="-34"/>
            </a:endParaRPr>
          </a:p>
        </p:txBody>
      </p:sp>
      <p:grpSp>
        <p:nvGrpSpPr>
          <p:cNvPr id="15" name="组合 25">
            <a:extLst>
              <a:ext uri="{FF2B5EF4-FFF2-40B4-BE49-F238E27FC236}">
                <a16:creationId xmlns:a16="http://schemas.microsoft.com/office/drawing/2014/main" id="{5CA36F9D-E0DA-4C82-BBF9-4C85A1DF15A4}"/>
              </a:ext>
            </a:extLst>
          </p:cNvPr>
          <p:cNvGrpSpPr/>
          <p:nvPr/>
        </p:nvGrpSpPr>
        <p:grpSpPr>
          <a:xfrm>
            <a:off x="132694" y="4504943"/>
            <a:ext cx="1116668" cy="1118620"/>
            <a:chOff x="4822013" y="3420812"/>
            <a:chExt cx="1455847" cy="1428025"/>
          </a:xfrm>
        </p:grpSpPr>
        <p:pic>
          <p:nvPicPr>
            <p:cNvPr id="16" name="图片 16">
              <a:extLst>
                <a:ext uri="{FF2B5EF4-FFF2-40B4-BE49-F238E27FC236}">
                  <a16:creationId xmlns:a16="http://schemas.microsoft.com/office/drawing/2014/main" id="{17CC82E1-DE9E-450F-8EE1-5EF164DAA5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759" b="3321"/>
            <a:stretch/>
          </p:blipFill>
          <p:spPr>
            <a:xfrm>
              <a:off x="4950296" y="3420812"/>
              <a:ext cx="1193475" cy="1428025"/>
            </a:xfrm>
            <a:prstGeom prst="rect">
              <a:avLst/>
            </a:prstGeom>
          </p:spPr>
        </p:pic>
        <p:sp>
          <p:nvSpPr>
            <p:cNvPr id="17" name="文本框 21">
              <a:extLst>
                <a:ext uri="{FF2B5EF4-FFF2-40B4-BE49-F238E27FC236}">
                  <a16:creationId xmlns:a16="http://schemas.microsoft.com/office/drawing/2014/main" id="{3329652B-21E3-4433-89C1-3F7DF68EF038}"/>
                </a:ext>
              </a:extLst>
            </p:cNvPr>
            <p:cNvSpPr txBox="1"/>
            <p:nvPr/>
          </p:nvSpPr>
          <p:spPr>
            <a:xfrm>
              <a:off x="4822013" y="3420812"/>
              <a:ext cx="1455847" cy="1198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500" dirty="0">
                  <a:latin typeface="#9Slide07 Pattaya" panose="00000500000000000000" pitchFamily="2" charset="-34"/>
                  <a:ea typeface="字魂37号-波纹乖乖体" panose="00000500000000000000" pitchFamily="2" charset="-122"/>
                  <a:cs typeface="#9Slide07 Pattaya" panose="00000500000000000000" pitchFamily="2" charset="-34"/>
                </a:rPr>
                <a:t>ng</a:t>
              </a:r>
              <a:endParaRPr lang="zh-CN" altLang="en-US" sz="5500" dirty="0">
                <a:latin typeface="#9Slide07 Pattaya" panose="00000500000000000000" pitchFamily="2" charset="-34"/>
                <a:ea typeface="字魂37号-波纹乖乖体" panose="00000500000000000000" pitchFamily="2" charset="-122"/>
                <a:cs typeface="#9Slide07 Pattaya" panose="00000500000000000000" pitchFamily="2" charset="-34"/>
              </a:endParaRPr>
            </a:p>
          </p:txBody>
        </p:sp>
      </p:grpSp>
      <p:grpSp>
        <p:nvGrpSpPr>
          <p:cNvPr id="19" name="组合 24">
            <a:extLst>
              <a:ext uri="{FF2B5EF4-FFF2-40B4-BE49-F238E27FC236}">
                <a16:creationId xmlns:a16="http://schemas.microsoft.com/office/drawing/2014/main" id="{D4FD9414-69F0-4179-AC77-F1F5B7150650}"/>
              </a:ext>
            </a:extLst>
          </p:cNvPr>
          <p:cNvGrpSpPr/>
          <p:nvPr/>
        </p:nvGrpSpPr>
        <p:grpSpPr>
          <a:xfrm>
            <a:off x="6153932" y="1759160"/>
            <a:ext cx="1082719" cy="1097554"/>
            <a:chOff x="5495577" y="1974555"/>
            <a:chExt cx="1411586" cy="1401133"/>
          </a:xfrm>
        </p:grpSpPr>
        <p:pic>
          <p:nvPicPr>
            <p:cNvPr id="20" name="图片 15">
              <a:extLst>
                <a:ext uri="{FF2B5EF4-FFF2-40B4-BE49-F238E27FC236}">
                  <a16:creationId xmlns:a16="http://schemas.microsoft.com/office/drawing/2014/main" id="{F0EBDDA8-4C81-48F0-A00B-91D0881829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386" b="41694"/>
            <a:stretch/>
          </p:blipFill>
          <p:spPr>
            <a:xfrm>
              <a:off x="5495577" y="1974555"/>
              <a:ext cx="1411586" cy="1401133"/>
            </a:xfrm>
            <a:prstGeom prst="rect">
              <a:avLst/>
            </a:prstGeom>
          </p:spPr>
        </p:pic>
        <p:sp>
          <p:nvSpPr>
            <p:cNvPr id="21" name="文本框 18">
              <a:extLst>
                <a:ext uri="{FF2B5EF4-FFF2-40B4-BE49-F238E27FC236}">
                  <a16:creationId xmlns:a16="http://schemas.microsoft.com/office/drawing/2014/main" id="{6E23CFB0-06E0-49E7-9328-140500992A0D}"/>
                </a:ext>
              </a:extLst>
            </p:cNvPr>
            <p:cNvSpPr txBox="1"/>
            <p:nvPr/>
          </p:nvSpPr>
          <p:spPr>
            <a:xfrm>
              <a:off x="5820352" y="1974555"/>
              <a:ext cx="762034" cy="11983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500" dirty="0">
                  <a:latin typeface="#9Slide07 Pattaya" panose="00000500000000000000" pitchFamily="2" charset="-34"/>
                  <a:ea typeface="字魂37号-波纹乖乖体" panose="00000500000000000000" pitchFamily="2" charset="-122"/>
                  <a:cs typeface="#9Slide07 Pattaya" panose="00000500000000000000" pitchFamily="2" charset="-34"/>
                </a:rPr>
                <a:t>k</a:t>
              </a:r>
              <a:endParaRPr lang="zh-CN" altLang="en-US" sz="5500" dirty="0">
                <a:latin typeface="#9Slide07 Pattaya" panose="00000500000000000000" pitchFamily="2" charset="-34"/>
                <a:ea typeface="字魂37号-波纹乖乖体" panose="00000500000000000000" pitchFamily="2" charset="-122"/>
                <a:cs typeface="#9Slide07 Pattaya" panose="00000500000000000000" pitchFamily="2" charset="-34"/>
              </a:endParaRPr>
            </a:p>
          </p:txBody>
        </p:sp>
      </p:grpSp>
      <p:grpSp>
        <p:nvGrpSpPr>
          <p:cNvPr id="23" name="组合 23">
            <a:extLst>
              <a:ext uri="{FF2B5EF4-FFF2-40B4-BE49-F238E27FC236}">
                <a16:creationId xmlns:a16="http://schemas.microsoft.com/office/drawing/2014/main" id="{71EC6DAB-D652-4FE4-8204-9888ECAFED4D}"/>
              </a:ext>
            </a:extLst>
          </p:cNvPr>
          <p:cNvGrpSpPr/>
          <p:nvPr/>
        </p:nvGrpSpPr>
        <p:grpSpPr>
          <a:xfrm>
            <a:off x="6153932" y="3012963"/>
            <a:ext cx="1082719" cy="1247204"/>
            <a:chOff x="-9019" y="1638924"/>
            <a:chExt cx="1411586" cy="1592176"/>
          </a:xfrm>
        </p:grpSpPr>
        <p:pic>
          <p:nvPicPr>
            <p:cNvPr id="24" name="图片 7">
              <a:extLst>
                <a:ext uri="{FF2B5EF4-FFF2-40B4-BE49-F238E27FC236}">
                  <a16:creationId xmlns:a16="http://schemas.microsoft.com/office/drawing/2014/main" id="{AE6E2951-DF13-4A9D-8AEA-6628DB59D3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85" b="81095"/>
            <a:stretch/>
          </p:blipFill>
          <p:spPr>
            <a:xfrm>
              <a:off x="-9019" y="1638924"/>
              <a:ext cx="1411586" cy="1592176"/>
            </a:xfrm>
            <a:prstGeom prst="rect">
              <a:avLst/>
            </a:prstGeom>
          </p:spPr>
        </p:pic>
        <p:sp>
          <p:nvSpPr>
            <p:cNvPr id="25" name="文本框 9">
              <a:extLst>
                <a:ext uri="{FF2B5EF4-FFF2-40B4-BE49-F238E27FC236}">
                  <a16:creationId xmlns:a16="http://schemas.microsoft.com/office/drawing/2014/main" id="{B7F84868-575C-4F31-A109-B440473DF194}"/>
                </a:ext>
              </a:extLst>
            </p:cNvPr>
            <p:cNvSpPr txBox="1"/>
            <p:nvPr/>
          </p:nvSpPr>
          <p:spPr>
            <a:xfrm>
              <a:off x="6436" y="1835051"/>
              <a:ext cx="1396131" cy="11983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500" dirty="0" err="1">
                  <a:latin typeface="#9Slide07 Pattaya" panose="00000500000000000000" pitchFamily="2" charset="-34"/>
                  <a:ea typeface="字魂37号-波纹乖乖体" panose="00000500000000000000" pitchFamily="2" charset="-122"/>
                  <a:cs typeface="#9Slide07 Pattaya" panose="00000500000000000000" pitchFamily="2" charset="-34"/>
                </a:rPr>
                <a:t>gh</a:t>
              </a:r>
              <a:endParaRPr lang="zh-CN" altLang="en-US" sz="5500" dirty="0">
                <a:latin typeface="#9Slide07 Pattaya" panose="00000500000000000000" pitchFamily="2" charset="-34"/>
                <a:ea typeface="字魂37号-波纹乖乖体" panose="00000500000000000000" pitchFamily="2" charset="-122"/>
                <a:cs typeface="#9Slide07 Pattaya" panose="00000500000000000000" pitchFamily="2" charset="-34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3AEDF888-46DA-4932-852F-EE881D28D7E6}"/>
              </a:ext>
            </a:extLst>
          </p:cNvPr>
          <p:cNvGrpSpPr/>
          <p:nvPr/>
        </p:nvGrpSpPr>
        <p:grpSpPr>
          <a:xfrm>
            <a:off x="5684100" y="4477520"/>
            <a:ext cx="2103120" cy="1011922"/>
            <a:chOff x="-422869" y="3833136"/>
            <a:chExt cx="2741925" cy="1291815"/>
          </a:xfrm>
        </p:grpSpPr>
        <p:pic>
          <p:nvPicPr>
            <p:cNvPr id="28" name="图片 11">
              <a:extLst>
                <a:ext uri="{FF2B5EF4-FFF2-40B4-BE49-F238E27FC236}">
                  <a16:creationId xmlns:a16="http://schemas.microsoft.com/office/drawing/2014/main" id="{2B3E02A1-43A5-461B-AB5A-4A3F701F58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428" b="60652"/>
            <a:stretch/>
          </p:blipFill>
          <p:spPr>
            <a:xfrm>
              <a:off x="-85643" y="3833136"/>
              <a:ext cx="2067474" cy="1291815"/>
            </a:xfrm>
            <a:prstGeom prst="rect">
              <a:avLst/>
            </a:prstGeom>
          </p:spPr>
        </p:pic>
        <p:sp>
          <p:nvSpPr>
            <p:cNvPr id="29" name="文本框 13">
              <a:extLst>
                <a:ext uri="{FF2B5EF4-FFF2-40B4-BE49-F238E27FC236}">
                  <a16:creationId xmlns:a16="http://schemas.microsoft.com/office/drawing/2014/main" id="{98B5773A-C92E-4422-B0EF-202E5559F37C}"/>
                </a:ext>
              </a:extLst>
            </p:cNvPr>
            <p:cNvSpPr txBox="1"/>
            <p:nvPr/>
          </p:nvSpPr>
          <p:spPr>
            <a:xfrm>
              <a:off x="-422869" y="3833136"/>
              <a:ext cx="2741925" cy="1198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500" dirty="0" err="1">
                  <a:latin typeface="#9Slide07 Pattaya" panose="00000500000000000000" pitchFamily="2" charset="-34"/>
                  <a:ea typeface="字魂37号-波纹乖乖体" panose="00000500000000000000" pitchFamily="2" charset="-122"/>
                  <a:cs typeface="#9Slide07 Pattaya" panose="00000500000000000000" pitchFamily="2" charset="-34"/>
                </a:rPr>
                <a:t>ngh</a:t>
              </a:r>
              <a:endParaRPr lang="zh-CN" altLang="en-US" sz="5500" dirty="0">
                <a:latin typeface="#9Slide07 Pattaya" panose="00000500000000000000" pitchFamily="2" charset="-34"/>
                <a:ea typeface="字魂37号-波纹乖乖体" panose="00000500000000000000" pitchFamily="2" charset="-122"/>
                <a:cs typeface="#9Slide07 Pattaya" panose="00000500000000000000" pitchFamily="2" charset="-34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" name="Ink 1"/>
              <p14:cNvContentPartPr/>
              <p14:nvPr/>
            </p14:nvContentPartPr>
            <p14:xfrm>
              <a:off x="3027240" y="1518120"/>
              <a:ext cx="4527720" cy="41706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017880" y="1508760"/>
                <a:ext cx="4546440" cy="4189320"/>
              </a:xfrm>
              <a:prstGeom prst="rect">
                <a:avLst/>
              </a:prstGeom>
            </p:spPr>
          </p:pic>
        </mc:Fallback>
      </mc:AlternateContent>
    </p:spTree>
    <p:controls>
      <mc:AlternateContent xmlns:mc="http://schemas.openxmlformats.org/markup-compatibility/2006">
        <mc:Choice xmlns:v="urn:schemas-microsoft-com:vml" Requires="v">
          <p:control spid="1065" name="TextBox1" r:id="rId2" imgW="3933720" imgH="619200"/>
        </mc:Choice>
        <mc:Fallback>
          <p:control name="TextBox1" r:id="rId2" imgW="3933720" imgH="619200">
            <p:pic>
              <p:nvPicPr>
                <p:cNvPr id="5" name="TextBox1"/>
                <p:cNvPicPr>
                  <a:picLocks/>
                </p:cNvPicPr>
                <p:nvPr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1249363" y="1893888"/>
                  <a:ext cx="3932237" cy="6207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66" name="TextBox2" r:id="rId3" imgW="3933720" imgH="638280"/>
        </mc:Choice>
        <mc:Fallback>
          <p:control name="TextBox2" r:id="rId3" imgW="3933720" imgH="638280">
            <p:pic>
              <p:nvPicPr>
                <p:cNvPr id="6" name="TextBox2"/>
                <p:cNvPicPr>
                  <a:picLocks/>
                </p:cNvPicPr>
                <p:nvPr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1249363" y="3230563"/>
                  <a:ext cx="3932237" cy="6397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67" name="TextBox3" r:id="rId4" imgW="3914640" imgH="666720"/>
        </mc:Choice>
        <mc:Fallback>
          <p:control name="TextBox3" r:id="rId4" imgW="3914640" imgH="666720">
            <p:pic>
              <p:nvPicPr>
                <p:cNvPr id="8" name="TextBox3"/>
                <p:cNvPicPr>
                  <a:picLocks/>
                </p:cNvPicPr>
                <p:nvPr/>
              </p:nvPicPr>
              <p:blipFill>
                <a:blip r:embed="rId17"/>
                <a:srcRect/>
                <a:stretch>
                  <a:fillRect/>
                </a:stretch>
              </p:blipFill>
              <p:spPr bwMode="auto">
                <a:xfrm>
                  <a:off x="1263650" y="4648200"/>
                  <a:ext cx="3917950" cy="6699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68" name="TextBox4" r:id="rId5" imgW="4210200" imgH="619200"/>
        </mc:Choice>
        <mc:Fallback>
          <p:control name="TextBox4" r:id="rId5" imgW="4210200" imgH="619200">
            <p:pic>
              <p:nvPicPr>
                <p:cNvPr id="9" name="TextBox4"/>
                <p:cNvPicPr>
                  <a:picLocks/>
                </p:cNvPicPr>
                <p:nvPr/>
              </p:nvPicPr>
              <p:blipFill>
                <a:blip r:embed="rId18"/>
                <a:srcRect/>
                <a:stretch>
                  <a:fillRect/>
                </a:stretch>
              </p:blipFill>
              <p:spPr bwMode="auto">
                <a:xfrm>
                  <a:off x="7543800" y="1893888"/>
                  <a:ext cx="4206875" cy="6207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69" name="TextBox5" r:id="rId6" imgW="4210200" imgH="619200"/>
        </mc:Choice>
        <mc:Fallback>
          <p:control name="TextBox5" r:id="rId6" imgW="4210200" imgH="619200">
            <p:pic>
              <p:nvPicPr>
                <p:cNvPr id="10" name="TextBox5"/>
                <p:cNvPicPr>
                  <a:picLocks/>
                </p:cNvPicPr>
                <p:nvPr/>
              </p:nvPicPr>
              <p:blipFill>
                <a:blip r:embed="rId19"/>
                <a:srcRect/>
                <a:stretch>
                  <a:fillRect/>
                </a:stretch>
              </p:blipFill>
              <p:spPr bwMode="auto">
                <a:xfrm>
                  <a:off x="7543800" y="3235325"/>
                  <a:ext cx="4206875" cy="6207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70" name="TextBox6" r:id="rId7" imgW="4210200" imgH="619200"/>
        </mc:Choice>
        <mc:Fallback>
          <p:control name="TextBox6" r:id="rId7" imgW="4210200" imgH="619200">
            <p:pic>
              <p:nvPicPr>
                <p:cNvPr id="11" name="TextBox6"/>
                <p:cNvPicPr>
                  <a:picLocks/>
                </p:cNvPicPr>
                <p:nvPr/>
              </p:nvPicPr>
              <p:blipFill>
                <a:blip r:embed="rId20"/>
                <a:srcRect/>
                <a:stretch>
                  <a:fillRect/>
                </a:stretch>
              </p:blipFill>
              <p:spPr bwMode="auto">
                <a:xfrm>
                  <a:off x="7527925" y="4610100"/>
                  <a:ext cx="4206875" cy="6207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7003350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B5C5B3F-A231-410E-9A08-526F9CCB8F60}"/>
              </a:ext>
            </a:extLst>
          </p:cNvPr>
          <p:cNvSpPr txBox="1"/>
          <p:nvPr/>
        </p:nvSpPr>
        <p:spPr>
          <a:xfrm>
            <a:off x="297433" y="864595"/>
            <a:ext cx="10597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10.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88147"/>
              </p:ext>
            </p:extLst>
          </p:nvPr>
        </p:nvGraphicFramePr>
        <p:xfrm>
          <a:off x="1234440" y="2026919"/>
          <a:ext cx="9829800" cy="31823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14900">
                  <a:extLst>
                    <a:ext uri="{9D8B030D-6E8A-4147-A177-3AD203B41FA5}">
                      <a16:colId xmlns:a16="http://schemas.microsoft.com/office/drawing/2014/main" val="2056833345"/>
                    </a:ext>
                  </a:extLst>
                </a:gridCol>
                <a:gridCol w="4914900">
                  <a:extLst>
                    <a:ext uri="{9D8B030D-6E8A-4147-A177-3AD203B41FA5}">
                      <a16:colId xmlns:a16="http://schemas.microsoft.com/office/drawing/2014/main" val="2385792020"/>
                    </a:ext>
                  </a:extLst>
                </a:gridCol>
              </a:tblGrid>
              <a:tr h="1083520">
                <a:tc>
                  <a:txBody>
                    <a:bodyPr/>
                    <a:lstStyle/>
                    <a:p>
                      <a:r>
                        <a:rPr lang="en-US" sz="3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Ca,</a:t>
                      </a:r>
                      <a:r>
                        <a:rPr lang="en-US" sz="32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cá, cam, cò, cỗ, cờ,….</a:t>
                      </a:r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Kẻ,</a:t>
                      </a:r>
                      <a:r>
                        <a:rPr lang="en-US" sz="32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kể, kem, kẹo, kim, kĩ, kéo,……</a:t>
                      </a:r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892646"/>
                  </a:ext>
                </a:extLst>
              </a:tr>
              <a:tr h="1015298">
                <a:tc>
                  <a:txBody>
                    <a:bodyPr/>
                    <a:lstStyle/>
                    <a:p>
                      <a:r>
                        <a:rPr lang="en-US" sz="3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Gà, gỗ,</a:t>
                      </a:r>
                      <a:r>
                        <a:rPr lang="en-US" sz="32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gốm, gom,…</a:t>
                      </a:r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Ghẹ, ghế,</a:t>
                      </a:r>
                      <a:r>
                        <a:rPr lang="en-US" sz="32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ghi, ghép,….</a:t>
                      </a:r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21983"/>
                  </a:ext>
                </a:extLst>
              </a:tr>
              <a:tr h="1083520">
                <a:tc>
                  <a:txBody>
                    <a:bodyPr/>
                    <a:lstStyle/>
                    <a:p>
                      <a:r>
                        <a:rPr lang="en-US" sz="3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Ngã,</a:t>
                      </a:r>
                      <a:r>
                        <a:rPr lang="en-US" sz="32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ngõ, ngô, ngỡ, ngựa, ngang,…….</a:t>
                      </a:r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Nghe, nghề,</a:t>
                      </a:r>
                      <a:r>
                        <a:rPr lang="en-US" sz="32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nghĩ, nghệ,….</a:t>
                      </a:r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79136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63295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6AF03DD-E224-4897-BFF8-D7608811F24E}"/>
              </a:ext>
            </a:extLst>
          </p:cNvPr>
          <p:cNvSpPr txBox="1"/>
          <p:nvPr/>
        </p:nvSpPr>
        <p:spPr>
          <a:xfrm>
            <a:off x="297433" y="787105"/>
            <a:ext cx="117341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11.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 – 5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EC28EF-5A78-4071-B606-C2ED3FFF2149}"/>
              </a:ext>
            </a:extLst>
          </p:cNvPr>
          <p:cNvSpPr txBox="1"/>
          <p:nvPr/>
        </p:nvSpPr>
        <p:spPr>
          <a:xfrm>
            <a:off x="297433" y="1767240"/>
            <a:ext cx="841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G: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11E4BC-8980-4401-B831-047F870A0D22}"/>
              </a:ext>
            </a:extLst>
          </p:cNvPr>
          <p:cNvSpPr txBox="1"/>
          <p:nvPr/>
        </p:nvSpPr>
        <p:spPr>
          <a:xfrm>
            <a:off x="297433" y="2207404"/>
            <a:ext cx="11597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đỡ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ai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ai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đỡ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)?</a:t>
            </a:r>
            <a:endParaRPr kumimoji="0" lang="vi-VN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BB8C2E-A36B-4229-9FCE-4E6F570ADE00}"/>
              </a:ext>
            </a:extLst>
          </p:cNvPr>
          <p:cNvSpPr txBox="1"/>
          <p:nvPr/>
        </p:nvSpPr>
        <p:spPr>
          <a:xfrm>
            <a:off x="297433" y="2739466"/>
            <a:ext cx="11597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vi-VN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3DA3CC-08FA-4588-98F5-9E4682F4591F}"/>
              </a:ext>
            </a:extLst>
          </p:cNvPr>
          <p:cNvSpPr txBox="1"/>
          <p:nvPr/>
        </p:nvSpPr>
        <p:spPr>
          <a:xfrm>
            <a:off x="297433" y="3216403"/>
            <a:ext cx="11597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suy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đỡ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đỡ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)?</a:t>
            </a:r>
            <a:endParaRPr kumimoji="0" lang="vi-VN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009AD80-CA54-48BB-8E44-09F381172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861" y="3801178"/>
            <a:ext cx="2557463" cy="227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81FA7BE-EA02-4835-B659-D1FE26D137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8"/>
          <a:stretch/>
        </p:blipFill>
        <p:spPr bwMode="auto">
          <a:xfrm>
            <a:off x="6276813" y="3748465"/>
            <a:ext cx="3727504" cy="232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6484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68" b="23543"/>
          <a:stretch/>
        </p:blipFill>
        <p:spPr>
          <a:xfrm>
            <a:off x="696969" y="3087539"/>
            <a:ext cx="5065700" cy="2931124"/>
          </a:xfrm>
          <a:prstGeom prst="rect">
            <a:avLst/>
          </a:prstGeom>
        </p:spPr>
      </p:pic>
      <p:sp>
        <p:nvSpPr>
          <p:cNvPr id="14" name="文本框 4">
            <a:extLst>
              <a:ext uri="{FF2B5EF4-FFF2-40B4-BE49-F238E27FC236}">
                <a16:creationId xmlns:a16="http://schemas.microsoft.com/office/drawing/2014/main" id="{51AEF778-FE8C-4202-9D42-1E48EBBD4105}"/>
              </a:ext>
            </a:extLst>
          </p:cNvPr>
          <p:cNvSpPr txBox="1"/>
          <p:nvPr/>
        </p:nvSpPr>
        <p:spPr>
          <a:xfrm>
            <a:off x="1424615" y="1254312"/>
            <a:ext cx="331052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Adam Gorry" panose="02040603050506020204" pitchFamily="18" charset="0"/>
                <a:ea typeface="字魂37号-波纹乖乖体" panose="00000500000000000000" pitchFamily="2" charset="-122"/>
                <a:cs typeface="+mn-ea"/>
                <a:sym typeface="+mn-lt"/>
              </a:rPr>
              <a:t>Dặn</a:t>
            </a:r>
            <a:r>
              <a:rPr lang="en-US" altLang="zh-CN" sz="6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Adam Gorry" panose="02040603050506020204" pitchFamily="18" charset="0"/>
                <a:ea typeface="字魂37号-波纹乖乖体" panose="00000500000000000000" pitchFamily="2" charset="-122"/>
                <a:cs typeface="+mn-ea"/>
                <a:sym typeface="+mn-lt"/>
              </a:rPr>
              <a:t> </a:t>
            </a:r>
            <a:r>
              <a:rPr lang="en-US" altLang="zh-CN" sz="66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Adam Gorry" panose="02040603050506020204" pitchFamily="18" charset="0"/>
                <a:ea typeface="字魂37号-波纹乖乖体" panose="00000500000000000000" pitchFamily="2" charset="-122"/>
                <a:cs typeface="+mn-ea"/>
                <a:sym typeface="+mn-lt"/>
              </a:rPr>
              <a:t>dò</a:t>
            </a:r>
            <a:endParaRPr lang="zh-CN" altLang="en-US" sz="6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7 SVNAdam Gorry" panose="02040603050506020204" pitchFamily="18" charset="0"/>
              <a:ea typeface="字魂37号-波纹乖乖体" panose="00000500000000000000" pitchFamily="2" charset="-122"/>
              <a:cs typeface="+mn-ea"/>
              <a:sym typeface="+mn-lt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6A78A5C-7FD7-46D9-94DB-F145128A29C6}"/>
              </a:ext>
            </a:extLst>
          </p:cNvPr>
          <p:cNvGrpSpPr/>
          <p:nvPr/>
        </p:nvGrpSpPr>
        <p:grpSpPr>
          <a:xfrm>
            <a:off x="5550568" y="1241946"/>
            <a:ext cx="6035244" cy="1768528"/>
            <a:chOff x="5550568" y="1241946"/>
            <a:chExt cx="6035244" cy="1768528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BEDDD606-180C-4990-A0E7-1B3E0AE483CA}"/>
                </a:ext>
              </a:extLst>
            </p:cNvPr>
            <p:cNvSpPr/>
            <p:nvPr/>
          </p:nvSpPr>
          <p:spPr>
            <a:xfrm>
              <a:off x="5550568" y="1951630"/>
              <a:ext cx="4780787" cy="914400"/>
            </a:xfrm>
            <a:prstGeom prst="roundRect">
              <a:avLst/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BCA473C-655A-4410-905B-99168C78E9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7284" y="1241946"/>
              <a:ext cx="1768528" cy="1768528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ACD96CD-6EDA-4DB4-AF26-41D5D67EEFD7}"/>
                </a:ext>
              </a:extLst>
            </p:cNvPr>
            <p:cNvSpPr txBox="1"/>
            <p:nvPr/>
          </p:nvSpPr>
          <p:spPr>
            <a:xfrm>
              <a:off x="5634145" y="2090837"/>
              <a:ext cx="5065700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500" dirty="0" err="1"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r>
                <a:rPr lang="en-US" sz="35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500" dirty="0" err="1"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35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500" dirty="0" err="1"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35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500" dirty="0" err="1"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35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500" dirty="0" err="1">
                  <a:latin typeface="Arial" panose="020B0604020202020204" pitchFamily="34" charset="0"/>
                  <a:cs typeface="Arial" panose="020B0604020202020204" pitchFamily="34" charset="0"/>
                </a:rPr>
                <a:t>vở</a:t>
              </a:r>
              <a:endParaRPr lang="en-US" sz="35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621D5AC-9893-4FEF-BF0F-99FF54FE042F}"/>
              </a:ext>
            </a:extLst>
          </p:cNvPr>
          <p:cNvGrpSpPr/>
          <p:nvPr/>
        </p:nvGrpSpPr>
        <p:grpSpPr>
          <a:xfrm>
            <a:off x="5550568" y="3084394"/>
            <a:ext cx="6035244" cy="1768528"/>
            <a:chOff x="5550568" y="1241946"/>
            <a:chExt cx="6035244" cy="1768528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AC0DB6AB-20D9-4042-96FC-FF0BDBD713EF}"/>
                </a:ext>
              </a:extLst>
            </p:cNvPr>
            <p:cNvSpPr/>
            <p:nvPr/>
          </p:nvSpPr>
          <p:spPr>
            <a:xfrm>
              <a:off x="5550568" y="1951630"/>
              <a:ext cx="4780787" cy="914400"/>
            </a:xfrm>
            <a:prstGeom prst="roundRect">
              <a:avLst/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0CB2A3E-98FC-47CF-B9BB-285EAC7CE0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7284" y="1241946"/>
              <a:ext cx="1768528" cy="1768528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C43C00A-CCB8-4F93-80AF-5F104781B61B}"/>
                </a:ext>
              </a:extLst>
            </p:cNvPr>
            <p:cNvSpPr txBox="1"/>
            <p:nvPr/>
          </p:nvSpPr>
          <p:spPr>
            <a:xfrm>
              <a:off x="5634145" y="2093359"/>
              <a:ext cx="4558352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500" dirty="0" err="1">
                  <a:latin typeface="Arial" panose="020B0604020202020204" pitchFamily="34" charset="0"/>
                  <a:cs typeface="Arial" panose="020B0604020202020204" pitchFamily="34" charset="0"/>
                </a:rPr>
                <a:t>Chuẩn</a:t>
              </a:r>
              <a:r>
                <a:rPr lang="en-US" sz="35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500" dirty="0" err="1"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sz="35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500" dirty="0" err="1"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35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500" dirty="0" err="1"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endParaRPr lang="en-US" sz="35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650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1047</TotalTime>
  <Words>361</Words>
  <Application>Microsoft Office PowerPoint</Application>
  <PresentationFormat>Widescreen</PresentationFormat>
  <Paragraphs>64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UTM Habano</vt:lpstr>
      <vt:lpstr>Times New Roman</vt:lpstr>
      <vt:lpstr>#9Slide07 SVNAppleberry</vt:lpstr>
      <vt:lpstr>字魂37号-波纹乖乖体</vt:lpstr>
      <vt:lpstr>Calibri</vt:lpstr>
      <vt:lpstr>微软雅黑</vt:lpstr>
      <vt:lpstr>Arial</vt:lpstr>
      <vt:lpstr>#9Slide07 SVNAdam Gorry</vt:lpstr>
      <vt:lpstr>HP001 4 hàng</vt:lpstr>
      <vt:lpstr>#9Slide07 Pattaya</vt:lpstr>
      <vt:lpstr>UTM Showcard</vt:lpstr>
      <vt:lpstr>宋体</vt:lpstr>
      <vt:lpstr>Arial-Rounded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Techsi.vn</cp:lastModifiedBy>
  <cp:revision>44</cp:revision>
  <dcterms:created xsi:type="dcterms:W3CDTF">2020-07-13T04:22:28Z</dcterms:created>
  <dcterms:modified xsi:type="dcterms:W3CDTF">2024-03-25T05:04:28Z</dcterms:modified>
  <cp:version>B08</cp:version>
</cp:coreProperties>
</file>