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2" r:id="rId3"/>
    <p:sldMasterId id="2147483704" r:id="rId4"/>
  </p:sldMasterIdLst>
  <p:notesMasterIdLst>
    <p:notesMasterId r:id="rId12"/>
  </p:notesMasterIdLst>
  <p:sldIdLst>
    <p:sldId id="266" r:id="rId5"/>
    <p:sldId id="2007577095" r:id="rId6"/>
    <p:sldId id="2007577134" r:id="rId7"/>
    <p:sldId id="367" r:id="rId8"/>
    <p:sldId id="2007577135" r:id="rId9"/>
    <p:sldId id="2007577136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0F52C-A344-4A73-9706-4FD7958C8F9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3AE45-BD59-4493-92AC-2396D209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9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F3D62-5CA3-4AA5-A388-638F61997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20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9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7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3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56382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297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543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89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582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1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468278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61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59893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925434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403259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049399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707645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556243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097457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799031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115531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582740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11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3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6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6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57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0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3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333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35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3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EFE825-43EC-49A3-A94D-ADDDA6F473F9}"/>
              </a:ext>
            </a:extLst>
          </p:cNvPr>
          <p:cNvSpPr txBox="1"/>
          <p:nvPr/>
        </p:nvSpPr>
        <p:spPr>
          <a:xfrm>
            <a:off x="1968454" y="-140538"/>
            <a:ext cx="9190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607D2-FAD8-4092-AAFB-8D30F0F9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46" y="762774"/>
            <a:ext cx="3815655" cy="1674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18EEF5-B666-460C-99FF-1EEE64800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494" y="733314"/>
            <a:ext cx="3638993" cy="1733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97EFBF-ED19-4D1B-AFE6-44AF1E6B2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2727251"/>
            <a:ext cx="3551273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6BCDA5-C601-4C3A-B9AC-992713087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884" y="4747437"/>
            <a:ext cx="3252012" cy="1771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607F25-4858-49FC-A94A-A83A95F98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466" y="4860574"/>
            <a:ext cx="3732028" cy="1545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01F717-EBDE-4529-822B-76B07ACAB3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8719" y="2783601"/>
            <a:ext cx="3634562" cy="196383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C7E9930-08B9-41B1-9287-4E9CED4B99AD}"/>
              </a:ext>
            </a:extLst>
          </p:cNvPr>
          <p:cNvSpPr/>
          <p:nvPr/>
        </p:nvSpPr>
        <p:spPr>
          <a:xfrm>
            <a:off x="0" y="891916"/>
            <a:ext cx="4029740" cy="851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3722C0-524A-4377-96C5-B4329580F094}"/>
              </a:ext>
            </a:extLst>
          </p:cNvPr>
          <p:cNvSpPr/>
          <p:nvPr/>
        </p:nvSpPr>
        <p:spPr>
          <a:xfrm>
            <a:off x="60253" y="1807480"/>
            <a:ext cx="3815655" cy="85182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hót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51F93B-4E27-4FBA-9150-6346E838A1EF}"/>
              </a:ext>
            </a:extLst>
          </p:cNvPr>
          <p:cNvSpPr/>
          <p:nvPr/>
        </p:nvSpPr>
        <p:spPr>
          <a:xfrm>
            <a:off x="60253" y="2791601"/>
            <a:ext cx="3815655" cy="8518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ACBE1D6-C802-4D56-B4DF-A8626DFD1C6F}"/>
              </a:ext>
            </a:extLst>
          </p:cNvPr>
          <p:cNvSpPr/>
          <p:nvPr/>
        </p:nvSpPr>
        <p:spPr>
          <a:xfrm>
            <a:off x="118391" y="3765519"/>
            <a:ext cx="3815655" cy="8518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7C1A51C-7D33-443B-A1CB-D0EA9E485537}"/>
              </a:ext>
            </a:extLst>
          </p:cNvPr>
          <p:cNvSpPr/>
          <p:nvPr/>
        </p:nvSpPr>
        <p:spPr>
          <a:xfrm>
            <a:off x="107042" y="4681083"/>
            <a:ext cx="3815655" cy="8518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thóc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579EA16-2B95-4596-A755-8651F195AFDF}"/>
              </a:ext>
            </a:extLst>
          </p:cNvPr>
          <p:cNvSpPr/>
          <p:nvPr/>
        </p:nvSpPr>
        <p:spPr>
          <a:xfrm>
            <a:off x="64816" y="5633261"/>
            <a:ext cx="3815655" cy="8518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6.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17C1CE-647B-4C32-A08F-B5CCCA79B971}"/>
              </a:ext>
            </a:extLst>
          </p:cNvPr>
          <p:cNvCxnSpPr/>
          <p:nvPr/>
        </p:nvCxnSpPr>
        <p:spPr>
          <a:xfrm>
            <a:off x="2650603" y="439838"/>
            <a:ext cx="25348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3C4DEB-DD35-482B-8A83-C2EE5AE3B65A}"/>
              </a:ext>
            </a:extLst>
          </p:cNvPr>
          <p:cNvCxnSpPr>
            <a:cxnSpLocks/>
          </p:cNvCxnSpPr>
          <p:nvPr/>
        </p:nvCxnSpPr>
        <p:spPr>
          <a:xfrm>
            <a:off x="6229110" y="439838"/>
            <a:ext cx="22237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31928 3.7037E-7 C 0.46237 3.7037E-7 0.63881 0.04491 0.63881 0.08148 L 0.63881 0.16319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16523 -4.44444E-6 C 0.23919 -4.44444E-6 0.33047 0.01829 0.33047 0.03334 L 0.33047 0.06667 " pathEditMode="relative" rAng="0" ptsTypes="AAAA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3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33737 -1.48148E-6 C 0.48854 -1.48148E-6 0.67487 0.125 0.67487 0.22662 L 0.67487 0.45347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7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16692 -1.11111E-6 C 0.24166 -1.11111E-6 0.33385 0.07894 0.33385 0.14306 L 0.33385 0.28634 " pathEditMode="relative" rAng="0" ptsTypes="AAAA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1642 4.07407E-6 C 0.23763 4.07407E-6 0.32839 -0.03797 0.32839 -0.06852 L 0.32839 -0.13704 " pathEditMode="relative" rAng="0" ptsTypes="AA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9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33177 -4.07407E-6 C 0.48034 -4.07407E-6 0.66354 -0.07777 0.66354 -0.14027 L 0.66354 -0.27963 " pathEditMode="relative" rAng="0" ptsTypes="AAAA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A33DF-D310-49A8-940B-7C603510C9B2}"/>
              </a:ext>
            </a:extLst>
          </p:cNvPr>
          <p:cNvSpPr txBox="1"/>
          <p:nvPr/>
        </p:nvSpPr>
        <p:spPr>
          <a:xfrm>
            <a:off x="1110344" y="11151"/>
            <a:ext cx="10940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06EDCC-5442-48F2-BAF2-583B492DC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884" y="882322"/>
            <a:ext cx="7822302" cy="464762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1873D4-CA23-4113-A271-0BDE1A5D82AE}"/>
              </a:ext>
            </a:extLst>
          </p:cNvPr>
          <p:cNvCxnSpPr>
            <a:cxnSpLocks/>
          </p:cNvCxnSpPr>
          <p:nvPr/>
        </p:nvCxnSpPr>
        <p:spPr>
          <a:xfrm>
            <a:off x="3821906" y="610235"/>
            <a:ext cx="2121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C2D562-7DD1-4BA4-BD3D-46D2923D9334}"/>
              </a:ext>
            </a:extLst>
          </p:cNvPr>
          <p:cNvCxnSpPr>
            <a:cxnSpLocks/>
          </p:cNvCxnSpPr>
          <p:nvPr/>
        </p:nvCxnSpPr>
        <p:spPr>
          <a:xfrm>
            <a:off x="6987471" y="610235"/>
            <a:ext cx="29272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Học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sinh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đọc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bài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33333E-6 L -4.16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786DA6-43FF-4FC6-B434-E86407609828}"/>
              </a:ext>
            </a:extLst>
          </p:cNvPr>
          <p:cNvSpPr/>
          <p:nvPr/>
        </p:nvSpPr>
        <p:spPr>
          <a:xfrm>
            <a:off x="1861459" y="261257"/>
            <a:ext cx="9699172" cy="1143000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bài đọc những câu văn, câu thơ hay nói về cây cối hoặc loài vật, cảnh vật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C75ACC-D639-416E-98D8-258834374BB2}"/>
              </a:ext>
            </a:extLst>
          </p:cNvPr>
          <p:cNvSpPr/>
          <p:nvPr/>
        </p:nvSpPr>
        <p:spPr>
          <a:xfrm>
            <a:off x="1937658" y="1997528"/>
            <a:ext cx="9699172" cy="286294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5543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786DA6-43FF-4FC6-B434-E86407609828}"/>
              </a:ext>
            </a:extLst>
          </p:cNvPr>
          <p:cNvSpPr/>
          <p:nvPr/>
        </p:nvSpPr>
        <p:spPr>
          <a:xfrm>
            <a:off x="1480458" y="413658"/>
            <a:ext cx="9699172" cy="1143000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C75ACC-D639-416E-98D8-258834374BB2}"/>
              </a:ext>
            </a:extLst>
          </p:cNvPr>
          <p:cNvSpPr/>
          <p:nvPr/>
        </p:nvSpPr>
        <p:spPr>
          <a:xfrm>
            <a:off x="1654629" y="2264229"/>
            <a:ext cx="9699172" cy="262345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thích nhân vật chim họa mi. Vì mỗi lần chim cất lên tiếng hót vang lừng, mọi vật như có sự thay đổi kỳ diệu.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2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6FB30559-A1E4-4656-B527-8E3943A13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75" y="2734697"/>
            <a:ext cx="5348762" cy="3774303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F3E3577-B85D-41BE-934A-3E5A7188D767}"/>
              </a:ext>
            </a:extLst>
          </p:cNvPr>
          <p:cNvSpPr/>
          <p:nvPr/>
        </p:nvSpPr>
        <p:spPr>
          <a:xfrm>
            <a:off x="3922485" y="589549"/>
            <a:ext cx="6178859" cy="2261035"/>
          </a:xfrm>
          <a:prstGeom prst="cloudCallout">
            <a:avLst>
              <a:gd name="adj1" fmla="val -61837"/>
              <a:gd name="adj2" fmla="val 6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nay em được ôn lại những kiến thức nào?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FEFA608-B261-4936-86EB-83ACE6DBA845}"/>
              </a:ext>
            </a:extLst>
          </p:cNvPr>
          <p:cNvSpPr/>
          <p:nvPr/>
        </p:nvSpPr>
        <p:spPr>
          <a:xfrm>
            <a:off x="3922484" y="589549"/>
            <a:ext cx="6178859" cy="2261035"/>
          </a:xfrm>
          <a:prstGeom prst="cloudCallout">
            <a:avLst>
              <a:gd name="adj1" fmla="val -61837"/>
              <a:gd name="adj2" fmla="val 6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iếp tục luyện đọc các bài tập đọc đã 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217</Words>
  <Application>Microsoft Office PowerPoint</Application>
  <PresentationFormat>Widescreen</PresentationFormat>
  <Paragraphs>21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Microsoft YaHei</vt:lpstr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等线 Light</vt:lpstr>
      <vt:lpstr>Times New Roman</vt:lpstr>
      <vt:lpstr>2_Office Theme</vt:lpstr>
      <vt:lpstr>包图主题2</vt:lpstr>
      <vt:lpstr>千图网拥有20W+精美PPT模板 更多PPT模板下载至：www.58pic.com/office/ppt​​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15</cp:revision>
  <dcterms:created xsi:type="dcterms:W3CDTF">2021-07-04T15:04:52Z</dcterms:created>
  <dcterms:modified xsi:type="dcterms:W3CDTF">2024-03-25T05:02:33Z</dcterms:modified>
</cp:coreProperties>
</file>