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3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4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5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6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8" r:id="rId2"/>
    <p:sldMasterId id="2147483731" r:id="rId3"/>
    <p:sldMasterId id="2147483749" r:id="rId4"/>
    <p:sldMasterId id="2147483761" r:id="rId5"/>
    <p:sldMasterId id="2147483773" r:id="rId6"/>
    <p:sldMasterId id="2147483781" r:id="rId7"/>
  </p:sldMasterIdLst>
  <p:notesMasterIdLst>
    <p:notesMasterId r:id="rId19"/>
  </p:notesMasterIdLst>
  <p:sldIdLst>
    <p:sldId id="256" r:id="rId8"/>
    <p:sldId id="258" r:id="rId9"/>
    <p:sldId id="2007577071" r:id="rId10"/>
    <p:sldId id="265" r:id="rId11"/>
    <p:sldId id="284" r:id="rId12"/>
    <p:sldId id="3397" r:id="rId13"/>
    <p:sldId id="2007577069" r:id="rId14"/>
    <p:sldId id="2007577068" r:id="rId15"/>
    <p:sldId id="271" r:id="rId16"/>
    <p:sldId id="278" r:id="rId17"/>
    <p:sldId id="514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17" autoAdjust="0"/>
    <p:restoredTop sz="94660"/>
  </p:normalViewPr>
  <p:slideViewPr>
    <p:cSldViewPr snapToGrid="0">
      <p:cViewPr varScale="1">
        <p:scale>
          <a:sx n="73" d="100"/>
          <a:sy n="73" d="100"/>
        </p:scale>
        <p:origin x="504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8E650A-89FF-4CC3-B1B5-DF8CF759A315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36833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DC5C0A-0D26-4132-B61F-2E06C1498E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9187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3008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29679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68381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675229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262625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992833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3612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336234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172879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201012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21442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232821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562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A404991-DC8B-44E9-97DB-783310D506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25B1FBD-A72F-4401-8221-9042861C1EB0}"/>
              </a:ext>
            </a:extLst>
          </p:cNvPr>
          <p:cNvSpPr/>
          <p:nvPr userDrawn="1"/>
        </p:nvSpPr>
        <p:spPr>
          <a:xfrm>
            <a:off x="192910" y="196770"/>
            <a:ext cx="11806177" cy="6464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F73B100-4B5E-4F9E-8674-58E9344AFC50}"/>
              </a:ext>
            </a:extLst>
          </p:cNvPr>
          <p:cNvSpPr/>
          <p:nvPr userDrawn="1"/>
        </p:nvSpPr>
        <p:spPr>
          <a:xfrm>
            <a:off x="360742" y="344346"/>
            <a:ext cx="11470511" cy="6169306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1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01377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757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:blinds/>
      </p:transition>
    </mc:Choice>
    <mc:Fallback xmlns="">
      <p:transition spd="slow" advTm="0">
        <p:blinds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2"/>
          <p:cNvSpPr txBox="1"/>
          <p:nvPr userDrawn="1"/>
        </p:nvSpPr>
        <p:spPr>
          <a:xfrm>
            <a:off x="353484" y="342796"/>
            <a:ext cx="1521524" cy="35898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zh-CN" altLang="en-US" sz="1733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年度工作概述</a:t>
            </a:r>
          </a:p>
        </p:txBody>
      </p:sp>
      <p:sp>
        <p:nvSpPr>
          <p:cNvPr id="4" name="文本框 33"/>
          <p:cNvSpPr txBox="1"/>
          <p:nvPr userDrawn="1"/>
        </p:nvSpPr>
        <p:spPr>
          <a:xfrm>
            <a:off x="353485" y="619994"/>
            <a:ext cx="1899833" cy="27697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Annual work summary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342796"/>
            <a:ext cx="213784" cy="556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defTabSz="914096">
              <a:defRPr/>
            </a:pPr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  <a:pPr>
                <a:defRPr/>
              </a:pPr>
              <a:t>2024/3/28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0622764"/>
      </p:ext>
    </p:extLst>
  </p:cSld>
  <p:clrMapOvr>
    <a:masterClrMapping/>
  </p:clrMapOvr>
  <p:transition spd="med" advClick="0" advTm="0">
    <p:push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56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gallery dir="l"/>
      </p:transition>
    </mc:Choice>
    <mc:Fallback xmlns="">
      <p:transition spd="slow" advClick="0" advTm="2000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6780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965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364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0656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325228" y="5598368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www.1ppt.com/moban/     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行业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www.1ppt.com/hangye/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节日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www.1ppt.com/jieri/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素材：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www.1ppt.com/sucai/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背景图片：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www.1ppt.com/beijing/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图表：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www.1ppt.com/tubiao/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精美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www.1ppt.com/powerpoint/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课件：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www.1ppt.com/kejian/        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字体下载：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www.1ppt.com/ziti/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工作总结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www.1ppt.com/xiazai/zongjie/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工作计划：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www.1ppt.com/xiazai/jihua/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商务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www.1ppt.com/moban/shangwu/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个人简历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www.1ppt.com/xiazai/jianli/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毕业答辩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www.1ppt.com/xiazai/dabian/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工作汇报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www.1ppt.com/xiazai/huibao/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4696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4783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845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0405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5231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1191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7342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8722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250B69D-E236-4F2F-9CF0-7D7ECB2EA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35DC152-1957-4A19-BCB0-C496DCCB5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2AFCBCC-BCCF-4988-99B4-413E06613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0432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0539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B8760F-936F-480A-B321-7ACBF3E2F2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AF38DE-D3B9-4211-9331-D54A744EE7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EEE8E0-A93B-4159-8B5A-5A99CBB930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D2666-0C40-4F71-A1CA-280D855EF6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E757D6-1544-48EC-8F56-9C49DE83D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DB13C9-3F94-43C0-B710-850F56295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12494-93C0-4FF6-B217-7AB1C57266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82010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4D644-C331-4CC1-A71C-3EACC380DC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CF3BF7-C997-4534-964E-3C61898754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1AF93A-C2EC-4B6E-A2CB-3CE242F5C6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D2666-0C40-4F71-A1CA-280D855EF6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B339A4-74C7-402E-8CDD-8EDC25689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C626F4-6754-4B5A-A32B-62693788E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12494-93C0-4FF6-B217-7AB1C57266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44760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40FC89-C265-46F7-9AFB-0D3163265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E36303-17BF-43FD-9235-6296E2D1CC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CB0036-3D9E-4DF3-8FC5-569DA58CF0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D2666-0C40-4F71-A1CA-280D855EF6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4587E8-8DA8-4A44-AC16-D9E2CC97BC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D3F242-ACD4-4D48-9F82-9BFFF060A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12494-93C0-4FF6-B217-7AB1C57266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63824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12C761-17CF-4B4C-9F0B-EAA799B811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6C7F7-995C-40B1-85CC-6F174EE7CA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9E0ED9-4D16-4DA8-88FA-C8CB0CDF4D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747FFE-BE5C-450D-9499-F2B774EC6C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D2666-0C40-4F71-A1CA-280D855EF6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48CF48-80B5-42E5-A0AF-CA87FA54F6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94FF41-BDDD-44E2-B9CA-4F3199BB1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12494-93C0-4FF6-B217-7AB1C57266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1958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F7DF5E-C07F-4D50-99D8-6E7D32407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FFFEEA-D403-4BBF-B8B0-3076D114F4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BA5814-B2E8-4DB6-9B80-4A8EE94E5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8C120D9-92F6-457B-812D-D10D35C5E4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5159D15-E792-44D9-A372-1E9FAF648A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46C2A08-0B9C-4DB8-8009-B9725ECBEB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D2666-0C40-4F71-A1CA-280D855EF6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0B9B9C5-879A-46D4-96FA-1DD6FE6FCD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A6CEF5E-24D8-4A1E-9AAC-B93E5EA0A8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12494-93C0-4FF6-B217-7AB1C57266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40475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FFACA6-9A2C-4EF3-9D07-2D71D60D7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BD92A7-2066-4E0C-B2FE-220150F30B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D2666-0C40-4F71-A1CA-280D855EF6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452154-B631-4BE0-BD6C-059D5CFAC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AEA017-6F9B-455E-9B56-8C54647D6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12494-93C0-4FF6-B217-7AB1C57266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187064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C2D9763-DDF2-4C50-A835-BB2C5A273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D2666-0C40-4F71-A1CA-280D855EF6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DACAFA-F3E0-4708-BF85-AAF4339884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43E09E-EEDF-4BE5-923B-05DFD5201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12494-93C0-4FF6-B217-7AB1C57266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522931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FAA1F9-B329-4750-9AAA-F42FE7E31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712B9E-7007-4146-AD3E-1027263301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7764B3-ED68-4E95-95C7-1AC9297FF2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FE10E9-7181-4211-BA9E-6531FA8979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D2666-0C40-4F71-A1CA-280D855EF6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701B91-8483-4DC3-A4DA-BE1A14611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E3B8AA-F971-4FC7-A4A1-6E8F10B39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12494-93C0-4FF6-B217-7AB1C57266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97727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4B913E-2631-4C63-ACCF-5B2BEAD8FD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8FE82CC-CFB7-4B88-8830-7FDD831F44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6AC314-B944-47D4-B405-71E9EF663C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BAFF28-D0FB-4D64-A0A5-543052649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D2666-0C40-4F71-A1CA-280D855EF6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7AE03-EC55-41E9-B087-6BAB25739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81B2ED-91FB-4725-9917-9051E5F72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12494-93C0-4FF6-B217-7AB1C57266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23168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F0E3F6-B768-4AB4-B265-7CCF62333D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2F7927-3604-4695-960A-DCCA9BC36F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1A7327-C6AE-4A1C-86C1-203D6B39F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D2666-0C40-4F71-A1CA-280D855EF6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C02586-2994-4F5E-A486-4E0FA02A1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156993-583A-4CDF-8255-7D2611EFE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12494-93C0-4FF6-B217-7AB1C57266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007148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B149165-2959-4E63-9F20-265A48E4D52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8C3311-EAFE-46D2-8968-B54BF4D64F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339CE9-2351-4AA2-A60F-E0356DBCB3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D2666-0C40-4F71-A1CA-280D855EF6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21ECD3-08D9-48F1-992C-A1CCDE587F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A9BEF1-EEC5-40AB-93EA-B9917A986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12494-93C0-4FF6-B217-7AB1C57266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22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image" Target="../media/image41.jpeg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5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42.pn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  <p:sldLayoutId id="2147483674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3098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7695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4290C14-100E-46C7-9AC0-C7114E79C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112AAE-55C5-4135-B689-6C95749C4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602591-AA23-489E-8931-23E4EC1118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C1D54-5805-4D40-B801-1A331E8BC5DA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F242E47-99D2-42FF-8784-4927BFE005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2920818-F7F4-4740-A700-853441E3B4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DA00C37-2CE3-43AB-BEE6-7DF7BAFCC96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5967" y="-2678035"/>
            <a:ext cx="6880067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027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80" r:id="rId3"/>
  </p:sldLayoutIdLst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2631936-3BAE-42A5-A525-8A54F946F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B01E48-CE49-499F-B0A8-4D299469DC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653811-3B03-4B2E-8D96-CB68CA841E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7D2666-0C40-4F71-A1CA-280D855EF6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1968DF-6EF4-4388-9511-D6A827CBCA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BA8E26-1812-460C-85D5-8714F9457A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312494-93C0-4FF6-B217-7AB1C57266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783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9" Type="http://schemas.openxmlformats.org/officeDocument/2006/relationships/image" Target="../media/image6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47.emf"/><Relationship Id="rId4" Type="http://schemas.openxmlformats.org/officeDocument/2006/relationships/image" Target="../media/image46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5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51.xml"/><Relationship Id="rId6" Type="http://schemas.microsoft.com/office/2007/relationships/hdphoto" Target="../media/hdphoto1.wdp"/><Relationship Id="rId5" Type="http://schemas.openxmlformats.org/officeDocument/2006/relationships/image" Target="../media/image59.png"/><Relationship Id="rId4" Type="http://schemas.openxmlformats.org/officeDocument/2006/relationships/image" Target="../media/image58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5.xml"/><Relationship Id="rId1" Type="http://schemas.openxmlformats.org/officeDocument/2006/relationships/tags" Target="../tags/tag5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05" y="2986567"/>
            <a:ext cx="4606289" cy="3871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479C6D-4457-4FD6-8712-08CDB240C306}"/>
              </a:ext>
            </a:extLst>
          </p:cNvPr>
          <p:cNvSpPr txBox="1"/>
          <p:nvPr/>
        </p:nvSpPr>
        <p:spPr>
          <a:xfrm>
            <a:off x="594360" y="1257300"/>
            <a:ext cx="108585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Chào mừng thầy cô và các </a:t>
            </a:r>
            <a:r>
              <a:rPr lang="en-US" sz="60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con </a:t>
            </a:r>
            <a:endParaRPr lang="en-US" sz="60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đến với môn Tiếng Việt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4912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组合 40">
            <a:extLst>
              <a:ext uri="{FF2B5EF4-FFF2-40B4-BE49-F238E27FC236}">
                <a16:creationId xmlns:a16="http://schemas.microsoft.com/office/drawing/2014/main" id="{35ED8763-40BF-4677-963A-483819E4BB81}"/>
              </a:ext>
            </a:extLst>
          </p:cNvPr>
          <p:cNvGrpSpPr/>
          <p:nvPr/>
        </p:nvGrpSpPr>
        <p:grpSpPr>
          <a:xfrm>
            <a:off x="4114788" y="150513"/>
            <a:ext cx="3962424" cy="675470"/>
            <a:chOff x="142892" y="4600886"/>
            <a:chExt cx="13240614" cy="2257114"/>
          </a:xfrm>
        </p:grpSpPr>
        <p:grpSp>
          <p:nvGrpSpPr>
            <p:cNvPr id="42" name="组合 41">
              <a:extLst>
                <a:ext uri="{FF2B5EF4-FFF2-40B4-BE49-F238E27FC236}">
                  <a16:creationId xmlns:a16="http://schemas.microsoft.com/office/drawing/2014/main" id="{AB5226A5-DA6E-4511-B43A-C14B737C706B}"/>
                </a:ext>
              </a:extLst>
            </p:cNvPr>
            <p:cNvGrpSpPr/>
            <p:nvPr/>
          </p:nvGrpSpPr>
          <p:grpSpPr>
            <a:xfrm>
              <a:off x="142892" y="4600886"/>
              <a:ext cx="8762570" cy="2257114"/>
              <a:chOff x="1958439" y="4280452"/>
              <a:chExt cx="10392413" cy="2676939"/>
            </a:xfrm>
          </p:grpSpPr>
          <p:pic>
            <p:nvPicPr>
              <p:cNvPr id="46" name="图片 45">
                <a:extLst>
                  <a:ext uri="{FF2B5EF4-FFF2-40B4-BE49-F238E27FC236}">
                    <a16:creationId xmlns:a16="http://schemas.microsoft.com/office/drawing/2014/main" id="{3C5696EE-36D8-40AE-AB0F-0AD36AF9DD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619151" y="4280452"/>
                <a:ext cx="1852523" cy="2577548"/>
              </a:xfrm>
              <a:prstGeom prst="rect">
                <a:avLst/>
              </a:prstGeom>
            </p:spPr>
          </p:pic>
          <p:pic>
            <p:nvPicPr>
              <p:cNvPr id="47" name="图片 46">
                <a:extLst>
                  <a:ext uri="{FF2B5EF4-FFF2-40B4-BE49-F238E27FC236}">
                    <a16:creationId xmlns:a16="http://schemas.microsoft.com/office/drawing/2014/main" id="{444F17F9-DB23-44B4-BE1B-822CF1B6D7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711681" y="4379843"/>
                <a:ext cx="1639171" cy="2577548"/>
              </a:xfrm>
              <a:prstGeom prst="rect">
                <a:avLst/>
              </a:prstGeom>
            </p:spPr>
          </p:pic>
          <p:pic>
            <p:nvPicPr>
              <p:cNvPr id="48" name="图片 47">
                <a:extLst>
                  <a:ext uri="{FF2B5EF4-FFF2-40B4-BE49-F238E27FC236}">
                    <a16:creationId xmlns:a16="http://schemas.microsoft.com/office/drawing/2014/main" id="{861FEC96-8A2B-4251-A164-9D0970963E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775461" y="4363278"/>
                <a:ext cx="2090028" cy="2577548"/>
              </a:xfrm>
              <a:prstGeom prst="rect">
                <a:avLst/>
              </a:prstGeom>
            </p:spPr>
          </p:pic>
          <p:pic>
            <p:nvPicPr>
              <p:cNvPr id="49" name="图片 48">
                <a:extLst>
                  <a:ext uri="{FF2B5EF4-FFF2-40B4-BE49-F238E27FC236}">
                    <a16:creationId xmlns:a16="http://schemas.microsoft.com/office/drawing/2014/main" id="{9F8C331E-6669-4703-914A-22A6C11BFB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958439" y="4280452"/>
                <a:ext cx="1956916" cy="2577548"/>
              </a:xfrm>
              <a:prstGeom prst="rect">
                <a:avLst/>
              </a:prstGeom>
            </p:spPr>
          </p:pic>
          <p:pic>
            <p:nvPicPr>
              <p:cNvPr id="50" name="图片 49">
                <a:extLst>
                  <a:ext uri="{FF2B5EF4-FFF2-40B4-BE49-F238E27FC236}">
                    <a16:creationId xmlns:a16="http://schemas.microsoft.com/office/drawing/2014/main" id="{6E6729D7-F218-45D9-9BAC-F7CD952A6C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529665" y="4280452"/>
                <a:ext cx="1580048" cy="2577548"/>
              </a:xfrm>
              <a:prstGeom prst="rect">
                <a:avLst/>
              </a:prstGeom>
            </p:spPr>
          </p:pic>
          <p:pic>
            <p:nvPicPr>
              <p:cNvPr id="51" name="图片 50">
                <a:extLst>
                  <a:ext uri="{FF2B5EF4-FFF2-40B4-BE49-F238E27FC236}">
                    <a16:creationId xmlns:a16="http://schemas.microsoft.com/office/drawing/2014/main" id="{94704C39-4508-4202-84AA-518F38F4D9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018755" y="4280452"/>
                <a:ext cx="1936220" cy="2577548"/>
              </a:xfrm>
              <a:prstGeom prst="rect">
                <a:avLst/>
              </a:prstGeom>
            </p:spPr>
          </p:pic>
        </p:grpSp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7EEB30A3-178C-4C79-A87C-7DC1A68F5F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84500" y="4684689"/>
              <a:ext cx="1561992" cy="2173311"/>
            </a:xfrm>
            <a:prstGeom prst="rect">
              <a:avLst/>
            </a:prstGeom>
          </p:spPr>
        </p:pic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id="{0B618ABE-EB90-4CF3-8BA9-388F1C93BC2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95388" y="4684689"/>
              <a:ext cx="1332249" cy="2173311"/>
            </a:xfrm>
            <a:prstGeom prst="rect">
              <a:avLst/>
            </a:prstGeom>
          </p:spPr>
        </p:pic>
        <p:pic>
          <p:nvPicPr>
            <p:cNvPr id="45" name="图片 44">
              <a:extLst>
                <a:ext uri="{FF2B5EF4-FFF2-40B4-BE49-F238E27FC236}">
                  <a16:creationId xmlns:a16="http://schemas.microsoft.com/office/drawing/2014/main" id="{A28AD9F9-CE08-4939-9AD2-A73CF12EF58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750944" y="4684689"/>
              <a:ext cx="1632562" cy="2173311"/>
            </a:xfrm>
            <a:prstGeom prst="rect">
              <a:avLst/>
            </a:prstGeom>
          </p:spPr>
        </p:pic>
      </p:grpSp>
      <p:sp>
        <p:nvSpPr>
          <p:cNvPr id="52" name="矩形 51">
            <a:extLst>
              <a:ext uri="{FF2B5EF4-FFF2-40B4-BE49-F238E27FC236}">
                <a16:creationId xmlns:a16="http://schemas.microsoft.com/office/drawing/2014/main" id="{3F3C457C-DE43-4D2B-B4AC-2D371236CDC7}"/>
              </a:ext>
            </a:extLst>
          </p:cNvPr>
          <p:cNvSpPr/>
          <p:nvPr/>
        </p:nvSpPr>
        <p:spPr>
          <a:xfrm>
            <a:off x="0" y="825983"/>
            <a:ext cx="12192000" cy="207687"/>
          </a:xfrm>
          <a:prstGeom prst="rect">
            <a:avLst/>
          </a:prstGeom>
          <a:solidFill>
            <a:srgbClr val="FDC7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F5C2724-517E-48AD-BDE2-4E543503016D}"/>
              </a:ext>
            </a:extLst>
          </p:cNvPr>
          <p:cNvSpPr/>
          <p:nvPr/>
        </p:nvSpPr>
        <p:spPr>
          <a:xfrm>
            <a:off x="1036696" y="3429000"/>
            <a:ext cx="1065120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indent="-457189" algn="just">
              <a:lnSpc>
                <a:spcPct val="150000"/>
              </a:lnSpc>
              <a:buFontTx/>
              <a:buChar char="-"/>
            </a:pPr>
            <a:r>
              <a:rPr lang="en-US" sz="3600" dirty="0" err="1">
                <a:solidFill>
                  <a:prstClr val="black"/>
                </a:solidFill>
                <a:latin typeface="HP001 4 hàng" pitchFamily="34" charset="-93"/>
                <a:ea typeface="Arial-Rounded"/>
              </a:rPr>
              <a:t>Sách</a:t>
            </a:r>
            <a:r>
              <a:rPr lang="en-US" sz="3600" dirty="0">
                <a:solidFill>
                  <a:prstClr val="black"/>
                </a:solidFill>
                <a:latin typeface="HP001 4 hàng" pitchFamily="34" charset="-93"/>
                <a:ea typeface="Arial-Rounded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HP001 4 hàng" pitchFamily="34" charset="-93"/>
                <a:ea typeface="Arial-Rounded"/>
              </a:rPr>
              <a:t>giúp</a:t>
            </a:r>
            <a:r>
              <a:rPr lang="en-US" sz="3600" dirty="0">
                <a:solidFill>
                  <a:prstClr val="black"/>
                </a:solidFill>
                <a:latin typeface="HP001 4 hàng" pitchFamily="34" charset="-93"/>
                <a:ea typeface="Arial-Rounded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HP001 4 hàng" pitchFamily="34" charset="-93"/>
                <a:ea typeface="Arial-Rounded"/>
              </a:rPr>
              <a:t>chúng</a:t>
            </a:r>
            <a:r>
              <a:rPr lang="en-US" sz="3600" dirty="0">
                <a:solidFill>
                  <a:prstClr val="black"/>
                </a:solidFill>
                <a:latin typeface="HP001 4 hàng" pitchFamily="34" charset="-93"/>
                <a:ea typeface="Arial-Rounded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HP001 4 hàng" pitchFamily="34" charset="-93"/>
                <a:ea typeface="Arial-Rounded"/>
              </a:rPr>
              <a:t>em</a:t>
            </a:r>
            <a:r>
              <a:rPr lang="en-US" sz="3600" dirty="0">
                <a:solidFill>
                  <a:prstClr val="black"/>
                </a:solidFill>
                <a:latin typeface="HP001 4 hàng" pitchFamily="34" charset="-93"/>
                <a:ea typeface="Arial-Rounded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HP001 4 hàng" pitchFamily="34" charset="-93"/>
                <a:ea typeface="Arial-Rounded"/>
              </a:rPr>
              <a:t>mơ</a:t>
            </a:r>
            <a:r>
              <a:rPr lang="en-US" sz="3600" dirty="0">
                <a:solidFill>
                  <a:prstClr val="black"/>
                </a:solidFill>
                <a:latin typeface="HP001 4 hàng" pitchFamily="34" charset="-93"/>
                <a:ea typeface="Arial-Rounded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HP001 4 hàng" pitchFamily="34" charset="-93"/>
                <a:ea typeface="Arial-Rounded"/>
              </a:rPr>
              <a:t>rộng</a:t>
            </a:r>
            <a:r>
              <a:rPr lang="en-US" sz="3600" dirty="0">
                <a:solidFill>
                  <a:prstClr val="black"/>
                </a:solidFill>
                <a:latin typeface="HP001 4 hàng" pitchFamily="34" charset="-93"/>
                <a:ea typeface="Arial-Rounded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HP001 4 hàng" pitchFamily="34" charset="-93"/>
                <a:ea typeface="Arial-Rounded"/>
              </a:rPr>
              <a:t>hiêu</a:t>
            </a:r>
            <a:r>
              <a:rPr lang="en-US" sz="3600" dirty="0">
                <a:solidFill>
                  <a:prstClr val="black"/>
                </a:solidFill>
                <a:latin typeface="HP001 4 hàng" pitchFamily="34" charset="-93"/>
                <a:ea typeface="Arial-Rounded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HP001 4 hàng" pitchFamily="34" charset="-93"/>
                <a:ea typeface="Arial-Rounded"/>
              </a:rPr>
              <a:t>biết</a:t>
            </a:r>
            <a:r>
              <a:rPr lang="en-US" sz="3600" dirty="0">
                <a:solidFill>
                  <a:prstClr val="black"/>
                </a:solidFill>
                <a:latin typeface="HP001 4 hàng" pitchFamily="34" charset="-93"/>
                <a:ea typeface="Arial-Rounded"/>
              </a:rPr>
              <a:t>.</a:t>
            </a:r>
          </a:p>
          <a:p>
            <a:pPr marL="457189" indent="-457189" algn="just">
              <a:lnSpc>
                <a:spcPct val="150000"/>
              </a:lnSpc>
              <a:buFontTx/>
              <a:buChar char="-"/>
            </a:pPr>
            <a:r>
              <a:rPr lang="en-US" sz="3600" dirty="0" err="1">
                <a:solidFill>
                  <a:prstClr val="black"/>
                </a:solidFill>
                <a:latin typeface="HP001 4 hàng" pitchFamily="34" charset="-93"/>
                <a:ea typeface="Arial-Rounded"/>
              </a:rPr>
              <a:t>Cô</a:t>
            </a:r>
            <a:r>
              <a:rPr lang="en-US" sz="3600" dirty="0">
                <a:solidFill>
                  <a:prstClr val="black"/>
                </a:solidFill>
                <a:latin typeface="HP001 4 hàng" pitchFamily="34" charset="-93"/>
                <a:ea typeface="Arial-Rounded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HP001 4 hàng" pitchFamily="34" charset="-93"/>
                <a:ea typeface="Arial-Rounded"/>
              </a:rPr>
              <a:t>phụ</a:t>
            </a:r>
            <a:r>
              <a:rPr lang="en-US" sz="3600" dirty="0">
                <a:solidFill>
                  <a:prstClr val="black"/>
                </a:solidFill>
                <a:latin typeface="HP001 4 hàng" pitchFamily="34" charset="-93"/>
                <a:ea typeface="Arial-Rounded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HP001 4 hàng" pitchFamily="34" charset="-93"/>
                <a:ea typeface="Arial-Rounded"/>
              </a:rPr>
              <a:t>trách</a:t>
            </a:r>
            <a:r>
              <a:rPr lang="en-US" sz="3600" dirty="0">
                <a:solidFill>
                  <a:prstClr val="black"/>
                </a:solidFill>
                <a:latin typeface="HP001 4 hàng" pitchFamily="34" charset="-93"/>
                <a:ea typeface="Arial-Rounded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HP001 4 hàng" pitchFamily="34" charset="-93"/>
                <a:ea typeface="Arial-Rounded"/>
              </a:rPr>
              <a:t>thư</a:t>
            </a:r>
            <a:r>
              <a:rPr lang="en-US" sz="3600" dirty="0">
                <a:solidFill>
                  <a:prstClr val="black"/>
                </a:solidFill>
                <a:latin typeface="HP001 4 hàng" pitchFamily="34" charset="-93"/>
                <a:ea typeface="Arial-Rounded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HP001 4 hàng" pitchFamily="34" charset="-93"/>
                <a:ea typeface="Arial-Rounded"/>
              </a:rPr>
              <a:t>viện</a:t>
            </a:r>
            <a:r>
              <a:rPr lang="en-US" sz="3600" dirty="0">
                <a:solidFill>
                  <a:prstClr val="black"/>
                </a:solidFill>
                <a:latin typeface="HP001 4 hàng" pitchFamily="34" charset="-93"/>
                <a:ea typeface="Arial-Rounded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HP001 4 hàng" pitchFamily="34" charset="-93"/>
                <a:ea typeface="Arial-Rounded"/>
              </a:rPr>
              <a:t>hướng</a:t>
            </a:r>
            <a:r>
              <a:rPr lang="en-US" sz="3600" dirty="0">
                <a:solidFill>
                  <a:prstClr val="black"/>
                </a:solidFill>
                <a:latin typeface="HP001 4 hàng" pitchFamily="34" charset="-93"/>
                <a:ea typeface="Arial-Rounded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HP001 4 hàng" pitchFamily="34" charset="-93"/>
                <a:ea typeface="Arial-Rounded"/>
              </a:rPr>
              <a:t>dân</a:t>
            </a:r>
            <a:r>
              <a:rPr lang="en-US" sz="3600" dirty="0">
                <a:solidFill>
                  <a:prstClr val="black"/>
                </a:solidFill>
                <a:latin typeface="HP001 4 hàng" pitchFamily="34" charset="-93"/>
                <a:ea typeface="Arial-Rounded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HP001 4 hàng" pitchFamily="34" charset="-93"/>
                <a:ea typeface="Arial-Rounded"/>
              </a:rPr>
              <a:t>các</a:t>
            </a:r>
            <a:r>
              <a:rPr lang="en-US" sz="3600" dirty="0">
                <a:solidFill>
                  <a:prstClr val="black"/>
                </a:solidFill>
                <a:latin typeface="HP001 4 hàng" pitchFamily="34" charset="-93"/>
                <a:ea typeface="Arial-Rounded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HP001 4 hàng" pitchFamily="34" charset="-93"/>
                <a:ea typeface="Arial-Rounded"/>
              </a:rPr>
              <a:t>bạn</a:t>
            </a:r>
            <a:r>
              <a:rPr lang="en-US" sz="3600" dirty="0">
                <a:solidFill>
                  <a:prstClr val="black"/>
                </a:solidFill>
                <a:latin typeface="HP001 4 hàng" pitchFamily="34" charset="-93"/>
                <a:ea typeface="Arial-Rounded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HP001 4 hàng" pitchFamily="34" charset="-93"/>
                <a:ea typeface="Arial-Rounded"/>
              </a:rPr>
              <a:t>đê</a:t>
            </a:r>
            <a:r>
              <a:rPr lang="en-US" sz="3600" dirty="0">
                <a:solidFill>
                  <a:prstClr val="black"/>
                </a:solidFill>
                <a:latin typeface="HP001 4 hàng" pitchFamily="34" charset="-93"/>
                <a:ea typeface="Arial-Rounded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HP001 4 hàng" pitchFamily="34" charset="-93"/>
                <a:ea typeface="Arial-Rounded"/>
              </a:rPr>
              <a:t>sách</a:t>
            </a:r>
            <a:r>
              <a:rPr lang="en-US" sz="3600" dirty="0">
                <a:solidFill>
                  <a:prstClr val="black"/>
                </a:solidFill>
                <a:latin typeface="HP001 4 hàng" pitchFamily="34" charset="-93"/>
                <a:ea typeface="Arial-Rounded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HP001 4 hàng" pitchFamily="34" charset="-93"/>
                <a:ea typeface="Arial-Rounded"/>
              </a:rPr>
              <a:t>vào</a:t>
            </a:r>
            <a:r>
              <a:rPr lang="en-US" sz="3600" dirty="0">
                <a:solidFill>
                  <a:prstClr val="black"/>
                </a:solidFill>
                <a:latin typeface="HP001 4 hàng" pitchFamily="34" charset="-93"/>
                <a:ea typeface="Arial-Rounded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HP001 4 hàng" pitchFamily="34" charset="-93"/>
                <a:ea typeface="Arial-Rounded"/>
              </a:rPr>
              <a:t>đúng</a:t>
            </a:r>
            <a:r>
              <a:rPr lang="en-US" sz="3600" dirty="0">
                <a:solidFill>
                  <a:prstClr val="black"/>
                </a:solidFill>
                <a:latin typeface="HP001 4 hàng" pitchFamily="34" charset="-93"/>
                <a:ea typeface="Arial-Rounded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HP001 4 hàng" pitchFamily="34" charset="-93"/>
                <a:ea typeface="Arial-Rounded"/>
              </a:rPr>
              <a:t>chô</a:t>
            </a:r>
            <a:r>
              <a:rPr lang="en-US" sz="3600" dirty="0">
                <a:solidFill>
                  <a:prstClr val="black"/>
                </a:solidFill>
                <a:latin typeface="HP001 4 hàng" pitchFamily="34" charset="-93"/>
                <a:ea typeface="Arial-Rounded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HP001 4 hàng" pitchFamily="34" charset="-93"/>
                <a:ea typeface="Arial-Rounded"/>
              </a:rPr>
              <a:t>trên</a:t>
            </a:r>
            <a:r>
              <a:rPr lang="en-US" sz="3600" dirty="0">
                <a:solidFill>
                  <a:prstClr val="black"/>
                </a:solidFill>
                <a:latin typeface="HP001 4 hàng" pitchFamily="34" charset="-93"/>
                <a:ea typeface="Arial-Rounded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HP001 4 hàng" pitchFamily="34" charset="-93"/>
                <a:ea typeface="Arial-Rounded"/>
              </a:rPr>
              <a:t>giá</a:t>
            </a:r>
            <a:r>
              <a:rPr lang="en-US" sz="3600" dirty="0">
                <a:solidFill>
                  <a:prstClr val="black"/>
                </a:solidFill>
                <a:latin typeface="HP001 4 hàng" pitchFamily="34" charset="-93"/>
                <a:ea typeface="Arial-Rounded"/>
              </a:rPr>
              <a:t>.</a:t>
            </a:r>
            <a:endParaRPr lang="vi-VN" sz="3600" dirty="0">
              <a:solidFill>
                <a:prstClr val="black"/>
              </a:solidFill>
              <a:latin typeface="HP001 4 hàng" pitchFamily="34" charset="-93"/>
              <a:ea typeface="Arial-Rounded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5CEE5CB-A1F6-4AA1-955D-8FE99EEA27A5}"/>
              </a:ext>
            </a:extLst>
          </p:cNvPr>
          <p:cNvSpPr txBox="1"/>
          <p:nvPr/>
        </p:nvSpPr>
        <p:spPr>
          <a:xfrm>
            <a:off x="2704631" y="1517635"/>
            <a:ext cx="102908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dirty="0" err="1">
                <a:solidFill>
                  <a:srgbClr val="17479D"/>
                </a:solidFill>
                <a:latin typeface="HP001 4 hàng" pitchFamily="34" charset="-93"/>
                <a:ea typeface="Arial-Rounded"/>
              </a:rPr>
              <a:t>Chọn</a:t>
            </a:r>
            <a:r>
              <a:rPr lang="en-US" sz="4000" b="1" dirty="0">
                <a:solidFill>
                  <a:srgbClr val="17479D"/>
                </a:solidFill>
                <a:latin typeface="HP001 4 hàng" pitchFamily="34" charset="-93"/>
                <a:ea typeface="Arial-Rounded"/>
              </a:rPr>
              <a:t> a </a:t>
            </a:r>
            <a:r>
              <a:rPr lang="en-US" sz="4000" b="1" dirty="0" err="1">
                <a:solidFill>
                  <a:srgbClr val="17479D"/>
                </a:solidFill>
                <a:latin typeface="HP001 4 hàng" pitchFamily="34" charset="-93"/>
                <a:ea typeface="Arial-Rounded"/>
              </a:rPr>
              <a:t>hoặc</a:t>
            </a:r>
            <a:r>
              <a:rPr lang="en-US" sz="4000" b="1" dirty="0">
                <a:solidFill>
                  <a:srgbClr val="17479D"/>
                </a:solidFill>
                <a:latin typeface="HP001 4 hàng" pitchFamily="34" charset="-93"/>
                <a:ea typeface="Arial-Rounded"/>
              </a:rPr>
              <a:t> b</a:t>
            </a:r>
            <a:endParaRPr lang="vi-VN" sz="4000" dirty="0">
              <a:solidFill>
                <a:srgbClr val="17479D"/>
              </a:solidFill>
              <a:latin typeface="HP001 4 hàng" pitchFamily="34" charset="-93"/>
              <a:ea typeface="Arial-Rounded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DC8B419-D46E-40DA-BB26-41D714BFA31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488" y="1746176"/>
            <a:ext cx="682157" cy="727136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06F56829-6E54-4799-958A-5E98B4879C2B}"/>
              </a:ext>
            </a:extLst>
          </p:cNvPr>
          <p:cNvSpPr/>
          <p:nvPr/>
        </p:nvSpPr>
        <p:spPr>
          <a:xfrm>
            <a:off x="963728" y="2304221"/>
            <a:ext cx="1106159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>
                <a:solidFill>
                  <a:prstClr val="black"/>
                </a:solidFill>
                <a:latin typeface="HP001 4 hàng" pitchFamily="34" charset="-93"/>
                <a:ea typeface="Arial-Rounded"/>
              </a:rPr>
              <a:t>b. </a:t>
            </a:r>
            <a:r>
              <a:rPr lang="en-US" sz="3600" dirty="0" err="1">
                <a:solidFill>
                  <a:prstClr val="black"/>
                </a:solidFill>
                <a:latin typeface="HP001 4 hàng" pitchFamily="34" charset="-93"/>
                <a:ea typeface="Arial-Rounded"/>
              </a:rPr>
              <a:t>Chọn</a:t>
            </a:r>
            <a:r>
              <a:rPr lang="en-US" sz="3600" dirty="0">
                <a:solidFill>
                  <a:prstClr val="black"/>
                </a:solidFill>
                <a:latin typeface="HP001 4 hàng" pitchFamily="34" charset="-93"/>
                <a:ea typeface="Arial-Rounded"/>
              </a:rPr>
              <a:t> </a:t>
            </a:r>
            <a:r>
              <a:rPr lang="en-US" sz="3600" b="1" i="1" dirty="0" err="1">
                <a:solidFill>
                  <a:prstClr val="black"/>
                </a:solidFill>
                <a:latin typeface="HP001 4 hàng" pitchFamily="34" charset="-93"/>
                <a:ea typeface="Arial-Rounded"/>
              </a:rPr>
              <a:t>dấu</a:t>
            </a:r>
            <a:r>
              <a:rPr lang="en-US" sz="3600" b="1" i="1" dirty="0">
                <a:solidFill>
                  <a:prstClr val="black"/>
                </a:solidFill>
                <a:latin typeface="HP001 4 hàng" pitchFamily="34" charset="-93"/>
                <a:ea typeface="Arial-Rounded"/>
              </a:rPr>
              <a:t> </a:t>
            </a:r>
            <a:r>
              <a:rPr lang="en-US" sz="3600" b="1" i="1" dirty="0" err="1">
                <a:solidFill>
                  <a:prstClr val="black"/>
                </a:solidFill>
                <a:latin typeface="HP001 4 hàng" pitchFamily="34" charset="-93"/>
                <a:ea typeface="Arial-Rounded"/>
              </a:rPr>
              <a:t>h</a:t>
            </a:r>
            <a:r>
              <a:rPr lang="en-US" sz="4000" i="1" dirty="0" err="1">
                <a:solidFill>
                  <a:prstClr val="black"/>
                </a:solidFill>
                <a:latin typeface="HP001 4 hàng" pitchFamily="34" charset="-93"/>
                <a:ea typeface="Arial-Rounded"/>
              </a:rPr>
              <a:t>ỏi</a:t>
            </a:r>
            <a:r>
              <a:rPr lang="en-US" sz="4000" i="1" dirty="0">
                <a:solidFill>
                  <a:prstClr val="black"/>
                </a:solidFill>
                <a:latin typeface="HP001 4 hàng" pitchFamily="34" charset="-93"/>
                <a:ea typeface="Arial-Rounded"/>
              </a:rPr>
              <a:t> </a:t>
            </a:r>
            <a:r>
              <a:rPr lang="en-US" sz="1000" i="1" dirty="0">
                <a:solidFill>
                  <a:prstClr val="black"/>
                </a:solidFill>
                <a:latin typeface="HP001 4 hàng" pitchFamily="34" charset="-93"/>
                <a:ea typeface="Arial-Rounded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HP001 4 hàng" pitchFamily="34" charset="-93"/>
                <a:ea typeface="Arial-Rounded"/>
              </a:rPr>
              <a:t>hoặc</a:t>
            </a:r>
            <a:r>
              <a:rPr lang="en-US" sz="3600" dirty="0">
                <a:solidFill>
                  <a:prstClr val="black"/>
                </a:solidFill>
                <a:latin typeface="HP001 4 hàng" pitchFamily="34" charset="-93"/>
                <a:ea typeface="Arial-Rounded"/>
              </a:rPr>
              <a:t> </a:t>
            </a:r>
            <a:r>
              <a:rPr lang="en-US" sz="3600" b="1" i="1" dirty="0" err="1">
                <a:solidFill>
                  <a:prstClr val="black"/>
                </a:solidFill>
                <a:latin typeface="HP001 4 hàng" pitchFamily="34" charset="-93"/>
                <a:ea typeface="Arial-Rounded"/>
              </a:rPr>
              <a:t>dấu</a:t>
            </a:r>
            <a:r>
              <a:rPr lang="en-US" sz="3600" b="1" i="1" dirty="0">
                <a:solidFill>
                  <a:prstClr val="black"/>
                </a:solidFill>
                <a:latin typeface="HP001 4 hàng" pitchFamily="34" charset="-93"/>
                <a:ea typeface="Arial-Rounded"/>
              </a:rPr>
              <a:t> </a:t>
            </a:r>
            <a:r>
              <a:rPr lang="en-US" sz="3600" b="1" i="1" dirty="0" err="1">
                <a:solidFill>
                  <a:prstClr val="black"/>
                </a:solidFill>
                <a:latin typeface="HP001 4 hàng" pitchFamily="34" charset="-93"/>
                <a:ea typeface="Arial-Rounded"/>
              </a:rPr>
              <a:t>ngã</a:t>
            </a:r>
            <a:r>
              <a:rPr lang="en-US" sz="3600" b="1" i="1" dirty="0">
                <a:solidFill>
                  <a:prstClr val="black"/>
                </a:solidFill>
                <a:latin typeface="HP001 4 hàng" pitchFamily="34" charset="-93"/>
                <a:ea typeface="Arial-Rounded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HP001 4 hàng" pitchFamily="34" charset="-93"/>
                <a:ea typeface="Arial-Rounded"/>
              </a:rPr>
              <a:t>cho</a:t>
            </a:r>
            <a:r>
              <a:rPr lang="en-US" sz="3600" dirty="0">
                <a:solidFill>
                  <a:prstClr val="black"/>
                </a:solidFill>
                <a:latin typeface="HP001 4 hàng" pitchFamily="34" charset="-93"/>
                <a:ea typeface="Arial-Rounded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HP001 4 hàng" pitchFamily="34" charset="-93"/>
                <a:ea typeface="Arial-Rounded"/>
              </a:rPr>
              <a:t>chữ</a:t>
            </a:r>
            <a:r>
              <a:rPr lang="en-US" sz="3600" dirty="0">
                <a:solidFill>
                  <a:prstClr val="black"/>
                </a:solidFill>
                <a:latin typeface="HP001 4 hàng" pitchFamily="34" charset="-93"/>
                <a:ea typeface="Arial-Rounded"/>
              </a:rPr>
              <a:t> in </a:t>
            </a:r>
            <a:r>
              <a:rPr lang="en-US" sz="3600" dirty="0" err="1">
                <a:solidFill>
                  <a:prstClr val="black"/>
                </a:solidFill>
                <a:latin typeface="HP001 4 hàng" pitchFamily="34" charset="-93"/>
                <a:ea typeface="Arial-Rounded"/>
              </a:rPr>
              <a:t>đậm</a:t>
            </a:r>
            <a:r>
              <a:rPr lang="en-US" sz="3600" dirty="0">
                <a:solidFill>
                  <a:prstClr val="black"/>
                </a:solidFill>
                <a:latin typeface="HP001 4 hàng" pitchFamily="34" charset="-93"/>
                <a:ea typeface="Arial-Rounded"/>
              </a:rPr>
              <a:t>.</a:t>
            </a:r>
            <a:endParaRPr lang="vi-VN" sz="3600" i="1" dirty="0">
              <a:solidFill>
                <a:prstClr val="black"/>
              </a:solidFill>
              <a:latin typeface="HP001 4 hàng" pitchFamily="34" charset="-93"/>
              <a:ea typeface="Arial-Rounded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D4B01FA-0627-4C40-8C09-05AD79300136}"/>
              </a:ext>
            </a:extLst>
          </p:cNvPr>
          <p:cNvSpPr txBox="1"/>
          <p:nvPr/>
        </p:nvSpPr>
        <p:spPr>
          <a:xfrm>
            <a:off x="3939214" y="5107489"/>
            <a:ext cx="4727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-Rounded"/>
                <a:ea typeface="Arial-Rounded"/>
              </a:rPr>
              <a:t>~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5A33349-7080-4F4E-89B8-760EA8CED1DA}"/>
              </a:ext>
            </a:extLst>
          </p:cNvPr>
          <p:cNvSpPr txBox="1"/>
          <p:nvPr/>
        </p:nvSpPr>
        <p:spPr>
          <a:xfrm>
            <a:off x="7709723" y="4189829"/>
            <a:ext cx="5068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Arial-Rounded"/>
                <a:ea typeface="Arial-Rounded"/>
              </a:rPr>
              <a:t>~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EFCE643-1686-4C94-BA08-06CE94DAA4F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20949" y="3594046"/>
            <a:ext cx="281547" cy="281547"/>
          </a:xfrm>
          <a:prstGeom prst="rect">
            <a:avLst/>
          </a:prstGeom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300F305-781C-4AA7-B672-71C25CEF230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77212" y="3562490"/>
            <a:ext cx="281547" cy="281547"/>
          </a:xfrm>
          <a:prstGeom prst="rect">
            <a:avLst/>
          </a:prstGeom>
          <a:ln>
            <a:noFill/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048813F-1C51-4FE1-9F50-1EF5BC777FA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502100" y="4440114"/>
            <a:ext cx="281547" cy="281547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76763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61" y="4285397"/>
            <a:ext cx="11818861" cy="238835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7101" y="1555215"/>
            <a:ext cx="8272979" cy="263529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881" y="395786"/>
            <a:ext cx="9935813" cy="1302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21" y="2872861"/>
            <a:ext cx="7195481" cy="3419904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3349256" y="2267872"/>
            <a:ext cx="65787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Tiết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3: </a:t>
            </a:r>
            <a:r>
              <a:rPr lang="en-US" altLang="zh-CN" sz="6000" b="1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Nghe-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Viết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54593"/>
            <a:ext cx="12192000" cy="73587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FEA66F5-FD50-4DD8-AB4A-C54262D6B7D9}"/>
              </a:ext>
            </a:extLst>
          </p:cNvPr>
          <p:cNvSpPr txBox="1"/>
          <p:nvPr/>
        </p:nvSpPr>
        <p:spPr>
          <a:xfrm>
            <a:off x="2781625" y="2247414"/>
            <a:ext cx="2667636" cy="5924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600" b="1" dirty="0">
                <a:solidFill>
                  <a:srgbClr val="000000">
                    <a:lumMod val="95000"/>
                    <a:lumOff val="5000"/>
                  </a:srgbClr>
                </a:solidFill>
                <a:latin typeface="HP001 4H" panose="020B0603050302020204" pitchFamily="34" charset="0"/>
                <a:cs typeface="Times New Roman" pitchFamily="18" charset="0"/>
              </a:rPr>
              <a:t> </a:t>
            </a:r>
            <a:endParaRPr lang="en-US" sz="2600" b="1" dirty="0">
              <a:solidFill>
                <a:srgbClr val="000000">
                  <a:lumMod val="95000"/>
                  <a:lumOff val="5000"/>
                </a:srgbClr>
              </a:solidFill>
              <a:latin typeface="HP001 4 hàng" panose="020B0603050302020204" pitchFamily="34" charset="-93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324" y="-251445"/>
            <a:ext cx="10774629" cy="7109445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265759" y="1306560"/>
            <a:ext cx="1199150" cy="141354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40409" y="1433870"/>
            <a:ext cx="117543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b="1" dirty="0" err="1">
                <a:solidFill>
                  <a:srgbClr val="FF0000"/>
                </a:solidFill>
                <a:latin typeface="HP001 4 hàng" pitchFamily="34" charset="-93"/>
                <a:cs typeface="Times New Roman" panose="02020603050405020304" pitchFamily="18" charset="0"/>
              </a:rPr>
              <a:t>Vở</a:t>
            </a:r>
            <a:endParaRPr lang="en-US" sz="2800" b="1" dirty="0">
              <a:solidFill>
                <a:srgbClr val="FF0000"/>
              </a:solidFill>
              <a:latin typeface="HP001 4 hàng" pitchFamily="34" charset="-93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2800" b="1" dirty="0" err="1">
                <a:solidFill>
                  <a:srgbClr val="FF0000"/>
                </a:solidFill>
                <a:latin typeface="HP001 4 hàng" pitchFamily="34" charset="-93"/>
                <a:cs typeface="Times New Roman" panose="02020603050405020304" pitchFamily="18" charset="0"/>
              </a:rPr>
              <a:t>Tiếng</a:t>
            </a:r>
            <a:r>
              <a:rPr lang="en-US" sz="2800" b="1" dirty="0">
                <a:solidFill>
                  <a:srgbClr val="FF0000"/>
                </a:solidFill>
                <a:latin typeface="HP001 4 hàng" pitchFamily="34" charset="-93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001 4 hàng" pitchFamily="34" charset="-93"/>
                <a:cs typeface="Times New Roman" panose="02020603050405020304" pitchFamily="18" charset="0"/>
              </a:rPr>
              <a:t>Việt</a:t>
            </a:r>
            <a:endParaRPr lang="en-US" sz="2800" b="1" dirty="0">
              <a:solidFill>
                <a:srgbClr val="FF0000"/>
              </a:solidFill>
              <a:latin typeface="HP001 4 hàng" pitchFamily="34" charset="-93"/>
              <a:cs typeface="Times New Roman" panose="02020603050405020304" pitchFamily="18" charset="0"/>
            </a:endParaRPr>
          </a:p>
        </p:txBody>
      </p:sp>
      <p:pic>
        <p:nvPicPr>
          <p:cNvPr id="16" name="图片 40964" descr="1-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74" y="-52495"/>
            <a:ext cx="132715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Connector 10"/>
          <p:cNvCxnSpPr/>
          <p:nvPr/>
        </p:nvCxnSpPr>
        <p:spPr>
          <a:xfrm>
            <a:off x="4268066" y="497539"/>
            <a:ext cx="574112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476208" y="780371"/>
            <a:ext cx="3378632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en-US" sz="3200" b="1">
                <a:solidFill>
                  <a:prstClr val="black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smtClean="0">
                <a:solidFill>
                  <a:prstClr val="black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 – viết</a:t>
            </a:r>
            <a:endParaRPr lang="en-US" sz="3200" b="1" dirty="0" smtClean="0">
              <a:solidFill>
                <a:prstClr val="black"/>
              </a:solidFill>
              <a:latin typeface="HP001 4 hàng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54973" y="1398055"/>
            <a:ext cx="6497173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smtClean="0">
                <a:solidFill>
                  <a:srgbClr val="FF0000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 viện biết đi</a:t>
            </a:r>
            <a:endParaRPr lang="en-US" sz="3200" b="1" dirty="0" smtClean="0">
              <a:solidFill>
                <a:srgbClr val="FF0000"/>
              </a:solidFill>
              <a:latin typeface="HP001 4 hàng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6119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4D957FE-2252-411B-854F-D95278D8CEDF}"/>
              </a:ext>
            </a:extLst>
          </p:cNvPr>
          <p:cNvSpPr txBox="1"/>
          <p:nvPr/>
        </p:nvSpPr>
        <p:spPr>
          <a:xfrm>
            <a:off x="2646942" y="871533"/>
            <a:ext cx="71544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 err="1">
                <a:solidFill>
                  <a:srgbClr val="F7446B"/>
                </a:solidFill>
                <a:latin typeface="HP001 4 hàng" pitchFamily="34" charset="-93"/>
                <a:ea typeface="Arial-Rounded"/>
              </a:rPr>
              <a:t>Thư</a:t>
            </a:r>
            <a:r>
              <a:rPr lang="en-US" sz="3600" b="1" dirty="0">
                <a:solidFill>
                  <a:srgbClr val="F7446B"/>
                </a:solidFill>
                <a:latin typeface="HP001 4 hàng" pitchFamily="34" charset="-93"/>
                <a:ea typeface="Arial-Rounded"/>
              </a:rPr>
              <a:t> </a:t>
            </a:r>
            <a:r>
              <a:rPr lang="en-US" sz="3600" b="1" dirty="0" err="1">
                <a:solidFill>
                  <a:srgbClr val="F7446B"/>
                </a:solidFill>
                <a:latin typeface="HP001 4 hàng" pitchFamily="34" charset="-93"/>
                <a:ea typeface="Arial-Rounded"/>
              </a:rPr>
              <a:t>viện</a:t>
            </a:r>
            <a:r>
              <a:rPr lang="en-US" sz="3600" b="1" dirty="0">
                <a:solidFill>
                  <a:srgbClr val="F7446B"/>
                </a:solidFill>
                <a:latin typeface="HP001 4 hàng" pitchFamily="34" charset="-93"/>
                <a:ea typeface="Arial-Rounded"/>
              </a:rPr>
              <a:t> </a:t>
            </a:r>
            <a:r>
              <a:rPr lang="en-US" sz="3600" b="1" dirty="0" err="1">
                <a:solidFill>
                  <a:srgbClr val="F7446B"/>
                </a:solidFill>
                <a:latin typeface="HP001 4 hàng" pitchFamily="34" charset="-93"/>
                <a:ea typeface="Arial-Rounded"/>
              </a:rPr>
              <a:t>biết</a:t>
            </a:r>
            <a:r>
              <a:rPr lang="en-US" sz="3600" b="1" dirty="0">
                <a:solidFill>
                  <a:srgbClr val="F7446B"/>
                </a:solidFill>
                <a:latin typeface="HP001 4 hàng" pitchFamily="34" charset="-93"/>
                <a:ea typeface="Arial-Rounded"/>
              </a:rPr>
              <a:t> </a:t>
            </a:r>
            <a:r>
              <a:rPr lang="en-US" sz="3600" b="1" dirty="0" err="1">
                <a:solidFill>
                  <a:srgbClr val="F7446B"/>
                </a:solidFill>
                <a:latin typeface="HP001 4 hàng" pitchFamily="34" charset="-93"/>
                <a:ea typeface="Arial-Rounded"/>
              </a:rPr>
              <a:t>đi</a:t>
            </a:r>
            <a:endParaRPr lang="en-US" sz="3600" b="1" dirty="0">
              <a:solidFill>
                <a:srgbClr val="F7446B"/>
              </a:solidFill>
              <a:latin typeface="HP001 4 hàng" pitchFamily="34" charset="-93"/>
              <a:ea typeface="Arial-Rounded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73C60CB-E673-436F-A739-FFB0CA28EAA9}"/>
              </a:ext>
            </a:extLst>
          </p:cNvPr>
          <p:cNvSpPr txBox="1"/>
          <p:nvPr/>
        </p:nvSpPr>
        <p:spPr>
          <a:xfrm>
            <a:off x="661035" y="1691196"/>
            <a:ext cx="1086993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5591" algn="just">
              <a:lnSpc>
                <a:spcPct val="150000"/>
              </a:lnSpc>
            </a:pPr>
            <a:r>
              <a:rPr lang="en-US" sz="3200" dirty="0">
                <a:solidFill>
                  <a:prstClr val="black"/>
                </a:solidFill>
                <a:latin typeface="HP001 4 hàng" pitchFamily="34" charset="-93"/>
                <a:ea typeface="Arial-Rounded"/>
              </a:rPr>
              <a:t>     Ở </a:t>
            </a:r>
            <a:r>
              <a:rPr lang="en-US" sz="3200" dirty="0" err="1">
                <a:solidFill>
                  <a:prstClr val="black"/>
                </a:solidFill>
                <a:latin typeface="HP001 4 hàng" pitchFamily="34" charset="-93"/>
                <a:ea typeface="Arial-Rounded"/>
              </a:rPr>
              <a:t>Phần</a:t>
            </a:r>
            <a:r>
              <a:rPr lang="en-US" sz="3200" dirty="0">
                <a:solidFill>
                  <a:prstClr val="black"/>
                </a:solidFill>
                <a:latin typeface="HP001 4 hàng" pitchFamily="34" charset="-93"/>
                <a:ea typeface="Arial-Rounded"/>
              </a:rPr>
              <a:t> Lan, </a:t>
            </a:r>
            <a:r>
              <a:rPr lang="en-US" sz="3200" dirty="0" err="1">
                <a:solidFill>
                  <a:prstClr val="black"/>
                </a:solidFill>
                <a:latin typeface="HP001 4 hàng" pitchFamily="34" charset="-93"/>
                <a:ea typeface="Arial-Rounded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HP001 4 hàng" pitchFamily="34" charset="-93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HP001 4 hàng" pitchFamily="34" charset="-93"/>
                <a:ea typeface="Arial-Rounded"/>
              </a:rPr>
              <a:t>hàng</a:t>
            </a:r>
            <a:r>
              <a:rPr lang="en-US" sz="3200" dirty="0">
                <a:solidFill>
                  <a:prstClr val="black"/>
                </a:solidFill>
                <a:latin typeface="HP001 4 hàng" pitchFamily="34" charset="-93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HP001 4 hàng" pitchFamily="34" charset="-93"/>
                <a:ea typeface="Arial-Rounded"/>
              </a:rPr>
              <a:t>trăm</a:t>
            </a:r>
            <a:r>
              <a:rPr lang="en-US" sz="3200" dirty="0">
                <a:solidFill>
                  <a:prstClr val="black"/>
                </a:solidFill>
                <a:latin typeface="HP001 4 hàng" pitchFamily="34" charset="-93"/>
                <a:ea typeface="Arial-Rounded"/>
              </a:rPr>
              <a:t> “</a:t>
            </a:r>
            <a:r>
              <a:rPr lang="en-US" sz="3200" dirty="0" err="1">
                <a:solidFill>
                  <a:prstClr val="black"/>
                </a:solidFill>
                <a:latin typeface="HP001 4 hàng" pitchFamily="34" charset="-93"/>
                <a:ea typeface="Arial-Rounded"/>
              </a:rPr>
              <a:t>thư</a:t>
            </a:r>
            <a:r>
              <a:rPr lang="en-US" sz="3200" dirty="0">
                <a:solidFill>
                  <a:prstClr val="black"/>
                </a:solidFill>
                <a:latin typeface="HP001 4 hàng" pitchFamily="34" charset="-93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HP001 4 hàng" pitchFamily="34" charset="-93"/>
                <a:ea typeface="Arial-Rounded"/>
              </a:rPr>
              <a:t>viện</a:t>
            </a:r>
            <a:r>
              <a:rPr lang="en-US" sz="3200" dirty="0">
                <a:solidFill>
                  <a:prstClr val="black"/>
                </a:solidFill>
                <a:latin typeface="HP001 4 hàng" pitchFamily="34" charset="-93"/>
                <a:ea typeface="Arial-Rounded"/>
              </a:rPr>
              <a:t> di </a:t>
            </a:r>
            <a:r>
              <a:rPr lang="en-US" sz="3200" dirty="0" err="1">
                <a:solidFill>
                  <a:prstClr val="black"/>
                </a:solidFill>
                <a:latin typeface="HP001 4 hàng" pitchFamily="34" charset="-93"/>
                <a:ea typeface="Arial-Rounded"/>
              </a:rPr>
              <a:t>động</a:t>
            </a:r>
            <a:r>
              <a:rPr lang="en-US" sz="3200" dirty="0">
                <a:solidFill>
                  <a:prstClr val="black"/>
                </a:solidFill>
                <a:latin typeface="HP001 4 hàng" pitchFamily="34" charset="-93"/>
                <a:ea typeface="Arial-Rounded"/>
              </a:rPr>
              <a:t>” </a:t>
            </a:r>
            <a:r>
              <a:rPr lang="en-US" sz="3200" dirty="0" err="1">
                <a:solidFill>
                  <a:prstClr val="black"/>
                </a:solidFill>
                <a:latin typeface="HP001 4 hàng" pitchFamily="34" charset="-93"/>
                <a:ea typeface="Arial-Rounded"/>
              </a:rPr>
              <a:t>trên</a:t>
            </a:r>
            <a:r>
              <a:rPr lang="en-US" sz="3200" dirty="0">
                <a:solidFill>
                  <a:prstClr val="black"/>
                </a:solidFill>
                <a:latin typeface="HP001 4 hàng" pitchFamily="34" charset="-93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HP001 4 hàng" pitchFamily="34" charset="-93"/>
                <a:ea typeface="Arial-Rounded"/>
              </a:rPr>
              <a:t>những</a:t>
            </a:r>
            <a:r>
              <a:rPr lang="en-US" sz="3200" dirty="0">
                <a:solidFill>
                  <a:prstClr val="black"/>
                </a:solidFill>
                <a:latin typeface="HP001 4 hàng" pitchFamily="34" charset="-93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HP001 4 hàng" pitchFamily="34" charset="-93"/>
                <a:ea typeface="Arial-Rounded"/>
              </a:rPr>
              <a:t>chiếc</a:t>
            </a:r>
            <a:r>
              <a:rPr lang="en-US" sz="3200" dirty="0">
                <a:solidFill>
                  <a:prstClr val="black"/>
                </a:solidFill>
                <a:latin typeface="HP001 4 hàng" pitchFamily="34" charset="-93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HP001 4 hàng" pitchFamily="34" charset="-93"/>
                <a:ea typeface="Arial-Rounded"/>
              </a:rPr>
              <a:t>xe</a:t>
            </a:r>
            <a:r>
              <a:rPr lang="en-US" sz="3200" dirty="0">
                <a:solidFill>
                  <a:prstClr val="black"/>
                </a:solidFill>
                <a:latin typeface="HP001 4 hàng" pitchFamily="34" charset="-93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HP001 4 hàng" pitchFamily="34" charset="-93"/>
                <a:ea typeface="Arial-Rounded"/>
              </a:rPr>
              <a:t>buýt</a:t>
            </a:r>
            <a:r>
              <a:rPr lang="en-US" sz="3200" dirty="0">
                <a:solidFill>
                  <a:prstClr val="black"/>
                </a:solidFill>
                <a:latin typeface="HP001 4 hàng" pitchFamily="34" charset="-93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HP001 4 hàng" pitchFamily="34" charset="-93"/>
                <a:ea typeface="Arial-Rounded"/>
              </a:rPr>
              <a:t>cũ</a:t>
            </a:r>
            <a:r>
              <a:rPr lang="en-US" sz="3200" dirty="0">
                <a:solidFill>
                  <a:prstClr val="black"/>
                </a:solidFill>
                <a:latin typeface="HP001 4 hàng" pitchFamily="34" charset="-93"/>
                <a:ea typeface="Arial-Rounded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HP001 4 hàng" pitchFamily="34" charset="-93"/>
                <a:ea typeface="Arial-Rounded"/>
              </a:rPr>
              <a:t>chạy</a:t>
            </a:r>
            <a:r>
              <a:rPr lang="en-US" sz="3200" dirty="0">
                <a:solidFill>
                  <a:prstClr val="black"/>
                </a:solidFill>
                <a:latin typeface="HP001 4 hàng" pitchFamily="34" charset="-93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HP001 4 hàng" pitchFamily="34" charset="-93"/>
                <a:ea typeface="Arial-Rounded"/>
              </a:rPr>
              <a:t>khắp</a:t>
            </a:r>
            <a:r>
              <a:rPr lang="en-US" sz="3200" dirty="0">
                <a:solidFill>
                  <a:prstClr val="black"/>
                </a:solidFill>
                <a:latin typeface="HP001 4 hàng" pitchFamily="34" charset="-93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HP001 4 hàng" pitchFamily="34" charset="-93"/>
                <a:ea typeface="Arial-Rounded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HP001 4 hàng" pitchFamily="34" charset="-93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HP001 4 hàng" pitchFamily="34" charset="-93"/>
                <a:ea typeface="Arial-Rounded"/>
              </a:rPr>
              <a:t>thành</a:t>
            </a:r>
            <a:r>
              <a:rPr lang="en-US" sz="3200" dirty="0">
                <a:solidFill>
                  <a:prstClr val="black"/>
                </a:solidFill>
                <a:latin typeface="HP001 4 hàng" pitchFamily="34" charset="-93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HP001 4 hàng" pitchFamily="34" charset="-93"/>
                <a:ea typeface="Arial-Rounded"/>
              </a:rPr>
              <a:t>phố</a:t>
            </a:r>
            <a:r>
              <a:rPr lang="en-US" sz="3200" dirty="0">
                <a:solidFill>
                  <a:prstClr val="black"/>
                </a:solidFill>
                <a:latin typeface="HP001 4 hàng" pitchFamily="34" charset="-93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HP001 4 hàng" pitchFamily="34" charset="-93"/>
                <a:ea typeface="Arial-Rounded"/>
              </a:rPr>
              <a:t>lớn</a:t>
            </a:r>
            <a:r>
              <a:rPr lang="en-US" sz="3200" dirty="0">
                <a:solidFill>
                  <a:prstClr val="black"/>
                </a:solidFill>
                <a:latin typeface="HP001 4 hàng" pitchFamily="34" charset="-93"/>
                <a:ea typeface="Arial-Rounded"/>
              </a:rPr>
              <a:t>. Ở </a:t>
            </a:r>
            <a:r>
              <a:rPr lang="en-US" sz="3200" dirty="0" err="1">
                <a:solidFill>
                  <a:prstClr val="black"/>
                </a:solidFill>
                <a:latin typeface="HP001 4 hàng" pitchFamily="34" charset="-93"/>
                <a:ea typeface="Arial-Rounded"/>
              </a:rPr>
              <a:t>châu</a:t>
            </a:r>
            <a:r>
              <a:rPr lang="en-US" sz="3200" dirty="0">
                <a:solidFill>
                  <a:prstClr val="black"/>
                </a:solidFill>
                <a:latin typeface="HP001 4 hàng" pitchFamily="34" charset="-93"/>
                <a:ea typeface="Arial-Rounded"/>
              </a:rPr>
              <a:t> Phi, </a:t>
            </a:r>
            <a:r>
              <a:rPr lang="en-US" sz="3200" dirty="0" err="1">
                <a:solidFill>
                  <a:prstClr val="black"/>
                </a:solidFill>
                <a:latin typeface="HP001 4 hàng" pitchFamily="34" charset="-93"/>
                <a:ea typeface="Arial-Rounded"/>
              </a:rPr>
              <a:t>một</a:t>
            </a:r>
            <a:r>
              <a:rPr lang="en-US" sz="3200" dirty="0">
                <a:solidFill>
                  <a:prstClr val="black"/>
                </a:solidFill>
                <a:latin typeface="HP001 4 hàng" pitchFamily="34" charset="-93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HP001 4 hàng" pitchFamily="34" charset="-93"/>
                <a:ea typeface="Arial-Rounded"/>
              </a:rPr>
              <a:t>người</a:t>
            </a:r>
            <a:r>
              <a:rPr lang="en-US" sz="3200" dirty="0">
                <a:solidFill>
                  <a:prstClr val="black"/>
                </a:solidFill>
                <a:latin typeface="HP001 4 hàng" pitchFamily="34" charset="-93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HP001 4 hàng" pitchFamily="34" charset="-93"/>
                <a:ea typeface="Arial-Rounded"/>
              </a:rPr>
              <a:t>thủ</a:t>
            </a:r>
            <a:r>
              <a:rPr lang="en-US" sz="3200" dirty="0">
                <a:solidFill>
                  <a:prstClr val="black"/>
                </a:solidFill>
                <a:latin typeface="HP001 4 hàng" pitchFamily="34" charset="-93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HP001 4 hàng" pitchFamily="34" charset="-93"/>
                <a:ea typeface="Arial-Rounded"/>
              </a:rPr>
              <a:t>thư</a:t>
            </a:r>
            <a:r>
              <a:rPr lang="en-US" sz="3200" dirty="0">
                <a:solidFill>
                  <a:prstClr val="black"/>
                </a:solidFill>
                <a:latin typeface="HP001 4 hàng" pitchFamily="34" charset="-93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HP001 4 hàng" pitchFamily="34" charset="-93"/>
                <a:ea typeface="Arial-Rounded"/>
              </a:rPr>
              <a:t>đã</a:t>
            </a:r>
            <a:r>
              <a:rPr lang="en-US" sz="3200" dirty="0">
                <a:solidFill>
                  <a:prstClr val="black"/>
                </a:solidFill>
                <a:latin typeface="HP001 4 hàng" pitchFamily="34" charset="-93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HP001 4 hàng" pitchFamily="34" charset="-93"/>
                <a:ea typeface="Arial-Rounded"/>
              </a:rPr>
              <a:t>đặt</a:t>
            </a:r>
            <a:r>
              <a:rPr lang="en-US" sz="3200" dirty="0">
                <a:solidFill>
                  <a:prstClr val="black"/>
                </a:solidFill>
                <a:latin typeface="HP001 4 hàng" pitchFamily="34" charset="-93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HP001 4 hàng" pitchFamily="34" charset="-93"/>
                <a:ea typeface="Arial-Rounded"/>
              </a:rPr>
              <a:t>thư</a:t>
            </a:r>
            <a:r>
              <a:rPr lang="en-US" sz="3200" dirty="0">
                <a:solidFill>
                  <a:prstClr val="black"/>
                </a:solidFill>
                <a:latin typeface="HP001 4 hàng" pitchFamily="34" charset="-93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HP001 4 hàng" pitchFamily="34" charset="-93"/>
                <a:ea typeface="Arial-Rounded"/>
              </a:rPr>
              <a:t>viện</a:t>
            </a:r>
            <a:r>
              <a:rPr lang="en-US" sz="3200" dirty="0">
                <a:solidFill>
                  <a:prstClr val="black"/>
                </a:solidFill>
                <a:latin typeface="HP001 4 hàng" pitchFamily="34" charset="-93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HP001 4 hàng" pitchFamily="34" charset="-93"/>
                <a:ea typeface="Arial-Rounded"/>
              </a:rPr>
              <a:t>trên</a:t>
            </a:r>
            <a:r>
              <a:rPr lang="en-US" sz="3200" dirty="0">
                <a:solidFill>
                  <a:prstClr val="black"/>
                </a:solidFill>
                <a:latin typeface="HP001 4 hàng" pitchFamily="34" charset="-93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HP001 4 hàng" pitchFamily="34" charset="-93"/>
                <a:ea typeface="Arial-Rounded"/>
              </a:rPr>
              <a:t>lưng</a:t>
            </a:r>
            <a:r>
              <a:rPr lang="en-US" sz="3200" dirty="0">
                <a:solidFill>
                  <a:prstClr val="black"/>
                </a:solidFill>
                <a:latin typeface="HP001 4 hàng" pitchFamily="34" charset="-93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HP001 4 hàng" pitchFamily="34" charset="-93"/>
                <a:ea typeface="Arial-Rounded"/>
              </a:rPr>
              <a:t>một</a:t>
            </a:r>
            <a:r>
              <a:rPr lang="en-US" sz="3200" dirty="0">
                <a:solidFill>
                  <a:prstClr val="black"/>
                </a:solidFill>
                <a:latin typeface="HP001 4 hàng" pitchFamily="34" charset="-93"/>
                <a:ea typeface="Arial-Rounded"/>
              </a:rPr>
              <a:t> con </a:t>
            </a:r>
            <a:r>
              <a:rPr lang="en-US" sz="3200" dirty="0" err="1">
                <a:solidFill>
                  <a:prstClr val="black"/>
                </a:solidFill>
                <a:latin typeface="HP001 4 hàng" pitchFamily="34" charset="-93"/>
                <a:ea typeface="Arial-Rounded"/>
              </a:rPr>
              <a:t>lạc</a:t>
            </a:r>
            <a:r>
              <a:rPr lang="en-US" sz="3200" dirty="0">
                <a:solidFill>
                  <a:prstClr val="black"/>
                </a:solidFill>
                <a:latin typeface="HP001 4 hàng" pitchFamily="34" charset="-93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HP001 4 hàng" pitchFamily="34" charset="-93"/>
                <a:ea typeface="Arial-Rounded"/>
              </a:rPr>
              <a:t>đà</a:t>
            </a:r>
            <a:r>
              <a:rPr lang="en-US" sz="3200" dirty="0">
                <a:solidFill>
                  <a:prstClr val="black"/>
                </a:solidFill>
                <a:latin typeface="HP001 4 hàng" pitchFamily="34" charset="-93"/>
                <a:ea typeface="Arial-Rounded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HP001 4 hàng" pitchFamily="34" charset="-93"/>
                <a:ea typeface="Arial-Rounded"/>
              </a:rPr>
              <a:t>Nhờ</a:t>
            </a:r>
            <a:r>
              <a:rPr lang="en-US" sz="3200" dirty="0">
                <a:solidFill>
                  <a:prstClr val="black"/>
                </a:solidFill>
                <a:latin typeface="HP001 4 hàng" pitchFamily="34" charset="-93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HP001 4 hàng" pitchFamily="34" charset="-93"/>
                <a:ea typeface="Arial-Rounded"/>
              </a:rPr>
              <a:t>thế</a:t>
            </a:r>
            <a:r>
              <a:rPr lang="en-US" sz="3200" dirty="0">
                <a:solidFill>
                  <a:prstClr val="black"/>
                </a:solidFill>
                <a:latin typeface="HP001 4 hàng" pitchFamily="34" charset="-93"/>
                <a:ea typeface="Arial-Rounded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HP001 4 hàng" pitchFamily="34" charset="-93"/>
                <a:ea typeface="Arial-Rounded"/>
              </a:rPr>
              <a:t>những</a:t>
            </a:r>
            <a:r>
              <a:rPr lang="en-US" sz="3200" dirty="0">
                <a:solidFill>
                  <a:prstClr val="black"/>
                </a:solidFill>
                <a:latin typeface="HP001 4 hàng" pitchFamily="34" charset="-93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HP001 4 hàng" pitchFamily="34" charset="-93"/>
                <a:ea typeface="Arial-Rounded"/>
              </a:rPr>
              <a:t>cuốn</a:t>
            </a:r>
            <a:r>
              <a:rPr lang="en-US" sz="3200" dirty="0">
                <a:solidFill>
                  <a:prstClr val="black"/>
                </a:solidFill>
                <a:latin typeface="HP001 4 hàng" pitchFamily="34" charset="-93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HP001 4 hàng" pitchFamily="34" charset="-93"/>
                <a:ea typeface="Arial-Rounded"/>
              </a:rPr>
              <a:t>sách</a:t>
            </a:r>
            <a:r>
              <a:rPr lang="en-US" sz="3200" dirty="0">
                <a:solidFill>
                  <a:prstClr val="black"/>
                </a:solidFill>
                <a:latin typeface="HP001 4 hàng" pitchFamily="34" charset="-93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HP001 4 hàng" pitchFamily="34" charset="-93"/>
                <a:ea typeface="Arial-Rounded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HP001 4 hàng" pitchFamily="34" charset="-93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HP001 4 hàng" pitchFamily="34" charset="-93"/>
                <a:ea typeface="Arial-Rounded"/>
              </a:rPr>
              <a:t>thể</a:t>
            </a:r>
            <a:r>
              <a:rPr lang="en-US" sz="3200" dirty="0">
                <a:solidFill>
                  <a:prstClr val="black"/>
                </a:solidFill>
                <a:latin typeface="HP001 4 hàng" pitchFamily="34" charset="-93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HP001 4 hàng" pitchFamily="34" charset="-93"/>
                <a:ea typeface="Arial-Rounded"/>
              </a:rPr>
              <a:t>băng</a:t>
            </a:r>
            <a:r>
              <a:rPr lang="en-US" sz="3200" dirty="0">
                <a:solidFill>
                  <a:prstClr val="black"/>
                </a:solidFill>
                <a:latin typeface="HP001 4 hàng" pitchFamily="34" charset="-93"/>
                <a:ea typeface="Arial-Rounded"/>
              </a:rPr>
              <a:t> qua </a:t>
            </a:r>
            <a:r>
              <a:rPr lang="en-US" sz="3200" dirty="0" err="1">
                <a:solidFill>
                  <a:prstClr val="black"/>
                </a:solidFill>
                <a:latin typeface="HP001 4 hàng" pitchFamily="34" charset="-93"/>
                <a:ea typeface="Arial-Rounded"/>
              </a:rPr>
              <a:t>sa</a:t>
            </a:r>
            <a:r>
              <a:rPr lang="en-US" sz="3200" dirty="0">
                <a:solidFill>
                  <a:prstClr val="black"/>
                </a:solidFill>
                <a:latin typeface="HP001 4 hàng" pitchFamily="34" charset="-93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HP001 4 hàng" pitchFamily="34" charset="-93"/>
                <a:ea typeface="Arial-Rounded"/>
              </a:rPr>
              <a:t>mạc</a:t>
            </a:r>
            <a:r>
              <a:rPr lang="en-US" sz="3200" dirty="0">
                <a:solidFill>
                  <a:prstClr val="black"/>
                </a:solidFill>
                <a:latin typeface="HP001 4 hàng" pitchFamily="34" charset="-93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HP001 4 hàng" pitchFamily="34" charset="-93"/>
                <a:ea typeface="Arial-Rounded"/>
              </a:rPr>
              <a:t>để</a:t>
            </a:r>
            <a:r>
              <a:rPr lang="en-US" sz="3200" dirty="0">
                <a:solidFill>
                  <a:prstClr val="black"/>
                </a:solidFill>
                <a:latin typeface="HP001 4 hàng" pitchFamily="34" charset="-93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HP001 4 hàng" pitchFamily="34" charset="-93"/>
                <a:ea typeface="Arial-Rounded"/>
              </a:rPr>
              <a:t>đến</a:t>
            </a:r>
            <a:r>
              <a:rPr lang="en-US" sz="3200" dirty="0">
                <a:solidFill>
                  <a:prstClr val="black"/>
                </a:solidFill>
                <a:latin typeface="HP001 4 hàng" pitchFamily="34" charset="-93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HP001 4 hàng" pitchFamily="34" charset="-93"/>
                <a:ea typeface="Arial-Rounded"/>
              </a:rPr>
              <a:t>với</a:t>
            </a:r>
            <a:r>
              <a:rPr lang="en-US" sz="3200" dirty="0">
                <a:solidFill>
                  <a:prstClr val="black"/>
                </a:solidFill>
                <a:latin typeface="HP001 4 hàng" pitchFamily="34" charset="-93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HP001 4 hàng" pitchFamily="34" charset="-93"/>
                <a:ea typeface="Arial-Rounded"/>
              </a:rPr>
              <a:t>người</a:t>
            </a:r>
            <a:r>
              <a:rPr lang="en-US" sz="3200" dirty="0">
                <a:solidFill>
                  <a:prstClr val="black"/>
                </a:solidFill>
                <a:latin typeface="HP001 4 hàng" pitchFamily="34" charset="-93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HP001 4 hàng" pitchFamily="34" charset="-93"/>
                <a:ea typeface="Arial-Rounded"/>
              </a:rPr>
              <a:t>đọc</a:t>
            </a:r>
            <a:r>
              <a:rPr lang="en-US" sz="3200" dirty="0">
                <a:solidFill>
                  <a:prstClr val="black"/>
                </a:solidFill>
                <a:latin typeface="HP001 4 hàng" pitchFamily="34" charset="-93"/>
                <a:ea typeface="Arial-Rounded"/>
              </a:rPr>
              <a:t>.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24C7126-1EA3-4AD0-BE3E-FDC677D7260B}"/>
              </a:ext>
            </a:extLst>
          </p:cNvPr>
          <p:cNvCxnSpPr>
            <a:cxnSpLocks/>
          </p:cNvCxnSpPr>
          <p:nvPr/>
        </p:nvCxnSpPr>
        <p:spPr>
          <a:xfrm>
            <a:off x="2014694" y="2331111"/>
            <a:ext cx="2529596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1318EE7-893D-4F3A-8EA4-AF35BA3B4A03}"/>
              </a:ext>
            </a:extLst>
          </p:cNvPr>
          <p:cNvCxnSpPr>
            <a:cxnSpLocks/>
          </p:cNvCxnSpPr>
          <p:nvPr/>
        </p:nvCxnSpPr>
        <p:spPr>
          <a:xfrm>
            <a:off x="2092491" y="3808205"/>
            <a:ext cx="710455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A48C3780-382C-4108-BB52-0C69FAC883A1}"/>
              </a:ext>
            </a:extLst>
          </p:cNvPr>
          <p:cNvSpPr txBox="1"/>
          <p:nvPr/>
        </p:nvSpPr>
        <p:spPr>
          <a:xfrm>
            <a:off x="4983935" y="-177942"/>
            <a:ext cx="2797743" cy="823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b="1" dirty="0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Nghe - viết </a:t>
            </a:r>
            <a:endParaRPr lang="vi-VN" sz="3600" dirty="0">
              <a:solidFill>
                <a:srgbClr val="4472C4">
                  <a:lumMod val="75000"/>
                </a:srgbClr>
              </a:solidFill>
              <a:latin typeface="Times New Roman" pitchFamily="18" charset="0"/>
              <a:ea typeface="Arial-Rounded"/>
              <a:cs typeface="Times New Roman" pitchFamily="18" charset="0"/>
            </a:endParaRPr>
          </a:p>
        </p:txBody>
      </p:sp>
      <p:sp>
        <p:nvSpPr>
          <p:cNvPr id="11" name="Rectangle: Rounded Corners 1"/>
          <p:cNvSpPr/>
          <p:nvPr/>
        </p:nvSpPr>
        <p:spPr>
          <a:xfrm>
            <a:off x="5054489" y="5642979"/>
            <a:ext cx="5454377" cy="665825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Đoạn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1318EE7-893D-4F3A-8EA4-AF35BA3B4A03}"/>
              </a:ext>
            </a:extLst>
          </p:cNvPr>
          <p:cNvCxnSpPr>
            <a:cxnSpLocks/>
          </p:cNvCxnSpPr>
          <p:nvPr/>
        </p:nvCxnSpPr>
        <p:spPr>
          <a:xfrm>
            <a:off x="11056385" y="3073914"/>
            <a:ext cx="387471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1318EE7-893D-4F3A-8EA4-AF35BA3B4A03}"/>
              </a:ext>
            </a:extLst>
          </p:cNvPr>
          <p:cNvCxnSpPr>
            <a:cxnSpLocks/>
          </p:cNvCxnSpPr>
          <p:nvPr/>
        </p:nvCxnSpPr>
        <p:spPr>
          <a:xfrm>
            <a:off x="3892730" y="4528641"/>
            <a:ext cx="817815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3"/>
          <a:srcRect l="5593" t="76590"/>
          <a:stretch/>
        </p:blipFill>
        <p:spPr>
          <a:xfrm>
            <a:off x="-397089" y="0"/>
            <a:ext cx="4224594" cy="1701261"/>
          </a:xfrm>
          <a:prstGeom prst="rect">
            <a:avLst/>
          </a:prstGeom>
        </p:spPr>
      </p:pic>
      <p:grpSp>
        <p:nvGrpSpPr>
          <p:cNvPr id="18" name="组合 17"/>
          <p:cNvGrpSpPr/>
          <p:nvPr/>
        </p:nvGrpSpPr>
        <p:grpSpPr>
          <a:xfrm>
            <a:off x="428033" y="209632"/>
            <a:ext cx="11335934" cy="6247352"/>
            <a:chOff x="2316000" y="1431475"/>
            <a:chExt cx="7560000" cy="4680000"/>
          </a:xfrm>
        </p:grpSpPr>
        <p:sp>
          <p:nvSpPr>
            <p:cNvPr id="17" name="云形 16"/>
            <p:cNvSpPr/>
            <p:nvPr/>
          </p:nvSpPr>
          <p:spPr>
            <a:xfrm>
              <a:off x="2316000" y="1431475"/>
              <a:ext cx="7560000" cy="4680000"/>
            </a:xfrm>
            <a:prstGeom prst="cloud">
              <a:avLst/>
            </a:prstGeom>
            <a:no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云形 12"/>
            <p:cNvSpPr/>
            <p:nvPr/>
          </p:nvSpPr>
          <p:spPr>
            <a:xfrm>
              <a:off x="2496000" y="1611475"/>
              <a:ext cx="7200000" cy="4320000"/>
            </a:xfrm>
            <a:prstGeom prst="cloud">
              <a:avLst/>
            </a:prstGeom>
            <a:solidFill>
              <a:srgbClr val="D2EB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云形 15"/>
            <p:cNvSpPr/>
            <p:nvPr/>
          </p:nvSpPr>
          <p:spPr>
            <a:xfrm>
              <a:off x="2676000" y="1791475"/>
              <a:ext cx="6840000" cy="3960000"/>
            </a:xfrm>
            <a:prstGeom prst="cloud">
              <a:avLst/>
            </a:prstGeom>
            <a:noFill/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9" name="图片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079" y="1871157"/>
            <a:ext cx="1740333" cy="88166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478" y="5614521"/>
            <a:ext cx="449678" cy="22781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097" y="1942960"/>
            <a:ext cx="859903" cy="435634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83" r="32651"/>
          <a:stretch/>
        </p:blipFill>
        <p:spPr>
          <a:xfrm flipH="1">
            <a:off x="772916" y="3658498"/>
            <a:ext cx="1366362" cy="197779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64478A1-0900-47BA-B995-4B330420942D}"/>
              </a:ext>
            </a:extLst>
          </p:cNvPr>
          <p:cNvSpPr txBox="1"/>
          <p:nvPr/>
        </p:nvSpPr>
        <p:spPr>
          <a:xfrm>
            <a:off x="4097408" y="1117947"/>
            <a:ext cx="71544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b="1" dirty="0">
                <a:solidFill>
                  <a:schemeClr val="accent1">
                    <a:lumMod val="50000"/>
                  </a:schemeClr>
                </a:solidFill>
                <a:latin typeface="HP001 4 hàng" pitchFamily="34" charset="-93"/>
              </a:rPr>
              <a:t>Các từ dễ viết sai</a:t>
            </a:r>
            <a:endParaRPr lang="en-US" sz="4800" b="1" dirty="0">
              <a:solidFill>
                <a:schemeClr val="accent1">
                  <a:lumMod val="50000"/>
                </a:schemeClr>
              </a:solidFill>
              <a:latin typeface="HP001 4 hàng" pitchFamily="34" charset="-93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A9A821F-7EB1-4203-8B85-2D0B3C86A809}"/>
              </a:ext>
            </a:extLst>
          </p:cNvPr>
          <p:cNvSpPr/>
          <p:nvPr/>
        </p:nvSpPr>
        <p:spPr>
          <a:xfrm>
            <a:off x="4112211" y="1801241"/>
            <a:ext cx="799568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800" dirty="0">
                <a:latin typeface="HP001 4 hàng" pitchFamily="34" charset="-93"/>
              </a:rPr>
              <a:t>     </a:t>
            </a:r>
            <a:r>
              <a:rPr lang="en-US" sz="4800" dirty="0">
                <a:latin typeface="HP001 4 hàng" pitchFamily="34" charset="-93"/>
              </a:rPr>
              <a:t>di </a:t>
            </a:r>
            <a:r>
              <a:rPr lang="en-US" sz="4800" dirty="0" err="1">
                <a:latin typeface="HP001 4 hàng" pitchFamily="34" charset="-93"/>
              </a:rPr>
              <a:t>động</a:t>
            </a:r>
            <a:endParaRPr lang="vi-VN" sz="4800" dirty="0">
              <a:latin typeface="HP001 4 hàng" pitchFamily="34" charset="-93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79A0AE2-E1DA-412C-B2E0-1930535DA660}"/>
              </a:ext>
            </a:extLst>
          </p:cNvPr>
          <p:cNvSpPr/>
          <p:nvPr/>
        </p:nvSpPr>
        <p:spPr>
          <a:xfrm>
            <a:off x="4112212" y="2547247"/>
            <a:ext cx="799568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800" dirty="0">
                <a:latin typeface="HP001 4 hàng" pitchFamily="34" charset="-93"/>
              </a:rPr>
              <a:t>     </a:t>
            </a:r>
            <a:r>
              <a:rPr lang="en-US" sz="4800" dirty="0" err="1">
                <a:latin typeface="HP001 4 hàng" pitchFamily="34" charset="-93"/>
              </a:rPr>
              <a:t>lạc</a:t>
            </a:r>
            <a:r>
              <a:rPr lang="en-US" sz="4800" dirty="0">
                <a:latin typeface="HP001 4 hàng" pitchFamily="34" charset="-93"/>
              </a:rPr>
              <a:t> </a:t>
            </a:r>
            <a:r>
              <a:rPr lang="en-US" sz="4800" dirty="0" err="1">
                <a:latin typeface="HP001 4 hàng" pitchFamily="34" charset="-93"/>
              </a:rPr>
              <a:t>đà</a:t>
            </a:r>
            <a:endParaRPr lang="vi-VN" sz="4800" dirty="0">
              <a:latin typeface="HP001 4 hàng" pitchFamily="34" charset="-93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38B8ECA1-D66E-4FBF-9F2B-FF55A5EE0317}"/>
              </a:ext>
            </a:extLst>
          </p:cNvPr>
          <p:cNvSpPr/>
          <p:nvPr/>
        </p:nvSpPr>
        <p:spPr>
          <a:xfrm>
            <a:off x="4703136" y="2334538"/>
            <a:ext cx="311888" cy="31188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000">
              <a:latin typeface="+mj-lt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8E00E85-D393-445D-8467-754C9B893F73}"/>
              </a:ext>
            </a:extLst>
          </p:cNvPr>
          <p:cNvSpPr/>
          <p:nvPr/>
        </p:nvSpPr>
        <p:spPr>
          <a:xfrm>
            <a:off x="4703136" y="3105748"/>
            <a:ext cx="311888" cy="31188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000">
              <a:latin typeface="+mj-lt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C599301-D8CD-44C5-A1AB-800907A4A5C6}"/>
              </a:ext>
            </a:extLst>
          </p:cNvPr>
          <p:cNvSpPr/>
          <p:nvPr/>
        </p:nvSpPr>
        <p:spPr>
          <a:xfrm>
            <a:off x="4153777" y="3333308"/>
            <a:ext cx="799568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800" dirty="0">
                <a:latin typeface="HP001 4 hàng" pitchFamily="34" charset="-93"/>
              </a:rPr>
              <a:t>     </a:t>
            </a:r>
            <a:r>
              <a:rPr lang="en-US" sz="4800" dirty="0" err="1">
                <a:latin typeface="HP001 4 hàng" pitchFamily="34" charset="-93"/>
              </a:rPr>
              <a:t>sa</a:t>
            </a:r>
            <a:r>
              <a:rPr lang="en-US" sz="4800" dirty="0">
                <a:latin typeface="HP001 4 hàng" pitchFamily="34" charset="-93"/>
              </a:rPr>
              <a:t> </a:t>
            </a:r>
            <a:r>
              <a:rPr lang="en-US" sz="4800" dirty="0" err="1">
                <a:latin typeface="HP001 4 hàng" pitchFamily="34" charset="-93"/>
              </a:rPr>
              <a:t>mạc</a:t>
            </a:r>
            <a:endParaRPr lang="vi-VN" sz="4800" dirty="0">
              <a:latin typeface="HP001 4 hàng" pitchFamily="34" charset="-93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39BE8B50-CB0A-4495-A377-EB5CBC6128DF}"/>
              </a:ext>
            </a:extLst>
          </p:cNvPr>
          <p:cNvSpPr/>
          <p:nvPr/>
        </p:nvSpPr>
        <p:spPr>
          <a:xfrm>
            <a:off x="4703136" y="3925865"/>
            <a:ext cx="311888" cy="31188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000">
              <a:latin typeface="+mj-lt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487312A-4D4E-4BD6-BF01-9EC184E68B23}"/>
              </a:ext>
            </a:extLst>
          </p:cNvPr>
          <p:cNvSpPr/>
          <p:nvPr/>
        </p:nvSpPr>
        <p:spPr>
          <a:xfrm>
            <a:off x="4084502" y="4119369"/>
            <a:ext cx="799568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800" dirty="0">
                <a:latin typeface="HP001 4 hàng" pitchFamily="34" charset="-93"/>
              </a:rPr>
              <a:t>     </a:t>
            </a:r>
            <a:r>
              <a:rPr lang="en-US" sz="4800" dirty="0" err="1">
                <a:latin typeface="HP001 4 hàng" pitchFamily="34" charset="-93"/>
              </a:rPr>
              <a:t>xe</a:t>
            </a:r>
            <a:r>
              <a:rPr lang="en-US" sz="4800" dirty="0">
                <a:latin typeface="HP001 4 hàng" pitchFamily="34" charset="-93"/>
              </a:rPr>
              <a:t> </a:t>
            </a:r>
            <a:r>
              <a:rPr lang="en-US" sz="4800" dirty="0" err="1">
                <a:latin typeface="HP001 4 hàng" pitchFamily="34" charset="-93"/>
              </a:rPr>
              <a:t>buýt</a:t>
            </a:r>
            <a:endParaRPr lang="vi-VN" sz="4800" dirty="0">
              <a:latin typeface="HP001 4 hàng" pitchFamily="34" charset="-93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7EC4BDF3-4108-4263-AF8B-E8A532DB0ADF}"/>
              </a:ext>
            </a:extLst>
          </p:cNvPr>
          <p:cNvSpPr/>
          <p:nvPr/>
        </p:nvSpPr>
        <p:spPr>
          <a:xfrm>
            <a:off x="4703136" y="4711926"/>
            <a:ext cx="311888" cy="31188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0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02514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5" grpId="0"/>
      <p:bldP spid="23" grpId="0" animBg="1"/>
      <p:bldP spid="24" grpId="0" animBg="1"/>
      <p:bldP spid="25" grpId="0"/>
      <p:bldP spid="26" grpId="0" animBg="1"/>
      <p:bldP spid="27" grpId="0"/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703065" y="1107508"/>
            <a:ext cx="11487363" cy="81997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83" tIns="43341" rIns="86683" bIns="4334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ea"/>
              <a:sym typeface="+mn-lt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E79F877D-5681-4E56-85A3-BBE592E709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4019" y="2153920"/>
            <a:ext cx="5631190" cy="375412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481E2FD-265E-44F5-A9F2-8C8F24F39F39}"/>
              </a:ext>
            </a:extLst>
          </p:cNvPr>
          <p:cNvSpPr txBox="1"/>
          <p:nvPr/>
        </p:nvSpPr>
        <p:spPr>
          <a:xfrm>
            <a:off x="-171260" y="3894115"/>
            <a:ext cx="7154436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 sinh viết bài vào vở ô li</a:t>
            </a:r>
            <a:endParaRPr lang="en-US" sz="36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9FC4C7-3529-44CC-845C-5EB33933022B}"/>
              </a:ext>
            </a:extLst>
          </p:cNvPr>
          <p:cNvSpPr txBox="1"/>
          <p:nvPr/>
        </p:nvSpPr>
        <p:spPr>
          <a:xfrm>
            <a:off x="-171260" y="2784817"/>
            <a:ext cx="7154436" cy="12883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6000" b="1" dirty="0">
                <a:solidFill>
                  <a:schemeClr val="accent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 BÀI</a:t>
            </a:r>
            <a:endParaRPr lang="en-US" sz="6000" b="1" dirty="0">
              <a:solidFill>
                <a:schemeClr val="accent1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411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54593"/>
            <a:ext cx="12192000" cy="73587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FEA66F5-FD50-4DD8-AB4A-C54262D6B7D9}"/>
              </a:ext>
            </a:extLst>
          </p:cNvPr>
          <p:cNvSpPr txBox="1"/>
          <p:nvPr/>
        </p:nvSpPr>
        <p:spPr>
          <a:xfrm>
            <a:off x="2781625" y="2247414"/>
            <a:ext cx="2667636" cy="5924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600" b="1" dirty="0">
                <a:solidFill>
                  <a:srgbClr val="000000">
                    <a:lumMod val="95000"/>
                    <a:lumOff val="5000"/>
                  </a:srgbClr>
                </a:solidFill>
                <a:latin typeface="HP001 4H" panose="020B0603050302020204" pitchFamily="34" charset="0"/>
                <a:cs typeface="Times New Roman" pitchFamily="18" charset="0"/>
              </a:rPr>
              <a:t> </a:t>
            </a:r>
            <a:endParaRPr lang="en-US" sz="2600" b="1" dirty="0">
              <a:solidFill>
                <a:srgbClr val="000000">
                  <a:lumMod val="95000"/>
                  <a:lumOff val="5000"/>
                </a:srgbClr>
              </a:solidFill>
              <a:latin typeface="HP001 4 hàng" panose="020B0603050302020204" pitchFamily="34" charset="-93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324" y="-251445"/>
            <a:ext cx="10774629" cy="7109445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265759" y="1306560"/>
            <a:ext cx="1199150" cy="141354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40409" y="1433870"/>
            <a:ext cx="117543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b="1" dirty="0" err="1">
                <a:solidFill>
                  <a:srgbClr val="FF0000"/>
                </a:solidFill>
                <a:latin typeface="HP001 4 hàng" pitchFamily="34" charset="-93"/>
                <a:cs typeface="Times New Roman" panose="02020603050405020304" pitchFamily="18" charset="0"/>
              </a:rPr>
              <a:t>Vở</a:t>
            </a:r>
            <a:endParaRPr lang="en-US" sz="2800" b="1" dirty="0">
              <a:solidFill>
                <a:srgbClr val="FF0000"/>
              </a:solidFill>
              <a:latin typeface="HP001 4 hàng" pitchFamily="34" charset="-93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2800" b="1" dirty="0" err="1">
                <a:solidFill>
                  <a:srgbClr val="FF0000"/>
                </a:solidFill>
                <a:latin typeface="HP001 4 hàng" pitchFamily="34" charset="-93"/>
                <a:cs typeface="Times New Roman" panose="02020603050405020304" pitchFamily="18" charset="0"/>
              </a:rPr>
              <a:t>Tiếng</a:t>
            </a:r>
            <a:r>
              <a:rPr lang="en-US" sz="2800" b="1" dirty="0">
                <a:solidFill>
                  <a:srgbClr val="FF0000"/>
                </a:solidFill>
                <a:latin typeface="HP001 4 hàng" pitchFamily="34" charset="-93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001 4 hàng" pitchFamily="34" charset="-93"/>
                <a:cs typeface="Times New Roman" panose="02020603050405020304" pitchFamily="18" charset="0"/>
              </a:rPr>
              <a:t>Việt</a:t>
            </a:r>
            <a:endParaRPr lang="en-US" sz="2800" b="1" dirty="0">
              <a:solidFill>
                <a:srgbClr val="FF0000"/>
              </a:solidFill>
              <a:latin typeface="HP001 4 hàng" pitchFamily="34" charset="-93"/>
              <a:cs typeface="Times New Roman" panose="02020603050405020304" pitchFamily="18" charset="0"/>
            </a:endParaRPr>
          </a:p>
        </p:txBody>
      </p:sp>
      <p:pic>
        <p:nvPicPr>
          <p:cNvPr id="16" name="图片 40964" descr="1-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74" y="-52495"/>
            <a:ext cx="132715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Connector 10"/>
          <p:cNvCxnSpPr/>
          <p:nvPr/>
        </p:nvCxnSpPr>
        <p:spPr>
          <a:xfrm>
            <a:off x="4268066" y="497539"/>
            <a:ext cx="574112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476208" y="780371"/>
            <a:ext cx="3378632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en-US" sz="3200" b="1">
                <a:solidFill>
                  <a:prstClr val="black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smtClean="0">
                <a:solidFill>
                  <a:prstClr val="black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 – viết</a:t>
            </a:r>
            <a:endParaRPr lang="en-US" sz="3200" b="1" dirty="0" smtClean="0">
              <a:solidFill>
                <a:prstClr val="black"/>
              </a:solidFill>
              <a:latin typeface="HP001 4 hàng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54973" y="1398055"/>
            <a:ext cx="6497173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smtClean="0">
                <a:solidFill>
                  <a:srgbClr val="FF0000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 viện biết đi</a:t>
            </a:r>
            <a:endParaRPr lang="en-US" sz="3200" b="1" dirty="0" smtClean="0">
              <a:solidFill>
                <a:srgbClr val="FF0000"/>
              </a:solidFill>
              <a:latin typeface="HP001 4 hàng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800350" y="2022237"/>
            <a:ext cx="1139571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prstClr val="black"/>
                </a:solidFill>
                <a:latin typeface="HP001 5 hàng" pitchFamily="34" charset="0"/>
                <a:ea typeface="Arial-Rounded"/>
              </a:rPr>
              <a:t>Ở Phần Lan, có hàng trăm “thư viện di động” trên</a:t>
            </a:r>
            <a:r>
              <a:rPr lang="en-US" sz="3200" b="1" smtClean="0">
                <a:solidFill>
                  <a:prstClr val="black"/>
                </a:solidFill>
                <a:latin typeface="HP001 5 hàng" pitchFamily="34" charset="0"/>
              </a:rPr>
              <a:t>      </a:t>
            </a:r>
            <a:endParaRPr lang="en-US" sz="3200" b="1" dirty="0">
              <a:solidFill>
                <a:prstClr val="black"/>
              </a:solidFill>
              <a:latin typeface="HP001 5 hàng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091689" y="2639548"/>
            <a:ext cx="106870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prstClr val="black"/>
                </a:solidFill>
                <a:latin typeface="HP001 5 hàng" pitchFamily="34" charset="0"/>
                <a:ea typeface="Arial-Rounded"/>
              </a:rPr>
              <a:t>những chiếc xe buýt cũ, chạy khắp các thành phố lớn. </a:t>
            </a:r>
            <a:r>
              <a:rPr lang="en-US" sz="3200" b="1" smtClean="0">
                <a:solidFill>
                  <a:prstClr val="black"/>
                </a:solidFill>
                <a:latin typeface="HP001 5 hàng" pitchFamily="34" charset="0"/>
              </a:rPr>
              <a:t>       </a:t>
            </a:r>
            <a:endParaRPr lang="en-US" sz="3200" b="1" dirty="0">
              <a:solidFill>
                <a:prstClr val="black"/>
              </a:solidFill>
              <a:latin typeface="HP001 5 hàng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943100" y="3262593"/>
            <a:ext cx="10972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smtClean="0">
                <a:solidFill>
                  <a:prstClr val="black"/>
                </a:solidFill>
                <a:latin typeface="HP001 5 hàng" pitchFamily="34" charset="0"/>
              </a:rPr>
              <a:t> </a:t>
            </a:r>
            <a:r>
              <a:rPr lang="en-US" sz="3200" b="1">
                <a:solidFill>
                  <a:prstClr val="black"/>
                </a:solidFill>
                <a:latin typeface="HP001 5 hàng" pitchFamily="34" charset="0"/>
                <a:ea typeface="Arial-Rounded"/>
              </a:rPr>
              <a:t>Ở châu Phi, một người thủ thư đã đặt thư viện trên</a:t>
            </a:r>
            <a:endParaRPr lang="en-US" sz="3200" b="1" dirty="0">
              <a:solidFill>
                <a:prstClr val="black"/>
              </a:solidFill>
              <a:latin typeface="HP001 5 hàng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080259" y="3880271"/>
            <a:ext cx="1025069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prstClr val="black"/>
                </a:solidFill>
                <a:latin typeface="HP001 5 hàng" pitchFamily="34" charset="0"/>
                <a:ea typeface="Arial-Rounded"/>
              </a:rPr>
              <a:t>lưng một con lạc đà. Nhờ thế, những cuốn sách có thể </a:t>
            </a:r>
            <a:r>
              <a:rPr lang="en-US" sz="3200" b="1" smtClean="0">
                <a:solidFill>
                  <a:prstClr val="black"/>
                </a:solidFill>
                <a:latin typeface="HP001 5 hàng" pitchFamily="34" charset="0"/>
              </a:rPr>
              <a:t>   </a:t>
            </a:r>
            <a:endParaRPr lang="en-US" sz="3200" b="1" dirty="0">
              <a:solidFill>
                <a:prstClr val="black"/>
              </a:solidFill>
              <a:latin typeface="HP001 5 hàng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093710" y="4503316"/>
            <a:ext cx="94259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prstClr val="black"/>
                </a:solidFill>
                <a:latin typeface="HP001 5 hàng" pitchFamily="34" charset="0"/>
                <a:ea typeface="Arial-Rounded"/>
              </a:rPr>
              <a:t>băng qua sa mạc để đến với người đọc.</a:t>
            </a:r>
            <a:endParaRPr lang="en-US" sz="3200" b="1" dirty="0">
              <a:solidFill>
                <a:prstClr val="black"/>
              </a:solidFill>
              <a:latin typeface="HP001 5 hàng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771156" y="5101359"/>
            <a:ext cx="3378632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en-US" sz="3200" b="1" smtClean="0">
                <a:solidFill>
                  <a:prstClr val="black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Chữa lỗi:</a:t>
            </a:r>
            <a:endParaRPr lang="en-US" sz="3200" b="1" dirty="0" smtClean="0">
              <a:solidFill>
                <a:prstClr val="black"/>
              </a:solidFill>
              <a:latin typeface="HP001 4 hàng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3182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图片 2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7400" y="2425176"/>
            <a:ext cx="8563953" cy="278691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046" y="204604"/>
            <a:ext cx="11261908" cy="1283002"/>
          </a:xfrm>
          <a:prstGeom prst="rect">
            <a:avLst/>
          </a:prstGeom>
        </p:spPr>
      </p:pic>
      <p:pic>
        <p:nvPicPr>
          <p:cNvPr id="201" name="图片 20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448184">
            <a:off x="10767740" y="3634669"/>
            <a:ext cx="715386" cy="101233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BBBBDE3-9ABA-48B2-A5BA-041063ACB9B8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rgbClr val="70AD47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498" y="1340243"/>
            <a:ext cx="469457" cy="46945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51902374-B774-4F64-8204-BAD98BAB65F5}"/>
              </a:ext>
            </a:extLst>
          </p:cNvPr>
          <p:cNvSpPr txBox="1"/>
          <p:nvPr/>
        </p:nvSpPr>
        <p:spPr>
          <a:xfrm>
            <a:off x="2787605" y="1090498"/>
            <a:ext cx="3383676" cy="823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 err="1">
                <a:solidFill>
                  <a:srgbClr val="17479D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Tìm</a:t>
            </a:r>
            <a:r>
              <a:rPr lang="en-US" sz="3600" b="1" dirty="0">
                <a:solidFill>
                  <a:srgbClr val="17479D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 2 </a:t>
            </a:r>
            <a:r>
              <a:rPr lang="en-US" sz="3600" b="1" dirty="0" err="1">
                <a:solidFill>
                  <a:srgbClr val="17479D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từ</a:t>
            </a:r>
            <a:r>
              <a:rPr lang="en-US" sz="3600" b="1" dirty="0">
                <a:solidFill>
                  <a:srgbClr val="17479D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17479D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ngữ</a:t>
            </a:r>
            <a:r>
              <a:rPr lang="en-US" sz="3600" b="1" dirty="0">
                <a:solidFill>
                  <a:srgbClr val="17479D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:</a:t>
            </a:r>
            <a:endParaRPr lang="vi-VN" sz="3600" dirty="0">
              <a:solidFill>
                <a:srgbClr val="17479D"/>
              </a:solidFill>
              <a:latin typeface="Times New Roman" pitchFamily="18" charset="0"/>
              <a:ea typeface="Arial-Rounded"/>
              <a:cs typeface="Times New Roman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8E893B4-C1CC-4E07-AC09-28EE92695216}"/>
              </a:ext>
            </a:extLst>
          </p:cNvPr>
          <p:cNvSpPr txBox="1"/>
          <p:nvPr/>
        </p:nvSpPr>
        <p:spPr>
          <a:xfrm>
            <a:off x="1536021" y="1909134"/>
            <a:ext cx="880098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189" indent="-457189" algn="just">
              <a:lnSpc>
                <a:spcPct val="150000"/>
              </a:lnSpc>
              <a:buFontTx/>
              <a:buAutoNum type="alphaLcPeriod"/>
            </a:pPr>
            <a:r>
              <a:rPr lang="en-US" sz="3600" dirty="0" err="1">
                <a:solidFill>
                  <a:prstClr val="black"/>
                </a:solidFill>
                <a:latin typeface="HP001 4 hàng" pitchFamily="34" charset="-93"/>
                <a:ea typeface="Arial-Rounded"/>
              </a:rPr>
              <a:t>Chứa</a:t>
            </a:r>
            <a:r>
              <a:rPr lang="en-US" sz="3600" dirty="0">
                <a:solidFill>
                  <a:prstClr val="black"/>
                </a:solidFill>
                <a:latin typeface="HP001 4 hàng" pitchFamily="34" charset="-93"/>
                <a:ea typeface="Arial-Rounded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HP001 4 hàng" pitchFamily="34" charset="-93"/>
                <a:ea typeface="Arial-Rounded"/>
              </a:rPr>
              <a:t>tiếng</a:t>
            </a:r>
            <a:r>
              <a:rPr lang="en-US" sz="3600" dirty="0">
                <a:solidFill>
                  <a:prstClr val="black"/>
                </a:solidFill>
                <a:latin typeface="HP001 4 hàng" pitchFamily="34" charset="-93"/>
                <a:ea typeface="Arial-Rounded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HP001 4 hàng" pitchFamily="34" charset="-93"/>
                <a:ea typeface="Arial-Rounded"/>
              </a:rPr>
              <a:t>bắt</a:t>
            </a:r>
            <a:r>
              <a:rPr lang="en-US" sz="3600" dirty="0">
                <a:solidFill>
                  <a:prstClr val="black"/>
                </a:solidFill>
                <a:latin typeface="HP001 4 hàng" pitchFamily="34" charset="-93"/>
                <a:ea typeface="Arial-Rounded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HP001 4 hàng" pitchFamily="34" charset="-93"/>
                <a:ea typeface="Arial-Rounded"/>
              </a:rPr>
              <a:t>đầu</a:t>
            </a:r>
            <a:r>
              <a:rPr lang="en-US" sz="3600" dirty="0">
                <a:solidFill>
                  <a:prstClr val="black"/>
                </a:solidFill>
                <a:latin typeface="HP001 4 hàng" pitchFamily="34" charset="-93"/>
                <a:ea typeface="Arial-Rounded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HP001 4 hàng" pitchFamily="34" charset="-93"/>
                <a:ea typeface="Arial-Rounded"/>
              </a:rPr>
              <a:t>bằng</a:t>
            </a:r>
            <a:r>
              <a:rPr lang="en-US" sz="3600" dirty="0">
                <a:solidFill>
                  <a:prstClr val="black"/>
                </a:solidFill>
                <a:latin typeface="HP001 4 hàng" pitchFamily="34" charset="-93"/>
                <a:ea typeface="Arial-Rounded"/>
              </a:rPr>
              <a:t> d.</a:t>
            </a:r>
          </a:p>
          <a:p>
            <a:pPr marL="457189" indent="-457189" algn="just">
              <a:lnSpc>
                <a:spcPct val="150000"/>
              </a:lnSpc>
              <a:buFontTx/>
              <a:buAutoNum type="alphaLcPeriod"/>
            </a:pPr>
            <a:endParaRPr lang="en-US" sz="3600" dirty="0">
              <a:solidFill>
                <a:prstClr val="black"/>
              </a:solidFill>
              <a:latin typeface="HP001 4 hàng" pitchFamily="34" charset="-93"/>
              <a:ea typeface="Arial-Rounded"/>
            </a:endParaRPr>
          </a:p>
          <a:p>
            <a:pPr algn="just">
              <a:lnSpc>
                <a:spcPct val="150000"/>
              </a:lnSpc>
            </a:pPr>
            <a:endParaRPr lang="en-US" sz="3600" dirty="0">
              <a:solidFill>
                <a:prstClr val="black"/>
              </a:solidFill>
              <a:latin typeface="HP001 4 hàng" pitchFamily="34" charset="-93"/>
              <a:ea typeface="Arial-Rounded"/>
            </a:endParaRPr>
          </a:p>
          <a:p>
            <a:pPr algn="just">
              <a:lnSpc>
                <a:spcPct val="150000"/>
              </a:lnSpc>
            </a:pPr>
            <a:r>
              <a:rPr lang="en-US" sz="3600" dirty="0">
                <a:solidFill>
                  <a:prstClr val="black"/>
                </a:solidFill>
                <a:latin typeface="HP001 4 hàng" pitchFamily="34" charset="-93"/>
                <a:ea typeface="Arial-Rounded"/>
              </a:rPr>
              <a:t>b. </a:t>
            </a:r>
            <a:r>
              <a:rPr lang="en-US" sz="3600" dirty="0" err="1">
                <a:solidFill>
                  <a:prstClr val="black"/>
                </a:solidFill>
                <a:latin typeface="HP001 4 hàng" pitchFamily="34" charset="-93"/>
                <a:ea typeface="Arial-Rounded"/>
              </a:rPr>
              <a:t>Chứa</a:t>
            </a:r>
            <a:r>
              <a:rPr lang="en-US" sz="3600" dirty="0">
                <a:solidFill>
                  <a:prstClr val="black"/>
                </a:solidFill>
                <a:latin typeface="HP001 4 hàng" pitchFamily="34" charset="-93"/>
                <a:ea typeface="Arial-Rounded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HP001 4 hàng" pitchFamily="34" charset="-93"/>
                <a:ea typeface="Arial-Rounded"/>
              </a:rPr>
              <a:t>tiếng</a:t>
            </a:r>
            <a:r>
              <a:rPr lang="en-US" sz="3600" dirty="0">
                <a:solidFill>
                  <a:prstClr val="black"/>
                </a:solidFill>
                <a:latin typeface="HP001 4 hàng" pitchFamily="34" charset="-93"/>
                <a:ea typeface="Arial-Rounded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HP001 4 hàng" pitchFamily="34" charset="-93"/>
                <a:ea typeface="Arial-Rounded"/>
              </a:rPr>
              <a:t>bắt</a:t>
            </a:r>
            <a:r>
              <a:rPr lang="en-US" sz="3600" dirty="0">
                <a:solidFill>
                  <a:prstClr val="black"/>
                </a:solidFill>
                <a:latin typeface="HP001 4 hàng" pitchFamily="34" charset="-93"/>
                <a:ea typeface="Arial-Rounded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HP001 4 hàng" pitchFamily="34" charset="-93"/>
                <a:ea typeface="Arial-Rounded"/>
              </a:rPr>
              <a:t>đầu</a:t>
            </a:r>
            <a:r>
              <a:rPr lang="en-US" sz="3600" dirty="0">
                <a:solidFill>
                  <a:prstClr val="black"/>
                </a:solidFill>
                <a:latin typeface="HP001 4 hàng" pitchFamily="34" charset="-93"/>
                <a:ea typeface="Arial-Rounded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HP001 4 hàng" pitchFamily="34" charset="-93"/>
                <a:ea typeface="Arial-Rounded"/>
              </a:rPr>
              <a:t>bằng</a:t>
            </a:r>
            <a:r>
              <a:rPr lang="en-US" sz="3600" dirty="0">
                <a:solidFill>
                  <a:prstClr val="black"/>
                </a:solidFill>
                <a:latin typeface="HP001 4 hàng" pitchFamily="34" charset="-93"/>
                <a:ea typeface="Arial-Rounded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HP001 4 hàng" pitchFamily="34" charset="-93"/>
                <a:ea typeface="Arial-Rounded"/>
              </a:rPr>
              <a:t>gi</a:t>
            </a:r>
            <a:r>
              <a:rPr lang="en-US" sz="3600" dirty="0">
                <a:solidFill>
                  <a:prstClr val="black"/>
                </a:solidFill>
                <a:latin typeface="HP001 4 hàng" pitchFamily="34" charset="-93"/>
                <a:ea typeface="Arial-Rounded"/>
              </a:rPr>
              <a:t>.</a:t>
            </a:r>
            <a:endParaRPr lang="vi-VN" sz="3600" dirty="0">
              <a:solidFill>
                <a:prstClr val="black"/>
              </a:solidFill>
              <a:latin typeface="HP001 4 hàng" pitchFamily="34" charset="-93"/>
              <a:ea typeface="Arial-Rounded"/>
            </a:endParaRPr>
          </a:p>
        </p:txBody>
      </p:sp>
      <p:sp>
        <p:nvSpPr>
          <p:cNvPr id="27" name="Rounded Rectangle 21">
            <a:extLst>
              <a:ext uri="{FF2B5EF4-FFF2-40B4-BE49-F238E27FC236}">
                <a16:creationId xmlns:a16="http://schemas.microsoft.com/office/drawing/2014/main" id="{D402A880-E841-4624-A3EB-3B0F5319402E}"/>
              </a:ext>
            </a:extLst>
          </p:cNvPr>
          <p:cNvSpPr/>
          <p:nvPr/>
        </p:nvSpPr>
        <p:spPr>
          <a:xfrm>
            <a:off x="2464960" y="2895600"/>
            <a:ext cx="1862064" cy="732431"/>
          </a:xfrm>
          <a:prstGeom prst="roundRect">
            <a:avLst/>
          </a:pr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HP001 4 hàng" pitchFamily="34" charset="-93"/>
                <a:ea typeface="Arial-Rounded"/>
              </a:rPr>
              <a:t>dìu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HP001 4 hàng" pitchFamily="34" charset="-93"/>
                <a:ea typeface="Arial-Rounded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HP001 4 hàng" pitchFamily="34" charset="-93"/>
                <a:ea typeface="Arial-Rounded"/>
              </a:rPr>
              <a:t>dắt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50000"/>
                </a:prstClr>
              </a:solidFill>
              <a:effectLst/>
              <a:uLnTx/>
              <a:uFillTx/>
              <a:latin typeface="HP001 4 hàng" pitchFamily="34" charset="-93"/>
              <a:ea typeface="Arial-Rounded"/>
            </a:endParaRPr>
          </a:p>
        </p:txBody>
      </p:sp>
      <p:sp>
        <p:nvSpPr>
          <p:cNvPr id="28" name="Rounded Rectangle 21">
            <a:extLst>
              <a:ext uri="{FF2B5EF4-FFF2-40B4-BE49-F238E27FC236}">
                <a16:creationId xmlns:a16="http://schemas.microsoft.com/office/drawing/2014/main" id="{39158248-51DD-4AE0-89EE-527F6E0F7EB1}"/>
              </a:ext>
            </a:extLst>
          </p:cNvPr>
          <p:cNvSpPr/>
          <p:nvPr/>
        </p:nvSpPr>
        <p:spPr>
          <a:xfrm>
            <a:off x="4865731" y="2895600"/>
            <a:ext cx="1862063" cy="718574"/>
          </a:xfrm>
          <a:prstGeom prst="roundRect">
            <a:avLst/>
          </a:pr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HP001 4 hàng" pitchFamily="34" charset="-93"/>
                <a:ea typeface="Arial-Rounded"/>
              </a:rPr>
              <a:t>dặn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HP001 4 hàng" pitchFamily="34" charset="-93"/>
                <a:ea typeface="Arial-Rounded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HP001 4 hàng" pitchFamily="34" charset="-93"/>
                <a:ea typeface="Arial-Rounded"/>
              </a:rPr>
              <a:t>dò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50000"/>
                </a:prstClr>
              </a:solidFill>
              <a:effectLst/>
              <a:uLnTx/>
              <a:uFillTx/>
              <a:latin typeface="HP001 4 hàng" pitchFamily="34" charset="-93"/>
              <a:ea typeface="Arial-Rounded"/>
            </a:endParaRPr>
          </a:p>
        </p:txBody>
      </p:sp>
      <p:sp>
        <p:nvSpPr>
          <p:cNvPr id="29" name="Rounded Rectangle 21">
            <a:extLst>
              <a:ext uri="{FF2B5EF4-FFF2-40B4-BE49-F238E27FC236}">
                <a16:creationId xmlns:a16="http://schemas.microsoft.com/office/drawing/2014/main" id="{7E6362B7-3E1D-4852-805C-04D8B7A6EE3C}"/>
              </a:ext>
            </a:extLst>
          </p:cNvPr>
          <p:cNvSpPr/>
          <p:nvPr/>
        </p:nvSpPr>
        <p:spPr>
          <a:xfrm>
            <a:off x="7246733" y="2895600"/>
            <a:ext cx="2423724" cy="732430"/>
          </a:xfrm>
          <a:prstGeom prst="roundRect">
            <a:avLst/>
          </a:pr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HP001 4 hàng" pitchFamily="34" charset="-93"/>
                <a:ea typeface="Arial-Rounded"/>
              </a:rPr>
              <a:t>du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HP001 4 hàng" pitchFamily="34" charset="-93"/>
                <a:ea typeface="Arial-Rounded"/>
              </a:rPr>
              <a:t>lịch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50000"/>
                </a:prstClr>
              </a:solidFill>
              <a:effectLst/>
              <a:uLnTx/>
              <a:uFillTx/>
              <a:latin typeface="HP001 4 hàng" pitchFamily="34" charset="-93"/>
              <a:ea typeface="Arial-Rounded"/>
            </a:endParaRPr>
          </a:p>
        </p:txBody>
      </p:sp>
      <p:sp>
        <p:nvSpPr>
          <p:cNvPr id="30" name="Rounded Rectangle 21">
            <a:extLst>
              <a:ext uri="{FF2B5EF4-FFF2-40B4-BE49-F238E27FC236}">
                <a16:creationId xmlns:a16="http://schemas.microsoft.com/office/drawing/2014/main" id="{30079A5A-2A75-4306-A0B9-E7090F816B54}"/>
              </a:ext>
            </a:extLst>
          </p:cNvPr>
          <p:cNvSpPr/>
          <p:nvPr/>
        </p:nvSpPr>
        <p:spPr>
          <a:xfrm>
            <a:off x="1781533" y="5453200"/>
            <a:ext cx="2262844" cy="671703"/>
          </a:xfrm>
          <a:prstGeom prst="roundRect">
            <a:avLst/>
          </a:prstGeom>
          <a:solidFill>
            <a:srgbClr val="44546A">
              <a:lumMod val="40000"/>
              <a:lumOff val="60000"/>
            </a:srgbClr>
          </a:solidFill>
          <a:ln w="12700" cap="flat" cmpd="sng" algn="ctr">
            <a:solidFill>
              <a:srgbClr val="44546A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HP001 4 hàng" pitchFamily="34" charset="-93"/>
                <a:ea typeface="Arial-Rounded"/>
              </a:rPr>
              <a:t>giúp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HP001 4 hàng" pitchFamily="34" charset="-93"/>
                <a:ea typeface="Arial-Rounded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HP001 4 hàng" pitchFamily="34" charset="-93"/>
                <a:ea typeface="Arial-Rounded"/>
              </a:rPr>
              <a:t>đỡ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50000"/>
                </a:prstClr>
              </a:solidFill>
              <a:effectLst/>
              <a:uLnTx/>
              <a:uFillTx/>
              <a:latin typeface="HP001 4 hàng" pitchFamily="34" charset="-93"/>
              <a:ea typeface="Arial-Rounded"/>
            </a:endParaRPr>
          </a:p>
        </p:txBody>
      </p:sp>
      <p:sp>
        <p:nvSpPr>
          <p:cNvPr id="31" name="Rounded Rectangle 21">
            <a:extLst>
              <a:ext uri="{FF2B5EF4-FFF2-40B4-BE49-F238E27FC236}">
                <a16:creationId xmlns:a16="http://schemas.microsoft.com/office/drawing/2014/main" id="{DE096662-27C8-4C64-8867-70C9DE3D9CCD}"/>
              </a:ext>
            </a:extLst>
          </p:cNvPr>
          <p:cNvSpPr/>
          <p:nvPr/>
        </p:nvSpPr>
        <p:spPr>
          <a:xfrm>
            <a:off x="4624960" y="5435810"/>
            <a:ext cx="1972610" cy="683318"/>
          </a:xfrm>
          <a:prstGeom prst="roundRect">
            <a:avLst/>
          </a:prstGeom>
          <a:solidFill>
            <a:srgbClr val="44546A">
              <a:lumMod val="40000"/>
              <a:lumOff val="60000"/>
            </a:srgbClr>
          </a:solidFill>
          <a:ln w="12700" cap="flat" cmpd="sng" algn="ctr">
            <a:solidFill>
              <a:srgbClr val="44546A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HP001 4 hàng" pitchFamily="34" charset="-93"/>
                <a:ea typeface="Arial-Rounded"/>
              </a:rPr>
              <a:t>giữ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HP001 4 hàng" pitchFamily="34" charset="-93"/>
                <a:ea typeface="Arial-Rounded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HP001 4 hàng" pitchFamily="34" charset="-93"/>
                <a:ea typeface="Arial-Rounded"/>
              </a:rPr>
              <a:t>gìn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50000"/>
                </a:prstClr>
              </a:solidFill>
              <a:effectLst/>
              <a:uLnTx/>
              <a:uFillTx/>
              <a:latin typeface="HP001 4 hàng" pitchFamily="34" charset="-93"/>
              <a:ea typeface="Arial-Rounded"/>
            </a:endParaRPr>
          </a:p>
        </p:txBody>
      </p:sp>
      <p:sp>
        <p:nvSpPr>
          <p:cNvPr id="32" name="Rounded Rectangle 21">
            <a:extLst>
              <a:ext uri="{FF2B5EF4-FFF2-40B4-BE49-F238E27FC236}">
                <a16:creationId xmlns:a16="http://schemas.microsoft.com/office/drawing/2014/main" id="{B2925421-CF7F-4747-8841-FC36D4628628}"/>
              </a:ext>
            </a:extLst>
          </p:cNvPr>
          <p:cNvSpPr/>
          <p:nvPr/>
        </p:nvSpPr>
        <p:spPr>
          <a:xfrm>
            <a:off x="7146126" y="5417769"/>
            <a:ext cx="2136864" cy="719400"/>
          </a:xfrm>
          <a:prstGeom prst="roundRect">
            <a:avLst/>
          </a:prstGeom>
          <a:solidFill>
            <a:srgbClr val="44546A">
              <a:lumMod val="40000"/>
              <a:lumOff val="60000"/>
            </a:srgbClr>
          </a:solidFill>
          <a:ln w="12700" cap="flat" cmpd="sng" algn="ctr">
            <a:solidFill>
              <a:srgbClr val="44546A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HP001 4 hàng" pitchFamily="34" charset="-93"/>
                <a:ea typeface="Arial-Rounded"/>
              </a:rPr>
              <a:t>giảng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HP001 4 hàng" pitchFamily="34" charset="-93"/>
                <a:ea typeface="Arial-Rounded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HP001 4 hàng" pitchFamily="34" charset="-93"/>
                <a:ea typeface="Arial-Rounded"/>
              </a:rPr>
              <a:t>bài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50000"/>
                </a:prstClr>
              </a:solidFill>
              <a:effectLst/>
              <a:uLnTx/>
              <a:uFillTx/>
              <a:latin typeface="HP001 4 hàng" pitchFamily="34" charset="-93"/>
              <a:ea typeface="Arial-Rounde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>
            <a:extLst>
              <a:ext uri="{FF2B5EF4-FFF2-40B4-BE49-F238E27FC236}">
                <a16:creationId xmlns:a16="http://schemas.microsoft.com/office/drawing/2014/main" id="{35FFDD1C-78E6-4FEA-8805-E326FEA06517}"/>
              </a:ext>
            </a:extLst>
          </p:cNvPr>
          <p:cNvSpPr/>
          <p:nvPr/>
        </p:nvSpPr>
        <p:spPr>
          <a:xfrm>
            <a:off x="0" y="242888"/>
            <a:ext cx="700088" cy="514350"/>
          </a:xfrm>
          <a:prstGeom prst="rect">
            <a:avLst/>
          </a:prstGeom>
          <a:solidFill>
            <a:srgbClr val="FFA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羽辰体-谷力 W05" panose="02020400000000000000" pitchFamily="18" charset="-122"/>
              <a:ea typeface="仓耳羽辰体-谷力 W05" panose="02020400000000000000" pitchFamily="18" charset="-122"/>
              <a:cs typeface="+mn-cs"/>
            </a:endParaRPr>
          </a:p>
        </p:txBody>
      </p:sp>
      <p:pic>
        <p:nvPicPr>
          <p:cNvPr id="29" name="图片 7">
            <a:extLst>
              <a:ext uri="{FF2B5EF4-FFF2-40B4-BE49-F238E27FC236}">
                <a16:creationId xmlns:a16="http://schemas.microsoft.com/office/drawing/2014/main" id="{4C79CB8D-7814-4C46-881C-AB72EA9F2D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5673" y="3140241"/>
            <a:ext cx="2782650" cy="4037851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94FD4112-2D1B-444A-9408-8C1BA8D769D2}"/>
              </a:ext>
            </a:extLst>
          </p:cNvPr>
          <p:cNvSpPr txBox="1"/>
          <p:nvPr/>
        </p:nvSpPr>
        <p:spPr>
          <a:xfrm>
            <a:off x="2823010" y="798803"/>
            <a:ext cx="70820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 err="1">
                <a:solidFill>
                  <a:srgbClr val="17479D"/>
                </a:solidFill>
                <a:latin typeface="HP001 4 hàng" pitchFamily="34" charset="-93"/>
                <a:ea typeface="Arial-Rounded"/>
              </a:rPr>
              <a:t>Chọn</a:t>
            </a:r>
            <a:r>
              <a:rPr lang="en-US" sz="3600" b="1" dirty="0">
                <a:solidFill>
                  <a:srgbClr val="17479D"/>
                </a:solidFill>
                <a:latin typeface="HP001 4 hàng" pitchFamily="34" charset="-93"/>
                <a:ea typeface="Arial-Rounded"/>
              </a:rPr>
              <a:t> a </a:t>
            </a:r>
            <a:r>
              <a:rPr lang="en-US" sz="3600" b="1" dirty="0" err="1">
                <a:solidFill>
                  <a:srgbClr val="17479D"/>
                </a:solidFill>
                <a:latin typeface="HP001 4 hàng" pitchFamily="34" charset="-93"/>
                <a:ea typeface="Arial-Rounded"/>
              </a:rPr>
              <a:t>hoặc</a:t>
            </a:r>
            <a:r>
              <a:rPr lang="en-US" sz="3600" b="1" dirty="0">
                <a:solidFill>
                  <a:srgbClr val="17479D"/>
                </a:solidFill>
                <a:latin typeface="HP001 4 hàng" pitchFamily="34" charset="-93"/>
                <a:ea typeface="Arial-Rounded"/>
              </a:rPr>
              <a:t> b</a:t>
            </a:r>
            <a:endParaRPr lang="vi-VN" sz="3600" dirty="0">
              <a:solidFill>
                <a:srgbClr val="17479D"/>
              </a:solidFill>
              <a:latin typeface="HP001 4 hàng" pitchFamily="34" charset="-93"/>
              <a:ea typeface="Arial-Rounded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E9711F42-EEA4-4131-87A4-25F9E1060F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786" y="944650"/>
            <a:ext cx="594623" cy="594623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C8F87E0E-4CE3-4BB5-9C9F-E74DB3586113}"/>
              </a:ext>
            </a:extLst>
          </p:cNvPr>
          <p:cNvSpPr/>
          <p:nvPr/>
        </p:nvSpPr>
        <p:spPr>
          <a:xfrm>
            <a:off x="1904613" y="1423079"/>
            <a:ext cx="838277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>
                <a:solidFill>
                  <a:prstClr val="black"/>
                </a:solidFill>
                <a:latin typeface="HP001 4 hàng" pitchFamily="34" charset="-93"/>
                <a:ea typeface="Arial-Rounded"/>
              </a:rPr>
              <a:t>a. </a:t>
            </a:r>
            <a:r>
              <a:rPr lang="en-US" sz="3600" dirty="0" err="1">
                <a:solidFill>
                  <a:prstClr val="black"/>
                </a:solidFill>
                <a:latin typeface="HP001 4 hàng" pitchFamily="34" charset="-93"/>
                <a:ea typeface="Arial-Rounded"/>
              </a:rPr>
              <a:t>Chọn</a:t>
            </a:r>
            <a:r>
              <a:rPr lang="en-US" sz="3600" dirty="0">
                <a:solidFill>
                  <a:prstClr val="black"/>
                </a:solidFill>
                <a:latin typeface="HP001 4 hàng" pitchFamily="34" charset="-93"/>
                <a:ea typeface="Arial-Rounded"/>
              </a:rPr>
              <a:t> </a:t>
            </a:r>
            <a:r>
              <a:rPr lang="en-US" sz="3600" b="1" i="1" dirty="0" err="1">
                <a:solidFill>
                  <a:prstClr val="black"/>
                </a:solidFill>
                <a:latin typeface="HP001 4 hàng" pitchFamily="34" charset="-93"/>
                <a:ea typeface="Arial-Rounded"/>
              </a:rPr>
              <a:t>ch</a:t>
            </a:r>
            <a:r>
              <a:rPr lang="en-US" sz="3600" i="1" dirty="0">
                <a:solidFill>
                  <a:prstClr val="black"/>
                </a:solidFill>
                <a:latin typeface="HP001 4 hàng" pitchFamily="34" charset="-93"/>
                <a:ea typeface="Arial-Rounded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HP001 4 hàng" pitchFamily="34" charset="-93"/>
                <a:ea typeface="Arial-Rounded"/>
              </a:rPr>
              <a:t>hoặc</a:t>
            </a:r>
            <a:r>
              <a:rPr lang="en-US" sz="3600" dirty="0">
                <a:solidFill>
                  <a:prstClr val="black"/>
                </a:solidFill>
                <a:latin typeface="HP001 4 hàng" pitchFamily="34" charset="-93"/>
                <a:ea typeface="Arial-Rounded"/>
              </a:rPr>
              <a:t> </a:t>
            </a:r>
            <a:r>
              <a:rPr lang="en-US" sz="3600" b="1" i="1" dirty="0">
                <a:solidFill>
                  <a:prstClr val="black"/>
                </a:solidFill>
                <a:latin typeface="HP001 4 hàng" pitchFamily="34" charset="-93"/>
                <a:ea typeface="Arial-Rounded"/>
              </a:rPr>
              <a:t>tr </a:t>
            </a:r>
            <a:r>
              <a:rPr lang="en-US" sz="3600" dirty="0" err="1">
                <a:solidFill>
                  <a:prstClr val="black"/>
                </a:solidFill>
                <a:latin typeface="HP001 4 hàng" pitchFamily="34" charset="-93"/>
                <a:ea typeface="Arial-Rounded"/>
              </a:rPr>
              <a:t>thay</a:t>
            </a:r>
            <a:r>
              <a:rPr lang="en-US" sz="3600" dirty="0">
                <a:solidFill>
                  <a:prstClr val="black"/>
                </a:solidFill>
                <a:latin typeface="HP001 4 hàng" pitchFamily="34" charset="-93"/>
                <a:ea typeface="Arial-Rounded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HP001 4 hàng" pitchFamily="34" charset="-93"/>
                <a:ea typeface="Arial-Rounded"/>
              </a:rPr>
              <a:t>cho</a:t>
            </a:r>
            <a:r>
              <a:rPr lang="en-US" sz="3600" dirty="0">
                <a:solidFill>
                  <a:prstClr val="black"/>
                </a:solidFill>
                <a:latin typeface="HP001 4 hàng" pitchFamily="34" charset="-93"/>
                <a:ea typeface="Arial-Rounded"/>
              </a:rPr>
              <a:t> ô </a:t>
            </a:r>
            <a:r>
              <a:rPr lang="en-US" sz="3600" dirty="0" err="1">
                <a:solidFill>
                  <a:prstClr val="black"/>
                </a:solidFill>
                <a:latin typeface="HP001 4 hàng" pitchFamily="34" charset="-93"/>
                <a:ea typeface="Arial-Rounded"/>
              </a:rPr>
              <a:t>vuông</a:t>
            </a:r>
            <a:r>
              <a:rPr lang="en-US" sz="3600" dirty="0">
                <a:solidFill>
                  <a:prstClr val="black"/>
                </a:solidFill>
                <a:latin typeface="HP001 4 hàng" pitchFamily="34" charset="-93"/>
                <a:ea typeface="Arial-Rounded"/>
              </a:rPr>
              <a:t>.</a:t>
            </a:r>
            <a:endParaRPr lang="vi-VN" sz="3600" i="1" dirty="0">
              <a:solidFill>
                <a:prstClr val="black"/>
              </a:solidFill>
              <a:latin typeface="HP001 4 hàng" pitchFamily="34" charset="-93"/>
              <a:ea typeface="Arial-Rounded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D1EF82AA-1A6C-4CC3-9D9D-F623E894246B}"/>
              </a:ext>
            </a:extLst>
          </p:cNvPr>
          <p:cNvSpPr/>
          <p:nvPr/>
        </p:nvSpPr>
        <p:spPr>
          <a:xfrm>
            <a:off x="2505098" y="2362568"/>
            <a:ext cx="6598193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 err="1">
                <a:solidFill>
                  <a:prstClr val="black"/>
                </a:solidFill>
                <a:latin typeface="HP001 4 hàng" pitchFamily="34" charset="-93"/>
                <a:ea typeface="Arial-Rounded"/>
              </a:rPr>
              <a:t>Phòng</a:t>
            </a:r>
            <a:r>
              <a:rPr lang="en-US" sz="3200" dirty="0">
                <a:solidFill>
                  <a:prstClr val="black"/>
                </a:solidFill>
                <a:latin typeface="HP001 4 hàng" pitchFamily="34" charset="-93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HP001 4 hàng" pitchFamily="34" charset="-93"/>
                <a:ea typeface="Arial-Rounded"/>
              </a:rPr>
              <a:t>học</a:t>
            </a:r>
            <a:r>
              <a:rPr lang="en-US" sz="3200" dirty="0">
                <a:solidFill>
                  <a:prstClr val="black"/>
                </a:solidFill>
                <a:latin typeface="HP001 4 hàng" pitchFamily="34" charset="-93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HP001 4 hàng" pitchFamily="34" charset="-93"/>
                <a:ea typeface="Arial-Rounded"/>
              </a:rPr>
              <a:t>là</a:t>
            </a:r>
            <a:r>
              <a:rPr lang="en-US" sz="3200" dirty="0">
                <a:solidFill>
                  <a:prstClr val="black"/>
                </a:solidFill>
                <a:latin typeface="HP001 4 hàng" pitchFamily="34" charset="-93"/>
                <a:ea typeface="Arial-Rounded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HP001 4 hàng" pitchFamily="34" charset="-93"/>
                <a:ea typeface="Arial-Rounded"/>
              </a:rPr>
              <a:t>ch</a:t>
            </a:r>
            <a:r>
              <a:rPr lang="en-US" sz="3200" dirty="0" err="1">
                <a:solidFill>
                  <a:prstClr val="black"/>
                </a:solidFill>
                <a:latin typeface="HP001 4 hàng" pitchFamily="34" charset="-93"/>
                <a:ea typeface="Arial-Rounded"/>
              </a:rPr>
              <a:t>iếc</a:t>
            </a:r>
            <a:r>
              <a:rPr lang="en-US" sz="3200" dirty="0">
                <a:solidFill>
                  <a:prstClr val="black"/>
                </a:solidFill>
                <a:latin typeface="HP001 4 hàng" pitchFamily="34" charset="-93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HP001 4 hàng" pitchFamily="34" charset="-93"/>
                <a:ea typeface="Arial-Rounded"/>
              </a:rPr>
              <a:t>áo</a:t>
            </a:r>
            <a:endParaRPr lang="en-US" sz="3200" dirty="0">
              <a:solidFill>
                <a:prstClr val="black"/>
              </a:solidFill>
              <a:latin typeface="HP001 4 hàng" pitchFamily="34" charset="-93"/>
              <a:ea typeface="Arial-Rounded"/>
            </a:endParaRPr>
          </a:p>
          <a:p>
            <a:pPr algn="just">
              <a:lnSpc>
                <a:spcPct val="150000"/>
              </a:lnSpc>
            </a:pPr>
            <a:r>
              <a:rPr lang="en-US" sz="3200" dirty="0" err="1">
                <a:solidFill>
                  <a:prstClr val="black"/>
                </a:solidFill>
                <a:latin typeface="HP001 4 hàng" pitchFamily="34" charset="-93"/>
                <a:ea typeface="Arial-Rounded"/>
              </a:rPr>
              <a:t>Bọc</a:t>
            </a:r>
            <a:r>
              <a:rPr lang="en-US" sz="3200" dirty="0">
                <a:solidFill>
                  <a:prstClr val="black"/>
                </a:solidFill>
                <a:latin typeface="HP001 4 hàng" pitchFamily="34" charset="-93"/>
                <a:ea typeface="Arial-Rounded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HP001 4 hàng" pitchFamily="34" charset="-93"/>
                <a:ea typeface="Arial-Rounded"/>
              </a:rPr>
              <a:t>ch</a:t>
            </a:r>
            <a:r>
              <a:rPr lang="en-US" sz="3200" dirty="0" err="1">
                <a:solidFill>
                  <a:prstClr val="black"/>
                </a:solidFill>
                <a:latin typeface="HP001 4 hàng" pitchFamily="34" charset="-93"/>
                <a:ea typeface="Arial-Rounded"/>
              </a:rPr>
              <a:t>úng</a:t>
            </a:r>
            <a:r>
              <a:rPr lang="en-US" sz="3200" dirty="0">
                <a:solidFill>
                  <a:prstClr val="black"/>
                </a:solidFill>
                <a:latin typeface="HP001 4 hàng" pitchFamily="34" charset="-93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HP001 4 hàng" pitchFamily="34" charset="-93"/>
                <a:ea typeface="Arial-Rounded"/>
              </a:rPr>
              <a:t>mình</a:t>
            </a:r>
            <a:r>
              <a:rPr lang="en-US" sz="3200" dirty="0">
                <a:solidFill>
                  <a:prstClr val="black"/>
                </a:solidFill>
                <a:latin typeface="HP001 4 hàng" pitchFamily="34" charset="-93"/>
                <a:ea typeface="Arial-Rounded"/>
              </a:rPr>
              <a:t> ở  </a:t>
            </a:r>
            <a:r>
              <a:rPr lang="en-US" sz="3200" dirty="0" err="1">
                <a:solidFill>
                  <a:srgbClr val="FF0000"/>
                </a:solidFill>
                <a:latin typeface="HP001 4 hàng" pitchFamily="34" charset="-93"/>
                <a:ea typeface="Arial-Rounded"/>
              </a:rPr>
              <a:t>tr</a:t>
            </a:r>
            <a:r>
              <a:rPr lang="en-US" sz="3200" dirty="0" err="1">
                <a:solidFill>
                  <a:prstClr val="black"/>
                </a:solidFill>
                <a:latin typeface="HP001 4 hàng" pitchFamily="34" charset="-93"/>
                <a:ea typeface="Arial-Rounded"/>
              </a:rPr>
              <a:t>ong</a:t>
            </a:r>
            <a:endParaRPr lang="en-US" sz="3200" dirty="0">
              <a:solidFill>
                <a:prstClr val="black"/>
              </a:solidFill>
              <a:latin typeface="HP001 4 hàng" pitchFamily="34" charset="-93"/>
              <a:ea typeface="Arial-Rounded"/>
            </a:endParaRPr>
          </a:p>
          <a:p>
            <a:pPr algn="just">
              <a:lnSpc>
                <a:spcPct val="150000"/>
              </a:lnSpc>
            </a:pPr>
            <a:r>
              <a:rPr lang="en-US" sz="3200" dirty="0" err="1">
                <a:solidFill>
                  <a:prstClr val="black"/>
                </a:solidFill>
                <a:latin typeface="HP001 4 hàng" pitchFamily="34" charset="-93"/>
                <a:ea typeface="Arial-Rounded"/>
              </a:rPr>
              <a:t>Cửa</a:t>
            </a:r>
            <a:r>
              <a:rPr lang="en-US" sz="3200" dirty="0">
                <a:solidFill>
                  <a:prstClr val="black"/>
                </a:solidFill>
                <a:latin typeface="HP001 4 hàng" pitchFamily="34" charset="-93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HP001 4 hàng" pitchFamily="34" charset="-93"/>
                <a:ea typeface="Arial-Rounded"/>
              </a:rPr>
              <a:t>sổ</a:t>
            </a:r>
            <a:r>
              <a:rPr lang="en-US" sz="3200" dirty="0">
                <a:solidFill>
                  <a:prstClr val="black"/>
                </a:solidFill>
                <a:latin typeface="HP001 4 hàng" pitchFamily="34" charset="-93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HP001 4 hàng" pitchFamily="34" charset="-93"/>
                <a:ea typeface="Arial-Rounded"/>
              </a:rPr>
              <a:t>là</a:t>
            </a:r>
            <a:r>
              <a:rPr lang="en-US" sz="3200" dirty="0">
                <a:solidFill>
                  <a:prstClr val="black"/>
                </a:solidFill>
                <a:latin typeface="HP001 4 hàng" pitchFamily="34" charset="-93"/>
                <a:ea typeface="Arial-Rounded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HP001 4 hàng" pitchFamily="34" charset="-93"/>
                <a:ea typeface="Arial-Rounded"/>
              </a:rPr>
              <a:t>ch</a:t>
            </a:r>
            <a:r>
              <a:rPr lang="en-US" sz="3200" dirty="0" err="1">
                <a:solidFill>
                  <a:prstClr val="black"/>
                </a:solidFill>
                <a:latin typeface="HP001 4 hàng" pitchFamily="34" charset="-93"/>
                <a:ea typeface="Arial-Rounded"/>
              </a:rPr>
              <a:t>iếc</a:t>
            </a:r>
            <a:r>
              <a:rPr lang="en-US" sz="3200" dirty="0">
                <a:solidFill>
                  <a:prstClr val="black"/>
                </a:solidFill>
                <a:latin typeface="HP001 4 hàng" pitchFamily="34" charset="-93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HP001 4 hàng" pitchFamily="34" charset="-93"/>
                <a:ea typeface="Arial-Rounded"/>
              </a:rPr>
              <a:t>túi</a:t>
            </a:r>
            <a:endParaRPr lang="en-US" sz="3200" dirty="0">
              <a:solidFill>
                <a:prstClr val="black"/>
              </a:solidFill>
              <a:latin typeface="HP001 4 hàng" pitchFamily="34" charset="-93"/>
              <a:ea typeface="Arial-Rounded"/>
            </a:endParaRPr>
          </a:p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HP001 4 hàng" pitchFamily="34" charset="-93"/>
                <a:ea typeface="Arial-Rounded"/>
              </a:rPr>
              <a:t>Ch</a:t>
            </a:r>
            <a:r>
              <a:rPr lang="en-US" sz="3200" dirty="0">
                <a:solidFill>
                  <a:prstClr val="black"/>
                </a:solidFill>
                <a:latin typeface="HP001 4 hàng" pitchFamily="34" charset="-93"/>
                <a:ea typeface="Arial-Rounded"/>
              </a:rPr>
              <a:t>e </a:t>
            </a:r>
            <a:r>
              <a:rPr lang="en-US" sz="3200" dirty="0" err="1">
                <a:solidFill>
                  <a:srgbClr val="FF0000"/>
                </a:solidFill>
                <a:latin typeface="HP001 4 hàng" pitchFamily="34" charset="-93"/>
                <a:ea typeface="Arial-Rounded"/>
              </a:rPr>
              <a:t>ch</a:t>
            </a:r>
            <a:r>
              <a:rPr lang="en-US" sz="3200" dirty="0" err="1">
                <a:solidFill>
                  <a:prstClr val="black"/>
                </a:solidFill>
                <a:latin typeface="HP001 4 hàng" pitchFamily="34" charset="-93"/>
                <a:ea typeface="Arial-Rounded"/>
              </a:rPr>
              <a:t>ắn</a:t>
            </a:r>
            <a:r>
              <a:rPr lang="en-US" sz="3200" dirty="0">
                <a:solidFill>
                  <a:prstClr val="black"/>
                </a:solidFill>
                <a:latin typeface="HP001 4 hàng" pitchFamily="34" charset="-93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HP001 4 hàng" pitchFamily="34" charset="-93"/>
                <a:ea typeface="Arial-Rounded"/>
              </a:rPr>
              <a:t>ngọn</a:t>
            </a:r>
            <a:r>
              <a:rPr lang="en-US" sz="3200" dirty="0">
                <a:solidFill>
                  <a:prstClr val="black"/>
                </a:solidFill>
                <a:latin typeface="HP001 4 hàng" pitchFamily="34" charset="-93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HP001 4 hàng" pitchFamily="34" charset="-93"/>
                <a:ea typeface="Arial-Rounded"/>
              </a:rPr>
              <a:t>gió</a:t>
            </a:r>
            <a:r>
              <a:rPr lang="en-US" sz="3200" dirty="0">
                <a:solidFill>
                  <a:prstClr val="black"/>
                </a:solidFill>
                <a:latin typeface="HP001 4 hàng" pitchFamily="34" charset="-93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HP001 4 hàng" pitchFamily="34" charset="-93"/>
                <a:ea typeface="Arial-Rounded"/>
              </a:rPr>
              <a:t>đông</a:t>
            </a:r>
            <a:r>
              <a:rPr lang="en-US" sz="3200" dirty="0">
                <a:solidFill>
                  <a:prstClr val="black"/>
                </a:solidFill>
                <a:latin typeface="HP001 4 hàng" pitchFamily="34" charset="-93"/>
                <a:ea typeface="Arial-Rounded"/>
              </a:rPr>
              <a:t>.</a:t>
            </a:r>
          </a:p>
          <a:p>
            <a:pPr algn="r">
              <a:lnSpc>
                <a:spcPct val="150000"/>
              </a:lnSpc>
            </a:pPr>
            <a:r>
              <a:rPr lang="en-US" sz="3200" dirty="0">
                <a:solidFill>
                  <a:prstClr val="black"/>
                </a:solidFill>
                <a:latin typeface="HP001 4 hàng" pitchFamily="34" charset="-93"/>
                <a:ea typeface="Arial-Rounded"/>
              </a:rPr>
              <a:t>(</a:t>
            </a:r>
            <a:r>
              <a:rPr lang="en-US" sz="3200" i="1" dirty="0">
                <a:solidFill>
                  <a:prstClr val="black"/>
                </a:solidFill>
                <a:latin typeface="HP001 4 hàng" pitchFamily="34" charset="-93"/>
                <a:ea typeface="Arial-Rounded"/>
              </a:rPr>
              <a:t>Theo</a:t>
            </a:r>
            <a:r>
              <a:rPr lang="en-US" sz="3200" dirty="0">
                <a:solidFill>
                  <a:prstClr val="black"/>
                </a:solidFill>
                <a:latin typeface="HP001 4 hàng" pitchFamily="34" charset="-93"/>
                <a:ea typeface="Arial-Rounded"/>
              </a:rPr>
              <a:t> Nguyễn </a:t>
            </a:r>
            <a:r>
              <a:rPr lang="en-US" sz="3200" dirty="0" err="1">
                <a:solidFill>
                  <a:prstClr val="black"/>
                </a:solidFill>
                <a:latin typeface="HP001 4 hàng" pitchFamily="34" charset="-93"/>
                <a:ea typeface="Arial-Rounded"/>
              </a:rPr>
              <a:t>Lãm</a:t>
            </a:r>
            <a:r>
              <a:rPr lang="en-US" sz="3200" dirty="0">
                <a:solidFill>
                  <a:prstClr val="black"/>
                </a:solidFill>
                <a:latin typeface="HP001 4 hàng" pitchFamily="34" charset="-93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HP001 4 hàng" pitchFamily="34" charset="-93"/>
                <a:ea typeface="Arial-Rounded"/>
              </a:rPr>
              <a:t>Thắng</a:t>
            </a:r>
            <a:r>
              <a:rPr lang="en-US" sz="3200" dirty="0">
                <a:solidFill>
                  <a:prstClr val="black"/>
                </a:solidFill>
                <a:latin typeface="HP001 4 hàng" pitchFamily="34" charset="-93"/>
                <a:ea typeface="Arial-Rounded"/>
              </a:rPr>
              <a:t>)</a:t>
            </a:r>
            <a:endParaRPr lang="vi-VN" sz="3200" dirty="0">
              <a:solidFill>
                <a:prstClr val="black"/>
              </a:solidFill>
              <a:latin typeface="HP001 4 hàng" pitchFamily="34" charset="-93"/>
              <a:ea typeface="Arial-Rounded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F298A20F-CA5D-44EF-8E00-82578B30C317}"/>
              </a:ext>
            </a:extLst>
          </p:cNvPr>
          <p:cNvGrpSpPr/>
          <p:nvPr/>
        </p:nvGrpSpPr>
        <p:grpSpPr>
          <a:xfrm>
            <a:off x="4964446" y="2540268"/>
            <a:ext cx="460864" cy="460864"/>
            <a:chOff x="7507111" y="2996098"/>
            <a:chExt cx="417689" cy="417689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9834D1E0-7F6C-45D6-8473-AB91540D057F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4765685-000C-468E-B2B7-5F037238592D}"/>
                </a:ext>
              </a:extLst>
            </p:cNvPr>
            <p:cNvCxnSpPr>
              <a:stCxn id="45" idx="0"/>
              <a:endCxn id="45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9F64A280-780D-4031-BCD2-42C7EBCCDF29}"/>
                </a:ext>
              </a:extLst>
            </p:cNvPr>
            <p:cNvCxnSpPr>
              <a:stCxn id="45" idx="3"/>
              <a:endCxn id="45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A4C81AEC-785F-4257-9B2D-949A2B36D5AF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064BB2CC-4EF9-4658-86FA-A0F6CA9B3473}"/>
              </a:ext>
            </a:extLst>
          </p:cNvPr>
          <p:cNvGrpSpPr/>
          <p:nvPr/>
        </p:nvGrpSpPr>
        <p:grpSpPr>
          <a:xfrm>
            <a:off x="3315313" y="3275434"/>
            <a:ext cx="460864" cy="460864"/>
            <a:chOff x="7507111" y="2996098"/>
            <a:chExt cx="417689" cy="417689"/>
          </a:xfrm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4F1B7E60-6695-4EC2-97D2-88E461D9C856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F368D6FC-9146-47DC-A903-568D8F22F979}"/>
                </a:ext>
              </a:extLst>
            </p:cNvPr>
            <p:cNvCxnSpPr>
              <a:stCxn id="50" idx="0"/>
              <a:endCxn id="50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C04F7BA5-5F5E-408A-9C17-CD74B92D40C0}"/>
                </a:ext>
              </a:extLst>
            </p:cNvPr>
            <p:cNvCxnSpPr>
              <a:stCxn id="50" idx="3"/>
              <a:endCxn id="50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285B71E6-B3BE-4A13-A98A-4D24603AE110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35A58DCD-6F61-4B64-9CB2-F7ECB7523EBA}"/>
              </a:ext>
            </a:extLst>
          </p:cNvPr>
          <p:cNvGrpSpPr/>
          <p:nvPr/>
        </p:nvGrpSpPr>
        <p:grpSpPr>
          <a:xfrm>
            <a:off x="6045676" y="3285593"/>
            <a:ext cx="460864" cy="460864"/>
            <a:chOff x="7507111" y="2996098"/>
            <a:chExt cx="417689" cy="417689"/>
          </a:xfrm>
        </p:grpSpPr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7727758D-27D4-4CB0-A351-95ACC98510D2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0032A43B-EB09-4925-AF00-E72CE468539E}"/>
                </a:ext>
              </a:extLst>
            </p:cNvPr>
            <p:cNvCxnSpPr>
              <a:stCxn id="55" idx="0"/>
              <a:endCxn id="55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A621A6A6-0C97-48C9-9209-A2049D80373E}"/>
                </a:ext>
              </a:extLst>
            </p:cNvPr>
            <p:cNvCxnSpPr>
              <a:stCxn id="55" idx="3"/>
              <a:endCxn id="55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EB4245A8-CFE5-4041-92D4-82775D7FA025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8257BF7B-FD3C-4B6E-9E74-308061AB5798}"/>
              </a:ext>
            </a:extLst>
          </p:cNvPr>
          <p:cNvGrpSpPr/>
          <p:nvPr/>
        </p:nvGrpSpPr>
        <p:grpSpPr>
          <a:xfrm>
            <a:off x="4428034" y="4009496"/>
            <a:ext cx="460864" cy="460864"/>
            <a:chOff x="7507111" y="2996098"/>
            <a:chExt cx="417689" cy="417689"/>
          </a:xfrm>
        </p:grpSpPr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832F4D21-FD33-4DFB-B843-D893A1EE745A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D44D201C-C595-4C9A-AFC2-7C0513F6A03E}"/>
                </a:ext>
              </a:extLst>
            </p:cNvPr>
            <p:cNvCxnSpPr>
              <a:stCxn id="60" idx="0"/>
              <a:endCxn id="60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CA1582BD-AA8E-48AE-A5C7-A82BC4B5930B}"/>
                </a:ext>
              </a:extLst>
            </p:cNvPr>
            <p:cNvCxnSpPr>
              <a:stCxn id="60" idx="3"/>
              <a:endCxn id="60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81CB2D2A-E924-4BFA-B8C3-A2106EC9B53A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E4560C5E-DE82-46F8-97A1-B6732ECD5119}"/>
              </a:ext>
            </a:extLst>
          </p:cNvPr>
          <p:cNvGrpSpPr/>
          <p:nvPr/>
        </p:nvGrpSpPr>
        <p:grpSpPr>
          <a:xfrm>
            <a:off x="2369127" y="4709529"/>
            <a:ext cx="712025" cy="460864"/>
            <a:chOff x="7507111" y="2996098"/>
            <a:chExt cx="417689" cy="417689"/>
          </a:xfrm>
        </p:grpSpPr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24C691B3-EF8A-4374-BA55-E339337D5434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1CF0A8D6-856E-4954-A7BC-0866DC6FCFD6}"/>
                </a:ext>
              </a:extLst>
            </p:cNvPr>
            <p:cNvCxnSpPr>
              <a:stCxn id="65" idx="0"/>
              <a:endCxn id="65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488265BB-EC33-459D-88B5-FEBA251B257E}"/>
                </a:ext>
              </a:extLst>
            </p:cNvPr>
            <p:cNvCxnSpPr>
              <a:stCxn id="65" idx="3"/>
              <a:endCxn id="65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636BFEA0-EE9A-4117-89B5-40D1786EE5FC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C10831EA-390D-4286-9473-F17C4B74301F}"/>
              </a:ext>
            </a:extLst>
          </p:cNvPr>
          <p:cNvGrpSpPr/>
          <p:nvPr/>
        </p:nvGrpSpPr>
        <p:grpSpPr>
          <a:xfrm>
            <a:off x="3334552" y="4712157"/>
            <a:ext cx="460864" cy="460864"/>
            <a:chOff x="7507111" y="2996098"/>
            <a:chExt cx="417689" cy="417689"/>
          </a:xfrm>
        </p:grpSpPr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8220001F-FE3C-4541-A1F0-EA340CFD49F8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0B44CCB9-0293-4C39-8035-3DD205246B8D}"/>
                </a:ext>
              </a:extLst>
            </p:cNvPr>
            <p:cNvCxnSpPr>
              <a:stCxn id="70" idx="0"/>
              <a:endCxn id="70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CC6394E7-55F3-4BBF-B29D-66698C942B84}"/>
                </a:ext>
              </a:extLst>
            </p:cNvPr>
            <p:cNvCxnSpPr>
              <a:stCxn id="70" idx="3"/>
              <a:endCxn id="70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6C1F416D-2A05-4E9E-A08E-25751BBFEC78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海量PPT模板www.58pic.com​​">
  <a:themeElements>
    <a:clrScheme name="自定义 1040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59B776"/>
      </a:accent1>
      <a:accent2>
        <a:srgbClr val="59B776"/>
      </a:accent2>
      <a:accent3>
        <a:srgbClr val="59B776"/>
      </a:accent3>
      <a:accent4>
        <a:srgbClr val="59B776"/>
      </a:accent4>
      <a:accent5>
        <a:srgbClr val="59B776"/>
      </a:accent5>
      <a:accent6>
        <a:srgbClr val="59B776"/>
      </a:accent6>
      <a:hlink>
        <a:srgbClr val="168BBA"/>
      </a:hlink>
      <a:folHlink>
        <a:srgbClr val="680000"/>
      </a:folHlink>
    </a:clrScheme>
    <a:fontScheme name="xb314ozk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502</TotalTime>
  <Words>340</Words>
  <Application>Microsoft Office PowerPoint</Application>
  <PresentationFormat>Widescreen</PresentationFormat>
  <Paragraphs>57</Paragraphs>
  <Slides>11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11</vt:i4>
      </vt:variant>
    </vt:vector>
  </HeadingPairs>
  <TitlesOfParts>
    <vt:vector size="33" baseType="lpstr">
      <vt:lpstr>微软雅黑</vt:lpstr>
      <vt:lpstr>宋体</vt:lpstr>
      <vt:lpstr>Arial</vt:lpstr>
      <vt:lpstr>Arial-Rounded</vt:lpstr>
      <vt:lpstr>Calibri</vt:lpstr>
      <vt:lpstr>Calibri Light</vt:lpstr>
      <vt:lpstr>等线</vt:lpstr>
      <vt:lpstr>等线 Light</vt:lpstr>
      <vt:lpstr>HP001 4 hàng</vt:lpstr>
      <vt:lpstr>HP001 4H</vt:lpstr>
      <vt:lpstr>HP001 5 hàng</vt:lpstr>
      <vt:lpstr>黑体</vt:lpstr>
      <vt:lpstr>Times New Roman</vt:lpstr>
      <vt:lpstr>仓耳羽辰体-谷力 W05</vt:lpstr>
      <vt:lpstr>字魂59号-创粗黑</vt:lpstr>
      <vt:lpstr>Office Theme</vt:lpstr>
      <vt:lpstr>1_Office 主题</vt:lpstr>
      <vt:lpstr>千图网海量PPT模板www.58pic.com​​</vt:lpstr>
      <vt:lpstr>https://www.freeppt7.com</vt:lpstr>
      <vt:lpstr>2_Office 主题</vt:lpstr>
      <vt:lpstr>3_Office 主题​​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Techsi.vn</cp:lastModifiedBy>
  <cp:revision>41</cp:revision>
  <dcterms:created xsi:type="dcterms:W3CDTF">2021-07-20T01:55:21Z</dcterms:created>
  <dcterms:modified xsi:type="dcterms:W3CDTF">2024-03-28T01:38:22Z</dcterms:modified>
</cp:coreProperties>
</file>