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06" r:id="rId3"/>
  </p:sldMasterIdLst>
  <p:notesMasterIdLst>
    <p:notesMasterId r:id="rId18"/>
  </p:notesMasterIdLst>
  <p:sldIdLst>
    <p:sldId id="338" r:id="rId4"/>
    <p:sldId id="385" r:id="rId5"/>
    <p:sldId id="348" r:id="rId6"/>
    <p:sldId id="367" r:id="rId7"/>
    <p:sldId id="376" r:id="rId8"/>
    <p:sldId id="378" r:id="rId9"/>
    <p:sldId id="379" r:id="rId10"/>
    <p:sldId id="380" r:id="rId11"/>
    <p:sldId id="381" r:id="rId12"/>
    <p:sldId id="382" r:id="rId13"/>
    <p:sldId id="369" r:id="rId14"/>
    <p:sldId id="388" r:id="rId15"/>
    <p:sldId id="383" r:id="rId16"/>
    <p:sldId id="375" r:id="rId17"/>
  </p:sldIdLst>
  <p:sldSz cx="9144000" cy="5143500" type="screen16x9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Kalam" charset="0"/>
      <p:regular r:id="rId23"/>
      <p:bold r:id="rId24"/>
      <p:boldItalic r:id="rId25"/>
    </p:embeddedFont>
    <p:embeddedFont>
      <p:font typeface="HP001 4 hàng" pitchFamily="34" charset="0"/>
      <p:regular r:id="rId26"/>
      <p:bold r:id="rId27"/>
    </p:embeddedFont>
    <p:embeddedFont>
      <p:font typeface="Montserrat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66FF99"/>
    <a:srgbClr val="FFCCFF"/>
    <a:srgbClr val="BEE7FB"/>
    <a:srgbClr val="000000"/>
    <a:srgbClr val="B7D574"/>
    <a:srgbClr val="7EA131"/>
    <a:srgbClr val="8AB036"/>
    <a:srgbClr val="F95D51"/>
    <a:srgbClr val="FB4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3506" autoAdjust="0"/>
  </p:normalViewPr>
  <p:slideViewPr>
    <p:cSldViewPr snapToGrid="0">
      <p:cViewPr>
        <p:scale>
          <a:sx n="106" d="100"/>
          <a:sy n="106" d="100"/>
        </p:scale>
        <p:origin x="4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797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DB1E8-4ACE-42C3-898E-44C5F2C4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FA38B7-D427-45DD-ABBB-9766A8E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A29F15-56EB-44A1-A074-75204202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660522-E8BF-4055-9788-72FBC95D1EE6}" type="datetimeFigureOut">
              <a:rPr lang="vi-VN" smtClean="0"/>
              <a:t>26/03/2022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BE1E3E-83D9-4375-B09B-0021ED6D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6D42C3-B90B-4488-B90F-D0EB42E5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315F642-7F6A-4805-984C-35B4A6D0B0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9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379068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65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2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15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101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56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026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700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75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30F6D48-63E2-47D3-9383-8A696799B27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3/26/2022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3765583-F92D-48EB-905E-8C7DEF813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997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30F6D48-63E2-47D3-9383-8A696799B27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3/26/2022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3765583-F92D-48EB-905E-8C7DEF813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2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379068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641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861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517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64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292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95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967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07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30F6D48-63E2-47D3-9383-8A696799B27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3/26/2022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3765583-F92D-48EB-905E-8C7DEF813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616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30F6D48-63E2-47D3-9383-8A696799B27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3/26/2022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3765583-F92D-48EB-905E-8C7DEF813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35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ACCE60-7EFD-41A3-AF84-6A418BAD7F89}"/>
              </a:ext>
            </a:extLst>
          </p:cNvPr>
          <p:cNvSpPr/>
          <p:nvPr userDrawn="1"/>
        </p:nvSpPr>
        <p:spPr>
          <a:xfrm>
            <a:off x="6280136" y="487587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0AB336-774E-4294-93B5-DD01E4DE6B21}"/>
              </a:ext>
            </a:extLst>
          </p:cNvPr>
          <p:cNvSpPr txBox="1"/>
          <p:nvPr userDrawn="1"/>
        </p:nvSpPr>
        <p:spPr>
          <a:xfrm>
            <a:off x="6982691" y="49280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459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0AB336-774E-4294-93B5-DD01E4DE6B21}"/>
              </a:ext>
            </a:extLst>
          </p:cNvPr>
          <p:cNvSpPr txBox="1"/>
          <p:nvPr userDrawn="1"/>
        </p:nvSpPr>
        <p:spPr>
          <a:xfrm>
            <a:off x="6982691" y="49280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515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68297" y="1401453"/>
            <a:ext cx="4612385" cy="3507826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808266" y="3194484"/>
              <a:ext cx="3745069" cy="85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900" b="1">
                  <a:solidFill>
                    <a:srgbClr val="17479D"/>
                  </a:solidFill>
                  <a:latin typeface="+mj-lt"/>
                </a:rPr>
                <a:t>NÓI VÀ NGHE</a:t>
              </a:r>
              <a:endParaRPr lang="en-US" sz="39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290631" y="2662015"/>
              <a:ext cx="3041009" cy="70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</a:t>
              </a:r>
              <a:r>
                <a:rPr lang="vi-VN" sz="3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4</a:t>
              </a:r>
              <a:endPara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43" y="3426120"/>
            <a:ext cx="2145286" cy="15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B04BEF3-85C2-41F7-8876-4BCDC96A5735}"/>
              </a:ext>
            </a:extLst>
          </p:cNvPr>
          <p:cNvGrpSpPr/>
          <p:nvPr/>
        </p:nvGrpSpPr>
        <p:grpSpPr>
          <a:xfrm>
            <a:off x="465127" y="629635"/>
            <a:ext cx="2015744" cy="1330492"/>
            <a:chOff x="337445" y="617893"/>
            <a:chExt cx="1645545" cy="13304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2523B02-C0CF-4321-A8FE-F9FE9C5347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1D99622-64EB-4698-A1BE-73A2143E91F4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4AE533-356E-4D68-8283-FA9E50C139EF}"/>
              </a:ext>
            </a:extLst>
          </p:cNvPr>
          <p:cNvSpPr txBox="1"/>
          <p:nvPr/>
        </p:nvSpPr>
        <p:spPr>
          <a:xfrm>
            <a:off x="2184562" y="541333"/>
            <a:ext cx="71767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17" y="2614690"/>
            <a:ext cx="2085201" cy="215281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098078" y="1019883"/>
            <a:ext cx="4329492" cy="2335186"/>
          </a:xfrm>
          <a:prstGeom prst="cloudCallou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6307" y="1351951"/>
            <a:ext cx="42562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  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 giáo sẻ gửi lại thư cho từng học trò.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/>
            </a:r>
            <a:b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</a:b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/>
            </a:r>
            <a:b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</a:b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65" y="71563"/>
            <a:ext cx="3545281" cy="2194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C971BD-78D1-4E4E-B106-673EC8121E7B}"/>
              </a:ext>
            </a:extLst>
          </p:cNvPr>
          <p:cNvSpPr txBox="1"/>
          <p:nvPr/>
        </p:nvSpPr>
        <p:spPr>
          <a:xfrm>
            <a:off x="88464" y="2236977"/>
            <a:ext cx="354528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78F4BA-8306-4EBD-B101-91606645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404"/>
          <a:stretch/>
        </p:blipFill>
        <p:spPr>
          <a:xfrm>
            <a:off x="88464" y="121064"/>
            <a:ext cx="3473719" cy="20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ED014-6010-4793-B5BF-B0A0C074301F}"/>
              </a:ext>
            </a:extLst>
          </p:cNvPr>
          <p:cNvSpPr txBox="1"/>
          <p:nvPr/>
        </p:nvSpPr>
        <p:spPr>
          <a:xfrm>
            <a:off x="2869351" y="176431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808770" y="177194"/>
            <a:ext cx="6850466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206D1-8093-4165-BCC8-50BB47612E89}"/>
              </a:ext>
            </a:extLst>
          </p:cNvPr>
          <p:cNvSpPr txBox="1"/>
          <p:nvPr/>
        </p:nvSpPr>
        <p:spPr>
          <a:xfrm>
            <a:off x="2246281" y="446883"/>
            <a:ext cx="46355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839" y="1165541"/>
            <a:ext cx="4584113" cy="1851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0279" y="3064624"/>
            <a:ext cx="4525266" cy="183999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92306" y="621507"/>
            <a:ext cx="1867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7700" y="621509"/>
            <a:ext cx="1137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06;p40"/>
          <p:cNvGrpSpPr/>
          <p:nvPr/>
        </p:nvGrpSpPr>
        <p:grpSpPr>
          <a:xfrm>
            <a:off x="1221369" y="192559"/>
            <a:ext cx="7821380" cy="4859871"/>
            <a:chOff x="1221366" y="192559"/>
            <a:chExt cx="7821380" cy="4859871"/>
          </a:xfrm>
        </p:grpSpPr>
        <p:sp>
          <p:nvSpPr>
            <p:cNvPr id="3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1400"/>
            </a:p>
          </p:txBody>
        </p:sp>
        <p:sp>
          <p:nvSpPr>
            <p:cNvPr id="4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1400"/>
            </a:p>
          </p:txBody>
        </p:sp>
        <p:sp>
          <p:nvSpPr>
            <p:cNvPr id="5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1400"/>
            </a:p>
          </p:txBody>
        </p:sp>
      </p:grpSp>
      <p:sp>
        <p:nvSpPr>
          <p:cNvPr id="6" name="Google Shape;2310;p40"/>
          <p:cNvSpPr txBox="1">
            <a:spLocks/>
          </p:cNvSpPr>
          <p:nvPr/>
        </p:nvSpPr>
        <p:spPr>
          <a:xfrm>
            <a:off x="1343515" y="1131160"/>
            <a:ext cx="699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900" smtClean="0">
                <a:latin typeface="Times New Roman" pitchFamily="18" charset="0"/>
                <a:cs typeface="Times New Roman" pitchFamily="18" charset="0"/>
              </a:rPr>
              <a:t>Kể chuyện theo cặp/nhóm</a:t>
            </a:r>
            <a:endParaRPr lang="en-US" sz="59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oogle Shape;2312;p40"/>
          <p:cNvGrpSpPr/>
          <p:nvPr/>
        </p:nvGrpSpPr>
        <p:grpSpPr>
          <a:xfrm rot="-3780534">
            <a:off x="1287822" y="149319"/>
            <a:ext cx="804234" cy="959347"/>
            <a:chOff x="7663650" y="-223800"/>
            <a:chExt cx="1364498" cy="1627668"/>
          </a:xfrm>
        </p:grpSpPr>
        <p:sp>
          <p:nvSpPr>
            <p:cNvPr id="8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9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0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1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2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3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4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5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6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7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8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19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0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1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2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3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4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5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6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27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</p:grpSp>
      <p:grpSp>
        <p:nvGrpSpPr>
          <p:cNvPr id="28" name="Google Shape;2333;p40"/>
          <p:cNvGrpSpPr/>
          <p:nvPr/>
        </p:nvGrpSpPr>
        <p:grpSpPr>
          <a:xfrm rot="-872953">
            <a:off x="7550799" y="3965547"/>
            <a:ext cx="1277208" cy="1034110"/>
            <a:chOff x="8196023" y="1954943"/>
            <a:chExt cx="1556011" cy="1259847"/>
          </a:xfrm>
        </p:grpSpPr>
        <p:sp>
          <p:nvSpPr>
            <p:cNvPr id="29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0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1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2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3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4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  <p:sp>
          <p:nvSpPr>
            <p:cNvPr id="35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914377">
                <a:defRPr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3452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FA49F85-6526-4935-9921-81037CE1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6329" y="460142"/>
            <a:ext cx="1416685" cy="12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17482" y="334018"/>
            <a:ext cx="6832058" cy="2480531"/>
          </a:xfrm>
          <a:prstGeom prst="roundRect">
            <a:avLst/>
          </a:prstGeom>
          <a:gradFill flip="none" rotWithShape="1">
            <a:gsLst>
              <a:gs pos="0">
                <a:srgbClr val="FC7D77">
                  <a:tint val="66000"/>
                  <a:satMod val="160000"/>
                </a:srgbClr>
              </a:gs>
              <a:gs pos="50000">
                <a:srgbClr val="FC7D77">
                  <a:tint val="44500"/>
                  <a:satMod val="160000"/>
                </a:srgbClr>
              </a:gs>
              <a:gs pos="100000">
                <a:srgbClr val="FC7D77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B25FA5-B6A3-400E-A9D3-9AA58253CD48}"/>
              </a:ext>
            </a:extLst>
          </p:cNvPr>
          <p:cNvSpPr txBox="1"/>
          <p:nvPr/>
        </p:nvSpPr>
        <p:spPr>
          <a:xfrm>
            <a:off x="1876508" y="401388"/>
            <a:ext cx="6448508" cy="24131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cho người thân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thầy giáo sẻ trong câu chuyện</a:t>
            </a:r>
            <a:r>
              <a:rPr kumimoji="0" lang="vi-VN" sz="4000" b="1" i="0" u="none" strike="noStrike" kern="0" cap="none" spc="0" normalizeH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học viết thư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89" y="3227698"/>
            <a:ext cx="7533685" cy="1861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0" y="3153103"/>
            <a:ext cx="2193836" cy="1990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0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974" y="1803431"/>
            <a:ext cx="8275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277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3"/>
            <a:ext cx="9144000" cy="5519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2" tIns="36926" rIns="73852" bIns="36926" rtlCol="0" anchor="ctr"/>
          <a:lstStyle/>
          <a:p>
            <a:pPr algn="ctr" defTabSz="738524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284" y="979923"/>
            <a:ext cx="899363" cy="10601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2" tIns="36926" rIns="73852" bIns="36926" rtlCol="0" anchor="ctr"/>
          <a:lstStyle/>
          <a:p>
            <a:pPr algn="ctr" defTabSz="738524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425" y="1233920"/>
            <a:ext cx="970137" cy="767070"/>
          </a:xfrm>
          <a:prstGeom prst="rect">
            <a:avLst/>
          </a:prstGeom>
          <a:noFill/>
        </p:spPr>
        <p:txBody>
          <a:bodyPr wrap="square" lIns="73852" tIns="36926" rIns="73852" bIns="36926" rtlCol="0">
            <a:spAutoFit/>
          </a:bodyPr>
          <a:lstStyle/>
          <a:p>
            <a:pPr algn="ctr" defTabSz="738524">
              <a:defRPr/>
            </a:pPr>
            <a:r>
              <a:rPr lang="en-US" sz="1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38524">
              <a:defRPr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9" y="-118629"/>
            <a:ext cx="995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EA66F5-FD50-4DD8-AB4A-C54262D6B7D9}"/>
              </a:ext>
            </a:extLst>
          </p:cNvPr>
          <p:cNvSpPr txBox="1"/>
          <p:nvPr/>
        </p:nvSpPr>
        <p:spPr>
          <a:xfrm>
            <a:off x="2086222" y="1685561"/>
            <a:ext cx="2000727" cy="478530"/>
          </a:xfrm>
          <a:prstGeom prst="rect">
            <a:avLst/>
          </a:prstGeom>
          <a:noFill/>
        </p:spPr>
        <p:txBody>
          <a:bodyPr wrap="square" lIns="73852" tIns="36926" rIns="73852" bIns="36926">
            <a:spAutoFit/>
          </a:bodyPr>
          <a:lstStyle/>
          <a:p>
            <a:pPr defTabSz="73852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1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63" y="52544"/>
            <a:ext cx="7021879" cy="5332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3877" y="313743"/>
            <a:ext cx="6872635" cy="459294"/>
          </a:xfrm>
          <a:prstGeom prst="rect">
            <a:avLst/>
          </a:prstGeom>
          <a:noFill/>
        </p:spPr>
        <p:txBody>
          <a:bodyPr wrap="square" lIns="73852" tIns="36926" rIns="73852" bIns="36926">
            <a:spAutoFit/>
          </a:bodyPr>
          <a:lstStyle/>
          <a:p>
            <a:pPr defTabSz="73852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2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ba </a:t>
            </a:r>
            <a:r>
              <a:rPr lang="en-US" sz="2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29 </a:t>
            </a:r>
            <a:r>
              <a:rPr lang="en-US" sz="2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tháng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3</a:t>
            </a:r>
            <a:r>
              <a:rPr lang="en-US" sz="2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2022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7238" y="771532"/>
            <a:ext cx="2000727" cy="459294"/>
          </a:xfrm>
          <a:prstGeom prst="rect">
            <a:avLst/>
          </a:prstGeom>
          <a:noFill/>
        </p:spPr>
        <p:txBody>
          <a:bodyPr wrap="square" lIns="73852" tIns="36926" rIns="73852" bIns="36926">
            <a:spAutoFit/>
          </a:bodyPr>
          <a:lstStyle/>
          <a:p>
            <a:pPr defTabSz="73852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3792" y="1257713"/>
            <a:ext cx="5627099" cy="459294"/>
          </a:xfrm>
          <a:prstGeom prst="rect">
            <a:avLst/>
          </a:prstGeom>
          <a:noFill/>
        </p:spPr>
        <p:txBody>
          <a:bodyPr wrap="square" lIns="73852" tIns="36926" rIns="73852" bIns="36926">
            <a:spAutoFit/>
          </a:bodyPr>
          <a:lstStyle/>
          <a:p>
            <a:pPr defTabSz="738524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Nói và nghe: </a:t>
            </a:r>
            <a:r>
              <a:rPr lang="en-US" sz="20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Lớp học viết thư</a:t>
            </a:r>
            <a:endParaRPr lang="en-US" sz="20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206D1-8093-4165-BCC8-50BB47612E89}"/>
              </a:ext>
            </a:extLst>
          </p:cNvPr>
          <p:cNvSpPr txBox="1"/>
          <p:nvPr/>
        </p:nvSpPr>
        <p:spPr>
          <a:xfrm>
            <a:off x="2627943" y="0"/>
            <a:ext cx="4635536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04" y="1345282"/>
            <a:ext cx="6141349" cy="1753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9205" y="3098303"/>
            <a:ext cx="5813012" cy="1764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28F582-C44E-4001-A955-0E1961606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51" y="288018"/>
            <a:ext cx="1809833" cy="14283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791815-A577-4E5D-B2B0-D5CB8C863E8E}"/>
              </a:ext>
            </a:extLst>
          </p:cNvPr>
          <p:cNvGrpSpPr/>
          <p:nvPr/>
        </p:nvGrpSpPr>
        <p:grpSpPr>
          <a:xfrm>
            <a:off x="335070" y="826257"/>
            <a:ext cx="4238084" cy="1982311"/>
            <a:chOff x="74647" y="678900"/>
            <a:chExt cx="4238084" cy="19823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26A61F8-A6AF-4CF9-B770-69AEDDE03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9482"/>
            <a:stretch/>
          </p:blipFill>
          <p:spPr>
            <a:xfrm>
              <a:off x="1833156" y="678900"/>
              <a:ext cx="2479575" cy="198231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868F876-FB0B-400B-9F1D-E7B756359D3A}"/>
                </a:ext>
              </a:extLst>
            </p:cNvPr>
            <p:cNvSpPr txBox="1"/>
            <p:nvPr/>
          </p:nvSpPr>
          <p:spPr>
            <a:xfrm>
              <a:off x="74647" y="1314306"/>
              <a:ext cx="194465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5A753A-AFCB-4927-AE86-88C845112984}"/>
              </a:ext>
            </a:extLst>
          </p:cNvPr>
          <p:cNvSpPr txBox="1"/>
          <p:nvPr/>
        </p:nvSpPr>
        <p:spPr>
          <a:xfrm>
            <a:off x="2214476" y="134085"/>
            <a:ext cx="46355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504718" y="289638"/>
            <a:ext cx="24551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A61F8-A6AF-4CF9-B770-69AEDDE0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180"/>
          <a:stretch/>
        </p:blipFill>
        <p:spPr>
          <a:xfrm>
            <a:off x="4339472" y="820573"/>
            <a:ext cx="2353871" cy="19879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F865453-91A2-43B0-8302-DE2B7F9FD3A1}"/>
              </a:ext>
            </a:extLst>
          </p:cNvPr>
          <p:cNvGrpSpPr/>
          <p:nvPr/>
        </p:nvGrpSpPr>
        <p:grpSpPr>
          <a:xfrm>
            <a:off x="2164645" y="2808568"/>
            <a:ext cx="6676233" cy="2491125"/>
            <a:chOff x="198391" y="1905928"/>
            <a:chExt cx="6422074" cy="2072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D791815-A577-4E5D-B2B0-D5CB8C863E8E}"/>
                </a:ext>
              </a:extLst>
            </p:cNvPr>
            <p:cNvGrpSpPr/>
            <p:nvPr/>
          </p:nvGrpSpPr>
          <p:grpSpPr>
            <a:xfrm>
              <a:off x="292749" y="3575513"/>
              <a:ext cx="6327716" cy="403124"/>
              <a:chOff x="292749" y="3101375"/>
              <a:chExt cx="6327716" cy="40312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868F876-FB0B-400B-9F1D-E7B756359D3A}"/>
                  </a:ext>
                </a:extLst>
              </p:cNvPr>
              <p:cNvSpPr txBox="1"/>
              <p:nvPr/>
            </p:nvSpPr>
            <p:spPr>
              <a:xfrm>
                <a:off x="292749" y="3101375"/>
                <a:ext cx="2975384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vi-VN" sz="15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1C971BD-78D1-4E4E-B106-673EC8121E7B}"/>
                  </a:ext>
                </a:extLst>
              </p:cNvPr>
              <p:cNvSpPr txBox="1"/>
              <p:nvPr/>
            </p:nvSpPr>
            <p:spPr>
              <a:xfrm>
                <a:off x="3645081" y="3101375"/>
                <a:ext cx="2975384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vi-VN" sz="15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D78F4BA-8306-4EBD-B101-916066458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2533"/>
            <a:stretch/>
          </p:blipFill>
          <p:spPr>
            <a:xfrm>
              <a:off x="198391" y="1905928"/>
              <a:ext cx="2238962" cy="171933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F865453-91A2-43B0-8302-DE2B7F9FD3A1}"/>
              </a:ext>
            </a:extLst>
          </p:cNvPr>
          <p:cNvGrpSpPr/>
          <p:nvPr/>
        </p:nvGrpSpPr>
        <p:grpSpPr>
          <a:xfrm>
            <a:off x="385453" y="2808568"/>
            <a:ext cx="8489255" cy="2066412"/>
            <a:chOff x="219851" y="2725731"/>
            <a:chExt cx="8489255" cy="20664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D791815-A577-4E5D-B2B0-D5CB8C863E8E}"/>
                </a:ext>
              </a:extLst>
            </p:cNvPr>
            <p:cNvGrpSpPr/>
            <p:nvPr/>
          </p:nvGrpSpPr>
          <p:grpSpPr>
            <a:xfrm>
              <a:off x="219851" y="3214845"/>
              <a:ext cx="8489255" cy="1364300"/>
              <a:chOff x="219851" y="2740707"/>
              <a:chExt cx="8489255" cy="136430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4868F876-FB0B-400B-9F1D-E7B756359D3A}"/>
                  </a:ext>
                </a:extLst>
              </p:cNvPr>
              <p:cNvSpPr txBox="1"/>
              <p:nvPr/>
            </p:nvSpPr>
            <p:spPr>
              <a:xfrm>
                <a:off x="219851" y="2932378"/>
                <a:ext cx="1925032" cy="11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ngờ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1C971BD-78D1-4E4E-B106-673EC8121E7B}"/>
                  </a:ext>
                </a:extLst>
              </p:cNvPr>
              <p:cNvSpPr txBox="1"/>
              <p:nvPr/>
            </p:nvSpPr>
            <p:spPr>
              <a:xfrm>
                <a:off x="6485645" y="2740707"/>
                <a:ext cx="2223461" cy="11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D78F4BA-8306-4EBD-B101-916066458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04"/>
            <a:stretch/>
          </p:blipFill>
          <p:spPr>
            <a:xfrm>
              <a:off x="4271611" y="2725731"/>
              <a:ext cx="2317168" cy="206641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C971BD-78D1-4E4E-B106-673EC8121E7B}"/>
              </a:ext>
            </a:extLst>
          </p:cNvPr>
          <p:cNvSpPr txBox="1"/>
          <p:nvPr/>
        </p:nvSpPr>
        <p:spPr>
          <a:xfrm>
            <a:off x="6545436" y="1309687"/>
            <a:ext cx="2290568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69576" y="645459"/>
            <a:ext cx="1344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14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786" y="2060893"/>
            <a:ext cx="6160957" cy="185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</a:t>
            </a:r>
            <a:r>
              <a:rPr lang="vi-VN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chuyện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ữ viết tay Con Clip nghệ thuật - lá thư, phim hoạt hình png tải về - Miễn 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3966" l="6889" r="93556">
                        <a14:foregroundMark x1="34778" y1="70000" x2="34778" y2="70000"/>
                        <a14:foregroundMark x1="35222" y1="67241" x2="35222" y2="67241"/>
                        <a14:foregroundMark x1="51556" y1="73793" x2="51556" y2="73793"/>
                        <a14:foregroundMark x1="55222" y1="77586" x2="55222" y2="77586"/>
                        <a14:foregroundMark x1="58556" y1="80517" x2="58556" y2="80517"/>
                        <a14:foregroundMark x1="53222" y1="87931" x2="53222" y2="87931"/>
                        <a14:foregroundMark x1="51778" y1="81724" x2="51778" y2="81724"/>
                        <a14:foregroundMark x1="56889" y1="81207" x2="56889" y2="81207"/>
                        <a14:foregroundMark x1="59667" y1="80345" x2="59667" y2="80345"/>
                        <a14:foregroundMark x1="62556" y1="79828" x2="62556" y2="79828"/>
                        <a14:foregroundMark x1="61222" y1="77931" x2="61222" y2="77931"/>
                        <a14:foregroundMark x1="56111" y1="78448" x2="56111" y2="78448"/>
                        <a14:foregroundMark x1="57556" y1="77414" x2="57556" y2="77414"/>
                        <a14:foregroundMark x1="55111" y1="72759" x2="55111" y2="72759"/>
                        <a14:foregroundMark x1="56333" y1="74828" x2="56333" y2="74828"/>
                        <a14:foregroundMark x1="52667" y1="73276" x2="52667" y2="73276"/>
                        <a14:foregroundMark x1="52667" y1="71897" x2="52667" y2="71897"/>
                        <a14:foregroundMark x1="52333" y1="70517" x2="52333" y2="7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2" y="-64564"/>
            <a:ext cx="2918241" cy="18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riting Letter, child, reading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6" b="96523" l="3000" r="99556">
                        <a14:foregroundMark x1="34889" y1="72185" x2="34889" y2="72185"/>
                        <a14:foregroundMark x1="35111" y1="74338" x2="35111" y2="74338"/>
                        <a14:foregroundMark x1="35222" y1="74669" x2="35222" y2="74669"/>
                        <a14:foregroundMark x1="61000" y1="79801" x2="61000" y2="79801"/>
                        <a14:foregroundMark x1="55444" y1="77152" x2="55444" y2="77152"/>
                        <a14:foregroundMark x1="52000" y1="74669" x2="52000" y2="74669"/>
                        <a14:foregroundMark x1="57111" y1="81623" x2="57111" y2="81623"/>
                        <a14:foregroundMark x1="53222" y1="81126" x2="53222" y2="81126"/>
                        <a14:foregroundMark x1="59000" y1="89404" x2="59000" y2="89404"/>
                        <a14:foregroundMark x1="59222" y1="85762" x2="59222" y2="8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1" y="-253115"/>
            <a:ext cx="3035848" cy="20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 Writing Clip Art Free PNG Image｜Illus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4271" r="96250">
                        <a14:foregroundMark x1="38438" y1="43229" x2="38438" y2="43229"/>
                        <a14:foregroundMark x1="40313" y1="44271" x2="40313" y2="44271"/>
                        <a14:foregroundMark x1="28750" y1="44896" x2="28750" y2="44896"/>
                        <a14:foregroundMark x1="28125" y1="44688" x2="28125" y2="44688"/>
                        <a14:foregroundMark x1="28125" y1="42188" x2="28125" y2="42188"/>
                        <a14:foregroundMark x1="69583" y1="43854" x2="69583" y2="43854"/>
                        <a14:foregroundMark x1="72396" y1="43854" x2="72396" y2="43854"/>
                        <a14:foregroundMark x1="60938" y1="43854" x2="60938" y2="43854"/>
                        <a14:foregroundMark x1="28333" y1="83438" x2="28333" y2="83438"/>
                        <a14:foregroundMark x1="29792" y1="81458" x2="30625" y2="81667"/>
                        <a14:foregroundMark x1="35000" y1="85313" x2="35000" y2="85313"/>
                        <a14:foregroundMark x1="33021" y1="83646" x2="33021" y2="83646"/>
                        <a14:foregroundMark x1="28958" y1="84479" x2="28958" y2="84479"/>
                        <a14:foregroundMark x1="28958" y1="85833" x2="28958" y2="85833"/>
                        <a14:foregroundMark x1="20938" y1="84896" x2="21458" y2="84896"/>
                        <a14:foregroundMark x1="23542" y1="83438" x2="23542" y2="83438"/>
                        <a14:foregroundMark x1="19479" y1="82188" x2="19479" y2="82188"/>
                        <a14:foregroundMark x1="39271" y1="84896" x2="39271" y2="84896"/>
                        <a14:foregroundMark x1="34271" y1="80833" x2="34271" y2="80833"/>
                        <a14:foregroundMark x1="26354" y1="81667" x2="26354" y2="81667"/>
                        <a14:foregroundMark x1="24896" y1="85313" x2="24896" y2="85313"/>
                        <a14:foregroundMark x1="18438" y1="85313" x2="18438" y2="85313"/>
                        <a14:foregroundMark x1="21667" y1="82083" x2="21667" y2="82083"/>
                        <a14:foregroundMark x1="17083" y1="82083" x2="17083" y2="82083"/>
                        <a14:foregroundMark x1="18646" y1="82188" x2="18646" y2="82188"/>
                        <a14:foregroundMark x1="28333" y1="84479" x2="28333" y2="84479"/>
                        <a14:foregroundMark x1="34271" y1="82813" x2="34271" y2="82813"/>
                        <a14:foregroundMark x1="35833" y1="85104" x2="35833" y2="85104"/>
                        <a14:foregroundMark x1="39688" y1="85104" x2="39688" y2="85104"/>
                        <a14:foregroundMark x1="37292" y1="83021" x2="37292" y2="83021"/>
                        <a14:foregroundMark x1="62708" y1="83854" x2="62708" y2="83854"/>
                        <a14:foregroundMark x1="65729" y1="81042" x2="65729" y2="81042"/>
                        <a14:foregroundMark x1="68125" y1="83854" x2="68125" y2="83854"/>
                        <a14:foregroundMark x1="73021" y1="84063" x2="73021" y2="84063"/>
                        <a14:foregroundMark x1="78854" y1="85104" x2="78854" y2="85104"/>
                        <a14:foregroundMark x1="83750" y1="84896" x2="83125" y2="84896"/>
                        <a14:foregroundMark x1="80104" y1="81458" x2="80104" y2="81458"/>
                        <a14:foregroundMark x1="75625" y1="81250" x2="75625" y2="81250"/>
                        <a14:foregroundMark x1="75625" y1="83438" x2="75625" y2="83438"/>
                        <a14:foregroundMark x1="71250" y1="84063" x2="71250" y2="84063"/>
                        <a14:foregroundMark x1="70208" y1="83646" x2="70208" y2="83646"/>
                        <a14:foregroundMark x1="65729" y1="85625" x2="65729" y2="85625"/>
                        <a14:foregroundMark x1="62292" y1="85104" x2="62292" y2="85104"/>
                        <a14:foregroundMark x1="61146" y1="82396" x2="61146" y2="82396"/>
                        <a14:foregroundMark x1="58646" y1="82604" x2="58646" y2="82604"/>
                        <a14:foregroundMark x1="60729" y1="85313" x2="60729" y2="85313"/>
                        <a14:foregroundMark x1="63958" y1="84063" x2="63958" y2="84063"/>
                        <a14:foregroundMark x1="64688" y1="83854" x2="64896" y2="84479"/>
                        <a14:foregroundMark x1="67813" y1="83438" x2="67813" y2="83438"/>
                        <a14:foregroundMark x1="72604" y1="83229" x2="72604" y2="83229"/>
                        <a14:foregroundMark x1="70000" y1="81042" x2="70000" y2="81042"/>
                        <a14:foregroundMark x1="69167" y1="80625" x2="69167" y2="80625"/>
                        <a14:foregroundMark x1="72396" y1="81250" x2="72396" y2="81250"/>
                        <a14:foregroundMark x1="74479" y1="81667" x2="74479" y2="81667"/>
                        <a14:foregroundMark x1="77917" y1="80417" x2="76875" y2="80833"/>
                        <a14:foregroundMark x1="69167" y1="81458" x2="67813" y2="81458"/>
                        <a14:foregroundMark x1="61875" y1="83854" x2="61875" y2="83854"/>
                        <a14:foregroundMark x1="61875" y1="84063" x2="61875" y2="84063"/>
                        <a14:foregroundMark x1="61146" y1="83438" x2="61146" y2="83438"/>
                        <a14:foregroundMark x1="59688" y1="82813" x2="59688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73" y="2901215"/>
            <a:ext cx="2440236" cy="24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học viết thư - Kể chuyện lớp 2 - tuần 28 - Kids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0" y="2626505"/>
            <a:ext cx="2085201" cy="215281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267199" y="999188"/>
            <a:ext cx="4161183" cy="2307892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9563" y="1395018"/>
            <a:ext cx="3640207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 giáo sẻ dạy học trò viết thư.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D791815-A577-4E5D-B2B0-D5CB8C863E8E}"/>
              </a:ext>
            </a:extLst>
          </p:cNvPr>
          <p:cNvGrpSpPr/>
          <p:nvPr/>
        </p:nvGrpSpPr>
        <p:grpSpPr>
          <a:xfrm>
            <a:off x="-18554" y="78812"/>
            <a:ext cx="4476584" cy="2946016"/>
            <a:chOff x="-278977" y="-68545"/>
            <a:chExt cx="4476584" cy="29460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26A61F8-A6AF-4CF9-B770-69AEDDE03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9482"/>
            <a:stretch/>
          </p:blipFill>
          <p:spPr>
            <a:xfrm>
              <a:off x="-125251" y="-68545"/>
              <a:ext cx="3681454" cy="23718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868F876-FB0B-400B-9F1D-E7B756359D3A}"/>
                </a:ext>
              </a:extLst>
            </p:cNvPr>
            <p:cNvSpPr txBox="1"/>
            <p:nvPr/>
          </p:nvSpPr>
          <p:spPr>
            <a:xfrm>
              <a:off x="-278977" y="2305007"/>
              <a:ext cx="4476584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7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23" y="2651760"/>
            <a:ext cx="2085201" cy="215281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267199" y="962108"/>
            <a:ext cx="4352015" cy="2344972"/>
          </a:xfrm>
          <a:prstGeom prst="cloud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2185" y="1528274"/>
            <a:ext cx="392107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 giáo sẻ hướng dẫn học trò nhờ gió gửi thư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6A61F8-A6AF-4CF9-B770-69AEDDE030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180"/>
          <a:stretch/>
        </p:blipFill>
        <p:spPr>
          <a:xfrm>
            <a:off x="357064" y="65200"/>
            <a:ext cx="3290102" cy="2238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C971BD-78D1-4E4E-B106-673EC8121E7B}"/>
              </a:ext>
            </a:extLst>
          </p:cNvPr>
          <p:cNvSpPr txBox="1"/>
          <p:nvPr/>
        </p:nvSpPr>
        <p:spPr>
          <a:xfrm>
            <a:off x="114428" y="2254484"/>
            <a:ext cx="395320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9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99" y="2651760"/>
            <a:ext cx="2085201" cy="215281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099560" y="949860"/>
            <a:ext cx="4225456" cy="2357219"/>
          </a:xfrm>
          <a:prstGeom prst="cloudCallout">
            <a:avLst/>
          </a:prstGeom>
          <a:solidFill>
            <a:srgbClr val="BEE7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2426" y="1467240"/>
            <a:ext cx="4048891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hầy giáo sẻ nhận được lá thư của các học trò.</a:t>
            </a:r>
            <a:endParaRPr lang="vi-VN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68F876-FB0B-400B-9F1D-E7B756359D3A}"/>
              </a:ext>
            </a:extLst>
          </p:cNvPr>
          <p:cNvSpPr txBox="1"/>
          <p:nvPr/>
        </p:nvSpPr>
        <p:spPr>
          <a:xfrm>
            <a:off x="-118116" y="2209587"/>
            <a:ext cx="4051375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784" y="16351"/>
            <a:ext cx="3420609" cy="22418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D78F4BA-8306-4EBD-B101-91606645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33"/>
          <a:stretch/>
        </p:blipFill>
        <p:spPr>
          <a:xfrm>
            <a:off x="112621" y="16351"/>
            <a:ext cx="3477772" cy="21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61717342066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240</Words>
  <Application>Microsoft Office PowerPoint</Application>
  <PresentationFormat>On-screen Show (16:9)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UTM Avo</vt:lpstr>
      <vt:lpstr>HP001 4H</vt:lpstr>
      <vt:lpstr>Times New Roman</vt:lpstr>
      <vt:lpstr>Kalam</vt:lpstr>
      <vt:lpstr>Wingdings</vt:lpstr>
      <vt:lpstr>HP001 4 hàng</vt:lpstr>
      <vt:lpstr>UTM Cookies</vt:lpstr>
      <vt:lpstr>Montserrat</vt:lpstr>
      <vt:lpstr>Doodle Sketchbook by Slidesgo</vt:lpstr>
      <vt:lpstr>3_Doodle Sketchbook by Slidesgo</vt:lpstr>
      <vt:lpstr>4_Doodle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137</cp:revision>
  <dcterms:modified xsi:type="dcterms:W3CDTF">2022-03-26T09:47:21Z</dcterms:modified>
</cp:coreProperties>
</file>