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16" r:id="rId3"/>
    <p:sldId id="311" r:id="rId4"/>
    <p:sldId id="318" r:id="rId5"/>
    <p:sldId id="312" r:id="rId6"/>
    <p:sldId id="313" r:id="rId7"/>
    <p:sldId id="319" r:id="rId8"/>
    <p:sldId id="314" r:id="rId9"/>
    <p:sldId id="320" r:id="rId10"/>
    <p:sldId id="315" r:id="rId11"/>
    <p:sldId id="321" r:id="rId12"/>
    <p:sldId id="32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4-01T01:58:02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15230,'0'-25,"0"25,0 0,0 0,-25-25,25 1,0 24,0-25,0 25,0-25,25 25,-25-25,24 0,-24 25,50-74,-25 49,24-49,-49 49,25-25,0 26,-25-1,25 0,0 0,-1 0,-24 1,25 24,0-25,-25 0,25 0,-25 0,25 25,-1-24,-24-1,25 0,-25 25,25-25,0 0,-25 1,25-1,-1 0,1 0,-25 25,25-25,-25 0,50 1,-50-26,24 50,-24-25,25 25,0-25,-25 25,25-24,-25-1,25 25,-25-25,49-25,-49 26,25 24,-25-25,0 0,25 25,0-25,-25 25,24-49,-24 49,25-25,-25 25,25-25,-25 0,25 25,-25-25,0 1,25-1,0 25,-25-25,0 0,24 0,-24 25,0-24,25-1,0 0,-25 25,25-74,-25 74,25-25,-1 0,-24 0,25 0,-25 1,25 24,0-25,-25 25,25-50,-25 50,24-25,1 25,-25-24,25-1,-25 25,25-25,-25 25,25-25,-1 0,-24 0,25 25,-25-24,25-1,0 0,-25 25,25-50,-25 50,24-24,1-1,-25 0,25 25,-25-25,50 0,-50 1,24-1,-24 25,25-25,0 0,-25 0,25 1,0-1,24-25,-49 25,0 1,25-1,0 25,-25-25,25 25,-25-25,24 0,1 25,-25-24,25-1,-25 0,25 25,-25-25,25 0,-25 1,24 24,-24-25,25 25,0-50,-25 50,0-25,0 25,25-24,-25-1,0 0,0 25,25-25,0 0,-25 25,24-25,-24 1,25-1,0-25,-25 50,25-25,-25 1,25-1,-1 25,-24-25,25 25,-25-25,25 0,0 1,-25-1,25 0,-1 25,-24-25,25 25,-25-25,25 1,-25-1,25 25,0-25,-25 0,24 25,-24-25,25 1,25-51,-50 50,25 1,-1 24,-24-25,25 25,-25-25,25 25,0-50,-25 50,0-24,25 24,-25-25,24 0,-24 25,25-25,0 25,-25-49,50 49,-26-50,26 25,-25 0,0 0,-1 1,-24 24,25-25,-25 25,25-25,0 0,-25 25,25-25,0 1,-1-1,-24 25,25-25,0 0,0 0,-25 1,25-1,-25 25,24-25,1 25,-25-25,25 0,-25 25,25-24,0 24,-25-50,24 50,-24-25,25 0,0 1,0-1,24 0,-49 0,50 0,-50 1,50-1,-50 0,24 0,1 25,-25-25,25 1,-25 24,25-25,-25 25,25-25,-1 0,-24 0,25 25,-25-24,25-1,0 25,0-25,-25 25,24-25,1 0,0 25,-25-24,25 24,0-25,-1 0,1 25,0-25,-25 25,25-25,0 25,0-25,-25 25,24 0,1 0,0-24,-25 24,25 0,0 0,-1 0,-24-25</inkml:trace>
  <inkml:trace contextRef="#ctx0" brushRef="#br0" timeOffset="51105.4688">12254 15478,'0'0,"0"-25,0 25,0-24,-25 24,0-25,25 25,-25-25,0 0,25 0,-25 25,1-25,-1 25,0-24,0-1,0 25,1-25,24 25,-25 0,0 0,25 0,-25 0,25 0,0 0,-25 50,1-50,24 24,0-24,0 25,0 0,0-25,0 25,0 0,0-25,0 25,0-1,0-24,0 25,0 0,0 0,0 0,0-1,0 1,0 0,0 0,24 0,-24-25,25 24,0 1,-25 0,25-25,-25 25,25 0,-25-25,24 24,1-24,0 25,0-25,-25 0,25 0,-1 0,1 0,25 25,-50-25,25 0,0 0,99 0,-124 0,24 0,1 0,-25 0,25 0,-25 0,0-25,0 0,0 25,0-24,0 24,0-25,0 0,0 25,0-25,0 25,0-25,0 25,0-24,0-1,0 25,0-25,0 0,0 0,0 25,0-24,-25-1,25 0,0 25,0-25,0 25,0 0,-25 25,25 0,0-25,0 25,0-1,0-24,0 50,0-50,0 50,0-50,0 24,0-24,0 25,0-25,0 25,0 0,0-25,0 25,0-25,0 24,0 1,0-25,0 25,0-25,0 25,0-25,0 25,0-1,0 1,0 0,0 0,0-25,0 25,0-25,0 24,-24 26,24-50,0 25,0-25,-25 49,25-49,0 25,0 0,-25 0,25-25,0 25,0-1,0-24,-25 25,25-25,-25 25,25-25,0 25,-24 0,24-25,-25 0,0 0,25 0,-25 0,25 0,-25 0,25 0,-25 0,1 0,24-25,-25 25,25 0,-25-25,0 25,25-25,-25 25,25-25,-24 1,24 24,0-25,0 25,0-25,0 0,0 25,0-25,0 25,0-24,0 24,0-25,0 0,0 25,0-25,0 25,0-25,0 1</inkml:trace>
  <inkml:trace contextRef="#ctx0" brushRef="#br0" timeOffset="53482.4217">12874 15602,'24'0,"-24"-25,0 25,0-24,0-1,0 25,0-25,0 25,0-25,0 0,-24 25,24-24,0-1,-25 0,0 25,25-25,-25 25,25-25,-25 25,1 0,24 0,-25 0,25 0,-25 0,25 0,-25 0,0 0,25 0,-24 0,24 0,-25 0,0 0,25 0,-25 0,25 0,0 25,0-25,-25 25,25-25,0 25,0 0,0-1,0 1,0 0,0 0,0-25,0 25,0-1,0 1,0 0,0 0,25-25,0 25,-25-25,25 24,-25 1,25-25,-25 25,49-25,-49 25,25-25,-25 25,25-25,0 24,-25-24,0 25,24 0,-24 0,0-25,0 25,0-1,0 1,0-25,0 25,0-25,0 25,0 0,0-25,0 24,0-24,0 25,0 0,0-25,0 25,0-25,0 25,0-25,0 24,0 1,0-25,0 0,-24 0,24-25,-25 25,0-24,25 24,-25-50,25 50,0-25,-25 0,25 1,0 24,0-25,0 25,0-25,0 0,0 25,0-25,0 25,0-24,0 24,0-25,0 0,0 25,0-25,0 25,0-25,0 1,0 24,0-25,0 25,0-50,0 50,25-25,-25 1,0-1,25 25,0-25,-25 0,25 0,-25 25,24-24,-24 24,25-50,0 25,-25 0</inkml:trace>
  <inkml:trace contextRef="#ctx0" brushRef="#br0" timeOffset="54790.0391">13395 15404,'0'0,"0"-25,0 0,-25 25,0 0,25 0,-25 0,25 0,-25 0,1 0,24 0,-25 25,25-25,0 50,-50-26,50-24,0 25,0-25,0 50,-25-25,25-1,0 1,0 0,0-25,0 25,-25 0,1-1,24 1,0-25,0 25,0 0,0-25,0 25,0-1,0 1,0-25,0 25,0-25,0 25,0 0,0-25,0 24,0-24,0 25,0-25,0 25,0 0,0-25,0 25,0-25,0 49,0-49,0 25,0-25,0 25,24-25,1 0,-25 0,25 0,25 0,-50-25,49 0,-49 0,25 25,-25-24,25-1,0 0,-25 0,25 0,-25 1,24-1,1 25,-25-25,0 0,0 0,25 1,0-1,-25 0,0 25,0-50,0 26,0-1,25-25,-25 25,0 1,0-26,0 25,0-24,0 49,0-25,0 25,0-25,0 0,0 0,0 25,0-25,0 25,0-24,0-1,0 25,0 0</inkml:trace>
  <inkml:trace contextRef="#ctx0" brushRef="#br0" timeOffset="57772.4609">13866 15726,'0'25,"0"-25,25 0,-25 0,24-25,1 25,0-25,0 25,0-24,-25-1,24 25,-24-25,25 25,25-50,-50 26,25 24,-25-25,24 25,1-25,-25 0,25 25,0-25,-25 1,0-1,0 0,25 25,-1-25,-24 25,0-25,0 0,0 1,0 24,0-25,0 0,0 25,0-25,0 25,0-25,0 25,0-24,0-1,0 25,0-25,0 0,-24 0,24 25,-25 0,0 0,25 0,-25 0,25 0,-25 0,25 0,-24 0,-1 25,25 25,0-50,0 25,0-25,0 24,0 1,0-25,0 25,0-25,0 25,0 0,0-25,0 49,0-49,0 50,0-50,0 50,0-50,0 24,0-24,0 25,0 0,0 0,0 0,0-25,0 24,0 1,0-25,0 25,0-25,0 25,0-25,0 25,0-1,0 1,0-25,0 25,0 0,0-25,0 25,0-25,0 24,0 26,0-25,0-25,0 25,0-1,0 1,0-25,0 25,0-25,0 25,0 0,0-25,0 24,0-24,-25 50,25-50,0 25,0-25,0 25,0-1,-25-24,25 0,0 0,0-24,0 24,0-25,0 0,0 0,0 0,0 25,0-49,0 24,0 25,0-50,0 26,0 24,0-50,0 25,0 0,0 25,0-49,0 24,25-25,0 50,-25-24,25 24,-25-25,24 0,1 25,-25 0,25 0,-25 0,25 0,-25 25,0-25,0 25,0-25,0 49,0-24,0-25,0 25,0-25,0 25,0-25,0 24,0 1,0-25,0 25,0 0,0 0,0-1,0-24,0 0,0 0,0 0,0-24,0 24,0-25,0 0,0 25,0-25,0 25,0 0,0 25,0 0,0-25,0 25,0 24,0-24,0 0,0 0,0-25,0 24,0 1,25-25,-25 25,0-25,0 25,24 0,-24-25,25 0,-25 0,25 0,-25 0,25 0,0 0,-25 0,25 0,-25 0,24 0,1 0,-25 0,25 0,-25 0,25 0,0-25,-1 25,-24 0,25 0,0-25,-25 25</inkml:trace>
  <inkml:trace contextRef="#ctx0" brushRef="#br0" timeOffset="59844.7266">14833 15925,'0'-25,"0"0,0 25,0-50,-25 26,25-1,-24 0,24 25,-25-25,0 25,25-25,-25 25,25 0,-25 0,1 0,-1 0,0 0,0 25,-24-25,49 25,-25-25,25 25,-25 0,0-25,0 24,1-24,24 25,-25 0,25 0,0-25,0 49,-25-24,25 0,0 0,-25 0,25-1,0-24,0 25,0-25,0 25,0-25,0 25,0 0,0-25,0 24,0 1,0 0,0-25,25 25,-25-25,25 0,-25 0,25 0,-25 0,24 0,1 0,-25 0,25 0,-25 0,25 0,0 0,-25 0,24-25,-24 0,0 25,25-49,0 49,-25-25,0 0,0 0,25 0,-25 25,0-24,25-1,-25 0,0 25,0-25,0 0,24 25,-24-24,0 24,0-25,0 0,0 25,0-25,0 25,25-25,-25 25,0 0,0 25,0 0,0 0,0 0,0-1,0 51,0-50,0-1,0 1,0 0,0 0,0 0,0-25,0 24,0 1,0 0,0-25,0 25,0-25,0 25,0-1,0 1,0-25,0 50,0-50,0 25,0-25,0 25,0-25,0 24,0 1,0-25,0 25,0-25,0 25,0 0,0-25,0 24,0 1,0-25,0 50,0-50,0 25,0-1,0 1,0-25,0 25,0-25,0 50,0-50,0 24,-25 1,1 0,24-25,0 25,0-25,-25 25,25-1,-25-24,0 25,25-25,-25 0,25 0,-49 0,49-25,-25 1,25 24,0-25,0 0,0 25,-25-25,25 0,0 1,0 24,0-25,0 25,0-25,0 0,0 25,0-25,25 25,-25-49,25 24,0 0,-25 25,24-25,-24 25,25-49,0 49,-25-25,25 0,124-173,-125 173,-24 25,25-50,-25 50,25-49,0 49,-25-25,25 0,-25 0,24 25,1-25,-25 1,25-1,-25 0,25 25,0-25,-25 0</inkml:trace>
  <inkml:trace contextRef="#ctx0" brushRef="#br0" timeOffset="154121.0938">16049 13022,'0'0,"0"0,0 0,49 0,-49 0,50 0,-50-24,25 24,-1 0,1 0,25-25,-25 0,24 25,-49 0,25-25,0 0,0 25,-25 0,25 0,-1-24,1 24,0 0,0-25,24 25,-24-25,0 25,25-25,-26 25,26-25,-25 1,0 24,-1 0,1 0,-25 0,25-25,-25 25,50-25,-50 25,24-25,1 25,50-49,-51 49,1-25,25 0,-1 0,-24 25,25 0,-1 0,-24 0,25 0,-1-25,1 1,-25 24,25 0,-26 0,1 0,0 0,0 0,0-25,-1 0,1 25,25-25,-25 0,-1 25,1 0,25-24,-1-1,26 0,-26 25,125-50,-100 50,-24 0,24-24,1 24,-25-25,24 25,-24-25,-1 0,-24 25,49 0,-49 0,0 0,0 0,0-25,-1 0,26 25,-25-24,0-1,24 0,1 0,-25 25,-1 0,1-25,0 1,25 24,-50 0,24 0,-24 0,50-25,-25 0,24 25,-49 0,25 0,-25 0,25 0,-25 0,50-25,-50 0,49 25,-49 0,25 0,0-24,0-1,24 25,-49 0,50-25,99-25,-100 26,-24 24,25-25,24 25,-24 0,24 0,-24-25,123-25,-123 50,-25 0,49-24,-24 24,0-25,-1 0,1 25,-1 0,-24 0,50-25,-51 0,26 25,-25 0,24-24,-24 24,25 0,-25-25,24 0,-24 25,0-25,24 0,-49 25,149-49,-149 49,25 0,0-25,0 0,-1 25,1 0,25-25,-25 1,0 24,24 0,-24-25,25 0,-1 0,-24 25,25-25,-26 25,-24 0,50-25,-25 25,24-24,-49 24,25 0,-25 0,25-25,-25 25,25-25,0 25,-1 0,-24-25,50 0,0 1,-50 24,24 0,1-25,0 0,25 25,-26 0,1 0,0-25,74 0,-74 25,0-24,0-1,24 25,-24 0,50-50,-51 50,1 0,25-49,-25 49,49-25,-49 0,0 25,24 0,-24-25,0 0,24 25,-24-24,0 24,25 0,-1 0,-24-25,25 25,-26 0,26-25,0 25,-26 0,1 0,25 0,-1-25,-24 0,25 1,-25 24,0-25,-1 25,26-25,-50 25,50-25,-50 25,24 0,1 0,25-25,-50 1,25 24,-1 0,1 0,0-25,0 25,0-25,-25 25,24 0,1 0,0-25,0 0,0 25,-25 0,49 0,-49-24,25 24,0 0,0 0,-1-25,1 0,0 25,0 0,24-25,-24 0,0 25,25 0,-26 0,1 0,25 0,24-24,-49-1,0 25,25 0,-1-25,-24 25,25 0,74-25,-100 25,26-25,-25 25,24 0,-24 0,0 0,25 0,-50 0,24 0,-24 0</inkml:trace>
  <inkml:trace contextRef="#ctx0" brushRef="#br0" timeOffset="187712.8904">25425 15627,'0'0,"0"0,0 0,0-25,0 0,0 25,0-24,0-1,0 0,0 0,0 0,0 25,0-24,0-1,0 25,0-25,0 25,0-25,0 25,0-25,0 0,-25 25,25 0,-25 0,25 0,-25 0,1 0,24 0,-25 25,25-25,-25 25,25-25,-25 25,0-25,25 25,-24 0,24-25,0 24,0-24,0 25,0-25,0 25,0 0,0-25,0 74,0-49,0 0,49-25,-24 25,0-25,0 24,-1 1,-24-25,25 25,25 0,-25-25,-1 0,26 0,-50 0,25 0,0 0,-1 0,1 0,-25 0,25 0,0 0,0 0,-25 0,0 0,0-25,0 0,0 25,0-25,0 25,0-49,0 49,0-25,0 0,0 0,0 25,0-24,0 24,0-25,0 0,0 25,0-25,0 0,0 1,0 24,0-25,-25 0,0 0,25 25,0-25,0 0,0 1,0 24,0-25,-25 25,25 0,0 0,0 25,0-1,0 26,0-25,0 0,0 24,0 1,0-25,0 24,0 1,0-25,0 0,0 24,0-49,0 25,0 25,0-26,25 1,-25 0,0 0,0-25,0 25,0-25,25 49,-25-24,0 0,0-25,0 25,0-25,0 24,0-24,0 25,0 0,0-25,0 25,0-25,0 25,0-1,0-24,0 25,0-25,0 25,0-25,0 25,0 0,0-25,0 24,0 1,0 0,0-25,0 25,0-25,0 25,0 0,0-1,-25-24,0 25,25-25,-25 0,25 0,-24 0,-1 0,25 0,-25 0,25 0,-25 0,25 0,-25 0,1 0,24 0,-25 0,25 0,-25 0,25 0,-25 0,0-25,25 1,-24-1,24 25,0-25,0 0,0 25,0-25,0 25,0-25</inkml:trace>
  <inkml:trace contextRef="#ctx0" brushRef="#br0" timeOffset="189465.8203">26367 15553,'0'0,"0"-25,0 0,0 0,0-24,0 49,-24-25,24 0,-25 0,25 25,0-25,-25 0,25 1,-25 24,25 0,-25 0,1 0,24 0,-25 0,25 0,-25 0,0 0,25 0,-25 0,1 24,-1-24,0 0,25 25,-50-25,50 0,-49 25,49 0,-25-25,25 25,-25-25,0 25,25-1,0-24,0 25,0-25,0 25,0-25,0 25,0 0,0-25,0 24,0-24,0 25,0 0,25-25,-25 25,25-25,-25 25,25-25,0 0,-25 24,24 1,26-25,-25 0,24 25,-24 0,0-25,0 0,0 0,24 25,-24-1,25 1,-26-25,26 25,-50 0,25-25,-25 0,25 0,-1 0,-24 25,25-25,-25 24,25-24,-25 25,25 0,-25-25,0 25,0 0,0-1,0-24,0 25,0-25,0 25,0 0,0 0,0-1,0-24,0 25,0 0,0-25,0 50,-25-50,25 24,-25-24,0 25,25-25,-24 25,24-25,-50 25,-24 0,24-25,50 0,-25 0,-24 0,24 0,0 0,0 0,-24 0,49 0,-25 0,25 0,-25 0,0 0,25 0,-25 0,1-25,-1 0,25 25,0-25,0-24,0 24,0 0,0-25,0-24,0 24,0 1,0 49,25-50,-25 25,0 1,24-26,1 25,-25 0,25 1,0-1,-25 25,0-25,25 0,-25 0,24 25,1-24,-25 24,25-50,-25 50,25-25,0 0,-25 1,24 24,-24-50,25 50,0-25,-25 0,25 1,-25 24,0-25,0 25,0-25,0 25,0-25</inkml:trace>
  <inkml:trace contextRef="#ctx0" brushRef="#br0" timeOffset="190852.5391">27434 15354,'0'0,"-25"0,25 0,-25 0,1 0,-26-25,25 25,-24-25,49 25,-25 0,-74 0,74 0,25 0,-25 0,0 0,25 0,-25 0,25 25,-25 0,1 0,24 0,-25 0,0 24,25-24,-25 25,25-26,-25 1,25 25,0-50,0 25,0-1,0 1,0-25,0 25,0 0,0 0,0-25,0 24,0 1,0 0,0-25,0 25,0 0,0-1,0 1,0-25,0 50,0-50,0 25,0-25,0 24,0 1,0 0,0 0,0 0,0-1,0-24,0 25,0 0,0 25,25-26,-25 26,0-50,25 50,0-50,24 74,-49-49,25 0,0-25,25 25,-25-25,-1 0,26 0,-25 0,0 0,24 0,-24 0,0 0,0 0,-25-25,24 0,1 25,-25-25,25 25,0-25,0 1,-25 24,24-25,-24 25,0-25,0 0,25-25,-25 26,0-1,0 0,25 0,-25-74,0 74,0 0,25 1,-25-1,0 25,0-50,0 50,0-25,0 1,0-1,0 25,0-50,0 25,0 1,0-51,0 75,0-25,0-24,0 49,-25-50,25 50,-25-49,25 49,0-25,-25 25,25-25,-24 0,24 0,-25 25,0-24,25-1,-25 25,0-25,1 0,24 25</inkml:trace>
  <inkml:trace contextRef="#ctx0" brushRef="#br0" timeOffset="192740.2343">28203 16173,'-25'0,"25"0,0 0,25-25,-25 0,25 0,-25 25,25-25,-25 1,0-1,24 0,1 0,-25 0,25 1,-25-1,25 0,-25 0,25 25,-25-25,24 1,1-1,-25 0,75-49,-51 49,-24 0,25 0,-25 0,25 25,0-24,-25 24,25-25,-25 25,24-25,1 0,-25 0,0 1,25-1,0 0,-25 0,25 25,-25-50,24 26,1-1,-25 0,0 0,25-24,-25 24,0 25,0-25,0 0,0 0,0 25,0-24,0-1,0 0,0-25,-25 50,25-24,-25 24,1 0,24 0,-25 0,0-25,0 0,25 25,-25 0,25 0,-24 0,-1 0,25 0,-25 0,25 0,-25 0,25 0,-25 0,1 25,-1-25,25 25,-25-25,0 24,25 1,-25 25,1-1,24-24,0 0,0 0,0 0,0-1,0 1,0 0,0 25,0-26,0-24,0 25,0-25,0 25,0 0,0 25,0-50,0 24,0 1,0-25,0 25,0-25,0 50,0-50,0 24,0 1,0 0,0-25,0 25,0-25,0 49,0-49,0 25,0-25,0 25,0-25,0 25,0 0,0-1,0 1,0 0,0-25,0 25,0 24,0-49,0 25,0-25,0 25,0-25,0 25,0 0,0-25,0 24,0-24,0 25,0 0,0-25,0 25,0-25,0 25,0-25,0 49,0-49,24 25,-24-25,25 25,-25 0,50-25,-50 0,25 0,-25 0,24 0,1 0,0 0,0 0,-25 0,25-25,-1 0,-24 0,25 0,0-24,-25 49,74-99,-49 74,-25 0,50-25,-1-24,-24 74,-25-50,25 50,-25-24,25-26</inkml:trace>
  <inkml:trace contextRef="#ctx0" brushRef="#br0" timeOffset="202240.2343">20861 10368,'0'0,"0"0,0 25,0-25,0 25,0 0,0 0,0-25,25 24,-25 26,0-50,0 25,24 0,1-1,-25-24,0 50,0-50,25 50,0-26,-25 1,0 0,25 0,-1 0,-24-25,0 49,0-49,25 50,-25-50,25 25,0-25,-25 49,25-49,-25 25,0-25,0 50,24-50,1 24,-25-24,25 25,-25 0,25 25,0-25,-25-1,24 1,26 50,-50-51,25-24,0 25,-25-25,24 25,-24 0,25 0,0-1,-25 1,25-25,-25 50,25-50,-1 25,-24-25,25 24,-25-24,25 50,0-50,-25 25,25-25,-25 25,24-1,1 26,-25-25,50 49,-25-49,-25-25,0 25,25 0,-1-1,-24-24,25 50,-25-50,25 50,0-26,-25 1,25 0,-1 0,-24 0,25-25,-25 25,25-1,-25 26,50 24,-50-74,24 25,-24-25,0 50,25-50,0 25,-25-1,25 1,-25-25,0 25,25 0,-1 0,-24-25,0 24,0 1,25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3:06.63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18604 19025 0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7:26.7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7615 12799 0,'0'25'312,"-25"-25"-296,25 25 0,-49 0 31,-1-1 62,25 1 32,25 0-95,-25-25 48,25 25-78,-24-25 15,24 25-15,-25-25-1,25 49 17,-25-24 264,0-25-202,25 25-78,-25-25-1,25 25 1,-24-1 0,-1-24-1,25 25 79,0 25-78,-25-50 46,25 25 16,0 0-46,-25-1 30,0-24 1,25 25-32,0 0 16,-24 0 62,-1 24 16,0-24-94,25 0 1,0 0 61,0 0-46,-25-25 156,25 24-125,-25 1-78,25 0 63,-24-25-32,24 25-15,-25-25 31,25 25-32,-25-25 63,0 24 94,25 1-125,-25-25 16,1 0-63,24 25 47,-25 0-1,0 0 33,25-1-17,-25 1-15,0 0 47,25 0-47,-25 0 156,1-25 47,24 24-188,-25 1-31,25 0-15,-25 25 0,0-50-1,25 24 17,-25-24-17,25 25 16,0 0 376,0 0-376,0 0 16,0-1 0,-24 1-16,-1 0 0,25 0 47,0 0-62,0-1 0,-25 1-1,25 25 32,-50-25 406,50 0-437,-24-1-1,24-48 235,0-1-250,0-50 32,0 50-17,0 1 1,0-26 312,0 25-312,0 0-16,24 1 15,1-1 1,-25 0 15,25 0-15,0 25 484,-25 25-438,0 25-30,-25-50-17,0 24 1,0 1-1,25 0 1,-24 0-16,-1 0 31,0-25-15,25 49 0,-25-49 15,25 50 219,-49-25-235,49 0 1,0-1 15,-25 1 1,25 25 93,-50-1-94,25 1 47,25-25-31,-24-25-32,-1 25 48,25-1 62,-25-24-109,0 25 15,0 25-16,1-50 17,-1 0 233,25-25-249,0 0 0,0 0-1,0 1 1,0-1-1,25 0 1,-1 25 0,-24-50-1,50 1 1,-25 24-16,0 25 16,-25-25-1,24 25-15,-24-25 0,25 1 31,-25-1-15,25 25 0,-25 25 406,-25-1-391,25 1-16,0 0 1,0 0 15,-25 0 16,25-1 0,-24-24-16,-1 25-15,25 0 0,-25 0-1,0 24 32,0-49 0,25 25-16,-24-25 0,24 25-31,-50 25 63,25-1-16,0-24 0,1 0-32,24 0 32,-25-25-31,25 24-1,0 1 17,-25-25 30,0 25-46,25 0 31,-25-25-32,1 49 17,24-73 468,0-1-485,0 0 1,49-49-1,-24 74 17,-25-50-17,50 0 1,-26 26 46,1-26-30,0 50-17,-25-25 1,25 25 0,-25-25-1,49 1 1,-49-1-16,25 25 31,-25-50 0,25 50 32,25-25-16,-1-24-32,-24 24 1,99-49 0,-74 24-1,-1 0 1,-24 50-1,49-74 64,-74 49-17,25 0-46,0-49-1,0 49 1,0 25 0,-25-50 15,49 26-16,-49-1 1,25-25 0,-25 1-16,25 49 15,0-25 1,0 0 0,-25 0-1,24 0 1,1 1-1,0-26 17,0 0-17,0 26 1,-1 24 15,-24-25-15,0-25 46,25 50-30,-25-25-17,25 1 1,0-1-1,-25 0 17,0 0 15,0-24-32,49 24 1,-49 0 15,0 0 47,25 25-62,-50 50 374,1-25-374,24-1 0,0 1-1,-50 0 17,50 0 14,0 0-14,-25-25-17,25 24 32,0 1-16,-25-25-15,1 25-16,24 0 16,-25-25 31,25 25-16,-50 24 0,25-24 47,25 0 16,-24 0-63,24-75 204,0-24-235,0-50 15,0 49 16,24 26-15,-24-1 0,25 50 31,0-25-1,0 0-14,0 25-1,-1-24-15,1 24 15,25-25-16,-1 0 1,-24 0 0,0 0 31,0 0-32,0 1 1,-1-1 109,1 0-78,0 0 0,-25 50 109,-25 0-141,25 24 1,-25-49 0,25 25-16,0 25 15,-24-50-15,-1 25 16,25 0 0,-25-25 15,25 24-16,-25 1 1,0-25-16,1 25 16,-1 0-1,25 0 17,-25-25-17,25 24 1,-25-24-1,0 0 1,25 25 0,-24 0 31,-1-25-1,0 25-30,0 0 15,25 24 47,-25-49-62,25 25 0,-24-25 124,24 25 126,24-25-250,-24-25-1,50-25 1,-50 26-1,25-1 1,-25 0 0,49 0-1,-49 0 1,25 25 0,25 0-1,-25-24 1,-1 24-1,1-50 157,0 50-172,-25-74 16,25 49 0,24 0-1,-24 0 1,25 0 15,-1 0-15,51-24-1,-76 49 1,51-25 0,-75 0-1,25 25 1,-1 0-1,1-25 32,0 25 78,-25-24-109,0-1 15,25 0-15,-25 0-1,25 0 1,-1 1 15,1-1 1,-25 0-32,25 0 375,0 25-266,0 0-109,99-74 2734,0-25-2718,-50 24 0,25 26-16,50-100 15,-74 74 1,-75 100 265,-25 0-265,-74 149 15,24-50-15,-24 0-1,0 0 1,24-25-1,51-99 1,24 25 0,-50-25 124,25 0-93,0 24-31,25 1-1,-49 25 1,24-25-16,-25 24 16,1 26-16,-26 24 15,26-25-15,-125 100 16,-74 99 0,174-199-1,-1 1 1,75-100 78,0-99-94,248-769 31,99 397-16,50 198 1,-25 75 0,-248 198-1,-74-25 1,-50 100 46,0-25-62,-25 74 32,0-25-32,-99 75 15,50-99-15,0 49 16,-50 0 0,74-74-1</inkml:trace>
  <inkml:trace contextRef="#ctx0" brushRef="#br0" timeOffset="35248.3833">9401 10592 0,'-25'24'328,"0"26"-281,25-25 15,-49 0-15,49-1-31,-25 1-1,25 0 16,-25-25 16,0 25-47,25 0 47,-24-1 63,24 1-79</inkml:trace>
  <inkml:trace contextRef="#ctx0" brushRef="#br0" timeOffset="47407.9016">9079 10864 0,'0'25'703,"0"0"-656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2:55.77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12874 15602 0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2:57.07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12005 15875 0,'0'-25'250,"124"25"-250,125 0 15,-1 0-15,347 0 16,-173 0 0,-75 0-16,124 25 15,-396-25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2:58.29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11782 15429 0,'75'0'62,"24"0"-62,25 0 16,397 24-1,173 100 1,26-74 0,-150 24-1,-297-49 1,-223-25-16,-26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2:59.59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11981 16073 0,'0'25'78,"99"-25"-62,199 0-1,198 0 1,-25 0 0,-322 0-16,24 0 15,-123 0-15,0 0 16,-26 0-16,1 0 15,0 0 17,25-25-17,49-24 1,-25 49 0,224-25-1,-25 0 1,-124 25-1,-100-49 1,-24 49 93,0 0-93,0 0 0,-1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3:00.91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25078 15329 0,'148'0'78,"100"0"-62,273 0 0,0 0-1,-25 25 1,-297 0 15,-174-25-15,-1 0 46,26 0-62,24 0 16,50 0-1,50-25 1,24 25 0,-49 0-1,-99 0-15,0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3:02.25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25028 15801 0,'0'-25'15,"99"-25"-15,149 1 16,149-26 0,25 75-1,-25 0 17,-199 0-17,-124 0 1,-49 0-1,50 0 1,198 25 0,173 49-1,-124-49 1,-197 0 0,-101-25-1,1 0 110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3:03.06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25350 16173 0,'25'0'31,"149"0"-15,99 0-16,520 0 31,-48 0-15,-497 0-16,0 0 15,-199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29T03:23:04.41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25301 16024 0,'49'0'93,"1"0"-93,446 0 32,-74 0-17,-50-75 1,-149 51 0,-173 24-1,-26 0 1,76 0 62,-1 0-78,199 0 31,-150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D823B-DB15-4FA8-9C93-86C03B4DD72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F421C-1A7C-4D49-A839-2EE0CA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2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21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.emf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microsoft.com/office/2007/relationships/hdphoto" Target="../media/hdphoto2.wdp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4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image" Target="../media/image7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1.xml"/><Relationship Id="rId11" Type="http://schemas.openxmlformats.org/officeDocument/2006/relationships/image" Target="../media/image11.emf"/><Relationship Id="rId24" Type="http://schemas.openxmlformats.org/officeDocument/2006/relationships/customXml" Target="../ink/ink10.xml"/><Relationship Id="rId5" Type="http://schemas.microsoft.com/office/2007/relationships/hdphoto" Target="../media/hdphoto3.wdp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3.xml"/><Relationship Id="rId19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0.emf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1001475"/>
            <a:chOff x="1296327" y="1647588"/>
            <a:chExt cx="9937367" cy="1001475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hải</a:t>
              </a:r>
              <a:r>
                <a:rPr lang="en-US" sz="2800" dirty="0" smtClean="0"/>
                <a:t> li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dòng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err="1" smtClean="0"/>
                <a:t>hình</a:t>
              </a:r>
              <a:r>
                <a:rPr lang="en-US" sz="2800" smtClean="0"/>
                <a:t> vẽ sau: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96845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a, Số ?</a:t>
              </a:r>
              <a:endParaRPr lang="en-US" sz="2800" dirty="0" smtClean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431386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Dòng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chảy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466409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3648" y="4669551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989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43532" y="5245051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7832" y="5280202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994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3295" y="3744712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4128" y="172125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58823" y="4951511"/>
            <a:ext cx="7626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smtClean="0"/>
              <a:t>b, Hải li về tổ theo dòng nước nào ngắn nhất?. 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8002201" y="5729653"/>
            <a:ext cx="36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smtClean="0">
                <a:solidFill>
                  <a:srgbClr val="FF0000"/>
                </a:solidFill>
                <a:sym typeface="Wingdings" panose="05000000000000000000" pitchFamily="2" charset="2"/>
              </a:rPr>
              <a:t>Dòng nước dài 900m</a:t>
            </a:r>
            <a:endParaRPr lang="en-US" sz="24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4176215" y="5032198"/>
            <a:ext cx="2507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4176215" y="5685623"/>
            <a:ext cx="216999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1268476" y="6200316"/>
            <a:ext cx="1556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6237159" y="6200316"/>
            <a:ext cx="1556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/>
      <p:bldP spid="27" grpId="0"/>
      <p:bldP spid="2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95898" y="1569864"/>
            <a:ext cx="119243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 không nhớ trong phạm vi 1000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:“Phép cộng (có nhớ) trong phạm vi 1000”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83,84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60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5191" y="359516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81, 82)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smtClean="0"/>
                  <a:t>  50</a:t>
                </a:r>
                <a:endParaRPr lang="en-US" sz="2800" dirty="0" smtClean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326 + 253           432 + 261           732 + 55          643 + 50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1689100" y="2048358"/>
            <a:ext cx="1204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3425589" y="2033516"/>
            <a:ext cx="652098" cy="17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354271"/>
            <a:ext cx="12192000" cy="7356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06388"/>
            <a:ext cx="1199150" cy="1413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344932"/>
            <a:ext cx="1293517" cy="953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457813"/>
            <a:ext cx="1327150" cy="12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1946903"/>
            <a:ext cx="2667636" cy="59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-253338"/>
            <a:ext cx="9362505" cy="7106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2477" y="1356399"/>
            <a:ext cx="5492358" cy="630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09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01664" y="2075054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C0F638-1011-431E-9BF9-514AEC2DCE95}"/>
              </a:ext>
            </a:extLst>
          </p:cNvPr>
          <p:cNvSpPr txBox="1"/>
          <p:nvPr/>
        </p:nvSpPr>
        <p:spPr>
          <a:xfrm>
            <a:off x="3817627" y="410250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086CF4-9EB3-4AA9-A29C-C744F3266CD8}"/>
              </a:ext>
            </a:extLst>
          </p:cNvPr>
          <p:cNvSpPr txBox="1"/>
          <p:nvPr/>
        </p:nvSpPr>
        <p:spPr>
          <a:xfrm>
            <a:off x="2781625" y="253365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326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28E120-63C3-4C16-B7CA-DAEAE2CBC2E5}"/>
              </a:ext>
            </a:extLst>
          </p:cNvPr>
          <p:cNvSpPr txBox="1"/>
          <p:nvPr/>
        </p:nvSpPr>
        <p:spPr>
          <a:xfrm>
            <a:off x="2907119" y="2837681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332BF-C546-4857-A67A-CD98D22CB79C}"/>
              </a:ext>
            </a:extLst>
          </p:cNvPr>
          <p:cNvSpPr txBox="1"/>
          <p:nvPr/>
        </p:nvSpPr>
        <p:spPr>
          <a:xfrm>
            <a:off x="2556456" y="316510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253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727CFD0-3F57-4777-ADEE-722DDF8F9C56}"/>
              </a:ext>
            </a:extLst>
          </p:cNvPr>
          <p:cNvCxnSpPr/>
          <p:nvPr/>
        </p:nvCxnSpPr>
        <p:spPr>
          <a:xfrm>
            <a:off x="3187685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198849C-5EAC-4E22-BEC7-2C648B2E5B79}"/>
              </a:ext>
            </a:extLst>
          </p:cNvPr>
          <p:cNvSpPr txBox="1"/>
          <p:nvPr/>
        </p:nvSpPr>
        <p:spPr>
          <a:xfrm>
            <a:off x="5830415" y="4081483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8C059B-122F-48AD-A6FA-CAB6E429CFBD}"/>
              </a:ext>
            </a:extLst>
          </p:cNvPr>
          <p:cNvSpPr txBox="1"/>
          <p:nvPr/>
        </p:nvSpPr>
        <p:spPr>
          <a:xfrm>
            <a:off x="4621348" y="2559498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432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7E2D38-31DB-429E-A5F6-0133BC1882C9}"/>
              </a:ext>
            </a:extLst>
          </p:cNvPr>
          <p:cNvSpPr txBox="1"/>
          <p:nvPr/>
        </p:nvSpPr>
        <p:spPr>
          <a:xfrm>
            <a:off x="4470962" y="3186364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261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2B832-999C-44DD-A10D-FD8695D14D54}"/>
              </a:ext>
            </a:extLst>
          </p:cNvPr>
          <p:cNvCxnSpPr/>
          <p:nvPr/>
        </p:nvCxnSpPr>
        <p:spPr>
          <a:xfrm>
            <a:off x="5023902" y="3775536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AF040BC-069C-449C-8342-CFBF114C04EE}"/>
              </a:ext>
            </a:extLst>
          </p:cNvPr>
          <p:cNvSpPr txBox="1"/>
          <p:nvPr/>
        </p:nvSpPr>
        <p:spPr>
          <a:xfrm>
            <a:off x="7858969" y="4060457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D86F71-C0A4-4899-9475-976BE153F693}"/>
              </a:ext>
            </a:extLst>
          </p:cNvPr>
          <p:cNvSpPr txBox="1"/>
          <p:nvPr/>
        </p:nvSpPr>
        <p:spPr>
          <a:xfrm>
            <a:off x="6431603" y="2559412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732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63F8B3-307D-4E0C-9092-24C97E09598E}"/>
              </a:ext>
            </a:extLst>
          </p:cNvPr>
          <p:cNvSpPr txBox="1"/>
          <p:nvPr/>
        </p:nvSpPr>
        <p:spPr>
          <a:xfrm>
            <a:off x="6649614" y="314381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</a:t>
            </a: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5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38F946-83F7-4AF1-BCB8-90052392FA62}"/>
              </a:ext>
            </a:extLst>
          </p:cNvPr>
          <p:cNvCxnSpPr/>
          <p:nvPr/>
        </p:nvCxnSpPr>
        <p:spPr>
          <a:xfrm>
            <a:off x="6912294" y="3794931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C5321720-7E4A-4060-9E6B-6BFB82D9AC61}"/>
              </a:ext>
            </a:extLst>
          </p:cNvPr>
          <p:cNvSpPr txBox="1"/>
          <p:nvPr/>
        </p:nvSpPr>
        <p:spPr>
          <a:xfrm>
            <a:off x="9887523" y="4086729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9AB1EBD-2D74-404D-9EB6-47A0CF53D796}"/>
              </a:ext>
            </a:extLst>
          </p:cNvPr>
          <p:cNvSpPr txBox="1"/>
          <p:nvPr/>
        </p:nvSpPr>
        <p:spPr>
          <a:xfrm>
            <a:off x="8311185" y="258809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643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C2928C-0286-4EB1-A98A-698B4D5D9374}"/>
              </a:ext>
            </a:extLst>
          </p:cNvPr>
          <p:cNvSpPr txBox="1"/>
          <p:nvPr/>
        </p:nvSpPr>
        <p:spPr>
          <a:xfrm>
            <a:off x="8265303" y="315720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50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B409F34-87A8-465A-BC45-04C8FEEA1AB6}"/>
              </a:ext>
            </a:extLst>
          </p:cNvPr>
          <p:cNvCxnSpPr/>
          <p:nvPr/>
        </p:nvCxnSpPr>
        <p:spPr>
          <a:xfrm>
            <a:off x="8749845" y="3801988"/>
            <a:ext cx="629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8459AB07-38E8-49CF-8626-49A3B9CD6FA8}"/>
              </a:ext>
            </a:extLst>
          </p:cNvPr>
          <p:cNvSpPr txBox="1"/>
          <p:nvPr/>
        </p:nvSpPr>
        <p:spPr>
          <a:xfrm>
            <a:off x="4801525" y="2875075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B454A41-CF14-4EF7-8E3D-640E3B5225C5}"/>
              </a:ext>
            </a:extLst>
          </p:cNvPr>
          <p:cNvSpPr txBox="1"/>
          <p:nvPr/>
        </p:nvSpPr>
        <p:spPr>
          <a:xfrm>
            <a:off x="6605469" y="2868362"/>
            <a:ext cx="647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32536A1-A97A-4A6E-B943-956E38FE4D03}"/>
              </a:ext>
            </a:extLst>
          </p:cNvPr>
          <p:cNvSpPr txBox="1"/>
          <p:nvPr/>
        </p:nvSpPr>
        <p:spPr>
          <a:xfrm>
            <a:off x="8471294" y="2875075"/>
            <a:ext cx="528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+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E73089-3139-48BA-9C58-E26DB90AF5B9}"/>
              </a:ext>
            </a:extLst>
          </p:cNvPr>
          <p:cNvSpPr txBox="1"/>
          <p:nvPr/>
        </p:nvSpPr>
        <p:spPr>
          <a:xfrm>
            <a:off x="3099679" y="3766168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579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C0D14B-351C-4F47-AF59-4FDB12598A35}"/>
              </a:ext>
            </a:extLst>
          </p:cNvPr>
          <p:cNvSpPr txBox="1"/>
          <p:nvPr/>
        </p:nvSpPr>
        <p:spPr>
          <a:xfrm>
            <a:off x="4905738" y="3791053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693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691ABB-BCFE-4F4D-A4EA-07CB857505E5}"/>
              </a:ext>
            </a:extLst>
          </p:cNvPr>
          <p:cNvSpPr txBox="1"/>
          <p:nvPr/>
        </p:nvSpPr>
        <p:spPr>
          <a:xfrm>
            <a:off x="6747097" y="3801125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787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88406F-0A68-46D4-A9A9-FD1B1694D8D6}"/>
              </a:ext>
            </a:extLst>
          </p:cNvPr>
          <p:cNvSpPr txBox="1"/>
          <p:nvPr/>
        </p:nvSpPr>
        <p:spPr>
          <a:xfrm>
            <a:off x="8626491" y="3779202"/>
            <a:ext cx="119170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693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9008" y="45617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875" y="740440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6216" y="1350951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81, 82)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/>
      <p:bldP spid="73" grpId="0"/>
      <p:bldP spid="76" grpId="0"/>
      <p:bldP spid="77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879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323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879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980 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745116" y="3510843"/>
              <a:ext cx="1332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980 </a:t>
              </a:r>
              <a:r>
                <a:rPr lang="en-U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658kg + 234kg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850kg + 130 kg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234l + 645l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smtClean="0">
                  <a:solidFill>
                    <a:schemeClr val="tx1"/>
                  </a:solidFill>
                </a:rPr>
                <a:t>130l + 850l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674386"/>
            <a:ext cx="4544803" cy="8584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545789" y="3700372"/>
            <a:ext cx="1376012" cy="81473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1696481" y="1184758"/>
            <a:ext cx="1795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4278501" y="1170788"/>
            <a:ext cx="2139177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2116440" y="3571920"/>
              <a:ext cx="8313840" cy="25452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7080" y="3562560"/>
                <a:ext cx="8332560" cy="25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634640" y="561672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8800" y="55533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4321800" y="5706000"/>
              <a:ext cx="911520" cy="9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5960" y="5642640"/>
                <a:ext cx="943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/>
              <p14:cNvContentPartPr/>
              <p14:nvPr/>
            </p14:nvContentPartPr>
            <p14:xfrm>
              <a:off x="4241520" y="5554440"/>
              <a:ext cx="1134360" cy="107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25680" y="5490720"/>
                <a:ext cx="1166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4313160" y="5733000"/>
              <a:ext cx="1062720" cy="626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97320" y="5669280"/>
                <a:ext cx="10947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9028080" y="5518440"/>
              <a:ext cx="1098720" cy="18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11880" y="5455080"/>
                <a:ext cx="1130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" name="Ink 50"/>
              <p14:cNvContentPartPr/>
              <p14:nvPr/>
            </p14:nvContentPartPr>
            <p14:xfrm>
              <a:off x="9010080" y="5616720"/>
              <a:ext cx="1134360" cy="72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94240" y="5553360"/>
                <a:ext cx="1166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Ink 51"/>
              <p14:cNvContentPartPr/>
              <p14:nvPr/>
            </p14:nvContentPartPr>
            <p14:xfrm>
              <a:off x="9126000" y="5822280"/>
              <a:ext cx="920160" cy="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10160" y="5758560"/>
                <a:ext cx="9518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9108360" y="5733000"/>
              <a:ext cx="839520" cy="36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92520" y="5669280"/>
                <a:ext cx="871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4" name="Ink 53"/>
              <p14:cNvContentPartPr/>
              <p14:nvPr/>
            </p14:nvContentPartPr>
            <p14:xfrm>
              <a:off x="6697440" y="6849000"/>
              <a:ext cx="360" cy="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81240" y="67856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/>
              <p14:cNvContentPartPr/>
              <p14:nvPr/>
            </p14:nvContentPartPr>
            <p14:xfrm>
              <a:off x="2125440" y="3813120"/>
              <a:ext cx="1259280" cy="1607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16080" y="3803760"/>
                <a:ext cx="1278000" cy="16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tồn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107kg</a:t>
              </a:r>
              <a:r>
                <a:rPr lang="en-US" sz="2800" smtClean="0"/>
                <a:t>, </a:t>
              </a:r>
            </a:p>
            <a:p>
              <a:r>
                <a:rPr lang="en-US" sz="2800" smtClean="0"/>
                <a:t>hổ </a:t>
              </a:r>
              <a:r>
                <a:rPr lang="en-US" sz="2800" dirty="0" smtClean="0"/>
                <a:t>con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tử</a:t>
              </a:r>
              <a:r>
                <a:rPr lang="en-US" sz="2800" dirty="0" smtClean="0"/>
                <a:t> con 32kg.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hổ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err="1" smtClean="0"/>
                <a:t>nặng</a:t>
              </a:r>
              <a:r>
                <a:rPr lang="en-US" sz="2800" smtClean="0"/>
                <a:t> </a:t>
              </a:r>
            </a:p>
            <a:p>
              <a:r>
                <a:rPr lang="en-US" sz="2800" smtClean="0"/>
                <a:t>bao </a:t>
              </a:r>
              <a:r>
                <a:rPr lang="en-US" sz="2800" err="1" smtClean="0"/>
                <a:t>nhiêu</a:t>
              </a:r>
              <a:r>
                <a:rPr lang="en-US" sz="2800" smtClean="0"/>
                <a:t> ki-lô-gam ?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5310051" y="1668401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6719" y="307559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43242" y="3443630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Hổ</a:t>
            </a:r>
            <a:r>
              <a:rPr lang="en-US" sz="2800" dirty="0" smtClean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5691116" y="1090392"/>
            <a:ext cx="15012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8980227" y="1090392"/>
            <a:ext cx="818867" cy="13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1462330" y="1561874"/>
            <a:ext cx="5279664" cy="12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 flipV="1">
            <a:off x="7544580" y="1558736"/>
            <a:ext cx="2690170" cy="15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55F07E-B2D6-44A1-9B6C-7E3212E25336}"/>
              </a:ext>
            </a:extLst>
          </p:cNvPr>
          <p:cNvCxnSpPr>
            <a:cxnSpLocks/>
          </p:cNvCxnSpPr>
          <p:nvPr/>
        </p:nvCxnSpPr>
        <p:spPr>
          <a:xfrm flipH="1">
            <a:off x="3162186" y="1980309"/>
            <a:ext cx="15012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9008" y="359516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81, 82)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6239" y="30114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600771" y="362999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054" y="4203359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Hổ </a:t>
            </a:r>
            <a:r>
              <a:rPr lang="en-US" sz="3200" b="1" dirty="0" smtClean="0">
                <a:latin typeface="HP001 4 hàng" panose="020B0603050302020204" pitchFamily="34" charset="0"/>
              </a:rPr>
              <a:t>con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nặng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ki</a:t>
            </a:r>
            <a:r>
              <a:rPr lang="en-US" sz="3200" b="1" dirty="0" smtClean="0">
                <a:latin typeface="HP001 4 hàng" panose="020B0603050302020204" pitchFamily="34" charset="0"/>
              </a:rPr>
              <a:t>-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lô</a:t>
            </a:r>
            <a:r>
              <a:rPr lang="en-US" sz="3200" b="1" dirty="0" smtClean="0">
                <a:latin typeface="HP001 4 hàng" panose="020B0603050302020204" pitchFamily="34" charset="0"/>
              </a:rPr>
              <a:t>-gam </a:t>
            </a:r>
            <a:r>
              <a:rPr lang="en-US" sz="3200" b="1" err="1" smtClean="0">
                <a:latin typeface="HP001 4 hàng" panose="020B0603050302020204" pitchFamily="34" charset="0"/>
              </a:rPr>
              <a:t>là</a:t>
            </a:r>
            <a:r>
              <a:rPr lang="en-US" sz="3200" b="1" smtClean="0">
                <a:latin typeface="HP001 4 hàng" panose="020B0603050302020204" pitchFamily="34" charset="0"/>
              </a:rPr>
              <a:t>: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4382" y="543325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139 kg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865" y="4814308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107 </a:t>
            </a:r>
            <a:r>
              <a:rPr lang="en-US" sz="3200" b="1" dirty="0" smtClean="0">
                <a:latin typeface="HP001 4 hàng" panose="020B0603050302020204" pitchFamily="34" charset="0"/>
              </a:rPr>
              <a:t>+ 32 = 139 (</a:t>
            </a:r>
            <a:r>
              <a:rPr lang="en-US" sz="3200" b="1" smtClean="0">
                <a:latin typeface="HP001 4 hàng" panose="020B0603050302020204" pitchFamily="34" charset="0"/>
              </a:rPr>
              <a:t>kg)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6239" y="2399371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vườn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hậu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424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120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hoa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trắng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107kg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?kg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: 424 </a:t>
            </a:r>
            <a:r>
              <a:rPr lang="en-US" sz="2800" dirty="0" err="1" smtClean="0"/>
              <a:t>cây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: 120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/>
              <a:t>Hoa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r>
              <a:rPr lang="en-US" sz="2800" dirty="0" smtClean="0"/>
              <a:t>: ….? </a:t>
            </a:r>
            <a:r>
              <a:rPr lang="en-US" sz="2800" dirty="0" err="1" smtClean="0"/>
              <a:t>cây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6405" y="1720336"/>
            <a:ext cx="31381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56385" y="1720336"/>
            <a:ext cx="2585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9008" y="359516"/>
            <a:ext cx="8254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sáu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4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216" y="1664850"/>
            <a:ext cx="6788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tập (tr 81, 82)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6239" y="3011469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600771" y="4230501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4054" y="4803861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Có số cây hoa hồng trắng là :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4382" y="6033752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544 cây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865" y="5414810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424 + 120 = 544 (cây)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6239" y="2399371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6239" y="3615537"/>
            <a:ext cx="303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2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559</Words>
  <Application>Microsoft Office PowerPoint</Application>
  <PresentationFormat>Widescreen</PresentationFormat>
  <Paragraphs>141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等线</vt:lpstr>
      <vt:lpstr>HP001 4 hàng</vt:lpstr>
      <vt:lpstr>HP001 4H</vt:lpstr>
      <vt:lpstr>iCiel Crocante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148</cp:revision>
  <dcterms:created xsi:type="dcterms:W3CDTF">2021-06-02T01:34:28Z</dcterms:created>
  <dcterms:modified xsi:type="dcterms:W3CDTF">2024-03-29T09:49:21Z</dcterms:modified>
</cp:coreProperties>
</file>