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0" r:id="rId2"/>
    <p:sldMasterId id="2147483699" r:id="rId3"/>
  </p:sldMasterIdLst>
  <p:notesMasterIdLst>
    <p:notesMasterId r:id="rId17"/>
  </p:notesMasterIdLst>
  <p:sldIdLst>
    <p:sldId id="257" r:id="rId4"/>
    <p:sldId id="261" r:id="rId5"/>
    <p:sldId id="262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5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" panose="020B0604020202020204" charset="-122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#9Slide05 Aphrodite Pro" panose="020B0604020202020204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#9Slide07 HoneyCream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78F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46B2-0F6D-4259-AA86-CF6925E86D82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EE96-CF42-4F0F-A529-623C64A7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94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6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5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DF1-3275-0A4A-3AB2-10AECE95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7E0F0-CCD5-72CC-32DF-28FA38678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3B20-772F-A552-78A9-47569CB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9F60-FA39-2929-3454-93AC6A9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F8B-34D0-8CE3-2B21-FCA925D0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EB13-2031-6A50-38FF-93C6878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87EC-3218-0389-D65F-380E9F14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359F-2A0F-2612-0839-CD6ED9E9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EC1E-09F9-86E7-DE17-3E32084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4092-D289-6658-C37D-EFAF3D17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456-2ACA-F66E-F1D6-81A2572A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3CE7-8A0F-49D9-9BB5-365CD0A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D23C-D5BA-3487-59CF-58D31CF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86E82-99AA-ABB7-1622-D64DE559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1439-48E0-55A3-84EA-0034F25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06CA-0569-74DF-3C5E-4C93CDD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955C-266C-0B55-2563-4AD38424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FC2B-F70C-FC06-EB2D-B9673D9C2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EB56B-88AA-1380-E64D-970CD846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E054F-9B37-C697-F53A-4497BF99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83215-CEA0-6F51-84B7-B828BDEF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F356-56D9-6C41-1EB7-138AA5D3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34F9-F6E3-628B-442F-69B942E3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3E6C7-A2CB-1E74-ECCB-821248A6E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E8E28-6676-A9EA-1D9D-35ECD94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E9941-E46D-EC9E-6DCD-F3A22DD03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06652-CE65-906C-8B96-D131BAE8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AA07A-6A05-9E1C-E959-22D45D2C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9E1A9-C73F-2746-DD5D-0D93F83B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749-7145-AD32-89C8-5B49B72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04E7-BD65-1A65-4EFF-50D7F1E1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037B8-7F69-F654-A3F5-BCA52E5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54D49-0EAC-05B1-32EC-58DA166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69C07-EB58-B887-48E0-FB57E0F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F8D0A-D8EF-B6B5-65EC-75CBBE5F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7CEB-1F5F-0DB7-5566-E43F29C6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79A9-DD31-3830-E4D8-4A4D1334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0096-AB93-E715-70FC-6CEB173E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F5595-5D5D-EF8D-B17C-D1898E0F1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0B10-C43E-E930-1505-958FFCE3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3E2BA-D22D-2540-6EF6-1A445349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714B-3A9F-ADC5-D658-63CFE05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50E6-61FD-9D14-1E69-9990A75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5749-0B40-F1AC-411A-22D89627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196C-F8AC-29C0-EE58-453C74275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1874-ABE3-9B20-5CB8-ED16EAEC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5799C-F7F1-154E-3DE1-622091F3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177B-3785-3695-92A7-3B7E618D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F3D5-BA23-A985-B4CF-25F76C03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2084-71C8-2A93-23C0-F368BF16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CD05-07D5-B420-5467-C78EA0D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1511-9BE2-E13F-F6D1-50BB71E0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AA75-0A40-2C20-9C4C-DDB8BD0A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A78D5-40D1-AB38-2B30-B9600F7A2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E26E-707D-016A-042B-A27BCBE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4AF6-A4FC-28F0-88B2-781B6EBA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65CDB-6947-4D65-9381-1DB87D201E8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12/02/25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0C92-1161-BC89-DD60-CAF807A9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FAFA-06E4-A76F-BF59-904290FE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2767C-D451-4541-AA13-AD34738EF35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0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3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0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9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7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3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0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1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思源黑体 CN Bold" panose="020B0800000000000000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909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62130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782EA7-BCF5-1116-1D12-E83052CED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06A86-CED4-0D8B-D443-08245A9DD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9F61508-1D8A-12E6-F07F-64B68975CCB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660899-1B05-16F7-BA73-051244F7D427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F5C9D-8253-4C1C-D72E-65667E9CF45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5C741-FD93-5995-0ED1-36E90D4A4FB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AD5CE-08E5-31E1-8F53-E904E54A0EC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1B126-4670-0664-0C13-EE7774890BC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DC89E7D-557F-FE9D-4F7B-E8EB9DDA291B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22423-6658-44D5-B2C0-9A1E3C41D6B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67BB3-FEA4-2466-C8CD-8348B5D0AC3E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4CBBF-35D1-8A9D-2BC4-1B04A544D51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08869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50161-2B55-0BB6-9CCC-4EE2BC860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227651"/>
            <a:ext cx="10058400" cy="284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A0FD1B-D5CA-9911-B477-0533F094677A}"/>
              </a:ext>
            </a:extLst>
          </p:cNvPr>
          <p:cNvSpPr txBox="1"/>
          <p:nvPr/>
        </p:nvSpPr>
        <p:spPr>
          <a:xfrm>
            <a:off x="4324349" y="297765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Đạo</a:t>
            </a:r>
            <a:r>
              <a:rPr lang="en-US" sz="6000" u="sng" dirty="0">
                <a:solidFill>
                  <a:srgbClr val="43978F"/>
                </a:solidFill>
                <a:latin typeface="UTM Showcard" panose="02040603050506020204" pitchFamily="18" charset="0"/>
              </a:rPr>
              <a:t> </a:t>
            </a:r>
            <a:r>
              <a:rPr lang="en-US" sz="6000" u="sng" dirty="0" err="1">
                <a:solidFill>
                  <a:srgbClr val="43978F"/>
                </a:solidFill>
                <a:latin typeface="UTM Showcard" panose="02040603050506020204" pitchFamily="18" charset="0"/>
              </a:rPr>
              <a:t>đức</a:t>
            </a:r>
            <a:endParaRPr lang="en-US" sz="6000" u="sng" dirty="0">
              <a:solidFill>
                <a:srgbClr val="43978F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CHƠI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đồ c	hơi nhẹ nhàng khi chơi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xếp đồ chơi ngay ngắn và phân chia theo từng loại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 chơi sạch đẹp, thường xuyên làm sạch đồ chơi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576751" y="5601353"/>
            <a:ext cx="7913031" cy="492428"/>
            <a:chOff x="-2527669" y="2599783"/>
            <a:chExt cx="7197989" cy="352986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527669" y="2599783"/>
              <a:ext cx="7197989" cy="3529860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097"/>
              <a:ext cx="6638815" cy="16776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 em, việc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bảo quản đồ dùng có lợi ích gì?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152815" y="4715920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9968"/>
            <a:ext cx="6069251" cy="934765"/>
            <a:chOff x="669757" y="1375190"/>
            <a:chExt cx="6510976" cy="206321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161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TÌNH 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3581612" y="5487794"/>
            <a:ext cx="7298309" cy="688322"/>
            <a:chOff x="-2469347" y="2599783"/>
            <a:chExt cx="6638815" cy="493408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1404400" y="2599783"/>
              <a:ext cx="4564203" cy="49340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69347" y="2822100"/>
              <a:ext cx="6638815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Ngòi sẽ bị hỏng khi bút rơi.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CA7BEE-754F-774D-ADED-2A70F750BF1F}"/>
              </a:ext>
            </a:extLst>
          </p:cNvPr>
          <p:cNvGrpSpPr/>
          <p:nvPr/>
        </p:nvGrpSpPr>
        <p:grpSpPr>
          <a:xfrm>
            <a:off x="2824525" y="4597230"/>
            <a:ext cx="7991689" cy="602380"/>
            <a:chOff x="-2334051" y="-1072254"/>
            <a:chExt cx="7252290" cy="304862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565CED-0D73-CE41-8BBD-0302C8FB02A4}"/>
                </a:ext>
              </a:extLst>
            </p:cNvPr>
            <p:cNvSpPr/>
            <p:nvPr/>
          </p:nvSpPr>
          <p:spPr>
            <a:xfrm>
              <a:off x="-2334051" y="-1072254"/>
              <a:ext cx="7252290" cy="3048623"/>
            </a:xfrm>
            <a:prstGeom prst="roundRect">
              <a:avLst/>
            </a:prstGeom>
            <a:grp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92D78-75AF-8044-BE48-FE53280DFF23}"/>
                </a:ext>
              </a:extLst>
            </p:cNvPr>
            <p:cNvSpPr txBox="1"/>
            <p:nvPr/>
          </p:nvSpPr>
          <p:spPr>
            <a:xfrm>
              <a:off x="-1893095" y="-987805"/>
              <a:ext cx="6196155" cy="16387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Điều</a:t>
              </a:r>
              <a:r>
                <a:rPr kumimoji="0" lang="vi-VN" sz="2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gì xảy ra khi Mai không biết bảo quản bút?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B461CF-2E94-5D47-A580-87FDB8ACF1E3}"/>
              </a:ext>
            </a:extLst>
          </p:cNvPr>
          <p:cNvGrpSpPr/>
          <p:nvPr/>
        </p:nvGrpSpPr>
        <p:grpSpPr>
          <a:xfrm>
            <a:off x="1832098" y="2169521"/>
            <a:ext cx="5398669" cy="2026642"/>
            <a:chOff x="-2627419" y="1025768"/>
            <a:chExt cx="6384929" cy="1062479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F9AEFADE-9840-064F-A6A6-B47D833B311E}"/>
                </a:ext>
              </a:extLst>
            </p:cNvPr>
            <p:cNvSpPr/>
            <p:nvPr/>
          </p:nvSpPr>
          <p:spPr>
            <a:xfrm>
              <a:off x="-2627419" y="1025768"/>
              <a:ext cx="6239173" cy="1038992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23FDB8-4FA0-E743-8FF5-F46042B53726}"/>
                </a:ext>
              </a:extLst>
            </p:cNvPr>
            <p:cNvSpPr txBox="1"/>
            <p:nvPr/>
          </p:nvSpPr>
          <p:spPr>
            <a:xfrm>
              <a:off x="-2481663" y="1162886"/>
              <a:ext cx="6239173" cy="925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 lần viết bài xong, Linh đều đóng nắp bút cẩn thận và để vào hộp. Mai thường không làm thế nên mỗi khi bút rơi, ngòi hay bị hỏng.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35972" t="27778" r="14167" b="31234"/>
          <a:stretch/>
        </p:blipFill>
        <p:spPr>
          <a:xfrm>
            <a:off x="7388672" y="1119401"/>
            <a:ext cx="3903781" cy="28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3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1" name="图片 11">
            <a:extLst>
              <a:ext uri="{FF2B5EF4-FFF2-40B4-BE49-F238E27FC236}">
                <a16:creationId xmlns:a16="http://schemas.microsoft.com/office/drawing/2014/main" id="{C96B23C3-38DA-F23A-7464-AEC5FD5A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86" b="95562" l="9547" r="25026">
                        <a14:foregroundMark x1="24275" y1="86972" x2="23559" y2="89764"/>
                        <a14:foregroundMark x1="24787" y1="84681" x2="23457" y2="90981"/>
                        <a14:foregroundMark x1="23525" y1="86614" x2="21889" y2="93414"/>
                        <a14:foregroundMark x1="22400" y1="84180" x2="12376" y2="59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56055" r="73021"/>
          <a:stretch/>
        </p:blipFill>
        <p:spPr>
          <a:xfrm flipH="1">
            <a:off x="10508043" y="4954708"/>
            <a:ext cx="2029660" cy="2196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664A98-0FF6-745C-8934-DF4A4C197F02}"/>
              </a:ext>
            </a:extLst>
          </p:cNvPr>
          <p:cNvGrpSpPr/>
          <p:nvPr/>
        </p:nvGrpSpPr>
        <p:grpSpPr>
          <a:xfrm>
            <a:off x="844015" y="822758"/>
            <a:ext cx="7029450" cy="3885952"/>
            <a:chOff x="669757" y="1375190"/>
            <a:chExt cx="6510976" cy="441215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1D1C5E5-DA55-1256-9F4B-CF445B311B94}"/>
                </a:ext>
              </a:extLst>
            </p:cNvPr>
            <p:cNvSpPr/>
            <p:nvPr/>
          </p:nvSpPr>
          <p:spPr>
            <a:xfrm>
              <a:off x="669757" y="1375190"/>
              <a:ext cx="6510976" cy="2063211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8673D-E777-62B8-17A9-D02A6F790C8C}"/>
                </a:ext>
              </a:extLst>
            </p:cNvPr>
            <p:cNvSpPr txBox="1"/>
            <p:nvPr/>
          </p:nvSpPr>
          <p:spPr>
            <a:xfrm>
              <a:off x="825299" y="1507602"/>
              <a:ext cx="6199892" cy="4279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C000"/>
                  </a:solidFill>
                  <a:latin typeface="Cambria" panose="02040503050406030204" pitchFamily="18" charset="0"/>
                </a:rPr>
                <a:t>Theo em, việc bảo quản đồ dùng cá nhân có lợi ích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E5962-307A-A47A-3FFF-462BE66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3056807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 đồ cá nhân luôn sạch sẽ, bền đẹp, sử dụng được lâu.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81252" y="3056921"/>
            <a:ext cx="2643273" cy="336920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824523" y="4276977"/>
            <a:ext cx="8504410" cy="622837"/>
            <a:chOff x="-2405433" y="2195550"/>
            <a:chExt cx="6043871" cy="72870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4252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 kiệm tiền của, công sức của ba mẹ.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C84543-2711-6746-95B4-7187E965C7D7}"/>
              </a:ext>
            </a:extLst>
          </p:cNvPr>
          <p:cNvGrpSpPr/>
          <p:nvPr/>
        </p:nvGrpSpPr>
        <p:grpSpPr>
          <a:xfrm>
            <a:off x="2767106" y="5089809"/>
            <a:ext cx="8504410" cy="1146211"/>
            <a:chOff x="-2405433" y="2195550"/>
            <a:chExt cx="6043871" cy="821635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F4DE12-D081-DF47-803A-163F8A9E18A7}"/>
                </a:ext>
              </a:extLst>
            </p:cNvPr>
            <p:cNvSpPr/>
            <p:nvPr/>
          </p:nvSpPr>
          <p:spPr>
            <a:xfrm>
              <a:off x="-2405433" y="2599783"/>
              <a:ext cx="6043871" cy="68828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0489E-70AE-8345-BFBA-53A978CA4A44}"/>
                </a:ext>
              </a:extLst>
            </p:cNvPr>
            <p:cNvSpPr txBox="1"/>
            <p:nvPr/>
          </p:nvSpPr>
          <p:spPr>
            <a:xfrm>
              <a:off x="-2405433" y="2195550"/>
              <a:ext cx="5962262" cy="8216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Rèn tính ngăn nắp, gọn gàng và có ý thức trách nhiệm trong việc bảo quản và sử dụng đồ cá nhân.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4DF26-32A9-839B-5F63-1DCB446AA219}"/>
              </a:ext>
            </a:extLst>
          </p:cNvPr>
          <p:cNvGrpSpPr/>
          <p:nvPr/>
        </p:nvGrpSpPr>
        <p:grpSpPr>
          <a:xfrm>
            <a:off x="777470" y="1550161"/>
            <a:ext cx="6066674" cy="1015870"/>
            <a:chOff x="580034" y="1414349"/>
            <a:chExt cx="2997739" cy="101587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D49F3249-5FA5-D39B-0601-406BF2BAAAB8}"/>
                </a:ext>
              </a:extLst>
            </p:cNvPr>
            <p:cNvSpPr/>
            <p:nvPr/>
          </p:nvSpPr>
          <p:spPr>
            <a:xfrm>
              <a:off x="580034" y="1414349"/>
              <a:ext cx="2997739" cy="1015870"/>
            </a:xfrm>
            <a:prstGeom prst="wedgeRoundRectCallout">
              <a:avLst>
                <a:gd name="adj1" fmla="val -31043"/>
                <a:gd name="adj2" fmla="val 69878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E5CFF-D369-D8D5-01C3-A99EDE650898}"/>
                </a:ext>
              </a:extLst>
            </p:cNvPr>
            <p:cNvSpPr txBox="1"/>
            <p:nvPr/>
          </p:nvSpPr>
          <p:spPr>
            <a:xfrm>
              <a:off x="637184" y="1450627"/>
              <a:ext cx="287591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Các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bạn đã làm gì để bảo quản đồ dùng cá nhân?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FE2F5D-D2FC-772D-4644-1BCAC509395E}"/>
              </a:ext>
            </a:extLst>
          </p:cNvPr>
          <p:cNvSpPr txBox="1"/>
          <p:nvPr/>
        </p:nvSpPr>
        <p:spPr>
          <a:xfrm>
            <a:off x="620395" y="764012"/>
            <a:ext cx="6921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lang="vi-VN" sz="3200" b="1" i="1" dirty="0">
                <a:solidFill>
                  <a:srgbClr val="224E4A"/>
                </a:solidFill>
                <a:latin typeface="Cambria" panose="02040503050406030204" pitchFamily="18" charset="0"/>
              </a:rPr>
              <a:t>tranh và trả lời câu hỏi: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76AAC-4708-08BD-D5E0-67645C13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362941" y="3874177"/>
            <a:ext cx="2126707" cy="27107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2483251" y="2793939"/>
            <a:ext cx="4063153" cy="2249141"/>
            <a:chOff x="124669" y="2867990"/>
            <a:chExt cx="3569491" cy="29773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124669" y="2867990"/>
              <a:ext cx="3569491" cy="2977356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315272" y="3106528"/>
              <a:ext cx="3378888" cy="2597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</a:t>
              </a:r>
              <a:r>
                <a:rPr kumimoji="0" lang="vi-VN" sz="28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kể thêm những việc làm để bảo quản đồ dùng cá nhân.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CE87285-91E7-A74F-A248-11BF3098ADA7}"/>
              </a:ext>
            </a:extLst>
          </p:cNvPr>
          <p:cNvGrpSpPr/>
          <p:nvPr/>
        </p:nvGrpSpPr>
        <p:grpSpPr>
          <a:xfrm>
            <a:off x="2309434" y="5271537"/>
            <a:ext cx="4120450" cy="685582"/>
            <a:chOff x="-715072" y="1375190"/>
            <a:chExt cx="8430280" cy="2447690"/>
          </a:xfrm>
        </p:grpSpPr>
        <p:sp>
          <p:nvSpPr>
            <p:cNvPr id="23" name="Speech Bubble: Rectangle with Corners Rounded 4">
              <a:extLst>
                <a:ext uri="{FF2B5EF4-FFF2-40B4-BE49-F238E27FC236}">
                  <a16:creationId xmlns:a16="http://schemas.microsoft.com/office/drawing/2014/main" id="{549F9F64-FD36-944F-8C04-4A4611D5131C}"/>
                </a:ext>
              </a:extLst>
            </p:cNvPr>
            <p:cNvSpPr/>
            <p:nvPr/>
          </p:nvSpPr>
          <p:spPr>
            <a:xfrm>
              <a:off x="-551794" y="1375190"/>
              <a:ext cx="8103726" cy="2447690"/>
            </a:xfrm>
            <a:prstGeom prst="wedgeRoundRectCallout">
              <a:avLst>
                <a:gd name="adj1" fmla="val -42779"/>
                <a:gd name="adj2" fmla="val 85601"/>
                <a:gd name="adj3" fmla="val 16667"/>
              </a:avLst>
            </a:prstGeom>
            <a:solidFill>
              <a:schemeClr val="tx2"/>
            </a:solidFill>
            <a:ln w="28575">
              <a:solidFill>
                <a:srgbClr val="3473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72A459-3CC3-DB4F-B31B-A8F2F73A7CBB}"/>
                </a:ext>
              </a:extLst>
            </p:cNvPr>
            <p:cNvSpPr txBox="1"/>
            <p:nvPr/>
          </p:nvSpPr>
          <p:spPr>
            <a:xfrm>
              <a:off x="-715072" y="1560496"/>
              <a:ext cx="8430280" cy="186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THẢO LUẬN NHÓM ĐÔI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472" t="24568" r="56111" b="27037"/>
          <a:stretch/>
        </p:blipFill>
        <p:spPr>
          <a:xfrm>
            <a:off x="8162311" y="135510"/>
            <a:ext cx="3161370" cy="2129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31115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F1180BC0-E8CE-CC41-A380-A40F46A52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" y="1126543"/>
            <a:ext cx="6185689" cy="4604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B08980-2D42-D644-BC87-C0CF60B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722" y="3611660"/>
            <a:ext cx="4213697" cy="56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472" t="24568" r="56111" b="27037"/>
          <a:stretch/>
        </p:blipFill>
        <p:spPr>
          <a:xfrm>
            <a:off x="8195246" y="184338"/>
            <a:ext cx="3161370" cy="2129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44028" t="27037" r="15834" b="27531"/>
          <a:stretch/>
        </p:blipFill>
        <p:spPr>
          <a:xfrm>
            <a:off x="6837695" y="2348610"/>
            <a:ext cx="3476830" cy="221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18334" t="31728" r="34861" b="24074"/>
          <a:stretch/>
        </p:blipFill>
        <p:spPr>
          <a:xfrm>
            <a:off x="7900888" y="4646024"/>
            <a:ext cx="3881768" cy="20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2308324"/>
            <a:chOff x="124669" y="2851997"/>
            <a:chExt cx="3944652" cy="30557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447032" cy="305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Nam đã ghi tên mình lên cặp để tránh nhầm lẫn đồ với các bạn khác.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3472" t="24568" r="56111" b="27037"/>
          <a:stretch/>
        </p:blipFill>
        <p:spPr>
          <a:xfrm>
            <a:off x="2827279" y="254110"/>
            <a:ext cx="6602846" cy="444727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chơi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xong, bạn nhỏ trong tranh đã xếp gọn gàng các món đồ chơi của mình vào tủ.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4028" t="27037" r="15834" b="27531"/>
          <a:stretch/>
        </p:blipFill>
        <p:spPr>
          <a:xfrm>
            <a:off x="3215453" y="214090"/>
            <a:ext cx="6928960" cy="4411518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52D2C-6E42-4C31-7C32-BBCAD8E4746F}"/>
              </a:ext>
            </a:extLst>
          </p:cNvPr>
          <p:cNvGrpSpPr/>
          <p:nvPr/>
        </p:nvGrpSpPr>
        <p:grpSpPr>
          <a:xfrm>
            <a:off x="1611040" y="4952633"/>
            <a:ext cx="9697527" cy="1248029"/>
            <a:chOff x="124669" y="2851997"/>
            <a:chExt cx="3944652" cy="16521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653310-9D7D-9716-5731-58C63E841A38}"/>
                </a:ext>
              </a:extLst>
            </p:cNvPr>
            <p:cNvSpPr/>
            <p:nvPr/>
          </p:nvSpPr>
          <p:spPr>
            <a:xfrm>
              <a:off x="124669" y="2867992"/>
              <a:ext cx="3944652" cy="1636114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4ACF4-E74E-CEB2-FC93-3C1404C31BF4}"/>
                </a:ext>
              </a:extLst>
            </p:cNvPr>
            <p:cNvSpPr txBox="1"/>
            <p:nvPr/>
          </p:nvSpPr>
          <p:spPr>
            <a:xfrm>
              <a:off x="313867" y="2851997"/>
              <a:ext cx="3755454" cy="1588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vi-VN" sz="3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nhỏ lau giày để bảo quản giày luôn sạch sẽ, sau đó xếp gọn gàng vào tủ giày.</a:t>
              </a: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334" t="31728" r="34861" b="24074"/>
          <a:stretch/>
        </p:blipFill>
        <p:spPr>
          <a:xfrm>
            <a:off x="3202978" y="612783"/>
            <a:ext cx="7421535" cy="3942002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106897-9D7F-A69D-1D21-15E8D6D025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2" b="94898" l="52632" r="97793">
                        <a14:foregroundMark x1="68081" y1="7823" x2="68081" y2="7823"/>
                        <a14:foregroundMark x1="67572" y1="7823" x2="53141" y2="60884"/>
                        <a14:foregroundMark x1="53461" y1="66667" x2="53517" y2="67674"/>
                        <a14:foregroundMark x1="53141" y1="60884" x2="53461" y2="66667"/>
                        <a14:foregroundMark x1="68081" y1="8503" x2="60781" y2="19048"/>
                        <a14:foregroundMark x1="70798" y1="6122" x2="87606" y2="14626"/>
                        <a14:foregroundMark x1="81154" y1="8503" x2="92699" y2="35714"/>
                        <a14:foregroundMark x1="93209" y1="23469" x2="96095" y2="55442"/>
                        <a14:foregroundMark x1="96265" y1="41837" x2="83120" y2="88546"/>
                        <a14:foregroundMark x1="81599" y1="92474" x2="65874" y2="90816"/>
                        <a14:foregroundMark x1="87946" y1="27551" x2="62649" y2="71088"/>
                        <a14:foregroundMark x1="57385" y1="47959" x2="66893" y2="80612"/>
                        <a14:foregroundMark x1="59593" y1="45238" x2="69779" y2="78571"/>
                        <a14:foregroundMark x1="60781" y1="47959" x2="68930" y2="64966"/>
                        <a14:foregroundMark x1="70798" y1="40816" x2="78098" y2="55442"/>
                        <a14:foregroundMark x1="67233" y1="47279" x2="79796" y2="37755"/>
                        <a14:foregroundMark x1="70628" y1="53741" x2="81664" y2="30272"/>
                        <a14:foregroundMark x1="85739" y1="22109" x2="60272" y2="44218"/>
                        <a14:foregroundMark x1="78098" y1="29252" x2="62649" y2="38435"/>
                        <a14:foregroundMark x1="67572" y1="9524" x2="61800" y2="13605"/>
                        <a14:foregroundMark x1="66214" y1="9524" x2="57895" y2="19728"/>
                        <a14:foregroundMark x1="62479" y1="13605" x2="55518" y2="29932"/>
                        <a14:foregroundMark x1="58744" y1="21088" x2="54160" y2="33673"/>
                        <a14:foregroundMark x1="56197" y1="26871" x2="52801" y2="45238"/>
                        <a14:foregroundMark x1="53480" y1="35034" x2="53990" y2="56803"/>
                        <a14:foregroundMark x1="52971" y1="46939" x2="53141" y2="63265"/>
                        <a14:foregroundMark x1="56113" y1="71769" x2="56367" y2="73469"/>
                        <a14:foregroundMark x1="55947" y1="70663" x2="56113" y2="71769"/>
                        <a14:foregroundMark x1="55348" y1="66667" x2="55397" y2="66996"/>
                        <a14:foregroundMark x1="52801" y1="49660" x2="55348" y2="66667"/>
                        <a14:foregroundMark x1="55461" y1="71769" x2="56197" y2="74830"/>
                        <a14:foregroundMark x1="55255" y1="70912" x2="55461" y2="71769"/>
                        <a14:foregroundMark x1="54235" y1="66667" x2="54401" y2="67355"/>
                        <a14:foregroundMark x1="53990" y1="65646" x2="54235" y2="66667"/>
                        <a14:foregroundMark x1="64859" y1="92517" x2="65025" y2="92857"/>
                        <a14:foregroundMark x1="64526" y1="91837" x2="64859" y2="92517"/>
                        <a14:foregroundMark x1="64429" y1="91639" x2="64526" y2="91837"/>
                        <a14:foregroundMark x1="56537" y1="75510" x2="63818" y2="90391"/>
                        <a14:foregroundMark x1="65417" y1="89283" x2="81028" y2="94735"/>
                        <a14:foregroundMark x1="62988" y1="88435" x2="64428" y2="88938"/>
                        <a14:foregroundMark x1="89729" y1="85374" x2="90153" y2="85034"/>
                        <a14:foregroundMark x1="82951" y1="90805" x2="89729" y2="85374"/>
                        <a14:foregroundMark x1="78268" y1="94558" x2="81785" y2="91740"/>
                        <a14:foregroundMark x1="89397" y1="85374" x2="95416" y2="63265"/>
                        <a14:foregroundMark x1="89304" y1="85714" x2="89397" y2="85374"/>
                        <a14:foregroundMark x1="96095" y1="68027" x2="97284" y2="46259"/>
                        <a14:foregroundMark x1="97793" y1="46939" x2="94397" y2="24490"/>
                        <a14:foregroundMark x1="94228" y1="25510" x2="86418" y2="12245"/>
                        <a14:foregroundMark x1="86587" y1="11224" x2="74873" y2="4422"/>
                        <a14:foregroundMark x1="67233" y1="91837" x2="78438" y2="93537"/>
                        <a14:foregroundMark x1="65725" y1="91837" x2="64443" y2="91606"/>
                        <a14:foregroundMark x1="78947" y1="94218" x2="65725" y2="91837"/>
                        <a14:foregroundMark x1="95416" y1="68027" x2="89474" y2="81633"/>
                        <a14:backgroundMark x1="53650" y1="69048" x2="53650" y2="69048"/>
                        <a14:backgroundMark x1="53141" y1="66667" x2="53141" y2="66667"/>
                        <a14:backgroundMark x1="53141" y1="68027" x2="53141" y2="68027"/>
                        <a14:backgroundMark x1="53480" y1="69728" x2="53480" y2="69728"/>
                        <a14:backgroundMark x1="53650" y1="71769" x2="53650" y2="71769"/>
                        <a14:backgroundMark x1="53650" y1="68707" x2="53650" y2="68707"/>
                        <a14:backgroundMark x1="53480" y1="67687" x2="53820" y2="71429"/>
                        <a14:backgroundMark x1="64177" y1="91837" x2="64177" y2="91837"/>
                        <a14:backgroundMark x1="63497" y1="91156" x2="64346" y2="91837"/>
                        <a14:backgroundMark x1="65025" y1="92857" x2="65025" y2="92857"/>
                        <a14:backgroundMark x1="64686" y1="92517" x2="64686" y2="92517"/>
                        <a14:backgroundMark x1="81324" y1="95238" x2="81324" y2="95238"/>
                        <a14:backgroundMark x1="80815" y1="95578" x2="82003" y2="94558"/>
                        <a14:backgroundMark x1="90153" y1="85374" x2="90153" y2="85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868"/>
          <a:stretch/>
        </p:blipFill>
        <p:spPr>
          <a:xfrm>
            <a:off x="2827279" y="3990626"/>
            <a:ext cx="897636" cy="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38E29B65-FE7E-9360-4421-E12E0412B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360DDAA-60AA-7B40-0BE9-832454813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556" l="9131" r="89980">
                        <a14:foregroundMark x1="21253" y1="22667" x2="21253" y2="22667"/>
                        <a14:foregroundMark x1="20970" y1="16444" x2="34586" y2="28606"/>
                        <a14:foregroundMark x1="34909" y1="17778" x2="19636" y2="31111"/>
                        <a14:foregroundMark x1="14424" y1="18667" x2="18465" y2="31273"/>
                        <a14:foregroundMark x1="17253" y1="14384" x2="33414" y2="14182"/>
                        <a14:foregroundMark x1="33414" y1="14182" x2="36525" y2="14384"/>
                        <a14:foregroundMark x1="39636" y1="15111" x2="40566" y2="23838"/>
                        <a14:foregroundMark x1="40566" y1="23838" x2="36808" y2="34222"/>
                        <a14:foregroundMark x1="36525" y1="36444" x2="35030" y2="41172"/>
                        <a14:foregroundMark x1="21253" y1="35556" x2="33131" y2="35394"/>
                        <a14:foregroundMark x1="30465" y1="36889" x2="18141" y2="35717"/>
                        <a14:foregroundMark x1="13131" y1="45051" x2="20525" y2="40444"/>
                        <a14:foregroundMark x1="25859" y1="43394" x2="30747" y2="54667"/>
                        <a14:foregroundMark x1="18303" y1="50949" x2="26465" y2="57616"/>
                        <a14:foregroundMark x1="27354" y1="61778" x2="26020" y2="74222"/>
                        <a14:foregroundMark x1="18303" y1="69495" x2="22747" y2="59556"/>
                        <a14:foregroundMark x1="23475" y1="71717" x2="25414" y2="60000"/>
                        <a14:foregroundMark x1="23475" y1="76162" x2="19030" y2="67273"/>
                        <a14:foregroundMark x1="19030" y1="67273" x2="19030" y2="67394"/>
                        <a14:foregroundMark x1="19475" y1="91556" x2="22586" y2="88162"/>
                        <a14:foregroundMark x1="27475" y1="87394" x2="31030" y2="91556"/>
                        <a14:foregroundMark x1="24364" y1="52444" x2="24808" y2="60606"/>
                        <a14:foregroundMark x1="9131" y1="47273" x2="10020" y2="47273"/>
                        <a14:foregroundMark x1="19030" y1="21333" x2="31475" y2="28727"/>
                        <a14:foregroundMark x1="36242" y1="13939" x2="20081" y2="12606"/>
                        <a14:foregroundMark x1="35636" y1="14828" x2="38343" y2="21616"/>
                        <a14:foregroundMark x1="38343" y1="21616" x2="39192" y2="31111"/>
                        <a14:foregroundMark x1="39192" y1="31111" x2="39192" y2="31111"/>
                        <a14:foregroundMark x1="38465" y1="29616" x2="29414" y2="33778"/>
                        <a14:foregroundMark x1="14869" y1="24889" x2="20687" y2="34384"/>
                        <a14:foregroundMark x1="20687" y1="34384" x2="20808" y2="33939"/>
                        <a14:foregroundMark x1="20242" y1="33172" x2="34586" y2="29616"/>
                        <a14:foregroundMark x1="21859" y1="11838" x2="34586" y2="12727"/>
                        <a14:foregroundMark x1="19798" y1="11394" x2="14424" y2="14505"/>
                        <a14:foregroundMark x1="15192" y1="16000" x2="14869" y2="24000"/>
                        <a14:foregroundMark x1="14424" y1="27111" x2="17697" y2="32000"/>
                        <a14:foregroundMark x1="35030" y1="36444" x2="35475" y2="40283"/>
                        <a14:foregroundMark x1="34909" y1="39556" x2="34909" y2="41616"/>
                        <a14:foregroundMark x1="56081" y1="22222" x2="83636" y2="25939"/>
                        <a14:foregroundMark x1="59354" y1="15556" x2="76687" y2="19111"/>
                        <a14:foregroundMark x1="64970" y1="12283" x2="80081" y2="13697"/>
                        <a14:foregroundMark x1="80081" y1="13697" x2="80081" y2="13778"/>
                        <a14:foregroundMark x1="82909" y1="14828" x2="88485" y2="21576"/>
                        <a14:foregroundMark x1="88485" y1="21576" x2="85253" y2="26828"/>
                        <a14:foregroundMark x1="61253" y1="14384" x2="56081" y2="23394"/>
                        <a14:foregroundMark x1="56081" y1="23394" x2="62465" y2="32283"/>
                        <a14:foregroundMark x1="61859" y1="32283" x2="63475" y2="38949"/>
                        <a14:foregroundMark x1="63919" y1="12727" x2="55192" y2="16727"/>
                        <a14:foregroundMark x1="55192" y1="16727" x2="55192" y2="17051"/>
                        <a14:foregroundMark x1="56364" y1="16444" x2="54909" y2="24889"/>
                        <a14:foregroundMark x1="71798" y1="27838" x2="78020" y2="28283"/>
                        <a14:foregroundMark x1="86747" y1="24283" x2="82909" y2="30061"/>
                        <a14:foregroundMark x1="84081" y1="29939" x2="71636" y2="30949"/>
                        <a14:foregroundMark x1="54020" y1="27556" x2="64364" y2="30667"/>
                        <a14:foregroundMark x1="54747" y1="19838" x2="53576" y2="25172"/>
                        <a14:foregroundMark x1="55030" y1="16283" x2="61414" y2="13616"/>
                        <a14:foregroundMark x1="64970" y1="11717" x2="57859" y2="12162"/>
                        <a14:foregroundMark x1="56808" y1="13616" x2="54586" y2="18222"/>
                        <a14:foregroundMark x1="57859" y1="13616" x2="54141" y2="21939"/>
                        <a14:foregroundMark x1="58141" y1="13616" x2="53657" y2="20848"/>
                        <a14:foregroundMark x1="53657" y1="20848" x2="53414" y2="21939"/>
                        <a14:foregroundMark x1="52970" y1="19111" x2="53697" y2="26061"/>
                        <a14:foregroundMark x1="53697" y1="27111" x2="53576" y2="18505"/>
                        <a14:foregroundMark x1="53576" y1="18222" x2="58303" y2="13172"/>
                        <a14:foregroundMark x1="58141" y1="12606" x2="53697" y2="20727"/>
                        <a14:foregroundMark x1="53697" y1="20727" x2="53697" y2="20727"/>
                        <a14:foregroundMark x1="54141" y1="17172" x2="54303" y2="25495"/>
                        <a14:foregroundMark x1="62303" y1="36606" x2="63636" y2="40444"/>
                        <a14:foregroundMark x1="63354" y1="38061" x2="64081" y2="41495"/>
                        <a14:foregroundMark x1="53414" y1="20727" x2="53253" y2="27394"/>
                        <a14:foregroundMark x1="52646" y1="21051" x2="52364" y2="24889"/>
                        <a14:foregroundMark x1="52364" y1="21333" x2="51919" y2="24889"/>
                        <a14:foregroundMark x1="52242" y1="18949" x2="52081" y2="20000"/>
                        <a14:foregroundMark x1="57697" y1="12606" x2="52727" y2="17657"/>
                        <a14:foregroundMark x1="52727" y1="17657" x2="52081" y2="20162"/>
                        <a14:foregroundMark x1="58141" y1="12162" x2="52768" y2="18141"/>
                        <a14:foregroundMark x1="52768" y1="18141" x2="53010" y2="26545"/>
                        <a14:foregroundMark x1="53010" y1="26545" x2="53576" y2="27394"/>
                        <a14:foregroundMark x1="56364" y1="14222" x2="64525" y2="15273"/>
                        <a14:foregroundMark x1="75354" y1="44283" x2="77576" y2="56606"/>
                        <a14:foregroundMark x1="80970" y1="48283" x2="80364" y2="56889"/>
                        <a14:foregroundMark x1="72687" y1="47717" x2="73131" y2="53051"/>
                        <a14:foregroundMark x1="79030" y1="60444" x2="79192" y2="69051"/>
                        <a14:foregroundMark x1="81859" y1="72283" x2="86303" y2="81939"/>
                        <a14:foregroundMark x1="76687" y1="74949" x2="76808" y2="85333"/>
                        <a14:foregroundMark x1="86303" y1="89495" x2="89576" y2="90505"/>
                        <a14:foregroundMark x1="78747" y1="90384" x2="73859" y2="91111"/>
                        <a14:foregroundMark x1="67030" y1="71556" x2="68737" y2="67937"/>
                        <a14:foregroundMark x1="80364" y1="59394" x2="82586" y2="62667"/>
                        <a14:foregroundMark x1="86747" y1="65333" x2="87919" y2="69172"/>
                        <a14:foregroundMark x1="75030" y1="59717" x2="73253" y2="64606"/>
                        <a14:foregroundMark x1="76525" y1="61778" x2="75030" y2="74505"/>
                        <a14:foregroundMark x1="75636" y1="75838" x2="76687" y2="85616"/>
                        <a14:foregroundMark x1="82586" y1="75838" x2="85414" y2="86222"/>
                        <a14:foregroundMark x1="74020" y1="74061" x2="74020" y2="79111"/>
                        <a14:foregroundMark x1="76687" y1="86667" x2="76970" y2="90949"/>
                        <a14:foregroundMark x1="78909" y1="87273" x2="78909" y2="89939"/>
                        <a14:foregroundMark x1="85131" y1="87717" x2="85414" y2="90384"/>
                        <a14:foregroundMark x1="86303" y1="86505" x2="86303" y2="87556"/>
                        <a14:backgroundMark x1="68970" y1="66505" x2="68687" y2="67273"/>
                        <a14:backgroundMark x1="69253" y1="66384" x2="68364" y2="67717"/>
                        <a14:backgroundMark x1="68970" y1="67273" x2="68364" y2="68283"/>
                        <a14:backgroundMark x1="73697" y1="78949" x2="73697" y2="7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0" y="-497975"/>
            <a:ext cx="7853949" cy="78539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6C4350-A3E7-2162-CD9D-258F807CDF11}"/>
              </a:ext>
            </a:extLst>
          </p:cNvPr>
          <p:cNvGrpSpPr/>
          <p:nvPr/>
        </p:nvGrpSpPr>
        <p:grpSpPr>
          <a:xfrm>
            <a:off x="659861" y="4538852"/>
            <a:ext cx="10872277" cy="1938992"/>
            <a:chOff x="3923587" y="-1033774"/>
            <a:chExt cx="10872277" cy="19389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E1DB4-CEA1-3513-1EC9-15D42F14CD7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 w="317500">
                    <a:solidFill>
                      <a:prstClr val="white"/>
                    </a:solidFill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4D81E-0FBE-36B5-E7F3-121DE9197F58}"/>
                </a:ext>
              </a:extLst>
            </p:cNvPr>
            <p:cNvSpPr txBox="1"/>
            <p:nvPr/>
          </p:nvSpPr>
          <p:spPr>
            <a:xfrm>
              <a:off x="3923587" y="-1033774"/>
              <a:ext cx="108722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vi-VN" sz="6000" b="0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22000">
                        <a:srgbClr val="FF0000"/>
                      </a:gs>
                      <a:gs pos="87000">
                        <a:srgbClr val="00B0F0"/>
                      </a:gs>
                      <a:gs pos="49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Showcard" panose="02040603050506020204" pitchFamily="18" charset="0"/>
                  <a:ea typeface="Cambria" panose="02040503050406030204" pitchFamily="18" charset="0"/>
                  <a:cs typeface="+mn-cs"/>
                </a:rPr>
                <a:t> THÊM NHỮNG VIỆC LÀM BẢO QUẢN ĐỒ DÙNG CÁ NHÂN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2000">
                      <a:srgbClr val="FF0000"/>
                    </a:gs>
                    <a:gs pos="87000">
                      <a:srgbClr val="00B0F0"/>
                    </a:gs>
                    <a:gs pos="49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UTM Showcard" panose="0204060305050602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7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5"/>
              <a:ext cx="6439820" cy="468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HỌC TẬP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2678165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266955" y="2737713"/>
            <a:ext cx="95196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xếp theo từng loại, từng ngăn theo từng vị trí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đúng vị trí sau mỗi lần sử dụng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vi-VN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lên cặp, sách vở để tránh nhầm lẫn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lang="vi-VN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đồ dùng học tập khác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" y="0"/>
            <a:ext cx="12182475" cy="6943090"/>
            <a:chOff x="0" y="-49"/>
            <a:chExt cx="19185" cy="1093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683"/>
              <a:ext cx="17349" cy="9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9"/>
              <a:ext cx="19185" cy="88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932" y="6095222"/>
            <a:ext cx="2188654" cy="8900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4045F-EE69-ACF1-66FA-D00A033EB2E9}"/>
              </a:ext>
            </a:extLst>
          </p:cNvPr>
          <p:cNvGrpSpPr/>
          <p:nvPr/>
        </p:nvGrpSpPr>
        <p:grpSpPr>
          <a:xfrm>
            <a:off x="1111197" y="1282491"/>
            <a:ext cx="9960075" cy="713523"/>
            <a:chOff x="-2988985" y="1111208"/>
            <a:chExt cx="6590134" cy="985131"/>
          </a:xfrm>
        </p:grpSpPr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5B08FC5-92B3-66F7-4C16-571557859BFC}"/>
                </a:ext>
              </a:extLst>
            </p:cNvPr>
            <p:cNvSpPr/>
            <p:nvPr/>
          </p:nvSpPr>
          <p:spPr>
            <a:xfrm>
              <a:off x="-2988985" y="1111208"/>
              <a:ext cx="6590134" cy="9851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C90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4BF26-58B3-5B2D-DE59-FFAD58AC84A4}"/>
                </a:ext>
              </a:extLst>
            </p:cNvPr>
            <p:cNvSpPr txBox="1"/>
            <p:nvPr/>
          </p:nvSpPr>
          <p:spPr>
            <a:xfrm>
              <a:off x="-2885927" y="1164744"/>
              <a:ext cx="6439820" cy="892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275F5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 VỚI ĐỒ DÙNG HẰNG NGÀY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5F5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44478F-02ED-86AF-207B-330AEEB5B4C3}"/>
              </a:ext>
            </a:extLst>
          </p:cNvPr>
          <p:cNvSpPr/>
          <p:nvPr/>
        </p:nvSpPr>
        <p:spPr>
          <a:xfrm>
            <a:off x="1101092" y="2506541"/>
            <a:ext cx="10055215" cy="3836507"/>
          </a:xfrm>
          <a:prstGeom prst="roundRect">
            <a:avLst/>
          </a:prstGeom>
          <a:solidFill>
            <a:srgbClr val="CAECDA"/>
          </a:solidFill>
          <a:ln w="19050">
            <a:solidFill>
              <a:srgbClr val="3C9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0B333-11BA-618A-28C2-8A6F6E13A9DB}"/>
              </a:ext>
            </a:extLst>
          </p:cNvPr>
          <p:cNvSpPr txBox="1"/>
          <p:nvPr/>
        </p:nvSpPr>
        <p:spPr>
          <a:xfrm>
            <a:off x="1180327" y="2542473"/>
            <a:ext cx="95196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mũ, nón, túi xách ngay ngắn, đúng nơi quy định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 giày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 thẳng hàng theo từng loại, nên vệ sinh thường xuyên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 gìn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sạch đẹp, phẳng phiu, thơm tho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vi-VN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quần áo theo đúng vị trí quy định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90860-AEE3-52F9-C046-E4087710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63" y="4640790"/>
            <a:ext cx="3149929" cy="2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421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Calibri</vt:lpstr>
      <vt:lpstr>等线</vt:lpstr>
      <vt:lpstr>Arial</vt:lpstr>
      <vt:lpstr>Cambria</vt:lpstr>
      <vt:lpstr>SVN-Newton</vt:lpstr>
      <vt:lpstr>#9Slide05 Aphrodite Pro</vt:lpstr>
      <vt:lpstr>UTM Avo</vt:lpstr>
      <vt:lpstr>字魂59号-创粗黑</vt:lpstr>
      <vt:lpstr>思源黑体 CN Bold</vt:lpstr>
      <vt:lpstr>Calibri Light</vt:lpstr>
      <vt:lpstr>#9Slide05 Bodega Script</vt:lpstr>
      <vt:lpstr>Times New Roman</vt:lpstr>
      <vt:lpstr>#9Slide07 HoneyCream</vt:lpstr>
      <vt:lpstr>UTM Showcard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PL170923</cp:lastModifiedBy>
  <cp:revision>7</cp:revision>
  <dcterms:created xsi:type="dcterms:W3CDTF">2022-11-08T09:42:04Z</dcterms:created>
  <dcterms:modified xsi:type="dcterms:W3CDTF">2025-12-02T01:54:18Z</dcterms:modified>
</cp:coreProperties>
</file>