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11" r:id="rId2"/>
    <p:sldId id="307" r:id="rId3"/>
    <p:sldId id="305" r:id="rId4"/>
    <p:sldId id="301" r:id="rId5"/>
  </p:sldIdLst>
  <p:sldSz cx="15819438" cy="9418638"/>
  <p:notesSz cx="6858000" cy="9144000"/>
  <p:defaultTextStyle>
    <a:defPPr>
      <a:defRPr lang="en-US"/>
    </a:defPPr>
    <a:lvl1pPr marL="0" algn="l" defTabSz="1815662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1pPr>
    <a:lvl2pPr marL="907829" algn="l" defTabSz="1815662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2pPr>
    <a:lvl3pPr marL="1815662" algn="l" defTabSz="1815662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3pPr>
    <a:lvl4pPr marL="2723489" algn="l" defTabSz="1815662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4pPr>
    <a:lvl5pPr marL="3631320" algn="l" defTabSz="1815662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5pPr>
    <a:lvl6pPr marL="4539152" algn="l" defTabSz="1815662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6pPr>
    <a:lvl7pPr marL="5446983" algn="l" defTabSz="1815662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7pPr>
    <a:lvl8pPr marL="6354812" algn="l" defTabSz="1815662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8pPr>
    <a:lvl9pPr marL="7262643" algn="l" defTabSz="1815662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67">
          <p15:clr>
            <a:srgbClr val="A4A3A4"/>
          </p15:clr>
        </p15:guide>
        <p15:guide id="2" pos="498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DF3B9"/>
    <a:srgbClr val="FCF0AA"/>
    <a:srgbClr val="FEFAE2"/>
    <a:srgbClr val="FFCCFF"/>
    <a:srgbClr val="FDF3B5"/>
    <a:srgbClr val="FCEC8E"/>
    <a:srgbClr val="FEC200"/>
    <a:srgbClr val="50AEC8"/>
    <a:srgbClr val="93C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649" autoAdjust="0"/>
  </p:normalViewPr>
  <p:slideViewPr>
    <p:cSldViewPr>
      <p:cViewPr varScale="1">
        <p:scale>
          <a:sx n="49" d="100"/>
          <a:sy n="49" d="100"/>
        </p:scale>
        <p:origin x="90" y="108"/>
      </p:cViewPr>
      <p:guideLst>
        <p:guide orient="horz" pos="2967"/>
        <p:guide pos="4983"/>
      </p:guideLst>
    </p:cSldViewPr>
  </p:slideViewPr>
  <p:notesTextViewPr>
    <p:cViewPr>
      <p:scale>
        <a:sx n="50" d="100"/>
        <a:sy n="5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1BC2AF-ECAD-4B64-9E5E-57F7F29CBAD2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49275" y="685800"/>
            <a:ext cx="57594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EA3F6-B450-4284-BB2C-4DA94784F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272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81590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907956" algn="l" defTabSz="181590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815907" algn="l" defTabSz="181590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2723860" algn="l" defTabSz="181590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3631814" algn="l" defTabSz="181590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4539768" algn="l" defTabSz="181590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47720" algn="l" defTabSz="181590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55675" algn="l" defTabSz="181590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263628" algn="l" defTabSz="181590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6458" y="2925892"/>
            <a:ext cx="13446523" cy="201890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72916" y="5337228"/>
            <a:ext cx="11073607" cy="240698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907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8156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7234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631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5391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4469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3548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72626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95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913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469093" y="377186"/>
            <a:ext cx="3559374" cy="803636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90972" y="377186"/>
            <a:ext cx="10414463" cy="803636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682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573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9628" y="6052353"/>
            <a:ext cx="13446523" cy="1870646"/>
          </a:xfrm>
        </p:spPr>
        <p:txBody>
          <a:bodyPr anchor="t"/>
          <a:lstStyle>
            <a:lvl1pPr algn="l">
              <a:defRPr sz="79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49628" y="3992026"/>
            <a:ext cx="13446523" cy="2060326"/>
          </a:xfrm>
        </p:spPr>
        <p:txBody>
          <a:bodyPr anchor="b"/>
          <a:lstStyle>
            <a:lvl1pPr marL="0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1pPr>
            <a:lvl2pPr marL="907829" indent="0">
              <a:buNone/>
              <a:defRPr sz="3500">
                <a:solidFill>
                  <a:schemeClr val="tx1">
                    <a:tint val="75000"/>
                  </a:schemeClr>
                </a:solidFill>
              </a:defRPr>
            </a:lvl2pPr>
            <a:lvl3pPr marL="1815662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723489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4pPr>
            <a:lvl5pPr marL="363132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5pPr>
            <a:lvl6pPr marL="4539152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6pPr>
            <a:lvl7pPr marL="5446983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7pPr>
            <a:lvl8pPr marL="6354812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8pPr>
            <a:lvl9pPr marL="7262643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170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0972" y="2197691"/>
            <a:ext cx="6986918" cy="6215865"/>
          </a:xfrm>
        </p:spPr>
        <p:txBody>
          <a:bodyPr/>
          <a:lstStyle>
            <a:lvl1pPr>
              <a:defRPr sz="5500"/>
            </a:lvl1pPr>
            <a:lvl2pPr>
              <a:defRPr sz="4700"/>
            </a:lvl2pPr>
            <a:lvl3pPr>
              <a:defRPr sz="3800"/>
            </a:lvl3pPr>
            <a:lvl4pPr>
              <a:defRPr sz="3500"/>
            </a:lvl4pPr>
            <a:lvl5pPr>
              <a:defRPr sz="3500"/>
            </a:lvl5pPr>
            <a:lvl6pPr>
              <a:defRPr sz="3500"/>
            </a:lvl6pPr>
            <a:lvl7pPr>
              <a:defRPr sz="3500"/>
            </a:lvl7pPr>
            <a:lvl8pPr>
              <a:defRPr sz="3500"/>
            </a:lvl8pPr>
            <a:lvl9pPr>
              <a:defRPr sz="3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41548" y="2197691"/>
            <a:ext cx="6986918" cy="6215865"/>
          </a:xfrm>
        </p:spPr>
        <p:txBody>
          <a:bodyPr/>
          <a:lstStyle>
            <a:lvl1pPr>
              <a:defRPr sz="5500"/>
            </a:lvl1pPr>
            <a:lvl2pPr>
              <a:defRPr sz="4700"/>
            </a:lvl2pPr>
            <a:lvl3pPr>
              <a:defRPr sz="3800"/>
            </a:lvl3pPr>
            <a:lvl4pPr>
              <a:defRPr sz="3500"/>
            </a:lvl4pPr>
            <a:lvl5pPr>
              <a:defRPr sz="3500"/>
            </a:lvl5pPr>
            <a:lvl6pPr>
              <a:defRPr sz="3500"/>
            </a:lvl6pPr>
            <a:lvl7pPr>
              <a:defRPr sz="3500"/>
            </a:lvl7pPr>
            <a:lvl8pPr>
              <a:defRPr sz="3500"/>
            </a:lvl8pPr>
            <a:lvl9pPr>
              <a:defRPr sz="3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06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0976" y="2108301"/>
            <a:ext cx="6989668" cy="878637"/>
          </a:xfrm>
        </p:spPr>
        <p:txBody>
          <a:bodyPr anchor="b"/>
          <a:lstStyle>
            <a:lvl1pPr marL="0" indent="0">
              <a:buNone/>
              <a:defRPr sz="4700" b="1"/>
            </a:lvl1pPr>
            <a:lvl2pPr marL="907829" indent="0">
              <a:buNone/>
              <a:defRPr sz="3800" b="1"/>
            </a:lvl2pPr>
            <a:lvl3pPr marL="1815662" indent="0">
              <a:buNone/>
              <a:defRPr sz="3500" b="1"/>
            </a:lvl3pPr>
            <a:lvl4pPr marL="2723489" indent="0">
              <a:buNone/>
              <a:defRPr sz="3200" b="1"/>
            </a:lvl4pPr>
            <a:lvl5pPr marL="3631320" indent="0">
              <a:buNone/>
              <a:defRPr sz="3200" b="1"/>
            </a:lvl5pPr>
            <a:lvl6pPr marL="4539152" indent="0">
              <a:buNone/>
              <a:defRPr sz="3200" b="1"/>
            </a:lvl6pPr>
            <a:lvl7pPr marL="5446983" indent="0">
              <a:buNone/>
              <a:defRPr sz="3200" b="1"/>
            </a:lvl7pPr>
            <a:lvl8pPr marL="6354812" indent="0">
              <a:buNone/>
              <a:defRPr sz="3200" b="1"/>
            </a:lvl8pPr>
            <a:lvl9pPr marL="7262643" indent="0">
              <a:buNone/>
              <a:defRPr sz="3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90976" y="2986931"/>
            <a:ext cx="6989668" cy="5426621"/>
          </a:xfrm>
        </p:spPr>
        <p:txBody>
          <a:bodyPr/>
          <a:lstStyle>
            <a:lvl1pPr>
              <a:defRPr sz="4700"/>
            </a:lvl1pPr>
            <a:lvl2pPr>
              <a:defRPr sz="3800"/>
            </a:lvl2pPr>
            <a:lvl3pPr>
              <a:defRPr sz="35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036064" y="2108301"/>
            <a:ext cx="6992412" cy="878637"/>
          </a:xfrm>
        </p:spPr>
        <p:txBody>
          <a:bodyPr anchor="b"/>
          <a:lstStyle>
            <a:lvl1pPr marL="0" indent="0">
              <a:buNone/>
              <a:defRPr sz="4700" b="1"/>
            </a:lvl1pPr>
            <a:lvl2pPr marL="907829" indent="0">
              <a:buNone/>
              <a:defRPr sz="3800" b="1"/>
            </a:lvl2pPr>
            <a:lvl3pPr marL="1815662" indent="0">
              <a:buNone/>
              <a:defRPr sz="3500" b="1"/>
            </a:lvl3pPr>
            <a:lvl4pPr marL="2723489" indent="0">
              <a:buNone/>
              <a:defRPr sz="3200" b="1"/>
            </a:lvl4pPr>
            <a:lvl5pPr marL="3631320" indent="0">
              <a:buNone/>
              <a:defRPr sz="3200" b="1"/>
            </a:lvl5pPr>
            <a:lvl6pPr marL="4539152" indent="0">
              <a:buNone/>
              <a:defRPr sz="3200" b="1"/>
            </a:lvl6pPr>
            <a:lvl7pPr marL="5446983" indent="0">
              <a:buNone/>
              <a:defRPr sz="3200" b="1"/>
            </a:lvl7pPr>
            <a:lvl8pPr marL="6354812" indent="0">
              <a:buNone/>
              <a:defRPr sz="3200" b="1"/>
            </a:lvl8pPr>
            <a:lvl9pPr marL="7262643" indent="0">
              <a:buNone/>
              <a:defRPr sz="3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036064" y="2986931"/>
            <a:ext cx="6992412" cy="5426621"/>
          </a:xfrm>
        </p:spPr>
        <p:txBody>
          <a:bodyPr/>
          <a:lstStyle>
            <a:lvl1pPr>
              <a:defRPr sz="4700"/>
            </a:lvl1pPr>
            <a:lvl2pPr>
              <a:defRPr sz="3800"/>
            </a:lvl2pPr>
            <a:lvl3pPr>
              <a:defRPr sz="35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699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197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749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982" y="375007"/>
            <a:ext cx="5204488" cy="1595939"/>
          </a:xfrm>
        </p:spPr>
        <p:txBody>
          <a:bodyPr anchor="b"/>
          <a:lstStyle>
            <a:lvl1pPr algn="l">
              <a:defRPr sz="3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84967" y="375011"/>
            <a:ext cx="8843505" cy="8038549"/>
          </a:xfrm>
        </p:spPr>
        <p:txBody>
          <a:bodyPr/>
          <a:lstStyle>
            <a:lvl1pPr>
              <a:defRPr sz="6200"/>
            </a:lvl1pPr>
            <a:lvl2pPr>
              <a:defRPr sz="5500"/>
            </a:lvl2pPr>
            <a:lvl3pPr>
              <a:defRPr sz="4700"/>
            </a:lvl3pPr>
            <a:lvl4pPr>
              <a:defRPr sz="3800"/>
            </a:lvl4pPr>
            <a:lvl5pPr>
              <a:defRPr sz="3800"/>
            </a:lvl5pPr>
            <a:lvl6pPr>
              <a:defRPr sz="3800"/>
            </a:lvl6pPr>
            <a:lvl7pPr>
              <a:defRPr sz="3800"/>
            </a:lvl7pPr>
            <a:lvl8pPr>
              <a:defRPr sz="3800"/>
            </a:lvl8pPr>
            <a:lvl9pPr>
              <a:defRPr sz="3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0982" y="1970944"/>
            <a:ext cx="5204488" cy="6442613"/>
          </a:xfrm>
        </p:spPr>
        <p:txBody>
          <a:bodyPr/>
          <a:lstStyle>
            <a:lvl1pPr marL="0" indent="0">
              <a:buNone/>
              <a:defRPr sz="2700"/>
            </a:lvl1pPr>
            <a:lvl2pPr marL="907829" indent="0">
              <a:buNone/>
              <a:defRPr sz="2400"/>
            </a:lvl2pPr>
            <a:lvl3pPr marL="1815662" indent="0">
              <a:buNone/>
              <a:defRPr sz="2100"/>
            </a:lvl3pPr>
            <a:lvl4pPr marL="2723489" indent="0">
              <a:buNone/>
              <a:defRPr sz="1700"/>
            </a:lvl4pPr>
            <a:lvl5pPr marL="3631320" indent="0">
              <a:buNone/>
              <a:defRPr sz="1700"/>
            </a:lvl5pPr>
            <a:lvl6pPr marL="4539152" indent="0">
              <a:buNone/>
              <a:defRPr sz="1700"/>
            </a:lvl6pPr>
            <a:lvl7pPr marL="5446983" indent="0">
              <a:buNone/>
              <a:defRPr sz="1700"/>
            </a:lvl7pPr>
            <a:lvl8pPr marL="6354812" indent="0">
              <a:buNone/>
              <a:defRPr sz="1700"/>
            </a:lvl8pPr>
            <a:lvl9pPr marL="7262643" indent="0">
              <a:buNone/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878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00723" y="6593055"/>
            <a:ext cx="9491663" cy="778348"/>
          </a:xfrm>
        </p:spPr>
        <p:txBody>
          <a:bodyPr anchor="b"/>
          <a:lstStyle>
            <a:lvl1pPr algn="l">
              <a:defRPr sz="3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00723" y="841573"/>
            <a:ext cx="9491663" cy="5651183"/>
          </a:xfrm>
        </p:spPr>
        <p:txBody>
          <a:bodyPr/>
          <a:lstStyle>
            <a:lvl1pPr marL="0" indent="0">
              <a:buNone/>
              <a:defRPr sz="6200"/>
            </a:lvl1pPr>
            <a:lvl2pPr marL="907829" indent="0">
              <a:buNone/>
              <a:defRPr sz="5500"/>
            </a:lvl2pPr>
            <a:lvl3pPr marL="1815662" indent="0">
              <a:buNone/>
              <a:defRPr sz="4700"/>
            </a:lvl3pPr>
            <a:lvl4pPr marL="2723489" indent="0">
              <a:buNone/>
              <a:defRPr sz="3800"/>
            </a:lvl4pPr>
            <a:lvl5pPr marL="3631320" indent="0">
              <a:buNone/>
              <a:defRPr sz="3800"/>
            </a:lvl5pPr>
            <a:lvl6pPr marL="4539152" indent="0">
              <a:buNone/>
              <a:defRPr sz="3800"/>
            </a:lvl6pPr>
            <a:lvl7pPr marL="5446983" indent="0">
              <a:buNone/>
              <a:defRPr sz="3800"/>
            </a:lvl7pPr>
            <a:lvl8pPr marL="6354812" indent="0">
              <a:buNone/>
              <a:defRPr sz="3800"/>
            </a:lvl8pPr>
            <a:lvl9pPr marL="7262643" indent="0">
              <a:buNone/>
              <a:defRPr sz="3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00723" y="7371399"/>
            <a:ext cx="9491663" cy="1105385"/>
          </a:xfrm>
        </p:spPr>
        <p:txBody>
          <a:bodyPr/>
          <a:lstStyle>
            <a:lvl1pPr marL="0" indent="0">
              <a:buNone/>
              <a:defRPr sz="2700"/>
            </a:lvl1pPr>
            <a:lvl2pPr marL="907829" indent="0">
              <a:buNone/>
              <a:defRPr sz="2400"/>
            </a:lvl2pPr>
            <a:lvl3pPr marL="1815662" indent="0">
              <a:buNone/>
              <a:defRPr sz="2100"/>
            </a:lvl3pPr>
            <a:lvl4pPr marL="2723489" indent="0">
              <a:buNone/>
              <a:defRPr sz="1700"/>
            </a:lvl4pPr>
            <a:lvl5pPr marL="3631320" indent="0">
              <a:buNone/>
              <a:defRPr sz="1700"/>
            </a:lvl5pPr>
            <a:lvl6pPr marL="4539152" indent="0">
              <a:buNone/>
              <a:defRPr sz="1700"/>
            </a:lvl6pPr>
            <a:lvl7pPr marL="5446983" indent="0">
              <a:buNone/>
              <a:defRPr sz="1700"/>
            </a:lvl7pPr>
            <a:lvl8pPr marL="6354812" indent="0">
              <a:buNone/>
              <a:defRPr sz="1700"/>
            </a:lvl8pPr>
            <a:lvl9pPr marL="7262643" indent="0">
              <a:buNone/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427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90972" y="377184"/>
            <a:ext cx="14237495" cy="1569773"/>
          </a:xfrm>
          <a:prstGeom prst="rect">
            <a:avLst/>
          </a:prstGeom>
        </p:spPr>
        <p:txBody>
          <a:bodyPr vert="horz" lIns="181566" tIns="90784" rIns="181566" bIns="90784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0972" y="2197691"/>
            <a:ext cx="14237495" cy="6215865"/>
          </a:xfrm>
          <a:prstGeom prst="rect">
            <a:avLst/>
          </a:prstGeom>
        </p:spPr>
        <p:txBody>
          <a:bodyPr vert="horz" lIns="181566" tIns="90784" rIns="181566" bIns="9078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0972" y="8729683"/>
            <a:ext cx="3691202" cy="501458"/>
          </a:xfrm>
          <a:prstGeom prst="rect">
            <a:avLst/>
          </a:prstGeom>
        </p:spPr>
        <p:txBody>
          <a:bodyPr vert="horz" lIns="181566" tIns="90784" rIns="181566" bIns="90784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F851F-4C9B-4ED8-A706-7687066F5A2C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404975" y="8729683"/>
            <a:ext cx="5009489" cy="501458"/>
          </a:xfrm>
          <a:prstGeom prst="rect">
            <a:avLst/>
          </a:prstGeom>
        </p:spPr>
        <p:txBody>
          <a:bodyPr vert="horz" lIns="181566" tIns="90784" rIns="181566" bIns="90784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37264" y="8729683"/>
            <a:ext cx="3691202" cy="501458"/>
          </a:xfrm>
          <a:prstGeom prst="rect">
            <a:avLst/>
          </a:prstGeom>
        </p:spPr>
        <p:txBody>
          <a:bodyPr vert="horz" lIns="181566" tIns="90784" rIns="181566" bIns="90784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177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815662" rtl="0" eaLnBrk="1" latinLnBrk="0" hangingPunct="1"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0872" indent="-680872" algn="l" defTabSz="1815662" rtl="0" eaLnBrk="1" latinLnBrk="0" hangingPunct="1">
        <a:spcBef>
          <a:spcPct val="20000"/>
        </a:spcBef>
        <a:buFont typeface="Arial" pitchFamily="34" charset="0"/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1pPr>
      <a:lvl2pPr marL="1475226" indent="-567394" algn="l" defTabSz="1815662" rtl="0" eaLnBrk="1" latinLnBrk="0" hangingPunct="1">
        <a:spcBef>
          <a:spcPct val="20000"/>
        </a:spcBef>
        <a:buFont typeface="Arial" pitchFamily="34" charset="0"/>
        <a:buChar char="–"/>
        <a:defRPr sz="5500" kern="1200">
          <a:solidFill>
            <a:schemeClr val="tx1"/>
          </a:solidFill>
          <a:latin typeface="+mn-lt"/>
          <a:ea typeface="+mn-ea"/>
          <a:cs typeface="+mn-cs"/>
        </a:defRPr>
      </a:lvl2pPr>
      <a:lvl3pPr marL="2269577" indent="-453914" algn="l" defTabSz="1815662" rtl="0" eaLnBrk="1" latinLnBrk="0" hangingPunct="1">
        <a:spcBef>
          <a:spcPct val="20000"/>
        </a:spcBef>
        <a:buFont typeface="Arial" pitchFamily="34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3pPr>
      <a:lvl4pPr marL="3177407" indent="-453914" algn="l" defTabSz="1815662" rtl="0" eaLnBrk="1" latinLnBrk="0" hangingPunct="1">
        <a:spcBef>
          <a:spcPct val="20000"/>
        </a:spcBef>
        <a:buFont typeface="Arial" pitchFamily="34" charset="0"/>
        <a:buChar char="–"/>
        <a:defRPr sz="3800" kern="1200">
          <a:solidFill>
            <a:schemeClr val="tx1"/>
          </a:solidFill>
          <a:latin typeface="+mn-lt"/>
          <a:ea typeface="+mn-ea"/>
          <a:cs typeface="+mn-cs"/>
        </a:defRPr>
      </a:lvl4pPr>
      <a:lvl5pPr marL="4085237" indent="-453914" algn="l" defTabSz="1815662" rtl="0" eaLnBrk="1" latinLnBrk="0" hangingPunct="1">
        <a:spcBef>
          <a:spcPct val="20000"/>
        </a:spcBef>
        <a:buFont typeface="Arial" pitchFamily="34" charset="0"/>
        <a:buChar char="»"/>
        <a:defRPr sz="3800" kern="1200">
          <a:solidFill>
            <a:schemeClr val="tx1"/>
          </a:solidFill>
          <a:latin typeface="+mn-lt"/>
          <a:ea typeface="+mn-ea"/>
          <a:cs typeface="+mn-cs"/>
        </a:defRPr>
      </a:lvl5pPr>
      <a:lvl6pPr marL="4993066" indent="-453914" algn="l" defTabSz="1815662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6pPr>
      <a:lvl7pPr marL="5900894" indent="-453914" algn="l" defTabSz="1815662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7pPr>
      <a:lvl8pPr marL="6808729" indent="-453914" algn="l" defTabSz="1815662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8pPr>
      <a:lvl9pPr marL="7716560" indent="-453914" algn="l" defTabSz="1815662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15662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907829" algn="l" defTabSz="1815662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62" algn="l" defTabSz="1815662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723489" algn="l" defTabSz="1815662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4pPr>
      <a:lvl5pPr marL="3631320" algn="l" defTabSz="1815662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5pPr>
      <a:lvl6pPr marL="4539152" algn="l" defTabSz="1815662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6pPr>
      <a:lvl7pPr marL="5446983" algn="l" defTabSz="1815662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7pPr>
      <a:lvl8pPr marL="6354812" algn="l" defTabSz="1815662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8pPr>
      <a:lvl9pPr marL="7262643" algn="l" defTabSz="1815662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microsoft.com/office/2007/relationships/hdphoto" Target="../media/hdphoto1.wdp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9.png"/><Relationship Id="rId7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11" Type="http://schemas.openxmlformats.org/officeDocument/2006/relationships/image" Target="../media/image7.png"/><Relationship Id="rId5" Type="http://schemas.openxmlformats.org/officeDocument/2006/relationships/image" Target="../media/image1.png"/><Relationship Id="rId10" Type="http://schemas.openxmlformats.org/officeDocument/2006/relationships/image" Target="../media/image6.png"/><Relationship Id="rId4" Type="http://schemas.openxmlformats.org/officeDocument/2006/relationships/image" Target="../media/image10.png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06264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13773" y="652305"/>
            <a:ext cx="13578351" cy="1121593"/>
          </a:xfrm>
          <a:prstGeom prst="rect">
            <a:avLst/>
          </a:prstGeom>
          <a:noFill/>
        </p:spPr>
        <p:txBody>
          <a:bodyPr wrap="square" lIns="181566" tIns="90784" rIns="181566" bIns="90784" rtlCol="0">
            <a:spAutoFit/>
          </a:bodyPr>
          <a:lstStyle>
            <a:defPPr>
              <a:defRPr lang="en-US"/>
            </a:defPPr>
            <a:lvl1pPr algn="just">
              <a:defRPr sz="2800" b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4000" dirty="0" err="1"/>
              <a:t>Đọc</a:t>
            </a:r>
            <a:r>
              <a:rPr lang="en-US" sz="4000" dirty="0"/>
              <a:t> </a:t>
            </a:r>
            <a:r>
              <a:rPr lang="en-US" sz="4000" dirty="0" err="1"/>
              <a:t>cho</a:t>
            </a:r>
            <a:r>
              <a:rPr lang="en-US" sz="4000" dirty="0"/>
              <a:t> </a:t>
            </a:r>
            <a:r>
              <a:rPr lang="en-US" sz="4000" dirty="0" err="1"/>
              <a:t>các</a:t>
            </a:r>
            <a:r>
              <a:rPr lang="en-US" sz="4000" dirty="0"/>
              <a:t> </a:t>
            </a:r>
            <a:r>
              <a:rPr lang="en-US" sz="4000" dirty="0" err="1"/>
              <a:t>bạn</a:t>
            </a:r>
            <a:r>
              <a:rPr lang="en-US" sz="4000" dirty="0"/>
              <a:t> </a:t>
            </a:r>
            <a:r>
              <a:rPr lang="en-US" sz="4000" dirty="0" err="1"/>
              <a:t>nghe</a:t>
            </a:r>
            <a:r>
              <a:rPr lang="en-US" sz="4000" dirty="0"/>
              <a:t> </a:t>
            </a:r>
            <a:r>
              <a:rPr lang="en-US" sz="4000" dirty="0" err="1"/>
              <a:t>những</a:t>
            </a:r>
            <a:r>
              <a:rPr lang="en-US" sz="4000" dirty="0"/>
              <a:t> </a:t>
            </a:r>
            <a:r>
              <a:rPr lang="en-US" sz="4000" dirty="0" err="1"/>
              <a:t>câu</a:t>
            </a:r>
            <a:r>
              <a:rPr lang="en-US" sz="4000" dirty="0"/>
              <a:t> </a:t>
            </a:r>
            <a:r>
              <a:rPr lang="en-US" sz="4000" dirty="0" err="1"/>
              <a:t>thơ</a:t>
            </a:r>
            <a:r>
              <a:rPr lang="en-US" sz="4000" dirty="0"/>
              <a:t> </a:t>
            </a:r>
            <a:r>
              <a:rPr lang="en-US" sz="4000" dirty="0" err="1"/>
              <a:t>mà</a:t>
            </a:r>
            <a:r>
              <a:rPr lang="en-US" sz="4000" dirty="0"/>
              <a:t> </a:t>
            </a:r>
            <a:r>
              <a:rPr lang="en-US" sz="4000" err="1"/>
              <a:t>em</a:t>
            </a:r>
            <a:r>
              <a:rPr lang="en-US" sz="4000"/>
              <a:t> </a:t>
            </a:r>
            <a:r>
              <a:rPr lang="en-US" sz="4000" smtClean="0"/>
              <a:t>thích</a:t>
            </a:r>
            <a:r>
              <a:rPr lang="en-US" sz="4000"/>
              <a:t>.</a:t>
            </a:r>
            <a:endParaRPr lang="en-US" sz="4000" dirty="0"/>
          </a:p>
        </p:txBody>
      </p:sp>
      <p:sp>
        <p:nvSpPr>
          <p:cNvPr id="5" name="Oval 4"/>
          <p:cNvSpPr/>
          <p:nvPr/>
        </p:nvSpPr>
        <p:spPr>
          <a:xfrm>
            <a:off x="395486" y="563020"/>
            <a:ext cx="1054629" cy="941864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590" tIns="90795" rIns="181590" bIns="90795" rtlCol="0" anchor="ctr"/>
          <a:lstStyle/>
          <a:p>
            <a:pPr algn="ctr"/>
            <a:r>
              <a:rPr lang="en-US" sz="55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2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7A807A5E-B68A-410C-AB0D-1D86BD6E42C7}"/>
              </a:ext>
            </a:extLst>
          </p:cNvPr>
          <p:cNvGrpSpPr/>
          <p:nvPr/>
        </p:nvGrpSpPr>
        <p:grpSpPr>
          <a:xfrm>
            <a:off x="1" y="2"/>
            <a:ext cx="15819438" cy="477475"/>
            <a:chOff x="0" y="-127508"/>
            <a:chExt cx="12192000" cy="1361811"/>
          </a:xfrm>
        </p:grpSpPr>
        <p:sp>
          <p:nvSpPr>
            <p:cNvPr id="7" name="Rectangle: Top Corners Rounded 17">
              <a:extLst>
                <a:ext uri="{FF2B5EF4-FFF2-40B4-BE49-F238E27FC236}">
                  <a16:creationId xmlns:a16="http://schemas.microsoft.com/office/drawing/2014/main" id="{0BDFF578-A78A-4078-813E-DF3D4663EE4C}"/>
                </a:ext>
              </a:extLst>
            </p:cNvPr>
            <p:cNvSpPr/>
            <p:nvPr/>
          </p:nvSpPr>
          <p:spPr>
            <a:xfrm rot="10800000">
              <a:off x="0" y="64722"/>
              <a:ext cx="12192000" cy="1169581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AFDFFF"/>
            </a:solidFill>
            <a:ln>
              <a:solidFill>
                <a:srgbClr val="71C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: Top Corners Rounded 18">
              <a:extLst>
                <a:ext uri="{FF2B5EF4-FFF2-40B4-BE49-F238E27FC236}">
                  <a16:creationId xmlns:a16="http://schemas.microsoft.com/office/drawing/2014/main" id="{AA290BAB-356E-4044-AAEE-F4B059773AF2}"/>
                </a:ext>
              </a:extLst>
            </p:cNvPr>
            <p:cNvSpPr/>
            <p:nvPr/>
          </p:nvSpPr>
          <p:spPr>
            <a:xfrm rot="10800000">
              <a:off x="0" y="-127508"/>
              <a:ext cx="12192000" cy="79829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71C6FF"/>
            </a:solidFill>
            <a:ln>
              <a:solidFill>
                <a:srgbClr val="71C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9" name="图片 6">
            <a:extLst>
              <a:ext uri="{FF2B5EF4-FFF2-40B4-BE49-F238E27FC236}">
                <a16:creationId xmlns:a16="http://schemas.microsoft.com/office/drawing/2014/main" id="{F239F57B-F203-4AE3-AB1C-0AC06A6CC6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71035" b="9032"/>
          <a:stretch/>
        </p:blipFill>
        <p:spPr>
          <a:xfrm>
            <a:off x="1" y="8389570"/>
            <a:ext cx="15819438" cy="102277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3191" y="2332085"/>
            <a:ext cx="8514970" cy="6057483"/>
          </a:xfrm>
          <a:prstGeom prst="rect">
            <a:avLst/>
          </a:prstGeom>
        </p:spPr>
      </p:pic>
      <p:cxnSp>
        <p:nvCxnSpPr>
          <p:cNvPr id="10" name="Straight Connector 9"/>
          <p:cNvCxnSpPr/>
          <p:nvPr/>
        </p:nvCxnSpPr>
        <p:spPr>
          <a:xfrm>
            <a:off x="1966119" y="1504884"/>
            <a:ext cx="5334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9052719" y="1504884"/>
            <a:ext cx="5334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203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图片 6">
            <a:extLst>
              <a:ext uri="{FF2B5EF4-FFF2-40B4-BE49-F238E27FC236}">
                <a16:creationId xmlns:a16="http://schemas.microsoft.com/office/drawing/2014/main" id="{F239F57B-F203-4AE3-AB1C-0AC06A6CC6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71035" b="9032"/>
          <a:stretch/>
        </p:blipFill>
        <p:spPr>
          <a:xfrm>
            <a:off x="1" y="8389570"/>
            <a:ext cx="15819438" cy="1022776"/>
          </a:xfrm>
          <a:prstGeom prst="rect">
            <a:avLst/>
          </a:prstGeom>
        </p:spPr>
      </p:pic>
      <p:grpSp>
        <p:nvGrpSpPr>
          <p:cNvPr id="17" name="Group 16">
            <a:extLst>
              <a:ext uri="{FF2B5EF4-FFF2-40B4-BE49-F238E27FC236}">
                <a16:creationId xmlns:a16="http://schemas.microsoft.com/office/drawing/2014/main" id="{7A807A5E-B68A-410C-AB0D-1D86BD6E42C7}"/>
              </a:ext>
            </a:extLst>
          </p:cNvPr>
          <p:cNvGrpSpPr/>
          <p:nvPr/>
        </p:nvGrpSpPr>
        <p:grpSpPr>
          <a:xfrm>
            <a:off x="1" y="3"/>
            <a:ext cx="15819438" cy="505817"/>
            <a:chOff x="0" y="-127508"/>
            <a:chExt cx="12192000" cy="1361811"/>
          </a:xfrm>
        </p:grpSpPr>
        <p:sp>
          <p:nvSpPr>
            <p:cNvPr id="18" name="Rectangle: Top Corners Rounded 17">
              <a:extLst>
                <a:ext uri="{FF2B5EF4-FFF2-40B4-BE49-F238E27FC236}">
                  <a16:creationId xmlns:a16="http://schemas.microsoft.com/office/drawing/2014/main" id="{0BDFF578-A78A-4078-813E-DF3D4663EE4C}"/>
                </a:ext>
              </a:extLst>
            </p:cNvPr>
            <p:cNvSpPr/>
            <p:nvPr/>
          </p:nvSpPr>
          <p:spPr>
            <a:xfrm rot="10800000">
              <a:off x="0" y="64722"/>
              <a:ext cx="12192000" cy="1169581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AFDFFF"/>
            </a:solidFill>
            <a:ln>
              <a:solidFill>
                <a:srgbClr val="71C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: Top Corners Rounded 18">
              <a:extLst>
                <a:ext uri="{FF2B5EF4-FFF2-40B4-BE49-F238E27FC236}">
                  <a16:creationId xmlns:a16="http://schemas.microsoft.com/office/drawing/2014/main" id="{AA290BAB-356E-4044-AAEE-F4B059773AF2}"/>
                </a:ext>
              </a:extLst>
            </p:cNvPr>
            <p:cNvSpPr/>
            <p:nvPr/>
          </p:nvSpPr>
          <p:spPr>
            <a:xfrm rot="10800000">
              <a:off x="0" y="-127508"/>
              <a:ext cx="12192000" cy="79829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71C6FF"/>
            </a:solidFill>
            <a:ln>
              <a:solidFill>
                <a:srgbClr val="71C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7ACEF646-EF93-4CC8-B63F-673BE5B2BFB0}"/>
              </a:ext>
            </a:extLst>
          </p:cNvPr>
          <p:cNvSpPr txBox="1"/>
          <p:nvPr/>
        </p:nvSpPr>
        <p:spPr>
          <a:xfrm>
            <a:off x="1214379" y="2812890"/>
            <a:ext cx="8160103" cy="1049977"/>
          </a:xfrm>
          <a:prstGeom prst="rect">
            <a:avLst/>
          </a:prstGeom>
          <a:noFill/>
        </p:spPr>
        <p:txBody>
          <a:bodyPr wrap="square" lIns="136264" tIns="68132" rIns="136264" bIns="68132" rtlCol="0">
            <a:spAutoFit/>
          </a:bodyPr>
          <a:lstStyle>
            <a:defPPr>
              <a:defRPr lang="zh-CN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580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iCiel Crocante" panose="02000000000000000000" pitchFamily="2" charset="0"/>
              </a:rPr>
              <a:t> </a:t>
            </a:r>
            <a:r>
              <a:rPr lang="en-US" sz="5800" smtClean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iCiel Crocante" panose="02000000000000000000" pitchFamily="2" charset="0"/>
              </a:rPr>
              <a:t>Hoạt động tiếp nối</a:t>
            </a:r>
            <a:endParaRPr lang="en-US" sz="5800" dirty="0">
              <a:solidFill>
                <a:srgbClr val="FF0000"/>
              </a:solidFill>
              <a:effectLst>
                <a:reflection blurRad="6350" stA="55000" endA="300" endPos="45500" dir="5400000" sy="-100000" algn="bl" rotWithShape="0"/>
              </a:effectLst>
              <a:latin typeface="iCiel Crocante" panose="02000000000000000000" pitchFamily="2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72DA03E-49DD-41F8-B79F-FB60F57AF135}"/>
              </a:ext>
            </a:extLst>
          </p:cNvPr>
          <p:cNvSpPr txBox="1"/>
          <p:nvPr/>
        </p:nvSpPr>
        <p:spPr>
          <a:xfrm>
            <a:off x="2255745" y="4430052"/>
            <a:ext cx="13221672" cy="3392332"/>
          </a:xfrm>
          <a:prstGeom prst="rect">
            <a:avLst/>
          </a:prstGeom>
          <a:noFill/>
        </p:spPr>
        <p:txBody>
          <a:bodyPr wrap="square" lIns="136264" tIns="68132" rIns="136264" bIns="68132">
            <a:spAutoFit/>
          </a:bodyPr>
          <a:lstStyle/>
          <a:p>
            <a:pPr marL="681319" indent="-681319">
              <a:lnSpc>
                <a:spcPct val="150000"/>
              </a:lnSpc>
              <a:buFontTx/>
              <a:buChar char="-"/>
            </a:pPr>
            <a:r>
              <a:rPr lang="en-US" sz="4700" b="1" dirty="0" err="1">
                <a:solidFill>
                  <a:srgbClr val="00206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Tìm</a:t>
            </a:r>
            <a:r>
              <a:rPr lang="en-US" sz="4700" b="1" dirty="0">
                <a:solidFill>
                  <a:srgbClr val="00206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700" b="1" dirty="0" err="1">
                <a:solidFill>
                  <a:srgbClr val="00206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đọc</a:t>
            </a:r>
            <a:r>
              <a:rPr lang="en-US" sz="4700" b="1" dirty="0">
                <a:solidFill>
                  <a:srgbClr val="00206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700" b="1" dirty="0" err="1">
                <a:solidFill>
                  <a:srgbClr val="00206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bài</a:t>
            </a:r>
            <a:r>
              <a:rPr lang="en-US" sz="4700" b="1" dirty="0">
                <a:solidFill>
                  <a:srgbClr val="00206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700" b="1" dirty="0" err="1">
                <a:solidFill>
                  <a:srgbClr val="00206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thơ</a:t>
            </a:r>
            <a:r>
              <a:rPr lang="en-US" sz="4700" b="1" dirty="0">
                <a:solidFill>
                  <a:srgbClr val="00206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, </a:t>
            </a:r>
            <a:r>
              <a:rPr lang="en-US" sz="4700" b="1" dirty="0" err="1">
                <a:solidFill>
                  <a:srgbClr val="00206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câu</a:t>
            </a:r>
            <a:r>
              <a:rPr lang="en-US" sz="4700" b="1" dirty="0">
                <a:solidFill>
                  <a:srgbClr val="00206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700" b="1" dirty="0" err="1">
                <a:solidFill>
                  <a:srgbClr val="00206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chuyện</a:t>
            </a:r>
            <a:r>
              <a:rPr lang="en-US" sz="4700" b="1" dirty="0">
                <a:solidFill>
                  <a:srgbClr val="00206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700" b="1" dirty="0" err="1">
                <a:solidFill>
                  <a:srgbClr val="00206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về</a:t>
            </a:r>
            <a:r>
              <a:rPr lang="en-US" sz="4700" b="1" dirty="0">
                <a:solidFill>
                  <a:srgbClr val="00206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700" b="1" dirty="0" err="1">
                <a:solidFill>
                  <a:srgbClr val="00206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tình</a:t>
            </a:r>
            <a:r>
              <a:rPr lang="en-US" sz="4700" b="1" dirty="0">
                <a:solidFill>
                  <a:srgbClr val="00206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700" b="1" dirty="0" err="1">
                <a:solidFill>
                  <a:srgbClr val="00206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cảm</a:t>
            </a:r>
            <a:r>
              <a:rPr lang="en-US" sz="4700" b="1" dirty="0">
                <a:solidFill>
                  <a:srgbClr val="00206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700" b="1" dirty="0" err="1">
                <a:solidFill>
                  <a:srgbClr val="00206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gia</a:t>
            </a:r>
            <a:r>
              <a:rPr lang="en-US" sz="4700" b="1" dirty="0">
                <a:solidFill>
                  <a:srgbClr val="00206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700" b="1" dirty="0" err="1">
                <a:solidFill>
                  <a:srgbClr val="00206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đình</a:t>
            </a:r>
            <a:r>
              <a:rPr lang="en-US" sz="4700" b="1" dirty="0">
                <a:solidFill>
                  <a:srgbClr val="00206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.</a:t>
            </a:r>
          </a:p>
          <a:p>
            <a:pPr marL="681319" indent="-681319">
              <a:lnSpc>
                <a:spcPct val="150000"/>
              </a:lnSpc>
              <a:buFontTx/>
              <a:buChar char="-"/>
            </a:pPr>
            <a:r>
              <a:rPr lang="en-US" sz="4700" b="1" dirty="0" err="1">
                <a:solidFill>
                  <a:srgbClr val="00206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Xem</a:t>
            </a:r>
            <a:r>
              <a:rPr lang="en-US" sz="4700" b="1" dirty="0">
                <a:solidFill>
                  <a:srgbClr val="00206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700" b="1" dirty="0" err="1">
                <a:solidFill>
                  <a:srgbClr val="00206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trước</a:t>
            </a:r>
            <a:r>
              <a:rPr lang="en-US" sz="4700" b="1" dirty="0">
                <a:solidFill>
                  <a:srgbClr val="00206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700" b="1" dirty="0" err="1">
                <a:solidFill>
                  <a:srgbClr val="00206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bài</a:t>
            </a:r>
            <a:r>
              <a:rPr lang="en-US" sz="4700" b="1" dirty="0">
                <a:solidFill>
                  <a:srgbClr val="00206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700" b="1" dirty="0" err="1">
                <a:solidFill>
                  <a:srgbClr val="00206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sau</a:t>
            </a:r>
            <a:r>
              <a:rPr lang="en-US" sz="4700" b="1" dirty="0">
                <a:solidFill>
                  <a:srgbClr val="00206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.</a:t>
            </a:r>
          </a:p>
        </p:txBody>
      </p:sp>
      <p:pic>
        <p:nvPicPr>
          <p:cNvPr id="8" name="图片 35">
            <a:extLst>
              <a:ext uri="{FF2B5EF4-FFF2-40B4-BE49-F238E27FC236}">
                <a16:creationId xmlns:a16="http://schemas.microsoft.com/office/drawing/2014/main" id="{6D336546-DCB4-44A1-9408-72467C3E80A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16288" y="2594610"/>
            <a:ext cx="2743950" cy="2225904"/>
          </a:xfrm>
          <a:prstGeom prst="rect">
            <a:avLst/>
          </a:prstGeom>
        </p:spPr>
      </p:pic>
      <p:pic>
        <p:nvPicPr>
          <p:cNvPr id="10" name="图片 39">
            <a:extLst>
              <a:ext uri="{FF2B5EF4-FFF2-40B4-BE49-F238E27FC236}">
                <a16:creationId xmlns:a16="http://schemas.microsoft.com/office/drawing/2014/main" id="{BA3AC262-0CFA-437F-8EEC-1E1473D1C86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02" y="6697533"/>
            <a:ext cx="3038239" cy="2721108"/>
          </a:xfrm>
          <a:prstGeom prst="rect">
            <a:avLst/>
          </a:prstGeom>
        </p:spPr>
      </p:pic>
      <p:pic>
        <p:nvPicPr>
          <p:cNvPr id="11" name="图片 41">
            <a:extLst>
              <a:ext uri="{FF2B5EF4-FFF2-40B4-BE49-F238E27FC236}">
                <a16:creationId xmlns:a16="http://schemas.microsoft.com/office/drawing/2014/main" id="{F0CA763B-28AA-4F2E-B16E-CEE647F245D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76859" y="582124"/>
            <a:ext cx="1728204" cy="2971052"/>
          </a:xfrm>
          <a:prstGeom prst="rect">
            <a:avLst/>
          </a:prstGeom>
        </p:spPr>
      </p:pic>
      <p:pic>
        <p:nvPicPr>
          <p:cNvPr id="12" name="图片 43">
            <a:extLst>
              <a:ext uri="{FF2B5EF4-FFF2-40B4-BE49-F238E27FC236}">
                <a16:creationId xmlns:a16="http://schemas.microsoft.com/office/drawing/2014/main" id="{88688721-FFAF-4DDA-811B-7DEE30BCC51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146" y="5204966"/>
            <a:ext cx="1728204" cy="295172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7F7FCC9-1039-46C8-BD0B-1FC7198DA85D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8689" y="6912714"/>
            <a:ext cx="1443809" cy="2261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6972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50"/>
                            </p:stCondLst>
                            <p:childTnLst>
                              <p:par>
                                <p:cTn id="2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41">
            <a:extLst>
              <a:ext uri="{FF2B5EF4-FFF2-40B4-BE49-F238E27FC236}">
                <a16:creationId xmlns:a16="http://schemas.microsoft.com/office/drawing/2014/main" id="{C404B79C-321D-4A2D-AC10-89EBCFCF04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94232" y="585718"/>
            <a:ext cx="809701" cy="1323252"/>
          </a:xfrm>
          <a:prstGeom prst="rect">
            <a:avLst/>
          </a:prstGeom>
        </p:spPr>
      </p:pic>
      <p:pic>
        <p:nvPicPr>
          <p:cNvPr id="10" name="图片 43">
            <a:extLst>
              <a:ext uri="{FF2B5EF4-FFF2-40B4-BE49-F238E27FC236}">
                <a16:creationId xmlns:a16="http://schemas.microsoft.com/office/drawing/2014/main" id="{0203E267-C0F0-4C4D-B171-ADA7286AE0D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0771" y="1127602"/>
            <a:ext cx="567476" cy="921362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CFBB8685-4316-45F5-9929-8BC6BC049418}"/>
              </a:ext>
            </a:extLst>
          </p:cNvPr>
          <p:cNvSpPr txBox="1"/>
          <p:nvPr/>
        </p:nvSpPr>
        <p:spPr>
          <a:xfrm>
            <a:off x="1554420" y="3111507"/>
            <a:ext cx="12065841" cy="2415929"/>
          </a:xfrm>
          <a:prstGeom prst="rect">
            <a:avLst/>
          </a:prstGeom>
          <a:noFill/>
        </p:spPr>
        <p:txBody>
          <a:bodyPr wrap="square" lIns="136226" tIns="68115" rIns="136226" bIns="68115" rtlCol="0">
            <a:spAutoFit/>
          </a:bodyPr>
          <a:lstStyle/>
          <a:p>
            <a:pPr algn="ctr" defTabSz="1362268">
              <a:lnSpc>
                <a:spcPct val="150000"/>
              </a:lnSpc>
            </a:pPr>
            <a:r>
              <a:rPr lang="en-US" sz="4900" dirty="0" err="1">
                <a:solidFill>
                  <a:srgbClr val="FF0000"/>
                </a:solidFill>
                <a:latin typeface="iCiel Crocante" panose="02000000000000000000" pitchFamily="2" charset="0"/>
              </a:rPr>
              <a:t>Tạm</a:t>
            </a:r>
            <a:r>
              <a:rPr lang="en-US" sz="4900" dirty="0">
                <a:solidFill>
                  <a:srgbClr val="FF0000"/>
                </a:solidFill>
                <a:latin typeface="iCiel Crocante" panose="02000000000000000000" pitchFamily="2" charset="0"/>
              </a:rPr>
              <a:t> </a:t>
            </a:r>
            <a:r>
              <a:rPr lang="en-US" sz="4900" dirty="0" err="1">
                <a:solidFill>
                  <a:srgbClr val="FF0000"/>
                </a:solidFill>
                <a:latin typeface="iCiel Crocante" panose="02000000000000000000" pitchFamily="2" charset="0"/>
              </a:rPr>
              <a:t>biệt</a:t>
            </a:r>
            <a:r>
              <a:rPr lang="en-US" sz="4900" dirty="0">
                <a:solidFill>
                  <a:srgbClr val="FF0000"/>
                </a:solidFill>
                <a:latin typeface="iCiel Crocante" panose="02000000000000000000" pitchFamily="2" charset="0"/>
              </a:rPr>
              <a:t> </a:t>
            </a:r>
            <a:r>
              <a:rPr lang="en-US" sz="4900" dirty="0" err="1">
                <a:solidFill>
                  <a:srgbClr val="FF0000"/>
                </a:solidFill>
                <a:latin typeface="iCiel Crocante" panose="02000000000000000000" pitchFamily="2" charset="0"/>
              </a:rPr>
              <a:t>và</a:t>
            </a:r>
            <a:r>
              <a:rPr lang="en-US" sz="4900" dirty="0">
                <a:solidFill>
                  <a:srgbClr val="FF0000"/>
                </a:solidFill>
                <a:latin typeface="iCiel Crocante" panose="02000000000000000000" pitchFamily="2" charset="0"/>
              </a:rPr>
              <a:t> </a:t>
            </a:r>
            <a:r>
              <a:rPr lang="en-US" sz="4900" dirty="0" err="1">
                <a:solidFill>
                  <a:srgbClr val="FF0000"/>
                </a:solidFill>
                <a:latin typeface="iCiel Crocante" panose="02000000000000000000" pitchFamily="2" charset="0"/>
              </a:rPr>
              <a:t>hẹn</a:t>
            </a:r>
            <a:r>
              <a:rPr lang="en-US" sz="4900" dirty="0">
                <a:solidFill>
                  <a:srgbClr val="FF0000"/>
                </a:solidFill>
                <a:latin typeface="iCiel Crocante" panose="02000000000000000000" pitchFamily="2" charset="0"/>
              </a:rPr>
              <a:t> </a:t>
            </a:r>
            <a:r>
              <a:rPr lang="en-US" sz="4900" dirty="0" err="1">
                <a:solidFill>
                  <a:srgbClr val="FF0000"/>
                </a:solidFill>
                <a:latin typeface="iCiel Crocante" panose="02000000000000000000" pitchFamily="2" charset="0"/>
              </a:rPr>
              <a:t>gặp</a:t>
            </a:r>
            <a:r>
              <a:rPr lang="en-US" sz="4900" dirty="0">
                <a:solidFill>
                  <a:srgbClr val="FF0000"/>
                </a:solidFill>
                <a:latin typeface="iCiel Crocante" panose="02000000000000000000" pitchFamily="2" charset="0"/>
              </a:rPr>
              <a:t> </a:t>
            </a:r>
            <a:r>
              <a:rPr lang="en-US" sz="4900" dirty="0" err="1">
                <a:solidFill>
                  <a:srgbClr val="FF0000"/>
                </a:solidFill>
                <a:latin typeface="iCiel Crocante" panose="02000000000000000000" pitchFamily="2" charset="0"/>
              </a:rPr>
              <a:t>lại</a:t>
            </a:r>
            <a:r>
              <a:rPr lang="en-US" sz="4900" dirty="0">
                <a:solidFill>
                  <a:srgbClr val="FF0000"/>
                </a:solidFill>
                <a:latin typeface="iCiel Crocante" panose="02000000000000000000" pitchFamily="2" charset="0"/>
              </a:rPr>
              <a:t> </a:t>
            </a:r>
          </a:p>
          <a:p>
            <a:pPr algn="ctr" defTabSz="1362268">
              <a:lnSpc>
                <a:spcPct val="150000"/>
              </a:lnSpc>
            </a:pPr>
            <a:r>
              <a:rPr lang="en-US" sz="4900" dirty="0" err="1">
                <a:solidFill>
                  <a:srgbClr val="FF0000"/>
                </a:solidFill>
                <a:latin typeface="iCiel Crocante" panose="02000000000000000000" pitchFamily="2" charset="0"/>
              </a:rPr>
              <a:t>các</a:t>
            </a:r>
            <a:r>
              <a:rPr lang="en-US" sz="4900" dirty="0">
                <a:solidFill>
                  <a:srgbClr val="FF0000"/>
                </a:solidFill>
                <a:latin typeface="iCiel Crocante" panose="02000000000000000000" pitchFamily="2" charset="0"/>
              </a:rPr>
              <a:t> con </a:t>
            </a:r>
            <a:r>
              <a:rPr lang="en-US" sz="4900" dirty="0" err="1">
                <a:solidFill>
                  <a:srgbClr val="FF0000"/>
                </a:solidFill>
                <a:latin typeface="iCiel Crocante" panose="02000000000000000000" pitchFamily="2" charset="0"/>
              </a:rPr>
              <a:t>vào</a:t>
            </a:r>
            <a:r>
              <a:rPr lang="en-US" sz="4900" dirty="0">
                <a:solidFill>
                  <a:srgbClr val="FF0000"/>
                </a:solidFill>
                <a:latin typeface="iCiel Crocante" panose="02000000000000000000" pitchFamily="2" charset="0"/>
              </a:rPr>
              <a:t> </a:t>
            </a:r>
            <a:r>
              <a:rPr lang="en-US" sz="4900" dirty="0" err="1">
                <a:solidFill>
                  <a:srgbClr val="FF0000"/>
                </a:solidFill>
                <a:latin typeface="iCiel Crocante" panose="02000000000000000000" pitchFamily="2" charset="0"/>
              </a:rPr>
              <a:t>những</a:t>
            </a:r>
            <a:r>
              <a:rPr lang="en-US" sz="4900" dirty="0">
                <a:solidFill>
                  <a:srgbClr val="FF0000"/>
                </a:solidFill>
                <a:latin typeface="iCiel Crocante" panose="02000000000000000000" pitchFamily="2" charset="0"/>
              </a:rPr>
              <a:t> </a:t>
            </a:r>
            <a:r>
              <a:rPr lang="en-US" sz="4900" dirty="0" err="1">
                <a:solidFill>
                  <a:srgbClr val="FF0000"/>
                </a:solidFill>
                <a:latin typeface="iCiel Crocante" panose="02000000000000000000" pitchFamily="2" charset="0"/>
              </a:rPr>
              <a:t>tiết</a:t>
            </a:r>
            <a:r>
              <a:rPr lang="en-US" sz="4900" dirty="0">
                <a:solidFill>
                  <a:srgbClr val="FF0000"/>
                </a:solidFill>
                <a:latin typeface="iCiel Crocante" panose="02000000000000000000" pitchFamily="2" charset="0"/>
              </a:rPr>
              <a:t> </a:t>
            </a:r>
            <a:r>
              <a:rPr lang="en-US" sz="4900" dirty="0" err="1">
                <a:solidFill>
                  <a:srgbClr val="FF0000"/>
                </a:solidFill>
                <a:latin typeface="iCiel Crocante" panose="02000000000000000000" pitchFamily="2" charset="0"/>
              </a:rPr>
              <a:t>học</a:t>
            </a:r>
            <a:r>
              <a:rPr lang="en-US" sz="4900" dirty="0">
                <a:solidFill>
                  <a:srgbClr val="FF0000"/>
                </a:solidFill>
                <a:latin typeface="iCiel Crocante" panose="02000000000000000000" pitchFamily="2" charset="0"/>
              </a:rPr>
              <a:t> </a:t>
            </a:r>
            <a:r>
              <a:rPr lang="en-US" sz="4900" dirty="0" err="1">
                <a:solidFill>
                  <a:srgbClr val="FF0000"/>
                </a:solidFill>
                <a:latin typeface="iCiel Crocante" panose="02000000000000000000" pitchFamily="2" charset="0"/>
              </a:rPr>
              <a:t>sau</a:t>
            </a:r>
            <a:r>
              <a:rPr lang="en-US" sz="4900" dirty="0">
                <a:solidFill>
                  <a:srgbClr val="FF0000"/>
                </a:solidFill>
                <a:latin typeface="iCiel Crocante" panose="02000000000000000000" pitchFamily="2" charset="0"/>
              </a:rPr>
              <a:t>!</a:t>
            </a:r>
          </a:p>
        </p:txBody>
      </p:sp>
      <p:pic>
        <p:nvPicPr>
          <p:cNvPr id="14" name="图片 14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798066" y="2684973"/>
            <a:ext cx="1086089" cy="1145319"/>
          </a:xfrm>
          <a:prstGeom prst="rect">
            <a:avLst/>
          </a:prstGeom>
        </p:spPr>
      </p:pic>
      <p:pic>
        <p:nvPicPr>
          <p:cNvPr id="11" name="图片 6">
            <a:extLst>
              <a:ext uri="{FF2B5EF4-FFF2-40B4-BE49-F238E27FC236}">
                <a16:creationId xmlns:a16="http://schemas.microsoft.com/office/drawing/2014/main" id="{F239F57B-F203-4AE3-AB1C-0AC06A6CC6BC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300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71035" b="9032"/>
          <a:stretch/>
        </p:blipFill>
        <p:spPr>
          <a:xfrm>
            <a:off x="1" y="8389570"/>
            <a:ext cx="15819438" cy="1022776"/>
          </a:xfrm>
          <a:prstGeom prst="rect">
            <a:avLst/>
          </a:prstGeom>
        </p:spPr>
      </p:pic>
      <p:grpSp>
        <p:nvGrpSpPr>
          <p:cNvPr id="17" name="Group 16">
            <a:extLst>
              <a:ext uri="{FF2B5EF4-FFF2-40B4-BE49-F238E27FC236}">
                <a16:creationId xmlns:a16="http://schemas.microsoft.com/office/drawing/2014/main" id="{7A807A5E-B68A-410C-AB0D-1D86BD6E42C7}"/>
              </a:ext>
            </a:extLst>
          </p:cNvPr>
          <p:cNvGrpSpPr/>
          <p:nvPr/>
        </p:nvGrpSpPr>
        <p:grpSpPr>
          <a:xfrm>
            <a:off x="1" y="3"/>
            <a:ext cx="15819438" cy="505817"/>
            <a:chOff x="0" y="-127508"/>
            <a:chExt cx="12192000" cy="1361811"/>
          </a:xfrm>
        </p:grpSpPr>
        <p:sp>
          <p:nvSpPr>
            <p:cNvPr id="18" name="Rectangle: Top Corners Rounded 17">
              <a:extLst>
                <a:ext uri="{FF2B5EF4-FFF2-40B4-BE49-F238E27FC236}">
                  <a16:creationId xmlns:a16="http://schemas.microsoft.com/office/drawing/2014/main" id="{0BDFF578-A78A-4078-813E-DF3D4663EE4C}"/>
                </a:ext>
              </a:extLst>
            </p:cNvPr>
            <p:cNvSpPr/>
            <p:nvPr/>
          </p:nvSpPr>
          <p:spPr>
            <a:xfrm rot="10800000">
              <a:off x="0" y="64722"/>
              <a:ext cx="12192000" cy="1169581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AFDFFF"/>
            </a:solidFill>
            <a:ln>
              <a:solidFill>
                <a:srgbClr val="71C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: Top Corners Rounded 18">
              <a:extLst>
                <a:ext uri="{FF2B5EF4-FFF2-40B4-BE49-F238E27FC236}">
                  <a16:creationId xmlns:a16="http://schemas.microsoft.com/office/drawing/2014/main" id="{AA290BAB-356E-4044-AAEE-F4B059773AF2}"/>
                </a:ext>
              </a:extLst>
            </p:cNvPr>
            <p:cNvSpPr/>
            <p:nvPr/>
          </p:nvSpPr>
          <p:spPr>
            <a:xfrm rot="10800000">
              <a:off x="0" y="-127508"/>
              <a:ext cx="12192000" cy="79829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71C6FF"/>
            </a:solidFill>
            <a:ln>
              <a:solidFill>
                <a:srgbClr val="71C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0" name="图片 35">
            <a:extLst>
              <a:ext uri="{FF2B5EF4-FFF2-40B4-BE49-F238E27FC236}">
                <a16:creationId xmlns:a16="http://schemas.microsoft.com/office/drawing/2014/main" id="{6D336546-DCB4-44A1-9408-72467C3E80A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16288" y="2594610"/>
            <a:ext cx="2743950" cy="2225904"/>
          </a:xfrm>
          <a:prstGeom prst="rect">
            <a:avLst/>
          </a:prstGeom>
        </p:spPr>
      </p:pic>
      <p:pic>
        <p:nvPicPr>
          <p:cNvPr id="21" name="图片 39">
            <a:extLst>
              <a:ext uri="{FF2B5EF4-FFF2-40B4-BE49-F238E27FC236}">
                <a16:creationId xmlns:a16="http://schemas.microsoft.com/office/drawing/2014/main" id="{BA3AC262-0CFA-437F-8EEC-1E1473D1C86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02" y="6697533"/>
            <a:ext cx="3038239" cy="2721108"/>
          </a:xfrm>
          <a:prstGeom prst="rect">
            <a:avLst/>
          </a:prstGeom>
        </p:spPr>
      </p:pic>
      <p:pic>
        <p:nvPicPr>
          <p:cNvPr id="22" name="图片 41">
            <a:extLst>
              <a:ext uri="{FF2B5EF4-FFF2-40B4-BE49-F238E27FC236}">
                <a16:creationId xmlns:a16="http://schemas.microsoft.com/office/drawing/2014/main" id="{F0CA763B-28AA-4F2E-B16E-CEE647F245D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76859" y="582124"/>
            <a:ext cx="1728204" cy="2971052"/>
          </a:xfrm>
          <a:prstGeom prst="rect">
            <a:avLst/>
          </a:prstGeom>
        </p:spPr>
      </p:pic>
      <p:pic>
        <p:nvPicPr>
          <p:cNvPr id="23" name="图片 43">
            <a:extLst>
              <a:ext uri="{FF2B5EF4-FFF2-40B4-BE49-F238E27FC236}">
                <a16:creationId xmlns:a16="http://schemas.microsoft.com/office/drawing/2014/main" id="{88688721-FFAF-4DDA-811B-7DEE30BCC51C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146" y="5204966"/>
            <a:ext cx="1728204" cy="2951722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47F7FCC9-1039-46C8-BD0B-1FC7198DA85D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8689" y="6912714"/>
            <a:ext cx="1443809" cy="2261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9237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750"/>
                            </p:stCondLst>
                            <p:childTnLst>
                              <p:par>
                                <p:cTn id="1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750"/>
                            </p:stCondLst>
                            <p:childTnLst>
                              <p:par>
                                <p:cTn id="2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2290</TotalTime>
  <Words>50</Words>
  <Application>Microsoft Office PowerPoint</Application>
  <PresentationFormat>Custom</PresentationFormat>
  <Paragraphs>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Arial Rounded MT Bold</vt:lpstr>
      <vt:lpstr>Arial-Rounded</vt:lpstr>
      <vt:lpstr>Calibri</vt:lpstr>
      <vt:lpstr>iCiel Crocante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Admin</cp:lastModifiedBy>
  <cp:revision>648</cp:revision>
  <dcterms:created xsi:type="dcterms:W3CDTF">2020-12-08T15:48:47Z</dcterms:created>
  <dcterms:modified xsi:type="dcterms:W3CDTF">2025-12-12T09:38:23Z</dcterms:modified>
</cp:coreProperties>
</file>