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9" r:id="rId2"/>
    <p:sldMasterId id="2147483738" r:id="rId3"/>
  </p:sldMasterIdLst>
  <p:notesMasterIdLst>
    <p:notesMasterId r:id="rId13"/>
  </p:notesMasterIdLst>
  <p:handoutMasterIdLst>
    <p:handoutMasterId r:id="rId14"/>
  </p:handoutMasterIdLst>
  <p:sldIdLst>
    <p:sldId id="3828" r:id="rId4"/>
    <p:sldId id="2007577122" r:id="rId5"/>
    <p:sldId id="3811" r:id="rId6"/>
    <p:sldId id="2007577123" r:id="rId7"/>
    <p:sldId id="2007577124" r:id="rId8"/>
    <p:sldId id="2007577125" r:id="rId9"/>
    <p:sldId id="2007577127" r:id="rId10"/>
    <p:sldId id="200757712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0E5B-8B8D-4399-87BE-4477F7B95EC5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6902-BBE0-49B0-98CB-DF0DEF8B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58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0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54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7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414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184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81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801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9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221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4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217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9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964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0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50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47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73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4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6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8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33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0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36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DA6521D-5EF3-802D-5800-968E2599C5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3" y="18991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3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18AAF25-57CD-7E8A-F516-2B760B580B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3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3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2848A-9B04-0CAF-F0E4-97AD0584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47" y="1837624"/>
            <a:ext cx="775478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CB303-0327-2876-531E-2368B6F4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58FE6-72C9-5FE6-C806-06A9ECAE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73" y="1055162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D29697-0A54-8A32-B61B-2F5DD093F54F}"/>
              </a:ext>
            </a:extLst>
          </p:cNvPr>
          <p:cNvGrpSpPr/>
          <p:nvPr/>
        </p:nvGrpSpPr>
        <p:grpSpPr>
          <a:xfrm>
            <a:off x="854403" y="414249"/>
            <a:ext cx="2085522" cy="671851"/>
            <a:chOff x="2956549" y="635539"/>
            <a:chExt cx="2085522" cy="671851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5BD0DCBA-87A0-E57C-1EFF-1045C1DA1181}"/>
                </a:ext>
              </a:extLst>
            </p:cNvPr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B42CB9-6C1D-3398-5B27-9FA4894DBDF9}"/>
                </a:ext>
              </a:extLst>
            </p:cNvPr>
            <p:cNvGrpSpPr/>
            <p:nvPr/>
          </p:nvGrpSpPr>
          <p:grpSpPr>
            <a:xfrm>
              <a:off x="2956549" y="635539"/>
              <a:ext cx="2085522" cy="671851"/>
              <a:chOff x="857087" y="446662"/>
              <a:chExt cx="2085522" cy="67185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BA9C76-0DB3-1ADA-CB02-F4F82402D5D8}"/>
                  </a:ext>
                </a:extLst>
              </p:cNvPr>
              <p:cNvSpPr txBox="1"/>
              <p:nvPr/>
            </p:nvSpPr>
            <p:spPr>
              <a:xfrm>
                <a:off x="1475044" y="446662"/>
                <a:ext cx="146756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Đ, S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D30893-298A-1F13-6C90-7FAA18480BCE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7BE003-A99B-BEB7-E004-3569D0D8AA1E}"/>
              </a:ext>
            </a:extLst>
          </p:cNvPr>
          <p:cNvGrpSpPr/>
          <p:nvPr/>
        </p:nvGrpSpPr>
        <p:grpSpPr>
          <a:xfrm>
            <a:off x="2608612" y="964130"/>
            <a:ext cx="7937535" cy="2995465"/>
            <a:chOff x="1438694" y="953286"/>
            <a:chExt cx="8781929" cy="33728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939125-609F-9ED9-8D62-F3B1C9C707E9}"/>
                </a:ext>
              </a:extLst>
            </p:cNvPr>
            <p:cNvGrpSpPr/>
            <p:nvPr/>
          </p:nvGrpSpPr>
          <p:grpSpPr>
            <a:xfrm>
              <a:off x="1438694" y="985395"/>
              <a:ext cx="444386" cy="1380878"/>
              <a:chOff x="2455582" y="2547149"/>
              <a:chExt cx="444386" cy="13808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DFA305-69D3-AE71-363C-0276A65C483C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8454FE-09D1-F882-BD81-C7D776C72378}"/>
                  </a:ext>
                </a:extLst>
              </p:cNvPr>
              <p:cNvSpPr txBox="1"/>
              <p:nvPr/>
            </p:nvSpPr>
            <p:spPr>
              <a:xfrm>
                <a:off x="2455582" y="3408196"/>
                <a:ext cx="38875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CB1074-247C-FDC0-DB6E-29723338847F}"/>
                </a:ext>
              </a:extLst>
            </p:cNvPr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8C6C336-0675-3738-A31A-1052B1BA634B}"/>
                  </a:ext>
                </a:extLst>
              </p:cNvPr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BA81B10-5457-E7FD-6527-B8FD0B192B34}"/>
                  </a:ext>
                </a:extLst>
              </p:cNvPr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B1B8845-648C-CBEC-9C37-E4E910402F95}"/>
                  </a:ext>
                </a:extLst>
              </p:cNvPr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2723DFE2-7D2C-FC7C-A9CF-7CED70288099}"/>
                  </a:ext>
                </a:extLst>
              </p:cNvPr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E25AA4-B47A-2936-8ED8-565BC3813F6A}"/>
                </a:ext>
              </a:extLst>
            </p:cNvPr>
            <p:cNvGrpSpPr/>
            <p:nvPr/>
          </p:nvGrpSpPr>
          <p:grpSpPr>
            <a:xfrm>
              <a:off x="3965445" y="953286"/>
              <a:ext cx="458121" cy="1366218"/>
              <a:chOff x="2441847" y="2547149"/>
              <a:chExt cx="458121" cy="136621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9F236F-ABF9-A11A-761F-C0C7ED4BC072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D962D7-FC78-4398-75E7-3FC73B53950E}"/>
                  </a:ext>
                </a:extLst>
              </p:cNvPr>
              <p:cNvSpPr txBox="1"/>
              <p:nvPr/>
            </p:nvSpPr>
            <p:spPr>
              <a:xfrm>
                <a:off x="2441847" y="3393536"/>
                <a:ext cx="38521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C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475CA1-4ABA-8E21-F31E-E4C3A7C655D9}"/>
                </a:ext>
              </a:extLst>
            </p:cNvPr>
            <p:cNvGrpSpPr/>
            <p:nvPr/>
          </p:nvGrpSpPr>
          <p:grpSpPr>
            <a:xfrm>
              <a:off x="3153207" y="2954718"/>
              <a:ext cx="442171" cy="1371436"/>
              <a:chOff x="2457797" y="2122231"/>
              <a:chExt cx="442171" cy="13714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97DCAE-2B5F-4076-8AA3-80CF7055F8E0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E9B4B-9A06-40B9-07C2-950564992770}"/>
                  </a:ext>
                </a:extLst>
              </p:cNvPr>
              <p:cNvSpPr txBox="1"/>
              <p:nvPr/>
            </p:nvSpPr>
            <p:spPr>
              <a:xfrm>
                <a:off x="2457797" y="2973836"/>
                <a:ext cx="41358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2679BE-0BD1-8D40-9FB6-E38E6BF6597C}"/>
                </a:ext>
              </a:extLst>
            </p:cNvPr>
            <p:cNvGrpSpPr/>
            <p:nvPr/>
          </p:nvGrpSpPr>
          <p:grpSpPr>
            <a:xfrm>
              <a:off x="4843052" y="1821005"/>
              <a:ext cx="2073856" cy="1530653"/>
              <a:chOff x="2482834" y="1989071"/>
              <a:chExt cx="2073856" cy="153065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9D088D-CBC0-BB5A-517C-AB5ABBDB04F2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304387-FA79-2FC6-FDD2-3463C416A4A3}"/>
                  </a:ext>
                </a:extLst>
              </p:cNvPr>
              <p:cNvSpPr txBox="1"/>
              <p:nvPr/>
            </p:nvSpPr>
            <p:spPr>
              <a:xfrm>
                <a:off x="2517843" y="2999893"/>
                <a:ext cx="37102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657BDF-1C94-8D46-6774-DFC7845BC613}"/>
                  </a:ext>
                </a:extLst>
              </p:cNvPr>
              <p:cNvSpPr txBox="1"/>
              <p:nvPr/>
            </p:nvSpPr>
            <p:spPr>
              <a:xfrm>
                <a:off x="4201628" y="1989071"/>
                <a:ext cx="35506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EA196F-0C56-B16D-7661-BE52BB8081B1}"/>
                </a:ext>
              </a:extLst>
            </p:cNvPr>
            <p:cNvGrpSpPr/>
            <p:nvPr/>
          </p:nvGrpSpPr>
          <p:grpSpPr>
            <a:xfrm>
              <a:off x="1891699" y="1815664"/>
              <a:ext cx="634361" cy="1146141"/>
              <a:chOff x="2265607" y="2547149"/>
              <a:chExt cx="634361" cy="114614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30ECFA-7A6D-7F71-CBBB-F1B7A6159BEE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302BB0-4D22-1897-4061-06593BF5C2C8}"/>
                  </a:ext>
                </a:extLst>
              </p:cNvPr>
              <p:cNvSpPr txBox="1"/>
              <p:nvPr/>
            </p:nvSpPr>
            <p:spPr>
              <a:xfrm>
                <a:off x="2265607" y="3173459"/>
                <a:ext cx="401174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46A38F-1C0C-6F8F-976A-F4CDCB563159}"/>
                </a:ext>
              </a:extLst>
            </p:cNvPr>
            <p:cNvGrpSpPr/>
            <p:nvPr/>
          </p:nvGrpSpPr>
          <p:grpSpPr>
            <a:xfrm>
              <a:off x="7810721" y="1785248"/>
              <a:ext cx="663356" cy="1278114"/>
              <a:chOff x="2236613" y="1909772"/>
              <a:chExt cx="663356" cy="127811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E482B8-336F-EB89-7167-DC803A8BF1CD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04CACC-09E8-C29A-04E3-41878943B7B1}"/>
                  </a:ext>
                </a:extLst>
              </p:cNvPr>
              <p:cNvSpPr txBox="1"/>
              <p:nvPr/>
            </p:nvSpPr>
            <p:spPr>
              <a:xfrm>
                <a:off x="2236613" y="2668055"/>
                <a:ext cx="424228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73716-3064-FD67-81C5-513117FAD96F}"/>
                </a:ext>
              </a:extLst>
            </p:cNvPr>
            <p:cNvGrpSpPr/>
            <p:nvPr/>
          </p:nvGrpSpPr>
          <p:grpSpPr>
            <a:xfrm>
              <a:off x="9314966" y="2742259"/>
              <a:ext cx="756928" cy="1283135"/>
              <a:chOff x="2143041" y="1909772"/>
              <a:chExt cx="756928" cy="128313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680127-A91C-DFD6-99D1-DC217C75D28E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EFA66F-1664-0DE3-ADFC-7366F48024DE}"/>
                  </a:ext>
                </a:extLst>
              </p:cNvPr>
              <p:cNvSpPr txBox="1"/>
              <p:nvPr/>
            </p:nvSpPr>
            <p:spPr>
              <a:xfrm>
                <a:off x="2143041" y="2673076"/>
                <a:ext cx="495169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7062FE-3A8D-8A9F-DDE9-84362B6CE41F}"/>
                </a:ext>
              </a:extLst>
            </p:cNvPr>
            <p:cNvGrpSpPr/>
            <p:nvPr/>
          </p:nvGrpSpPr>
          <p:grpSpPr>
            <a:xfrm>
              <a:off x="7978665" y="2794606"/>
              <a:ext cx="495411" cy="1350175"/>
              <a:chOff x="2404557" y="1909772"/>
              <a:chExt cx="495411" cy="135017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4A4F38-8036-BD0E-A0AD-6B05A2E9D134}"/>
                  </a:ext>
                </a:extLst>
              </p:cNvPr>
              <p:cNvSpPr txBox="1"/>
              <p:nvPr/>
            </p:nvSpPr>
            <p:spPr>
              <a:xfrm>
                <a:off x="2482834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E772F-D155-BCA3-2202-8D6D51A7239E}"/>
                  </a:ext>
                </a:extLst>
              </p:cNvPr>
              <p:cNvSpPr txBox="1"/>
              <p:nvPr/>
            </p:nvSpPr>
            <p:spPr>
              <a:xfrm>
                <a:off x="2404557" y="2740116"/>
                <a:ext cx="37989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P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2FEE992-A116-ADDB-1A93-56DC64FEA084}"/>
              </a:ext>
            </a:extLst>
          </p:cNvPr>
          <p:cNvSpPr txBox="1"/>
          <p:nvPr/>
        </p:nvSpPr>
        <p:spPr>
          <a:xfrm>
            <a:off x="1808546" y="3843998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vẽ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c) Ba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M, N, P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d)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cong</a:t>
            </a:r>
            <a:r>
              <a:rPr lang="en-US" sz="2800" dirty="0">
                <a:solidFill>
                  <a:srgbClr val="002060"/>
                </a:solidFill>
              </a:rPr>
              <a:t> x.</a:t>
            </a:r>
          </a:p>
        </p:txBody>
      </p:sp>
      <p:sp>
        <p:nvSpPr>
          <p:cNvPr id="68" name="Rounded Rectangle 49">
            <a:extLst>
              <a:ext uri="{FF2B5EF4-FFF2-40B4-BE49-F238E27FC236}">
                <a16:creationId xmlns:a16="http://schemas.microsoft.com/office/drawing/2014/main" id="{46F398BA-A30A-A7FD-56AA-94CA5CD9E6D1}"/>
              </a:ext>
            </a:extLst>
          </p:cNvPr>
          <p:cNvSpPr/>
          <p:nvPr/>
        </p:nvSpPr>
        <p:spPr>
          <a:xfrm>
            <a:off x="8962300" y="436814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51">
            <a:extLst>
              <a:ext uri="{FF2B5EF4-FFF2-40B4-BE49-F238E27FC236}">
                <a16:creationId xmlns:a16="http://schemas.microsoft.com/office/drawing/2014/main" id="{6630F628-053B-F815-21C9-5F9E2A7769B9}"/>
              </a:ext>
            </a:extLst>
          </p:cNvPr>
          <p:cNvSpPr/>
          <p:nvPr/>
        </p:nvSpPr>
        <p:spPr>
          <a:xfrm>
            <a:off x="8966080" y="486311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0" name="Rounded Rectangle 52">
            <a:extLst>
              <a:ext uri="{FF2B5EF4-FFF2-40B4-BE49-F238E27FC236}">
                <a16:creationId xmlns:a16="http://schemas.microsoft.com/office/drawing/2014/main" id="{A4CB7D2E-E6B3-2E7F-0248-09F1B3C9C8BC}"/>
              </a:ext>
            </a:extLst>
          </p:cNvPr>
          <p:cNvSpPr/>
          <p:nvPr/>
        </p:nvSpPr>
        <p:spPr>
          <a:xfrm>
            <a:off x="8965415" y="535808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C6602A34-DD20-6B39-759E-677D6A4704F9}"/>
              </a:ext>
            </a:extLst>
          </p:cNvPr>
          <p:cNvSpPr/>
          <p:nvPr/>
        </p:nvSpPr>
        <p:spPr>
          <a:xfrm>
            <a:off x="8965415" y="585305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DFA340-62A2-581D-8181-282839A38834}"/>
              </a:ext>
            </a:extLst>
          </p:cNvPr>
          <p:cNvSpPr txBox="1"/>
          <p:nvPr/>
        </p:nvSpPr>
        <p:spPr>
          <a:xfrm>
            <a:off x="9047735" y="438514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5A3B7F-E953-6BA6-C865-92C01251DC6D}"/>
              </a:ext>
            </a:extLst>
          </p:cNvPr>
          <p:cNvSpPr txBox="1"/>
          <p:nvPr/>
        </p:nvSpPr>
        <p:spPr>
          <a:xfrm>
            <a:off x="9047735" y="488011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811A1B-F0A9-B111-F926-E3358F9EF259}"/>
              </a:ext>
            </a:extLst>
          </p:cNvPr>
          <p:cNvSpPr txBox="1"/>
          <p:nvPr/>
        </p:nvSpPr>
        <p:spPr>
          <a:xfrm>
            <a:off x="9052497" y="537508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7F4900-6330-286F-37A9-5A0D2B5DF5AA}"/>
              </a:ext>
            </a:extLst>
          </p:cNvPr>
          <p:cNvSpPr txBox="1"/>
          <p:nvPr/>
        </p:nvSpPr>
        <p:spPr>
          <a:xfrm>
            <a:off x="9050116" y="587005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524D5-21B8-CF98-CFFC-A3B5861C5852}"/>
              </a:ext>
            </a:extLst>
          </p:cNvPr>
          <p:cNvGrpSpPr/>
          <p:nvPr/>
        </p:nvGrpSpPr>
        <p:grpSpPr>
          <a:xfrm>
            <a:off x="1339889" y="602467"/>
            <a:ext cx="9958959" cy="1318181"/>
            <a:chOff x="857087" y="446662"/>
            <a:chExt cx="9958959" cy="1318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E8947A-7859-839E-339B-3CF52947C98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1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Cho 3 </a:t>
              </a:r>
              <a:r>
                <a:rPr lang="en-US" sz="2800" dirty="0" err="1">
                  <a:solidFill>
                    <a:srgbClr val="002060"/>
                  </a:solidFill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</a:rPr>
                <a:t> M, N, P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</a:rPr>
                <a:t>Kể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CF9D01-7A2E-0D8E-B8C8-E8A5B94CEDD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449A6C-43B8-D1E2-52BA-2606FF054F1E}"/>
              </a:ext>
            </a:extLst>
          </p:cNvPr>
          <p:cNvGrpSpPr/>
          <p:nvPr/>
        </p:nvGrpSpPr>
        <p:grpSpPr>
          <a:xfrm>
            <a:off x="1648867" y="2701594"/>
            <a:ext cx="9129470" cy="2656608"/>
            <a:chOff x="1285310" y="2580409"/>
            <a:chExt cx="9129470" cy="2656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FCE5F9-3469-F35F-7548-8307ADFB2CF4}"/>
                </a:ext>
              </a:extLst>
            </p:cNvPr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146A0BD-3A34-7EE8-5B88-5103B421BC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76F559-52A3-8AEE-727F-0CBF0F7EDAC5}"/>
                  </a:ext>
                </a:extLst>
              </p:cNvPr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F35F33-9698-4794-26F8-64A5189410CC}"/>
                </a:ext>
              </a:extLst>
            </p:cNvPr>
            <p:cNvSpPr txBox="1"/>
            <p:nvPr/>
          </p:nvSpPr>
          <p:spPr>
            <a:xfrm>
              <a:off x="1948892" y="2884274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EC5B2-B891-5A3D-9F67-144345426A94}"/>
                </a:ext>
              </a:extLst>
            </p:cNvPr>
            <p:cNvSpPr txBox="1"/>
            <p:nvPr/>
          </p:nvSpPr>
          <p:spPr>
            <a:xfrm>
              <a:off x="1862485" y="312352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A898031-5456-584D-6B09-314D228594DE}"/>
                </a:ext>
              </a:extLst>
            </p:cNvPr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CA010E-26EA-3F9E-A396-441182FC8D2B}"/>
                </a:ext>
              </a:extLst>
            </p:cNvPr>
            <p:cNvSpPr txBox="1"/>
            <p:nvPr/>
          </p:nvSpPr>
          <p:spPr>
            <a:xfrm>
              <a:off x="4688455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B52F52-BBF5-159D-C30B-96837DF87856}"/>
                </a:ext>
              </a:extLst>
            </p:cNvPr>
            <p:cNvSpPr txBox="1"/>
            <p:nvPr/>
          </p:nvSpPr>
          <p:spPr>
            <a:xfrm>
              <a:off x="4651892" y="312352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DBFE62-5353-67AF-4A05-3BE4071A6DEB}"/>
                </a:ext>
              </a:extLst>
            </p:cNvPr>
            <p:cNvSpPr txBox="1"/>
            <p:nvPr/>
          </p:nvSpPr>
          <p:spPr>
            <a:xfrm>
              <a:off x="8056018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F7B3F7-2D25-4A16-5DC8-12B396F87F7F}"/>
                </a:ext>
              </a:extLst>
            </p:cNvPr>
            <p:cNvSpPr txBox="1"/>
            <p:nvPr/>
          </p:nvSpPr>
          <p:spPr>
            <a:xfrm>
              <a:off x="8019455" y="3123525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P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B62EAEB-7F1A-9065-39AB-E2C9DA8BBD68}"/>
              </a:ext>
            </a:extLst>
          </p:cNvPr>
          <p:cNvSpPr txBox="1"/>
          <p:nvPr/>
        </p:nvSpPr>
        <p:spPr>
          <a:xfrm>
            <a:off x="3140571" y="4226525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 , NP , MP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EA209B-D7B4-6707-85E4-5B74C9EE988D}"/>
              </a:ext>
            </a:extLst>
          </p:cNvPr>
          <p:cNvSpPr/>
          <p:nvPr/>
        </p:nvSpPr>
        <p:spPr>
          <a:xfrm>
            <a:off x="5810846" y="4257302"/>
            <a:ext cx="932854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3EFFF3-47F7-090C-057C-3CD907DE32F7}"/>
              </a:ext>
            </a:extLst>
          </p:cNvPr>
          <p:cNvCxnSpPr/>
          <p:nvPr/>
        </p:nvCxnSpPr>
        <p:spPr>
          <a:xfrm>
            <a:off x="2497157" y="3720230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C50A4C2-416B-622A-9D8F-F18DA2B80687}"/>
              </a:ext>
            </a:extLst>
          </p:cNvPr>
          <p:cNvCxnSpPr/>
          <p:nvPr/>
        </p:nvCxnSpPr>
        <p:spPr>
          <a:xfrm>
            <a:off x="5237472" y="3720230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4DA3FA-125D-7CD2-AEA8-04D863230106}"/>
              </a:ext>
            </a:extLst>
          </p:cNvPr>
          <p:cNvCxnSpPr/>
          <p:nvPr/>
        </p:nvCxnSpPr>
        <p:spPr>
          <a:xfrm>
            <a:off x="2470381" y="3720230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617C6F-89D8-AD66-2113-57F6ECCAEEA2}"/>
              </a:ext>
            </a:extLst>
          </p:cNvPr>
          <p:cNvSpPr/>
          <p:nvPr/>
        </p:nvSpPr>
        <p:spPr>
          <a:xfrm>
            <a:off x="6615436" y="4257302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9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8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0D4A6-3288-07BD-47AA-8D4FD45FAFFC}"/>
              </a:ext>
            </a:extLst>
          </p:cNvPr>
          <p:cNvGrpSpPr/>
          <p:nvPr/>
        </p:nvGrpSpPr>
        <p:grpSpPr>
          <a:xfrm>
            <a:off x="8266381" y="2107861"/>
            <a:ext cx="2044559" cy="2400301"/>
            <a:chOff x="8064362" y="1863312"/>
            <a:chExt cx="2044559" cy="2400301"/>
          </a:xfrm>
        </p:grpSpPr>
        <p:sp>
          <p:nvSpPr>
            <p:cNvPr id="10" name="Flowchart: Manual Input 15">
              <a:extLst>
                <a:ext uri="{FF2B5EF4-FFF2-40B4-BE49-F238E27FC236}">
                  <a16:creationId xmlns:a16="http://schemas.microsoft.com/office/drawing/2014/main" id="{3F319BC4-3FF6-F479-C04D-FA5E7E97AFDC}"/>
                </a:ext>
              </a:extLst>
            </p:cNvPr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4C7331-C505-BB7B-2B69-D95DE4CF880B}"/>
                </a:ext>
              </a:extLst>
            </p:cNvPr>
            <p:cNvSpPr txBox="1"/>
            <p:nvPr/>
          </p:nvSpPr>
          <p:spPr>
            <a:xfrm>
              <a:off x="8886759" y="2554487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3BBD2-FBE3-035D-5016-D944F7592931}"/>
              </a:ext>
            </a:extLst>
          </p:cNvPr>
          <p:cNvGrpSpPr/>
          <p:nvPr/>
        </p:nvGrpSpPr>
        <p:grpSpPr>
          <a:xfrm>
            <a:off x="6851757" y="2120618"/>
            <a:ext cx="2044559" cy="2391076"/>
            <a:chOff x="6649738" y="1876069"/>
            <a:chExt cx="2044559" cy="2391076"/>
          </a:xfrm>
        </p:grpSpPr>
        <p:sp>
          <p:nvSpPr>
            <p:cNvPr id="13" name="Flowchart: Manual Input 15">
              <a:extLst>
                <a:ext uri="{FF2B5EF4-FFF2-40B4-BE49-F238E27FC236}">
                  <a16:creationId xmlns:a16="http://schemas.microsoft.com/office/drawing/2014/main" id="{C2EEB54B-B601-BF24-44A6-6DF18E9A502C}"/>
                </a:ext>
              </a:extLst>
            </p:cNvPr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2689DB-A4A3-8AA4-1765-32089970BF92}"/>
                </a:ext>
              </a:extLst>
            </p:cNvPr>
            <p:cNvSpPr txBox="1"/>
            <p:nvPr/>
          </p:nvSpPr>
          <p:spPr>
            <a:xfrm>
              <a:off x="7297973" y="2648160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FF0A7-4266-1EAD-3B54-53840D1F3DBC}"/>
              </a:ext>
            </a:extLst>
          </p:cNvPr>
          <p:cNvCxnSpPr/>
          <p:nvPr/>
        </p:nvCxnSpPr>
        <p:spPr>
          <a:xfrm flipV="1">
            <a:off x="1975075" y="3168368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BB65EC-ADD3-3A39-6D97-E373944AEC79}"/>
              </a:ext>
            </a:extLst>
          </p:cNvPr>
          <p:cNvCxnSpPr/>
          <p:nvPr/>
        </p:nvCxnSpPr>
        <p:spPr>
          <a:xfrm flipV="1">
            <a:off x="1972563" y="2120618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7D9A5-AE79-6A16-1411-D423C98F7D7B}"/>
              </a:ext>
            </a:extLst>
          </p:cNvPr>
          <p:cNvGrpSpPr/>
          <p:nvPr/>
        </p:nvGrpSpPr>
        <p:grpSpPr>
          <a:xfrm>
            <a:off x="1943324" y="2124094"/>
            <a:ext cx="2430463" cy="2374900"/>
            <a:chOff x="4556209" y="184898"/>
            <a:chExt cx="2430463" cy="23749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C4A8A24-9B5D-6E95-B249-B4C66DC533EC}"/>
                </a:ext>
              </a:extLst>
            </p:cNvPr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13FCB4-03CB-15A2-D56D-2A207BEC4D51}"/>
                </a:ext>
              </a:extLst>
            </p:cNvPr>
            <p:cNvSpPr txBox="1"/>
            <p:nvPr/>
          </p:nvSpPr>
          <p:spPr>
            <a:xfrm>
              <a:off x="4875745" y="776115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564A21-7818-1976-B9A8-50028A2D4DBC}"/>
              </a:ext>
            </a:extLst>
          </p:cNvPr>
          <p:cNvGrpSpPr/>
          <p:nvPr/>
        </p:nvGrpSpPr>
        <p:grpSpPr>
          <a:xfrm>
            <a:off x="1993942" y="2127589"/>
            <a:ext cx="2386013" cy="2403475"/>
            <a:chOff x="5162473" y="804690"/>
            <a:chExt cx="2386013" cy="2403475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1F867B9-2A9F-5FBF-72DC-1A06A3704F1A}"/>
                </a:ext>
              </a:extLst>
            </p:cNvPr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C71BFD-372D-02AF-BBF9-0502BD9C67B5}"/>
                </a:ext>
              </a:extLst>
            </p:cNvPr>
            <p:cNvSpPr txBox="1"/>
            <p:nvPr/>
          </p:nvSpPr>
          <p:spPr>
            <a:xfrm>
              <a:off x="6257935" y="1678278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ED6C7-4E6D-EC78-8918-B601B9CF3C84}"/>
              </a:ext>
            </a:extLst>
          </p:cNvPr>
          <p:cNvGrpSpPr/>
          <p:nvPr/>
        </p:nvGrpSpPr>
        <p:grpSpPr>
          <a:xfrm>
            <a:off x="1163514" y="866233"/>
            <a:ext cx="1684727" cy="671851"/>
            <a:chOff x="2956549" y="635539"/>
            <a:chExt cx="1684727" cy="671851"/>
          </a:xfrm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1257977-0882-7D9A-7BE2-082E9382B6C3}"/>
                </a:ext>
              </a:extLst>
            </p:cNvPr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C14DAD8-C1CD-83C9-1CBF-96DCA757E403}"/>
                </a:ext>
              </a:extLst>
            </p:cNvPr>
            <p:cNvGrpSpPr/>
            <p:nvPr/>
          </p:nvGrpSpPr>
          <p:grpSpPr>
            <a:xfrm>
              <a:off x="2956549" y="635539"/>
              <a:ext cx="1684727" cy="671851"/>
              <a:chOff x="857087" y="446662"/>
              <a:chExt cx="1684727" cy="6718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6F30FA-391C-B5DF-9B43-1A9006036625}"/>
                  </a:ext>
                </a:extLst>
              </p:cNvPr>
              <p:cNvSpPr txBox="1"/>
              <p:nvPr/>
            </p:nvSpPr>
            <p:spPr>
              <a:xfrm>
                <a:off x="1599739" y="446662"/>
                <a:ext cx="94207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?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31965D-BDD6-9717-676A-954C8765D694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77D53-C1DB-F407-3E50-BFD8CDEA042A}"/>
              </a:ext>
            </a:extLst>
          </p:cNvPr>
          <p:cNvGrpSpPr/>
          <p:nvPr/>
        </p:nvGrpSpPr>
        <p:grpSpPr>
          <a:xfrm>
            <a:off x="1461936" y="1859008"/>
            <a:ext cx="9699028" cy="3447564"/>
            <a:chOff x="1259917" y="1614459"/>
            <a:chExt cx="9699028" cy="344756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3A5E79-660A-DFB2-D7F3-974D9A2D744A}"/>
                </a:ext>
              </a:extLst>
            </p:cNvPr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E4676726-A44B-A93C-8711-C695A49F0A4E}"/>
                  </a:ext>
                </a:extLst>
              </p:cNvPr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9CF8E84-BC08-0F31-266F-E9EAB8FFF5F5}"/>
                  </a:ext>
                </a:extLst>
              </p:cNvPr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3103DD-F5C8-F7B2-BFC7-8997A2691CD9}"/>
                </a:ext>
              </a:extLst>
            </p:cNvPr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a)                                            b)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194375-E24E-E023-CCE0-9D53881C4211}"/>
                </a:ext>
              </a:extLst>
            </p:cNvPr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r>
                <a:rPr lang="en-US" sz="2800" dirty="0">
                  <a:solidFill>
                    <a:srgbClr val="002060"/>
                  </a:solidFill>
                </a:rPr>
                <a:t>                             </a:t>
              </a:r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560F71BA-E54B-12C4-E618-FE19D094828F}"/>
              </a:ext>
            </a:extLst>
          </p:cNvPr>
          <p:cNvSpPr/>
          <p:nvPr/>
        </p:nvSpPr>
        <p:spPr>
          <a:xfrm>
            <a:off x="2095109" y="4678368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1" name="Rounded Rectangle 26">
            <a:extLst>
              <a:ext uri="{FF2B5EF4-FFF2-40B4-BE49-F238E27FC236}">
                <a16:creationId xmlns:a16="http://schemas.microsoft.com/office/drawing/2014/main" id="{D6A0FB49-28AB-0825-F6FC-963D7467EB65}"/>
              </a:ext>
            </a:extLst>
          </p:cNvPr>
          <p:cNvSpPr/>
          <p:nvPr/>
        </p:nvSpPr>
        <p:spPr>
          <a:xfrm>
            <a:off x="7178348" y="4706943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C7B485-CF79-4966-4A36-7A0BC96B7149}"/>
              </a:ext>
            </a:extLst>
          </p:cNvPr>
          <p:cNvSpPr txBox="1"/>
          <p:nvPr/>
        </p:nvSpPr>
        <p:spPr>
          <a:xfrm>
            <a:off x="2286736" y="4744428"/>
            <a:ext cx="3366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7DDD7F-2CD2-E13D-1B36-21EF1240753A}"/>
              </a:ext>
            </a:extLst>
          </p:cNvPr>
          <p:cNvCxnSpPr/>
          <p:nvPr/>
        </p:nvCxnSpPr>
        <p:spPr>
          <a:xfrm>
            <a:off x="8241119" y="2120617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847C4A-3384-C6BB-DF73-674D20033F0E}"/>
              </a:ext>
            </a:extLst>
          </p:cNvPr>
          <p:cNvSpPr txBox="1"/>
          <p:nvPr/>
        </p:nvSpPr>
        <p:spPr>
          <a:xfrm>
            <a:off x="7367516" y="4755111"/>
            <a:ext cx="3366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C02356-F094-8712-7B56-6853EFF01EB7}"/>
              </a:ext>
            </a:extLst>
          </p:cNvPr>
          <p:cNvSpPr/>
          <p:nvPr/>
        </p:nvSpPr>
        <p:spPr>
          <a:xfrm>
            <a:off x="6851757" y="2107861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5D0631-92C0-7C6F-2D1C-D0326785A43D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B3D54A-8A0B-0092-6109-E6897164A946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50F76-8A13-82D8-1CEA-C48C3E4DA792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78C94-240E-1A30-4CA8-16005C0D1408}"/>
              </a:ext>
            </a:extLst>
          </p:cNvPr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5C792-CCA7-284F-D065-1004DD0F4D6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3200" b="1" dirty="0" err="1">
                  <a:solidFill>
                    <a:srgbClr val="002060"/>
                  </a:solidFill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nhóm</a:t>
              </a:r>
              <a:r>
                <a:rPr lang="en-US" sz="3200" b="1" dirty="0">
                  <a:solidFill>
                    <a:srgbClr val="002060"/>
                  </a:solidFill>
                </a:rPr>
                <a:t> 3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đứng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hàng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9BF298-CA67-5B14-8DF6-710B09CAD6F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73F901A-5C64-1F02-2574-46D3BED3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9C80837-F456-33CB-F11D-9A43CD9703B0}"/>
              </a:ext>
            </a:extLst>
          </p:cNvPr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73D53-824F-1613-FA92-F0FFD2CA8A86}"/>
              </a:ext>
            </a:extLst>
          </p:cNvPr>
          <p:cNvSpPr txBox="1"/>
          <p:nvPr/>
        </p:nvSpPr>
        <p:spPr>
          <a:xfrm>
            <a:off x="7152698" y="3987796"/>
            <a:ext cx="439037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</a:rPr>
              <a:t>Rô-bốt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Mi</a:t>
            </a:r>
            <a:r>
              <a:rPr lang="en-US" sz="2800" b="1" dirty="0">
                <a:solidFill>
                  <a:srgbClr val="002060"/>
                </a:solidFill>
              </a:rPr>
              <a:t>, Mai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D2AEC-BA7C-971D-36EE-BD6ED45B7A26}"/>
              </a:ext>
            </a:extLst>
          </p:cNvPr>
          <p:cNvSpPr txBox="1"/>
          <p:nvPr/>
        </p:nvSpPr>
        <p:spPr>
          <a:xfrm>
            <a:off x="7152698" y="2580937"/>
            <a:ext cx="439037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: Nam,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941EC64-DCF2-F0CB-8D0B-A2C21EE47CC3}"/>
              </a:ext>
            </a:extLst>
          </p:cNvPr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1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E5B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BE5B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CB303-0327-2876-531E-2368B6F4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38C7375-0885-400D-4327-EBCDB17B2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BA4F6-0C6D-6E7E-CADC-F9575E1CFC0E}"/>
              </a:ext>
            </a:extLst>
          </p:cNvPr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8890C5-C8A2-3D16-13AA-314212FA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04BB9B-1588-03DB-A580-7D032BA388AA}"/>
                </a:ext>
              </a:extLst>
            </p:cNvPr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B2884D-EFFD-C16A-0602-AAF34779D4D0}"/>
                </a:ext>
              </a:extLst>
            </p:cNvPr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FFF8E7-88D1-308C-AB12-5E65AB6E0048}"/>
                </a:ext>
              </a:extLst>
            </p:cNvPr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FE634F-98F9-DD91-2AF0-BFB09CAB4E44}"/>
                </a:ext>
              </a:extLst>
            </p:cNvPr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FA330-B0E0-C30F-992F-0F972E80F9F1}"/>
                </a:ext>
              </a:extLst>
            </p:cNvPr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484D9-15C2-24A5-AA9D-A6D3DCFD6BAB}"/>
              </a:ext>
            </a:extLst>
          </p:cNvPr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8D6131-4E65-81E1-1C51-1F375CDCD59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000"/>
                </a:lnSpc>
              </a:pPr>
              <a:r>
                <a:rPr lang="en-US" sz="2800" dirty="0" err="1">
                  <a:solidFill>
                    <a:srgbClr val="002060"/>
                  </a:solidFill>
                </a:rPr>
                <a:t>Hôm</a:t>
              </a:r>
              <a:r>
                <a:rPr lang="en-US" sz="2800" dirty="0">
                  <a:solidFill>
                    <a:srgbClr val="002060"/>
                  </a:solidFill>
                </a:rPr>
                <a:t> nay, </a:t>
              </a:r>
              <a:r>
                <a:rPr lang="en-US" sz="2800" dirty="0" err="1">
                  <a:solidFill>
                    <a:srgbClr val="002060"/>
                  </a:solidFill>
                </a:rPr>
                <a:t>chú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từ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bóng</a:t>
              </a:r>
              <a:r>
                <a:rPr lang="en-US" sz="2800" dirty="0">
                  <a:solidFill>
                    <a:srgbClr val="002060"/>
                  </a:solidFill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</a:rPr>
                <a:t> qua </a:t>
              </a:r>
              <a:r>
                <a:rPr lang="en-US" sz="2800" dirty="0" err="1">
                  <a:solidFill>
                    <a:srgbClr val="002060"/>
                  </a:solidFill>
                </a:rPr>
                <a:t>thư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viện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độ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quãng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đường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mà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</a:rPr>
                <a:t>.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97607B-4AAF-2454-6DEF-56E98DF5EE0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6CA579-48F9-F9F0-006B-E349768BD864}"/>
              </a:ext>
            </a:extLst>
          </p:cNvPr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Độ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ốc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                       </a:t>
            </a:r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: 60 (cm)</a:t>
            </a:r>
          </a:p>
        </p:txBody>
      </p:sp>
      <p:pic>
        <p:nvPicPr>
          <p:cNvPr id="18" name="Picture 2" descr="Cartoon snail Royalty Free Vector Image - VectorStock">
            <a:extLst>
              <a:ext uri="{FF2B5EF4-FFF2-40B4-BE49-F238E27FC236}">
                <a16:creationId xmlns:a16="http://schemas.microsoft.com/office/drawing/2014/main" id="{264AB522-2ACE-DE71-6F46-50D3CEB9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9D0EBB-FEAA-359C-9C3E-ED2DE87EE7D0}"/>
              </a:ext>
            </a:extLst>
          </p:cNvPr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10cm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9BF7E-1F34-CB68-FD1E-4499C2134DA2}"/>
              </a:ext>
            </a:extLst>
          </p:cNvPr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30cm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37B78-A7FA-12DC-D129-399583CCFC89}"/>
              </a:ext>
            </a:extLst>
          </p:cNvPr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20cm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41D636A1-A7F2-DAB1-9CAB-27FAD7C3B040}"/>
              </a:ext>
            </a:extLst>
          </p:cNvPr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02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228</Words>
  <Application>Microsoft Office PowerPoint</Application>
  <PresentationFormat>Widescreen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Public Sans</vt:lpstr>
      <vt:lpstr>Satisfy</vt:lpstr>
      <vt:lpstr>Times New Roman</vt:lpstr>
      <vt:lpstr>Castaway in a Desert Island by Slidesgo</vt:lpstr>
      <vt:lpstr>1_Castaway in a Desert Island by Slidesgo</vt:lpstr>
      <vt:lpstr>2_Castaway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2025-12-12T08:56:51Z</dcterms:modified>
</cp:coreProperties>
</file>