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4" r:id="rId1"/>
    <p:sldMasterId id="2147483793" r:id="rId2"/>
  </p:sldMasterIdLst>
  <p:notesMasterIdLst>
    <p:notesMasterId r:id="rId17"/>
  </p:notesMasterIdLst>
  <p:sldIdLst>
    <p:sldId id="630" r:id="rId3"/>
    <p:sldId id="2007577149" r:id="rId4"/>
    <p:sldId id="423" r:id="rId5"/>
    <p:sldId id="627" r:id="rId6"/>
    <p:sldId id="628" r:id="rId7"/>
    <p:sldId id="621" r:id="rId8"/>
    <p:sldId id="622" r:id="rId9"/>
    <p:sldId id="616" r:id="rId10"/>
    <p:sldId id="259" r:id="rId11"/>
    <p:sldId id="617" r:id="rId12"/>
    <p:sldId id="596" r:id="rId13"/>
    <p:sldId id="626" r:id="rId14"/>
    <p:sldId id="610" r:id="rId15"/>
    <p:sldId id="62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0103C3-BDF7-42CF-83C4-955019B4F4C9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E77801-3F07-45AE-9DA1-86B8BAF11A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6492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20DCC2-1AA1-42BE-9A52-B0CAFB1797C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07629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20DCC2-1AA1-42BE-9A52-B0CAFB1797C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47143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20DCC2-1AA1-42BE-9A52-B0CAFB1797C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08123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20DCC2-1AA1-42BE-9A52-B0CAFB1797C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29511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6.jpeg"/><Relationship Id="rId5" Type="http://schemas.openxmlformats.org/officeDocument/2006/relationships/image" Target="../media/image2.png"/><Relationship Id="rId10" Type="http://schemas.openxmlformats.org/officeDocument/2006/relationships/image" Target="../media/image10.png"/><Relationship Id="rId4" Type="http://schemas.openxmlformats.org/officeDocument/2006/relationships/image" Target="../media/image8.png"/><Relationship Id="rId9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7.png"/><Relationship Id="rId7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8.png"/><Relationship Id="rId9" Type="http://schemas.openxmlformats.org/officeDocument/2006/relationships/image" Target="../media/image6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AF03FE9B-705D-44D7-A247-EC5C627DDF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F061A43-A4E9-40A8-8CAA-2A96C2A309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1" y="4281105"/>
            <a:ext cx="2721429" cy="132309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A1CE0AA-014F-4C1B-8E95-E65F5006D1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5"/>
          <a:stretch/>
        </p:blipFill>
        <p:spPr>
          <a:xfrm>
            <a:off x="0" y="4312798"/>
            <a:ext cx="1612056" cy="172514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1230485-4D52-4039-9759-8924E7B1AF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44"/>
          <a:stretch/>
        </p:blipFill>
        <p:spPr>
          <a:xfrm>
            <a:off x="5384800" y="4713396"/>
            <a:ext cx="6807200" cy="172514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14AE4E70-6281-4B7A-B476-BEB10317A7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4"/>
          <a:stretch/>
        </p:blipFill>
        <p:spPr>
          <a:xfrm>
            <a:off x="0" y="4813110"/>
            <a:ext cx="6350000" cy="172514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C5ABADB-635E-410B-8DC2-78E7033CB01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37943"/>
            <a:ext cx="12192000" cy="820057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EE0B73AF-4CC4-4D32-9CE6-478E46C049B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38" y="1772413"/>
            <a:ext cx="1549907" cy="1549907"/>
          </a:xfrm>
          <a:prstGeom prst="rect">
            <a:avLst/>
          </a:prstGeom>
        </p:spPr>
      </p:pic>
      <p:pic>
        <p:nvPicPr>
          <p:cNvPr id="2" name="图片 8">
            <a:extLst>
              <a:ext uri="{FF2B5EF4-FFF2-40B4-BE49-F238E27FC236}">
                <a16:creationId xmlns:a16="http://schemas.microsoft.com/office/drawing/2014/main" id="{CFECBDAC-6322-9498-2D7C-CB5E8F1258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14">
            <a:extLst>
              <a:ext uri="{FF2B5EF4-FFF2-40B4-BE49-F238E27FC236}">
                <a16:creationId xmlns:a16="http://schemas.microsoft.com/office/drawing/2014/main" id="{F7FF4270-AE6F-8784-749C-0E90C2591E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44"/>
          <a:stretch/>
        </p:blipFill>
        <p:spPr>
          <a:xfrm>
            <a:off x="8377706" y="5471886"/>
            <a:ext cx="3814294" cy="966654"/>
          </a:xfrm>
          <a:prstGeom prst="rect">
            <a:avLst/>
          </a:prstGeom>
        </p:spPr>
      </p:pic>
      <p:pic>
        <p:nvPicPr>
          <p:cNvPr id="4" name="图片 15">
            <a:extLst>
              <a:ext uri="{FF2B5EF4-FFF2-40B4-BE49-F238E27FC236}">
                <a16:creationId xmlns:a16="http://schemas.microsoft.com/office/drawing/2014/main" id="{0E1AF4AA-E371-E4D7-AECC-3994140F18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4"/>
          <a:stretch/>
        </p:blipFill>
        <p:spPr>
          <a:xfrm>
            <a:off x="0" y="5471886"/>
            <a:ext cx="3925143" cy="1066368"/>
          </a:xfrm>
          <a:prstGeom prst="rect">
            <a:avLst/>
          </a:prstGeom>
        </p:spPr>
      </p:pic>
      <p:pic>
        <p:nvPicPr>
          <p:cNvPr id="5" name="图片 9">
            <a:extLst>
              <a:ext uri="{FF2B5EF4-FFF2-40B4-BE49-F238E27FC236}">
                <a16:creationId xmlns:a16="http://schemas.microsoft.com/office/drawing/2014/main" id="{B2529D47-04EE-00A7-8E46-18691F99370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776" y="458745"/>
            <a:ext cx="4894383" cy="1386296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:a16="http://schemas.microsoft.com/office/drawing/2014/main" id="{3D5B77C3-2C15-786C-DD41-5CD0375C5973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48" y="753473"/>
            <a:ext cx="1033126" cy="693420"/>
          </a:xfrm>
          <a:prstGeom prst="rect">
            <a:avLst/>
          </a:prstGeom>
        </p:spPr>
      </p:pic>
      <p:pic>
        <p:nvPicPr>
          <p:cNvPr id="8" name="图片 13">
            <a:extLst>
              <a:ext uri="{FF2B5EF4-FFF2-40B4-BE49-F238E27FC236}">
                <a16:creationId xmlns:a16="http://schemas.microsoft.com/office/drawing/2014/main" id="{874CE777-3381-046E-A218-7C79DECAFB8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37943"/>
            <a:ext cx="12192000" cy="8200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6A4B5D-2C91-46EE-34F6-E3759D28D29A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869F12F-4867-8F63-EC78-11B6168DF688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A9064AC-4E88-162B-9343-1C7A79B6D515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51FAAA8-AE6F-61B4-C340-D80ED934EECD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pic>
        <p:nvPicPr>
          <p:cNvPr id="19" name="图片 6">
            <a:extLst>
              <a:ext uri="{FF2B5EF4-FFF2-40B4-BE49-F238E27FC236}">
                <a16:creationId xmlns:a16="http://schemas.microsoft.com/office/drawing/2014/main" id="{32512E45-5CBA-56EA-2B78-B72D29D1766D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圆角矩形 7">
            <a:extLst>
              <a:ext uri="{FF2B5EF4-FFF2-40B4-BE49-F238E27FC236}">
                <a16:creationId xmlns:a16="http://schemas.microsoft.com/office/drawing/2014/main" id="{871AF778-F1B7-929B-0709-B4C11A44F1E8}"/>
              </a:ext>
            </a:extLst>
          </p:cNvPr>
          <p:cNvSpPr/>
          <p:nvPr userDrawn="1"/>
        </p:nvSpPr>
        <p:spPr>
          <a:xfrm>
            <a:off x="304800" y="220717"/>
            <a:ext cx="11582400" cy="6199134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圆角矩形 8">
            <a:extLst>
              <a:ext uri="{FF2B5EF4-FFF2-40B4-BE49-F238E27FC236}">
                <a16:creationId xmlns:a16="http://schemas.microsoft.com/office/drawing/2014/main" id="{7B5F4DD0-E40C-024E-A057-AE31D83A7925}"/>
              </a:ext>
            </a:extLst>
          </p:cNvPr>
          <p:cNvSpPr/>
          <p:nvPr userDrawn="1"/>
        </p:nvSpPr>
        <p:spPr>
          <a:xfrm>
            <a:off x="462455" y="378372"/>
            <a:ext cx="11277600" cy="590812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35F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4966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821451-EC7B-4311-8863-73A4E31C1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A8DB3A5-5AAF-4A53-874C-42437389B8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660FE87-1302-47C6-A2CE-BBA07BB941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07A961-2505-41CA-AF67-8CDAC30E89F8}" type="datetimeFigureOut">
              <a:rPr lang="zh-CN" altLang="en-US" smtClean="0"/>
              <a:t>2025/12/12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9F5C18E-6A25-45FF-8755-BE4BBC71A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C8E6C8-4823-467D-AB7A-97FC6AFB5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C35A3C-D78B-4D15-AA26-DE85C239AB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7756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E825166-95BE-4157-B9FD-F55FC62DC8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9F3F784-672D-4FD5-9BAE-A16362A338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DEECB33-54CC-48A0-9E68-B670C4CF0D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07A961-2505-41CA-AF67-8CDAC30E89F8}" type="datetimeFigureOut">
              <a:rPr lang="zh-CN" altLang="en-US" smtClean="0"/>
              <a:t>2025/12/12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2A1B41-D369-485B-AE5E-5D14B1219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264394-9A2D-4050-B97D-91046701B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C35A3C-D78B-4D15-AA26-DE85C239AB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9649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过渡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618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3403710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5852194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6394114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3519492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7905084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4DD00AF-B4E4-4981-A68A-2C75E0E397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8">
            <a:extLst>
              <a:ext uri="{FF2B5EF4-FFF2-40B4-BE49-F238E27FC236}">
                <a16:creationId xmlns:a16="http://schemas.microsoft.com/office/drawing/2014/main" id="{A70B7A0D-FA28-1925-AF0D-D6EF3EA3B2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14">
            <a:extLst>
              <a:ext uri="{FF2B5EF4-FFF2-40B4-BE49-F238E27FC236}">
                <a16:creationId xmlns:a16="http://schemas.microsoft.com/office/drawing/2014/main" id="{18EE2D97-4FCE-75A7-EB60-92803E6346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44"/>
          <a:stretch/>
        </p:blipFill>
        <p:spPr>
          <a:xfrm>
            <a:off x="8377706" y="5471886"/>
            <a:ext cx="3814294" cy="966654"/>
          </a:xfrm>
          <a:prstGeom prst="rect">
            <a:avLst/>
          </a:prstGeom>
        </p:spPr>
      </p:pic>
      <p:pic>
        <p:nvPicPr>
          <p:cNvPr id="4" name="图片 15">
            <a:extLst>
              <a:ext uri="{FF2B5EF4-FFF2-40B4-BE49-F238E27FC236}">
                <a16:creationId xmlns:a16="http://schemas.microsoft.com/office/drawing/2014/main" id="{2E3A798F-EA37-A66D-E6B2-31D5981332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4"/>
          <a:stretch/>
        </p:blipFill>
        <p:spPr>
          <a:xfrm>
            <a:off x="0" y="5471886"/>
            <a:ext cx="3925143" cy="1066368"/>
          </a:xfrm>
          <a:prstGeom prst="rect">
            <a:avLst/>
          </a:prstGeom>
        </p:spPr>
      </p:pic>
      <p:pic>
        <p:nvPicPr>
          <p:cNvPr id="5" name="图片 9">
            <a:extLst>
              <a:ext uri="{FF2B5EF4-FFF2-40B4-BE49-F238E27FC236}">
                <a16:creationId xmlns:a16="http://schemas.microsoft.com/office/drawing/2014/main" id="{CD808DD8-78A4-8833-1DF0-CD09BE719B5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776" y="458745"/>
            <a:ext cx="4894383" cy="1386296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:a16="http://schemas.microsoft.com/office/drawing/2014/main" id="{0E94B8CD-2184-B78C-6F68-52313CD690E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48" y="753473"/>
            <a:ext cx="1033126" cy="693420"/>
          </a:xfrm>
          <a:prstGeom prst="rect">
            <a:avLst/>
          </a:prstGeom>
        </p:spPr>
      </p:pic>
      <p:pic>
        <p:nvPicPr>
          <p:cNvPr id="8" name="图片 13">
            <a:extLst>
              <a:ext uri="{FF2B5EF4-FFF2-40B4-BE49-F238E27FC236}">
                <a16:creationId xmlns:a16="http://schemas.microsoft.com/office/drawing/2014/main" id="{8BD78D97-548F-0AC0-4FFA-6F92E790641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37943"/>
            <a:ext cx="12192000" cy="820057"/>
          </a:xfrm>
          <a:prstGeom prst="rect">
            <a:avLst/>
          </a:prstGeom>
        </p:spPr>
      </p:pic>
      <p:pic>
        <p:nvPicPr>
          <p:cNvPr id="9" name="图片 6">
            <a:extLst>
              <a:ext uri="{FF2B5EF4-FFF2-40B4-BE49-F238E27FC236}">
                <a16:creationId xmlns:a16="http://schemas.microsoft.com/office/drawing/2014/main" id="{DB3334F3-CAF5-5587-468A-82E6EA0965F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圆角矩形 7">
            <a:extLst>
              <a:ext uri="{FF2B5EF4-FFF2-40B4-BE49-F238E27FC236}">
                <a16:creationId xmlns:a16="http://schemas.microsoft.com/office/drawing/2014/main" id="{92A79A00-4132-77A5-4DFF-FDB1397B5F74}"/>
              </a:ext>
            </a:extLst>
          </p:cNvPr>
          <p:cNvSpPr/>
          <p:nvPr userDrawn="1"/>
        </p:nvSpPr>
        <p:spPr>
          <a:xfrm>
            <a:off x="304800" y="220717"/>
            <a:ext cx="11582400" cy="6199134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圆角矩形 8">
            <a:extLst>
              <a:ext uri="{FF2B5EF4-FFF2-40B4-BE49-F238E27FC236}">
                <a16:creationId xmlns:a16="http://schemas.microsoft.com/office/drawing/2014/main" id="{24940362-D448-D2EF-3514-DAA2D426E224}"/>
              </a:ext>
            </a:extLst>
          </p:cNvPr>
          <p:cNvSpPr/>
          <p:nvPr userDrawn="1"/>
        </p:nvSpPr>
        <p:spPr>
          <a:xfrm>
            <a:off x="462455" y="378372"/>
            <a:ext cx="11277600" cy="590812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35F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9349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317E6E86-E37F-4AF3-A64F-99B7ED3978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36664B3-DAF3-4524-A1E4-E1B71C10DA5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1" y="4281105"/>
            <a:ext cx="2721429" cy="132309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5CD45FC-8F50-49A2-B04A-E5053647E6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5"/>
          <a:stretch/>
        </p:blipFill>
        <p:spPr>
          <a:xfrm>
            <a:off x="0" y="4312798"/>
            <a:ext cx="1612056" cy="172514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FAB15A1-71B5-4A0A-9CB3-02DF3EA90F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44"/>
          <a:stretch/>
        </p:blipFill>
        <p:spPr>
          <a:xfrm>
            <a:off x="5384800" y="4713396"/>
            <a:ext cx="6807200" cy="172514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AB4715F-12E7-40FC-9D36-2350BA7E08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4"/>
          <a:stretch/>
        </p:blipFill>
        <p:spPr>
          <a:xfrm>
            <a:off x="0" y="4813110"/>
            <a:ext cx="6350000" cy="172514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6045E8B-3391-4DEA-B4BA-8FE435FDF0D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37943"/>
            <a:ext cx="12192000" cy="820057"/>
          </a:xfrm>
          <a:prstGeom prst="rect">
            <a:avLst/>
          </a:prstGeom>
        </p:spPr>
      </p:pic>
      <p:pic>
        <p:nvPicPr>
          <p:cNvPr id="22" name="图片 8">
            <a:extLst>
              <a:ext uri="{FF2B5EF4-FFF2-40B4-BE49-F238E27FC236}">
                <a16:creationId xmlns:a16="http://schemas.microsoft.com/office/drawing/2014/main" id="{D8CF3105-FCAD-9248-4214-5BD3F12E8E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图片 14">
            <a:extLst>
              <a:ext uri="{FF2B5EF4-FFF2-40B4-BE49-F238E27FC236}">
                <a16:creationId xmlns:a16="http://schemas.microsoft.com/office/drawing/2014/main" id="{B3C7BA95-853C-5874-76A2-F54D2E1782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44"/>
          <a:stretch/>
        </p:blipFill>
        <p:spPr>
          <a:xfrm>
            <a:off x="8377706" y="5471886"/>
            <a:ext cx="3814294" cy="966654"/>
          </a:xfrm>
          <a:prstGeom prst="rect">
            <a:avLst/>
          </a:prstGeom>
        </p:spPr>
      </p:pic>
      <p:pic>
        <p:nvPicPr>
          <p:cNvPr id="24" name="图片 15">
            <a:extLst>
              <a:ext uri="{FF2B5EF4-FFF2-40B4-BE49-F238E27FC236}">
                <a16:creationId xmlns:a16="http://schemas.microsoft.com/office/drawing/2014/main" id="{51A1DC9E-172F-5C01-27FE-85772F926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4"/>
          <a:stretch/>
        </p:blipFill>
        <p:spPr>
          <a:xfrm>
            <a:off x="0" y="5471886"/>
            <a:ext cx="3925143" cy="1066368"/>
          </a:xfrm>
          <a:prstGeom prst="rect">
            <a:avLst/>
          </a:prstGeom>
        </p:spPr>
      </p:pic>
      <p:pic>
        <p:nvPicPr>
          <p:cNvPr id="25" name="图片 9">
            <a:extLst>
              <a:ext uri="{FF2B5EF4-FFF2-40B4-BE49-F238E27FC236}">
                <a16:creationId xmlns:a16="http://schemas.microsoft.com/office/drawing/2014/main" id="{5FBA0EE6-BD53-2C24-28B9-45FE9B11DF1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776" y="458745"/>
            <a:ext cx="4894383" cy="1386296"/>
          </a:xfrm>
          <a:prstGeom prst="rect">
            <a:avLst/>
          </a:prstGeom>
        </p:spPr>
      </p:pic>
      <p:pic>
        <p:nvPicPr>
          <p:cNvPr id="26" name="图片 10">
            <a:extLst>
              <a:ext uri="{FF2B5EF4-FFF2-40B4-BE49-F238E27FC236}">
                <a16:creationId xmlns:a16="http://schemas.microsoft.com/office/drawing/2014/main" id="{23D9E06F-E469-1709-6F62-8D80525C529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48" y="753473"/>
            <a:ext cx="1033126" cy="693420"/>
          </a:xfrm>
          <a:prstGeom prst="rect">
            <a:avLst/>
          </a:prstGeom>
        </p:spPr>
      </p:pic>
      <p:pic>
        <p:nvPicPr>
          <p:cNvPr id="27" name="图片 13">
            <a:extLst>
              <a:ext uri="{FF2B5EF4-FFF2-40B4-BE49-F238E27FC236}">
                <a16:creationId xmlns:a16="http://schemas.microsoft.com/office/drawing/2014/main" id="{E2CB6AE8-A565-FD46-3A4D-8B07DE7ECFE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37943"/>
            <a:ext cx="12192000" cy="820057"/>
          </a:xfrm>
          <a:prstGeom prst="rect">
            <a:avLst/>
          </a:prstGeom>
        </p:spPr>
      </p:pic>
      <p:pic>
        <p:nvPicPr>
          <p:cNvPr id="28" name="图片 6">
            <a:extLst>
              <a:ext uri="{FF2B5EF4-FFF2-40B4-BE49-F238E27FC236}">
                <a16:creationId xmlns:a16="http://schemas.microsoft.com/office/drawing/2014/main" id="{F497ACC3-F00D-46A0-3697-E5400910821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9" name="圆角矩形 7">
            <a:extLst>
              <a:ext uri="{FF2B5EF4-FFF2-40B4-BE49-F238E27FC236}">
                <a16:creationId xmlns:a16="http://schemas.microsoft.com/office/drawing/2014/main" id="{FC179293-C3C4-CAD3-B61A-9E0B7D72C116}"/>
              </a:ext>
            </a:extLst>
          </p:cNvPr>
          <p:cNvSpPr/>
          <p:nvPr userDrawn="1"/>
        </p:nvSpPr>
        <p:spPr>
          <a:xfrm>
            <a:off x="304800" y="220717"/>
            <a:ext cx="11582400" cy="6199134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圆角矩形 8">
            <a:extLst>
              <a:ext uri="{FF2B5EF4-FFF2-40B4-BE49-F238E27FC236}">
                <a16:creationId xmlns:a16="http://schemas.microsoft.com/office/drawing/2014/main" id="{AA5EF4AC-917C-1AF1-6670-F66E67A8935B}"/>
              </a:ext>
            </a:extLst>
          </p:cNvPr>
          <p:cNvSpPr/>
          <p:nvPr userDrawn="1"/>
        </p:nvSpPr>
        <p:spPr>
          <a:xfrm>
            <a:off x="462455" y="378372"/>
            <a:ext cx="11277600" cy="590812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35F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6918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56E9CE-8553-4CC6-A0D7-3868B74C2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FCBCE6D-17ED-42EC-B6A7-660D698997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F09E588-0DCA-4964-8B5A-1EC7E56C14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8AD3945-5C11-4B58-8646-C8BEAA6250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07A961-2505-41CA-AF67-8CDAC30E89F8}" type="datetimeFigureOut">
              <a:rPr lang="zh-CN" altLang="en-US" smtClean="0"/>
              <a:t>2025/12/12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A5C61A3-3277-43BB-836A-454C4111D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0CA77C3-9D3F-4737-8853-62BC4C97D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C35A3C-D78B-4D15-AA26-DE85C239AB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0660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557FF24-233A-47CC-A86C-A0960487A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47B70F1-95DA-416C-B106-7EEA584978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E47EB77-197A-4D78-A8DA-E060D76869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26994CC-B491-4383-93B6-DE1AF7E7A8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EF068F6-F3E8-4141-967B-AFEDD03DAC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6D205D7-B761-442D-A824-17A15AFD52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07A961-2505-41CA-AF67-8CDAC30E89F8}" type="datetimeFigureOut">
              <a:rPr lang="zh-CN" altLang="en-US" smtClean="0"/>
              <a:t>2025/12/12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31D53B2-7E99-4AB0-80C0-AFF27F992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1EF5855-FF98-4B85-B550-CB55BB41E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C35A3C-D78B-4D15-AA26-DE85C239AB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1044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F94F1A-A2F8-4D45-9B2E-2E6633182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0077FA1-11D7-4D73-A3F3-59236E65D1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07A961-2505-41CA-AF67-8CDAC30E89F8}" type="datetimeFigureOut">
              <a:rPr lang="zh-CN" altLang="en-US" smtClean="0"/>
              <a:t>2025/12/12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AABB06-40D7-43E9-81DA-BFA244491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6493D0-C116-4BA5-A32A-E4031B2AB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C35A3C-D78B-4D15-AA26-DE85C239AB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576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A17FC38-74B0-4D2B-8327-E7DF9F644B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07A961-2505-41CA-AF67-8CDAC30E89F8}" type="datetimeFigureOut">
              <a:rPr lang="zh-CN" altLang="en-US" smtClean="0"/>
              <a:t>2025/12/12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A4B09C-0744-4686-9519-19A303163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30CA85B-A74E-44A5-8E73-B2BEDC521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C35A3C-D78B-4D15-AA26-DE85C239AB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950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D2D816-17A7-419E-890F-8DA91B369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FF27BC2-BA64-4CF7-8432-CA400205CE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CAA882D-8799-49C8-B1EC-3787D0C84A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A3F2406-7742-49A1-BD22-F5ADA7989B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07A961-2505-41CA-AF67-8CDAC30E89F8}" type="datetimeFigureOut">
              <a:rPr lang="zh-CN" altLang="en-US" smtClean="0"/>
              <a:t>2025/12/12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BE1CCD-28ED-49F8-A2DC-97DC71D7F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388AB32-B886-4B78-8337-5FE4D7332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C35A3C-D78B-4D15-AA26-DE85C239AB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162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7D49AD-D64D-480D-8BE4-B448CAE70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FADA907-F47B-4250-BC32-CABF366D38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63A7755-371A-4093-9C2C-95AFF7C366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DA8F0F2-F1F6-431D-AFD5-EDF8291B25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07A961-2505-41CA-AF67-8CDAC30E89F8}" type="datetimeFigureOut">
              <a:rPr lang="zh-CN" altLang="en-US" smtClean="0"/>
              <a:t>2025/12/12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2684C73-7CD5-4A05-A759-907036615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E191796-1A6E-414E-B780-A2B1DDF41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C35A3C-D78B-4D15-AA26-DE85C239AB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552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6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68195B84-E00E-4E6C-8F4F-EA9CAF8E926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5947305-AC6F-41B0-AB50-4FA6772FEB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44"/>
          <a:stretch/>
        </p:blipFill>
        <p:spPr>
          <a:xfrm>
            <a:off x="8377706" y="5471886"/>
            <a:ext cx="3814294" cy="96665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C84528F-0804-4314-9231-1E55785375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4"/>
          <a:stretch/>
        </p:blipFill>
        <p:spPr>
          <a:xfrm>
            <a:off x="0" y="5471886"/>
            <a:ext cx="3925143" cy="106636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E46365B-1D45-4D61-B0C5-4765898E64D9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776" y="458745"/>
            <a:ext cx="4894383" cy="138629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090E7E2-7818-4E23-94BA-48E588950792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48" y="753473"/>
            <a:ext cx="1033126" cy="69342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C19F224-A91B-4638-963A-D4F3F7C1C85D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37943"/>
            <a:ext cx="12192000" cy="820057"/>
          </a:xfrm>
          <a:prstGeom prst="rect">
            <a:avLst/>
          </a:prstGeom>
        </p:spPr>
      </p:pic>
      <p:pic>
        <p:nvPicPr>
          <p:cNvPr id="3" name="图片 6">
            <a:extLst>
              <a:ext uri="{FF2B5EF4-FFF2-40B4-BE49-F238E27FC236}">
                <a16:creationId xmlns:a16="http://schemas.microsoft.com/office/drawing/2014/main" id="{2EC9896B-3BA3-62DC-74A5-280B80F59FB7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圆角矩形 7">
            <a:extLst>
              <a:ext uri="{FF2B5EF4-FFF2-40B4-BE49-F238E27FC236}">
                <a16:creationId xmlns:a16="http://schemas.microsoft.com/office/drawing/2014/main" id="{60227B9A-62C0-2227-83E8-EA5E53F97BE5}"/>
              </a:ext>
            </a:extLst>
          </p:cNvPr>
          <p:cNvSpPr/>
          <p:nvPr userDrawn="1"/>
        </p:nvSpPr>
        <p:spPr>
          <a:xfrm>
            <a:off x="304800" y="220717"/>
            <a:ext cx="11582400" cy="6199134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圆角矩形 8">
            <a:extLst>
              <a:ext uri="{FF2B5EF4-FFF2-40B4-BE49-F238E27FC236}">
                <a16:creationId xmlns:a16="http://schemas.microsoft.com/office/drawing/2014/main" id="{E6D7AE3D-F473-A11A-BD8B-3706F1FD2D95}"/>
              </a:ext>
            </a:extLst>
          </p:cNvPr>
          <p:cNvSpPr/>
          <p:nvPr userDrawn="1"/>
        </p:nvSpPr>
        <p:spPr>
          <a:xfrm>
            <a:off x="462455" y="378372"/>
            <a:ext cx="11277600" cy="590812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35F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5308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1E050239-0B63-8BB0-9728-DCFE4A953B7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圆角矩形 7"/>
          <p:cNvSpPr/>
          <p:nvPr userDrawn="1"/>
        </p:nvSpPr>
        <p:spPr>
          <a:xfrm>
            <a:off x="533400" y="390525"/>
            <a:ext cx="11125200" cy="6029326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圆角矩形 8"/>
          <p:cNvSpPr/>
          <p:nvPr userDrawn="1"/>
        </p:nvSpPr>
        <p:spPr>
          <a:xfrm>
            <a:off x="723900" y="552450"/>
            <a:ext cx="10763250" cy="5734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35F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853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microsoft.com/office/2007/relationships/hdphoto" Target="../media/hdphoto3.wdp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NULL" TargetMode="External"/><Relationship Id="rId7" Type="http://schemas.openxmlformats.org/officeDocument/2006/relationships/image" Target="../media/image2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6.png"/><Relationship Id="rId4" Type="http://schemas.microsoft.com/office/2007/relationships/media" Target="../media/media4.mp3"/><Relationship Id="rId9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kids crossing a street&#10;&#10;Description automatically generated with medium confidence">
            <a:extLst>
              <a:ext uri="{FF2B5EF4-FFF2-40B4-BE49-F238E27FC236}">
                <a16:creationId xmlns:a16="http://schemas.microsoft.com/office/drawing/2014/main" id="{2F190411-7F37-D965-845A-BB9FCFD120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06B9A7-C1BD-923B-EB6E-3F09A1CF97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32" r="7434" b="24976"/>
          <a:stretch/>
        </p:blipFill>
        <p:spPr>
          <a:xfrm>
            <a:off x="1707929" y="-103634"/>
            <a:ext cx="8776139" cy="2511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154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A4EEC36-913F-76FD-1B0B-6FACB1FE07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95" t="6087" r="868"/>
          <a:stretch/>
        </p:blipFill>
        <p:spPr>
          <a:xfrm>
            <a:off x="5515075" y="1108394"/>
            <a:ext cx="6662872" cy="47116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68C3F55-6836-BA1E-E1CA-C4B31C004A68}"/>
              </a:ext>
            </a:extLst>
          </p:cNvPr>
          <p:cNvGrpSpPr/>
          <p:nvPr/>
        </p:nvGrpSpPr>
        <p:grpSpPr>
          <a:xfrm>
            <a:off x="626027" y="1247040"/>
            <a:ext cx="5937590" cy="802159"/>
            <a:chOff x="5083225" y="157542"/>
            <a:chExt cx="6919934" cy="121405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1484F6A2-5B4A-FAD6-BADF-28AD5F1A077B}"/>
                </a:ext>
              </a:extLst>
            </p:cNvPr>
            <p:cNvSpPr/>
            <p:nvPr/>
          </p:nvSpPr>
          <p:spPr>
            <a:xfrm>
              <a:off x="5083225" y="203809"/>
              <a:ext cx="6919934" cy="1167792"/>
            </a:xfrm>
            <a:custGeom>
              <a:avLst/>
              <a:gdLst>
                <a:gd name="connsiteX0" fmla="*/ 0 w 6919934"/>
                <a:gd name="connsiteY0" fmla="*/ 194636 h 1167792"/>
                <a:gd name="connsiteX1" fmla="*/ 194636 w 6919934"/>
                <a:gd name="connsiteY1" fmla="*/ 0 h 1167792"/>
                <a:gd name="connsiteX2" fmla="*/ 788333 w 6919934"/>
                <a:gd name="connsiteY2" fmla="*/ 0 h 1167792"/>
                <a:gd name="connsiteX3" fmla="*/ 1186109 w 6919934"/>
                <a:gd name="connsiteY3" fmla="*/ 0 h 1167792"/>
                <a:gd name="connsiteX4" fmla="*/ 1845112 w 6919934"/>
                <a:gd name="connsiteY4" fmla="*/ 0 h 1167792"/>
                <a:gd name="connsiteX5" fmla="*/ 2438809 w 6919934"/>
                <a:gd name="connsiteY5" fmla="*/ 0 h 1167792"/>
                <a:gd name="connsiteX6" fmla="*/ 2901892 w 6919934"/>
                <a:gd name="connsiteY6" fmla="*/ 0 h 1167792"/>
                <a:gd name="connsiteX7" fmla="*/ 3299669 w 6919934"/>
                <a:gd name="connsiteY7" fmla="*/ 0 h 1167792"/>
                <a:gd name="connsiteX8" fmla="*/ 3893365 w 6919934"/>
                <a:gd name="connsiteY8" fmla="*/ 0 h 1167792"/>
                <a:gd name="connsiteX9" fmla="*/ 4291142 w 6919934"/>
                <a:gd name="connsiteY9" fmla="*/ 0 h 1167792"/>
                <a:gd name="connsiteX10" fmla="*/ 4754225 w 6919934"/>
                <a:gd name="connsiteY10" fmla="*/ 0 h 1167792"/>
                <a:gd name="connsiteX11" fmla="*/ 5282615 w 6919934"/>
                <a:gd name="connsiteY11" fmla="*/ 0 h 1167792"/>
                <a:gd name="connsiteX12" fmla="*/ 5680392 w 6919934"/>
                <a:gd name="connsiteY12" fmla="*/ 0 h 1167792"/>
                <a:gd name="connsiteX13" fmla="*/ 6208782 w 6919934"/>
                <a:gd name="connsiteY13" fmla="*/ 0 h 1167792"/>
                <a:gd name="connsiteX14" fmla="*/ 6725298 w 6919934"/>
                <a:gd name="connsiteY14" fmla="*/ 0 h 1167792"/>
                <a:gd name="connsiteX15" fmla="*/ 6919934 w 6919934"/>
                <a:gd name="connsiteY15" fmla="*/ 194636 h 1167792"/>
                <a:gd name="connsiteX16" fmla="*/ 6919934 w 6919934"/>
                <a:gd name="connsiteY16" fmla="*/ 599466 h 1167792"/>
                <a:gd name="connsiteX17" fmla="*/ 6919934 w 6919934"/>
                <a:gd name="connsiteY17" fmla="*/ 973156 h 1167792"/>
                <a:gd name="connsiteX18" fmla="*/ 6725298 w 6919934"/>
                <a:gd name="connsiteY18" fmla="*/ 1167792 h 1167792"/>
                <a:gd name="connsiteX19" fmla="*/ 6131601 w 6919934"/>
                <a:gd name="connsiteY19" fmla="*/ 1167792 h 1167792"/>
                <a:gd name="connsiteX20" fmla="*/ 5733825 w 6919934"/>
                <a:gd name="connsiteY20" fmla="*/ 1167792 h 1167792"/>
                <a:gd name="connsiteX21" fmla="*/ 5336048 w 6919934"/>
                <a:gd name="connsiteY21" fmla="*/ 1167792 h 1167792"/>
                <a:gd name="connsiteX22" fmla="*/ 4807658 w 6919934"/>
                <a:gd name="connsiteY22" fmla="*/ 1167792 h 1167792"/>
                <a:gd name="connsiteX23" fmla="*/ 4279268 w 6919934"/>
                <a:gd name="connsiteY23" fmla="*/ 1167792 h 1167792"/>
                <a:gd name="connsiteX24" fmla="*/ 3816185 w 6919934"/>
                <a:gd name="connsiteY24" fmla="*/ 1167792 h 1167792"/>
                <a:gd name="connsiteX25" fmla="*/ 3353102 w 6919934"/>
                <a:gd name="connsiteY25" fmla="*/ 1167792 h 1167792"/>
                <a:gd name="connsiteX26" fmla="*/ 2759405 w 6919934"/>
                <a:gd name="connsiteY26" fmla="*/ 1167792 h 1167792"/>
                <a:gd name="connsiteX27" fmla="*/ 2165709 w 6919934"/>
                <a:gd name="connsiteY27" fmla="*/ 1167792 h 1167792"/>
                <a:gd name="connsiteX28" fmla="*/ 1637319 w 6919934"/>
                <a:gd name="connsiteY28" fmla="*/ 1167792 h 1167792"/>
                <a:gd name="connsiteX29" fmla="*/ 1043622 w 6919934"/>
                <a:gd name="connsiteY29" fmla="*/ 1167792 h 1167792"/>
                <a:gd name="connsiteX30" fmla="*/ 194636 w 6919934"/>
                <a:gd name="connsiteY30" fmla="*/ 1167792 h 1167792"/>
                <a:gd name="connsiteX31" fmla="*/ 0 w 6919934"/>
                <a:gd name="connsiteY31" fmla="*/ 973156 h 1167792"/>
                <a:gd name="connsiteX32" fmla="*/ 0 w 6919934"/>
                <a:gd name="connsiteY32" fmla="*/ 576111 h 1167792"/>
                <a:gd name="connsiteX33" fmla="*/ 0 w 6919934"/>
                <a:gd name="connsiteY33" fmla="*/ 194636 h 116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6919934" h="1167792" fill="none" extrusionOk="0">
                  <a:moveTo>
                    <a:pt x="0" y="194636"/>
                  </a:moveTo>
                  <a:cubicBezTo>
                    <a:pt x="-11302" y="106829"/>
                    <a:pt x="78646" y="-20292"/>
                    <a:pt x="194636" y="0"/>
                  </a:cubicBezTo>
                  <a:cubicBezTo>
                    <a:pt x="485294" y="-67436"/>
                    <a:pt x="531075" y="1022"/>
                    <a:pt x="788333" y="0"/>
                  </a:cubicBezTo>
                  <a:cubicBezTo>
                    <a:pt x="1045591" y="-1022"/>
                    <a:pt x="992124" y="6456"/>
                    <a:pt x="1186109" y="0"/>
                  </a:cubicBezTo>
                  <a:cubicBezTo>
                    <a:pt x="1380094" y="-6456"/>
                    <a:pt x="1675144" y="18277"/>
                    <a:pt x="1845112" y="0"/>
                  </a:cubicBezTo>
                  <a:cubicBezTo>
                    <a:pt x="2015080" y="-18277"/>
                    <a:pt x="2199011" y="18375"/>
                    <a:pt x="2438809" y="0"/>
                  </a:cubicBezTo>
                  <a:cubicBezTo>
                    <a:pt x="2678607" y="-18375"/>
                    <a:pt x="2712617" y="50984"/>
                    <a:pt x="2901892" y="0"/>
                  </a:cubicBezTo>
                  <a:cubicBezTo>
                    <a:pt x="3091167" y="-50984"/>
                    <a:pt x="3122278" y="5172"/>
                    <a:pt x="3299669" y="0"/>
                  </a:cubicBezTo>
                  <a:cubicBezTo>
                    <a:pt x="3477060" y="-5172"/>
                    <a:pt x="3650205" y="33095"/>
                    <a:pt x="3893365" y="0"/>
                  </a:cubicBezTo>
                  <a:cubicBezTo>
                    <a:pt x="4136525" y="-33095"/>
                    <a:pt x="4123733" y="11949"/>
                    <a:pt x="4291142" y="0"/>
                  </a:cubicBezTo>
                  <a:cubicBezTo>
                    <a:pt x="4458551" y="-11949"/>
                    <a:pt x="4579309" y="5881"/>
                    <a:pt x="4754225" y="0"/>
                  </a:cubicBezTo>
                  <a:cubicBezTo>
                    <a:pt x="4929141" y="-5881"/>
                    <a:pt x="5134144" y="44000"/>
                    <a:pt x="5282615" y="0"/>
                  </a:cubicBezTo>
                  <a:cubicBezTo>
                    <a:pt x="5431086" y="-44000"/>
                    <a:pt x="5539410" y="19778"/>
                    <a:pt x="5680392" y="0"/>
                  </a:cubicBezTo>
                  <a:cubicBezTo>
                    <a:pt x="5821374" y="-19778"/>
                    <a:pt x="6008363" y="45066"/>
                    <a:pt x="6208782" y="0"/>
                  </a:cubicBezTo>
                  <a:cubicBezTo>
                    <a:pt x="6409201" y="-45066"/>
                    <a:pt x="6467825" y="60572"/>
                    <a:pt x="6725298" y="0"/>
                  </a:cubicBezTo>
                  <a:cubicBezTo>
                    <a:pt x="6843342" y="-9216"/>
                    <a:pt x="6929451" y="88919"/>
                    <a:pt x="6919934" y="194636"/>
                  </a:cubicBezTo>
                  <a:cubicBezTo>
                    <a:pt x="6947433" y="319265"/>
                    <a:pt x="6884777" y="471178"/>
                    <a:pt x="6919934" y="599466"/>
                  </a:cubicBezTo>
                  <a:cubicBezTo>
                    <a:pt x="6955091" y="727754"/>
                    <a:pt x="6878301" y="853794"/>
                    <a:pt x="6919934" y="973156"/>
                  </a:cubicBezTo>
                  <a:cubicBezTo>
                    <a:pt x="6912737" y="1093105"/>
                    <a:pt x="6845330" y="1153101"/>
                    <a:pt x="6725298" y="1167792"/>
                  </a:cubicBezTo>
                  <a:cubicBezTo>
                    <a:pt x="6584064" y="1232338"/>
                    <a:pt x="6294673" y="1108291"/>
                    <a:pt x="6131601" y="1167792"/>
                  </a:cubicBezTo>
                  <a:cubicBezTo>
                    <a:pt x="5968529" y="1227293"/>
                    <a:pt x="5913449" y="1143283"/>
                    <a:pt x="5733825" y="1167792"/>
                  </a:cubicBezTo>
                  <a:cubicBezTo>
                    <a:pt x="5554201" y="1192301"/>
                    <a:pt x="5433101" y="1157924"/>
                    <a:pt x="5336048" y="1167792"/>
                  </a:cubicBezTo>
                  <a:cubicBezTo>
                    <a:pt x="5238995" y="1177660"/>
                    <a:pt x="5059479" y="1147182"/>
                    <a:pt x="4807658" y="1167792"/>
                  </a:cubicBezTo>
                  <a:cubicBezTo>
                    <a:pt x="4555837" y="1188402"/>
                    <a:pt x="4444095" y="1129262"/>
                    <a:pt x="4279268" y="1167792"/>
                  </a:cubicBezTo>
                  <a:cubicBezTo>
                    <a:pt x="4114441" y="1206322"/>
                    <a:pt x="3927164" y="1140760"/>
                    <a:pt x="3816185" y="1167792"/>
                  </a:cubicBezTo>
                  <a:cubicBezTo>
                    <a:pt x="3705206" y="1194824"/>
                    <a:pt x="3466368" y="1163193"/>
                    <a:pt x="3353102" y="1167792"/>
                  </a:cubicBezTo>
                  <a:cubicBezTo>
                    <a:pt x="3239836" y="1172391"/>
                    <a:pt x="2957692" y="1125057"/>
                    <a:pt x="2759405" y="1167792"/>
                  </a:cubicBezTo>
                  <a:cubicBezTo>
                    <a:pt x="2561118" y="1210527"/>
                    <a:pt x="2337777" y="1101114"/>
                    <a:pt x="2165709" y="1167792"/>
                  </a:cubicBezTo>
                  <a:cubicBezTo>
                    <a:pt x="1993641" y="1234470"/>
                    <a:pt x="1820743" y="1150548"/>
                    <a:pt x="1637319" y="1167792"/>
                  </a:cubicBezTo>
                  <a:cubicBezTo>
                    <a:pt x="1453895" y="1185036"/>
                    <a:pt x="1288186" y="1158142"/>
                    <a:pt x="1043622" y="1167792"/>
                  </a:cubicBezTo>
                  <a:cubicBezTo>
                    <a:pt x="799058" y="1177442"/>
                    <a:pt x="593584" y="1120981"/>
                    <a:pt x="194636" y="1167792"/>
                  </a:cubicBezTo>
                  <a:cubicBezTo>
                    <a:pt x="90808" y="1173460"/>
                    <a:pt x="662" y="1072237"/>
                    <a:pt x="0" y="973156"/>
                  </a:cubicBezTo>
                  <a:cubicBezTo>
                    <a:pt x="-18073" y="793395"/>
                    <a:pt x="5711" y="671308"/>
                    <a:pt x="0" y="576111"/>
                  </a:cubicBezTo>
                  <a:cubicBezTo>
                    <a:pt x="-5711" y="480914"/>
                    <a:pt x="33614" y="295897"/>
                    <a:pt x="0" y="194636"/>
                  </a:cubicBezTo>
                  <a:close/>
                </a:path>
                <a:path w="6919934" h="1167792" stroke="0" extrusionOk="0">
                  <a:moveTo>
                    <a:pt x="0" y="194636"/>
                  </a:moveTo>
                  <a:cubicBezTo>
                    <a:pt x="25853" y="90437"/>
                    <a:pt x="73565" y="18502"/>
                    <a:pt x="194636" y="0"/>
                  </a:cubicBezTo>
                  <a:cubicBezTo>
                    <a:pt x="303702" y="-17007"/>
                    <a:pt x="537404" y="52557"/>
                    <a:pt x="723026" y="0"/>
                  </a:cubicBezTo>
                  <a:cubicBezTo>
                    <a:pt x="908648" y="-52557"/>
                    <a:pt x="1285556" y="71214"/>
                    <a:pt x="1447336" y="0"/>
                  </a:cubicBezTo>
                  <a:cubicBezTo>
                    <a:pt x="1609116" y="-71214"/>
                    <a:pt x="1998687" y="16722"/>
                    <a:pt x="2171645" y="0"/>
                  </a:cubicBezTo>
                  <a:cubicBezTo>
                    <a:pt x="2344603" y="-16722"/>
                    <a:pt x="2501240" y="43746"/>
                    <a:pt x="2765342" y="0"/>
                  </a:cubicBezTo>
                  <a:cubicBezTo>
                    <a:pt x="3029444" y="-43746"/>
                    <a:pt x="3039431" y="37817"/>
                    <a:pt x="3163119" y="0"/>
                  </a:cubicBezTo>
                  <a:cubicBezTo>
                    <a:pt x="3286807" y="-37817"/>
                    <a:pt x="3434526" y="15513"/>
                    <a:pt x="3691509" y="0"/>
                  </a:cubicBezTo>
                  <a:cubicBezTo>
                    <a:pt x="3948492" y="-15513"/>
                    <a:pt x="4029096" y="21990"/>
                    <a:pt x="4219899" y="0"/>
                  </a:cubicBezTo>
                  <a:cubicBezTo>
                    <a:pt x="4410702" y="-21990"/>
                    <a:pt x="4534008" y="36908"/>
                    <a:pt x="4682982" y="0"/>
                  </a:cubicBezTo>
                  <a:cubicBezTo>
                    <a:pt x="4831956" y="-36908"/>
                    <a:pt x="4966928" y="58324"/>
                    <a:pt x="5211372" y="0"/>
                  </a:cubicBezTo>
                  <a:cubicBezTo>
                    <a:pt x="5455816" y="-58324"/>
                    <a:pt x="5733827" y="65688"/>
                    <a:pt x="5935682" y="0"/>
                  </a:cubicBezTo>
                  <a:cubicBezTo>
                    <a:pt x="6137537" y="-65688"/>
                    <a:pt x="6344577" y="82371"/>
                    <a:pt x="6725298" y="0"/>
                  </a:cubicBezTo>
                  <a:cubicBezTo>
                    <a:pt x="6821861" y="-5352"/>
                    <a:pt x="6918691" y="106368"/>
                    <a:pt x="6919934" y="194636"/>
                  </a:cubicBezTo>
                  <a:cubicBezTo>
                    <a:pt x="6963105" y="322401"/>
                    <a:pt x="6875532" y="411894"/>
                    <a:pt x="6919934" y="576111"/>
                  </a:cubicBezTo>
                  <a:cubicBezTo>
                    <a:pt x="6964336" y="740328"/>
                    <a:pt x="6872452" y="802395"/>
                    <a:pt x="6919934" y="973156"/>
                  </a:cubicBezTo>
                  <a:cubicBezTo>
                    <a:pt x="6918748" y="1077978"/>
                    <a:pt x="6834958" y="1173720"/>
                    <a:pt x="6725298" y="1167792"/>
                  </a:cubicBezTo>
                  <a:cubicBezTo>
                    <a:pt x="6587758" y="1201082"/>
                    <a:pt x="6408928" y="1161819"/>
                    <a:pt x="6196908" y="1167792"/>
                  </a:cubicBezTo>
                  <a:cubicBezTo>
                    <a:pt x="5984888" y="1173765"/>
                    <a:pt x="5753893" y="1150667"/>
                    <a:pt x="5537905" y="1167792"/>
                  </a:cubicBezTo>
                  <a:cubicBezTo>
                    <a:pt x="5321917" y="1184917"/>
                    <a:pt x="5226801" y="1121357"/>
                    <a:pt x="5009515" y="1167792"/>
                  </a:cubicBezTo>
                  <a:cubicBezTo>
                    <a:pt x="4792229" y="1214227"/>
                    <a:pt x="4698233" y="1133268"/>
                    <a:pt x="4611738" y="1167792"/>
                  </a:cubicBezTo>
                  <a:cubicBezTo>
                    <a:pt x="4525243" y="1202316"/>
                    <a:pt x="4261662" y="1108870"/>
                    <a:pt x="4018042" y="1167792"/>
                  </a:cubicBezTo>
                  <a:cubicBezTo>
                    <a:pt x="3774422" y="1226714"/>
                    <a:pt x="3461831" y="1122624"/>
                    <a:pt x="3293732" y="1167792"/>
                  </a:cubicBezTo>
                  <a:cubicBezTo>
                    <a:pt x="3125633" y="1212960"/>
                    <a:pt x="2726384" y="1133096"/>
                    <a:pt x="2569422" y="1167792"/>
                  </a:cubicBezTo>
                  <a:cubicBezTo>
                    <a:pt x="2412460" y="1202488"/>
                    <a:pt x="2195311" y="1149146"/>
                    <a:pt x="2041032" y="1167792"/>
                  </a:cubicBezTo>
                  <a:cubicBezTo>
                    <a:pt x="1886753" y="1186438"/>
                    <a:pt x="1534566" y="1159650"/>
                    <a:pt x="1382029" y="1167792"/>
                  </a:cubicBezTo>
                  <a:cubicBezTo>
                    <a:pt x="1229492" y="1175934"/>
                    <a:pt x="994528" y="1141430"/>
                    <a:pt x="788333" y="1167792"/>
                  </a:cubicBezTo>
                  <a:cubicBezTo>
                    <a:pt x="582138" y="1194154"/>
                    <a:pt x="469092" y="1121509"/>
                    <a:pt x="194636" y="1167792"/>
                  </a:cubicBezTo>
                  <a:cubicBezTo>
                    <a:pt x="80796" y="1169094"/>
                    <a:pt x="-24133" y="1090570"/>
                    <a:pt x="0" y="973156"/>
                  </a:cubicBezTo>
                  <a:cubicBezTo>
                    <a:pt x="-39710" y="844325"/>
                    <a:pt x="16026" y="677956"/>
                    <a:pt x="0" y="583896"/>
                  </a:cubicBezTo>
                  <a:cubicBezTo>
                    <a:pt x="-16026" y="489836"/>
                    <a:pt x="9805" y="384329"/>
                    <a:pt x="0" y="194636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28575">
              <a:extLst>
                <a:ext uri="{C807C97D-BFC1-408E-A445-0C87EB9F89A2}">
                  <ask:lineSketchStyleProps xmlns:ask="http://schemas.microsoft.com/office/drawing/2018/sketchyshapes" xmlns="" sd="904339567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2267D60-677F-67B9-6704-EFC3CDAECE15}"/>
                </a:ext>
              </a:extLst>
            </p:cNvPr>
            <p:cNvSpPr txBox="1"/>
            <p:nvPr/>
          </p:nvSpPr>
          <p:spPr>
            <a:xfrm>
              <a:off x="5083225" y="157542"/>
              <a:ext cx="6919934" cy="7694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Tranh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vẽ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ai?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0385D5C-DD99-7F9C-404E-ECBE83545DFA}"/>
              </a:ext>
            </a:extLst>
          </p:cNvPr>
          <p:cNvGrpSpPr/>
          <p:nvPr/>
        </p:nvGrpSpPr>
        <p:grpSpPr>
          <a:xfrm>
            <a:off x="678865" y="4584436"/>
            <a:ext cx="5884753" cy="1444482"/>
            <a:chOff x="5083224" y="-302460"/>
            <a:chExt cx="6919935" cy="169107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057AF08C-3F62-3054-180E-F0A91426F959}"/>
                </a:ext>
              </a:extLst>
            </p:cNvPr>
            <p:cNvSpPr/>
            <p:nvPr/>
          </p:nvSpPr>
          <p:spPr>
            <a:xfrm>
              <a:off x="5083225" y="-249277"/>
              <a:ext cx="6919934" cy="1637893"/>
            </a:xfrm>
            <a:custGeom>
              <a:avLst/>
              <a:gdLst>
                <a:gd name="connsiteX0" fmla="*/ 0 w 6919934"/>
                <a:gd name="connsiteY0" fmla="*/ 272988 h 1637893"/>
                <a:gd name="connsiteX1" fmla="*/ 272988 w 6919934"/>
                <a:gd name="connsiteY1" fmla="*/ 0 h 1637893"/>
                <a:gd name="connsiteX2" fmla="*/ 852439 w 6919934"/>
                <a:gd name="connsiteY2" fmla="*/ 0 h 1637893"/>
                <a:gd name="connsiteX3" fmla="*/ 1240671 w 6919934"/>
                <a:gd name="connsiteY3" fmla="*/ 0 h 1637893"/>
                <a:gd name="connsiteX4" fmla="*/ 1883861 w 6919934"/>
                <a:gd name="connsiteY4" fmla="*/ 0 h 1637893"/>
                <a:gd name="connsiteX5" fmla="*/ 2463312 w 6919934"/>
                <a:gd name="connsiteY5" fmla="*/ 0 h 1637893"/>
                <a:gd name="connsiteX6" fmla="*/ 2915283 w 6919934"/>
                <a:gd name="connsiteY6" fmla="*/ 0 h 1637893"/>
                <a:gd name="connsiteX7" fmla="*/ 3303515 w 6919934"/>
                <a:gd name="connsiteY7" fmla="*/ 0 h 1637893"/>
                <a:gd name="connsiteX8" fmla="*/ 3882966 w 6919934"/>
                <a:gd name="connsiteY8" fmla="*/ 0 h 1637893"/>
                <a:gd name="connsiteX9" fmla="*/ 4271198 w 6919934"/>
                <a:gd name="connsiteY9" fmla="*/ 0 h 1637893"/>
                <a:gd name="connsiteX10" fmla="*/ 4723170 w 6919934"/>
                <a:gd name="connsiteY10" fmla="*/ 0 h 1637893"/>
                <a:gd name="connsiteX11" fmla="*/ 5238881 w 6919934"/>
                <a:gd name="connsiteY11" fmla="*/ 0 h 1637893"/>
                <a:gd name="connsiteX12" fmla="*/ 5627113 w 6919934"/>
                <a:gd name="connsiteY12" fmla="*/ 0 h 1637893"/>
                <a:gd name="connsiteX13" fmla="*/ 6142824 w 6919934"/>
                <a:gd name="connsiteY13" fmla="*/ 0 h 1637893"/>
                <a:gd name="connsiteX14" fmla="*/ 6646946 w 6919934"/>
                <a:gd name="connsiteY14" fmla="*/ 0 h 1637893"/>
                <a:gd name="connsiteX15" fmla="*/ 6919934 w 6919934"/>
                <a:gd name="connsiteY15" fmla="*/ 272988 h 1637893"/>
                <a:gd name="connsiteX16" fmla="*/ 6919934 w 6919934"/>
                <a:gd name="connsiteY16" fmla="*/ 840785 h 1637893"/>
                <a:gd name="connsiteX17" fmla="*/ 6919934 w 6919934"/>
                <a:gd name="connsiteY17" fmla="*/ 1364905 h 1637893"/>
                <a:gd name="connsiteX18" fmla="*/ 6646946 w 6919934"/>
                <a:gd name="connsiteY18" fmla="*/ 1637893 h 1637893"/>
                <a:gd name="connsiteX19" fmla="*/ 6067495 w 6919934"/>
                <a:gd name="connsiteY19" fmla="*/ 1637893 h 1637893"/>
                <a:gd name="connsiteX20" fmla="*/ 5679263 w 6919934"/>
                <a:gd name="connsiteY20" fmla="*/ 1637893 h 1637893"/>
                <a:gd name="connsiteX21" fmla="*/ 5291031 w 6919934"/>
                <a:gd name="connsiteY21" fmla="*/ 1637893 h 1637893"/>
                <a:gd name="connsiteX22" fmla="*/ 4775320 w 6919934"/>
                <a:gd name="connsiteY22" fmla="*/ 1637893 h 1637893"/>
                <a:gd name="connsiteX23" fmla="*/ 4259609 w 6919934"/>
                <a:gd name="connsiteY23" fmla="*/ 1637893 h 1637893"/>
                <a:gd name="connsiteX24" fmla="*/ 3807637 w 6919934"/>
                <a:gd name="connsiteY24" fmla="*/ 1637893 h 1637893"/>
                <a:gd name="connsiteX25" fmla="*/ 3355666 w 6919934"/>
                <a:gd name="connsiteY25" fmla="*/ 1637893 h 1637893"/>
                <a:gd name="connsiteX26" fmla="*/ 2776215 w 6919934"/>
                <a:gd name="connsiteY26" fmla="*/ 1637893 h 1637893"/>
                <a:gd name="connsiteX27" fmla="*/ 2196764 w 6919934"/>
                <a:gd name="connsiteY27" fmla="*/ 1637893 h 1637893"/>
                <a:gd name="connsiteX28" fmla="*/ 1681053 w 6919934"/>
                <a:gd name="connsiteY28" fmla="*/ 1637893 h 1637893"/>
                <a:gd name="connsiteX29" fmla="*/ 1101603 w 6919934"/>
                <a:gd name="connsiteY29" fmla="*/ 1637893 h 1637893"/>
                <a:gd name="connsiteX30" fmla="*/ 272988 w 6919934"/>
                <a:gd name="connsiteY30" fmla="*/ 1637893 h 1637893"/>
                <a:gd name="connsiteX31" fmla="*/ 0 w 6919934"/>
                <a:gd name="connsiteY31" fmla="*/ 1364905 h 1637893"/>
                <a:gd name="connsiteX32" fmla="*/ 0 w 6919934"/>
                <a:gd name="connsiteY32" fmla="*/ 808027 h 1637893"/>
                <a:gd name="connsiteX33" fmla="*/ 0 w 6919934"/>
                <a:gd name="connsiteY33" fmla="*/ 272988 h 1637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6919934" h="1637893" fill="none" extrusionOk="0">
                  <a:moveTo>
                    <a:pt x="0" y="272988"/>
                  </a:moveTo>
                  <a:cubicBezTo>
                    <a:pt x="-18935" y="155204"/>
                    <a:pt x="119746" y="-5913"/>
                    <a:pt x="272988" y="0"/>
                  </a:cubicBezTo>
                  <a:cubicBezTo>
                    <a:pt x="431674" y="-50352"/>
                    <a:pt x="625878" y="21791"/>
                    <a:pt x="852439" y="0"/>
                  </a:cubicBezTo>
                  <a:cubicBezTo>
                    <a:pt x="1079000" y="-21791"/>
                    <a:pt x="1077525" y="41321"/>
                    <a:pt x="1240671" y="0"/>
                  </a:cubicBezTo>
                  <a:cubicBezTo>
                    <a:pt x="1403817" y="-41321"/>
                    <a:pt x="1582243" y="47025"/>
                    <a:pt x="1883861" y="0"/>
                  </a:cubicBezTo>
                  <a:cubicBezTo>
                    <a:pt x="2185479" y="-47025"/>
                    <a:pt x="2270319" y="45552"/>
                    <a:pt x="2463312" y="0"/>
                  </a:cubicBezTo>
                  <a:cubicBezTo>
                    <a:pt x="2656305" y="-45552"/>
                    <a:pt x="2785754" y="26808"/>
                    <a:pt x="2915283" y="0"/>
                  </a:cubicBezTo>
                  <a:cubicBezTo>
                    <a:pt x="3044812" y="-26808"/>
                    <a:pt x="3204478" y="46061"/>
                    <a:pt x="3303515" y="0"/>
                  </a:cubicBezTo>
                  <a:cubicBezTo>
                    <a:pt x="3402552" y="-46061"/>
                    <a:pt x="3686257" y="28654"/>
                    <a:pt x="3882966" y="0"/>
                  </a:cubicBezTo>
                  <a:cubicBezTo>
                    <a:pt x="4079675" y="-28654"/>
                    <a:pt x="4192471" y="7263"/>
                    <a:pt x="4271198" y="0"/>
                  </a:cubicBezTo>
                  <a:cubicBezTo>
                    <a:pt x="4349925" y="-7263"/>
                    <a:pt x="4629330" y="33110"/>
                    <a:pt x="4723170" y="0"/>
                  </a:cubicBezTo>
                  <a:cubicBezTo>
                    <a:pt x="4817010" y="-33110"/>
                    <a:pt x="5007957" y="17456"/>
                    <a:pt x="5238881" y="0"/>
                  </a:cubicBezTo>
                  <a:cubicBezTo>
                    <a:pt x="5469805" y="-17456"/>
                    <a:pt x="5469132" y="42774"/>
                    <a:pt x="5627113" y="0"/>
                  </a:cubicBezTo>
                  <a:cubicBezTo>
                    <a:pt x="5785094" y="-42774"/>
                    <a:pt x="5937669" y="45837"/>
                    <a:pt x="6142824" y="0"/>
                  </a:cubicBezTo>
                  <a:cubicBezTo>
                    <a:pt x="6347979" y="-45837"/>
                    <a:pt x="6512863" y="34429"/>
                    <a:pt x="6646946" y="0"/>
                  </a:cubicBezTo>
                  <a:cubicBezTo>
                    <a:pt x="6822440" y="-21601"/>
                    <a:pt x="6954788" y="128729"/>
                    <a:pt x="6919934" y="272988"/>
                  </a:cubicBezTo>
                  <a:cubicBezTo>
                    <a:pt x="6933673" y="546009"/>
                    <a:pt x="6886565" y="570444"/>
                    <a:pt x="6919934" y="840785"/>
                  </a:cubicBezTo>
                  <a:cubicBezTo>
                    <a:pt x="6953303" y="1111126"/>
                    <a:pt x="6905822" y="1246954"/>
                    <a:pt x="6919934" y="1364905"/>
                  </a:cubicBezTo>
                  <a:cubicBezTo>
                    <a:pt x="6908757" y="1535015"/>
                    <a:pt x="6812505" y="1620561"/>
                    <a:pt x="6646946" y="1637893"/>
                  </a:cubicBezTo>
                  <a:cubicBezTo>
                    <a:pt x="6460666" y="1678450"/>
                    <a:pt x="6265218" y="1613591"/>
                    <a:pt x="6067495" y="1637893"/>
                  </a:cubicBezTo>
                  <a:cubicBezTo>
                    <a:pt x="5869772" y="1662195"/>
                    <a:pt x="5827193" y="1618764"/>
                    <a:pt x="5679263" y="1637893"/>
                  </a:cubicBezTo>
                  <a:cubicBezTo>
                    <a:pt x="5531333" y="1657022"/>
                    <a:pt x="5442902" y="1625987"/>
                    <a:pt x="5291031" y="1637893"/>
                  </a:cubicBezTo>
                  <a:cubicBezTo>
                    <a:pt x="5139160" y="1649799"/>
                    <a:pt x="4948640" y="1608515"/>
                    <a:pt x="4775320" y="1637893"/>
                  </a:cubicBezTo>
                  <a:cubicBezTo>
                    <a:pt x="4602000" y="1667271"/>
                    <a:pt x="4387645" y="1631707"/>
                    <a:pt x="4259609" y="1637893"/>
                  </a:cubicBezTo>
                  <a:cubicBezTo>
                    <a:pt x="4131573" y="1644079"/>
                    <a:pt x="3912696" y="1628864"/>
                    <a:pt x="3807637" y="1637893"/>
                  </a:cubicBezTo>
                  <a:cubicBezTo>
                    <a:pt x="3702578" y="1646922"/>
                    <a:pt x="3465179" y="1621557"/>
                    <a:pt x="3355666" y="1637893"/>
                  </a:cubicBezTo>
                  <a:cubicBezTo>
                    <a:pt x="3246153" y="1654229"/>
                    <a:pt x="2997195" y="1634804"/>
                    <a:pt x="2776215" y="1637893"/>
                  </a:cubicBezTo>
                  <a:cubicBezTo>
                    <a:pt x="2555235" y="1640982"/>
                    <a:pt x="2383646" y="1593238"/>
                    <a:pt x="2196764" y="1637893"/>
                  </a:cubicBezTo>
                  <a:cubicBezTo>
                    <a:pt x="2009882" y="1682548"/>
                    <a:pt x="1863650" y="1608482"/>
                    <a:pt x="1681053" y="1637893"/>
                  </a:cubicBezTo>
                  <a:cubicBezTo>
                    <a:pt x="1498456" y="1667304"/>
                    <a:pt x="1377733" y="1569455"/>
                    <a:pt x="1101603" y="1637893"/>
                  </a:cubicBezTo>
                  <a:cubicBezTo>
                    <a:pt x="825473" y="1706331"/>
                    <a:pt x="507797" y="1623471"/>
                    <a:pt x="272988" y="1637893"/>
                  </a:cubicBezTo>
                  <a:cubicBezTo>
                    <a:pt x="138513" y="1663085"/>
                    <a:pt x="3409" y="1472340"/>
                    <a:pt x="0" y="1364905"/>
                  </a:cubicBezTo>
                  <a:cubicBezTo>
                    <a:pt x="-64983" y="1100037"/>
                    <a:pt x="65526" y="1055869"/>
                    <a:pt x="0" y="808027"/>
                  </a:cubicBezTo>
                  <a:cubicBezTo>
                    <a:pt x="-65526" y="560185"/>
                    <a:pt x="24615" y="399097"/>
                    <a:pt x="0" y="272988"/>
                  </a:cubicBezTo>
                  <a:close/>
                </a:path>
                <a:path w="6919934" h="1637893" stroke="0" extrusionOk="0">
                  <a:moveTo>
                    <a:pt x="0" y="272988"/>
                  </a:moveTo>
                  <a:cubicBezTo>
                    <a:pt x="38294" y="127101"/>
                    <a:pt x="114236" y="10882"/>
                    <a:pt x="272988" y="0"/>
                  </a:cubicBezTo>
                  <a:cubicBezTo>
                    <a:pt x="449959" y="-28191"/>
                    <a:pt x="679556" y="2979"/>
                    <a:pt x="788699" y="0"/>
                  </a:cubicBezTo>
                  <a:cubicBezTo>
                    <a:pt x="897842" y="-2979"/>
                    <a:pt x="1258411" y="57226"/>
                    <a:pt x="1495629" y="0"/>
                  </a:cubicBezTo>
                  <a:cubicBezTo>
                    <a:pt x="1732847" y="-57226"/>
                    <a:pt x="1993503" y="10961"/>
                    <a:pt x="2202559" y="0"/>
                  </a:cubicBezTo>
                  <a:cubicBezTo>
                    <a:pt x="2411615" y="-10961"/>
                    <a:pt x="2519594" y="39369"/>
                    <a:pt x="2782010" y="0"/>
                  </a:cubicBezTo>
                  <a:cubicBezTo>
                    <a:pt x="3044426" y="-39369"/>
                    <a:pt x="3031473" y="3563"/>
                    <a:pt x="3170242" y="0"/>
                  </a:cubicBezTo>
                  <a:cubicBezTo>
                    <a:pt x="3309011" y="-3563"/>
                    <a:pt x="3526123" y="53121"/>
                    <a:pt x="3685953" y="0"/>
                  </a:cubicBezTo>
                  <a:cubicBezTo>
                    <a:pt x="3845783" y="-53121"/>
                    <a:pt x="4062182" y="12254"/>
                    <a:pt x="4201664" y="0"/>
                  </a:cubicBezTo>
                  <a:cubicBezTo>
                    <a:pt x="4341146" y="-12254"/>
                    <a:pt x="4562070" y="5959"/>
                    <a:pt x="4653635" y="0"/>
                  </a:cubicBezTo>
                  <a:cubicBezTo>
                    <a:pt x="4745200" y="-5959"/>
                    <a:pt x="5010721" y="18482"/>
                    <a:pt x="5169347" y="0"/>
                  </a:cubicBezTo>
                  <a:cubicBezTo>
                    <a:pt x="5327973" y="-18482"/>
                    <a:pt x="5586180" y="25147"/>
                    <a:pt x="5876277" y="0"/>
                  </a:cubicBezTo>
                  <a:cubicBezTo>
                    <a:pt x="6166374" y="-25147"/>
                    <a:pt x="6284711" y="33721"/>
                    <a:pt x="6646946" y="0"/>
                  </a:cubicBezTo>
                  <a:cubicBezTo>
                    <a:pt x="6785602" y="-5930"/>
                    <a:pt x="6918441" y="145315"/>
                    <a:pt x="6919934" y="272988"/>
                  </a:cubicBezTo>
                  <a:cubicBezTo>
                    <a:pt x="6930117" y="404454"/>
                    <a:pt x="6905044" y="619376"/>
                    <a:pt x="6919934" y="808027"/>
                  </a:cubicBezTo>
                  <a:cubicBezTo>
                    <a:pt x="6934824" y="996678"/>
                    <a:pt x="6905551" y="1161462"/>
                    <a:pt x="6919934" y="1364905"/>
                  </a:cubicBezTo>
                  <a:cubicBezTo>
                    <a:pt x="6915193" y="1504994"/>
                    <a:pt x="6804306" y="1655936"/>
                    <a:pt x="6646946" y="1637893"/>
                  </a:cubicBezTo>
                  <a:cubicBezTo>
                    <a:pt x="6456899" y="1659543"/>
                    <a:pt x="6260968" y="1585082"/>
                    <a:pt x="6131235" y="1637893"/>
                  </a:cubicBezTo>
                  <a:cubicBezTo>
                    <a:pt x="6001502" y="1690704"/>
                    <a:pt x="5749250" y="1606366"/>
                    <a:pt x="5488045" y="1637893"/>
                  </a:cubicBezTo>
                  <a:cubicBezTo>
                    <a:pt x="5226840" y="1669420"/>
                    <a:pt x="5216233" y="1637767"/>
                    <a:pt x="4972333" y="1637893"/>
                  </a:cubicBezTo>
                  <a:cubicBezTo>
                    <a:pt x="4728433" y="1638019"/>
                    <a:pt x="4709167" y="1616506"/>
                    <a:pt x="4584101" y="1637893"/>
                  </a:cubicBezTo>
                  <a:cubicBezTo>
                    <a:pt x="4459035" y="1659280"/>
                    <a:pt x="4217084" y="1593120"/>
                    <a:pt x="4004651" y="1637893"/>
                  </a:cubicBezTo>
                  <a:cubicBezTo>
                    <a:pt x="3792218" y="1682666"/>
                    <a:pt x="3604904" y="1599521"/>
                    <a:pt x="3297721" y="1637893"/>
                  </a:cubicBezTo>
                  <a:cubicBezTo>
                    <a:pt x="2990538" y="1676265"/>
                    <a:pt x="2757169" y="1569019"/>
                    <a:pt x="2590791" y="1637893"/>
                  </a:cubicBezTo>
                  <a:cubicBezTo>
                    <a:pt x="2424413" y="1706767"/>
                    <a:pt x="2232623" y="1605134"/>
                    <a:pt x="2075080" y="1637893"/>
                  </a:cubicBezTo>
                  <a:cubicBezTo>
                    <a:pt x="1917537" y="1670652"/>
                    <a:pt x="1658500" y="1566047"/>
                    <a:pt x="1431889" y="1637893"/>
                  </a:cubicBezTo>
                  <a:cubicBezTo>
                    <a:pt x="1205278" y="1709739"/>
                    <a:pt x="1007879" y="1604483"/>
                    <a:pt x="852439" y="1637893"/>
                  </a:cubicBezTo>
                  <a:cubicBezTo>
                    <a:pt x="696999" y="1671303"/>
                    <a:pt x="503146" y="1590638"/>
                    <a:pt x="272988" y="1637893"/>
                  </a:cubicBezTo>
                  <a:cubicBezTo>
                    <a:pt x="116152" y="1639138"/>
                    <a:pt x="-25264" y="1526057"/>
                    <a:pt x="0" y="1364905"/>
                  </a:cubicBezTo>
                  <a:cubicBezTo>
                    <a:pt x="-37169" y="1236056"/>
                    <a:pt x="29090" y="1079260"/>
                    <a:pt x="0" y="818947"/>
                  </a:cubicBezTo>
                  <a:cubicBezTo>
                    <a:pt x="-29090" y="558634"/>
                    <a:pt x="17609" y="531731"/>
                    <a:pt x="0" y="272988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28575">
              <a:extLst>
                <a:ext uri="{C807C97D-BFC1-408E-A445-0C87EB9F89A2}">
                  <ask:lineSketchStyleProps xmlns:ask="http://schemas.microsoft.com/office/drawing/2018/sketchyshapes" xmlns="" sd="904339567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BBEDFCF-57FB-38DE-5FD8-15DE394E25E0}"/>
                </a:ext>
              </a:extLst>
            </p:cNvPr>
            <p:cNvSpPr txBox="1"/>
            <p:nvPr/>
          </p:nvSpPr>
          <p:spPr>
            <a:xfrm>
              <a:off x="5083224" y="-302460"/>
              <a:ext cx="6919934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Tại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sao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Minh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khuyên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bố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như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vậy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0015174-D622-55E5-B79D-22BC89644A32}"/>
              </a:ext>
            </a:extLst>
          </p:cNvPr>
          <p:cNvGrpSpPr/>
          <p:nvPr/>
        </p:nvGrpSpPr>
        <p:grpSpPr>
          <a:xfrm>
            <a:off x="678865" y="2819176"/>
            <a:ext cx="5884752" cy="807581"/>
            <a:chOff x="5083225" y="321973"/>
            <a:chExt cx="6919934" cy="1066643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B8196FFD-7763-BCED-471B-A35B59C25BB3}"/>
                </a:ext>
              </a:extLst>
            </p:cNvPr>
            <p:cNvSpPr/>
            <p:nvPr/>
          </p:nvSpPr>
          <p:spPr>
            <a:xfrm>
              <a:off x="5083225" y="377675"/>
              <a:ext cx="6919934" cy="1010941"/>
            </a:xfrm>
            <a:custGeom>
              <a:avLst/>
              <a:gdLst>
                <a:gd name="connsiteX0" fmla="*/ 0 w 6919934"/>
                <a:gd name="connsiteY0" fmla="*/ 168494 h 1010941"/>
                <a:gd name="connsiteX1" fmla="*/ 168494 w 6919934"/>
                <a:gd name="connsiteY1" fmla="*/ 0 h 1010941"/>
                <a:gd name="connsiteX2" fmla="*/ 766944 w 6919934"/>
                <a:gd name="connsiteY2" fmla="*/ 0 h 1010941"/>
                <a:gd name="connsiteX3" fmla="*/ 1167905 w 6919934"/>
                <a:gd name="connsiteY3" fmla="*/ 0 h 1010941"/>
                <a:gd name="connsiteX4" fmla="*/ 1832184 w 6919934"/>
                <a:gd name="connsiteY4" fmla="*/ 0 h 1010941"/>
                <a:gd name="connsiteX5" fmla="*/ 2430634 w 6919934"/>
                <a:gd name="connsiteY5" fmla="*/ 0 h 1010941"/>
                <a:gd name="connsiteX6" fmla="*/ 2897424 w 6919934"/>
                <a:gd name="connsiteY6" fmla="*/ 0 h 1010941"/>
                <a:gd name="connsiteX7" fmla="*/ 3298386 w 6919934"/>
                <a:gd name="connsiteY7" fmla="*/ 0 h 1010941"/>
                <a:gd name="connsiteX8" fmla="*/ 3896835 w 6919934"/>
                <a:gd name="connsiteY8" fmla="*/ 0 h 1010941"/>
                <a:gd name="connsiteX9" fmla="*/ 4297796 w 6919934"/>
                <a:gd name="connsiteY9" fmla="*/ 0 h 1010941"/>
                <a:gd name="connsiteX10" fmla="*/ 4764587 w 6919934"/>
                <a:gd name="connsiteY10" fmla="*/ 0 h 1010941"/>
                <a:gd name="connsiteX11" fmla="*/ 5297207 w 6919934"/>
                <a:gd name="connsiteY11" fmla="*/ 0 h 1010941"/>
                <a:gd name="connsiteX12" fmla="*/ 5698169 w 6919934"/>
                <a:gd name="connsiteY12" fmla="*/ 0 h 1010941"/>
                <a:gd name="connsiteX13" fmla="*/ 6230789 w 6919934"/>
                <a:gd name="connsiteY13" fmla="*/ 0 h 1010941"/>
                <a:gd name="connsiteX14" fmla="*/ 6751440 w 6919934"/>
                <a:gd name="connsiteY14" fmla="*/ 0 h 1010941"/>
                <a:gd name="connsiteX15" fmla="*/ 6919934 w 6919934"/>
                <a:gd name="connsiteY15" fmla="*/ 168494 h 1010941"/>
                <a:gd name="connsiteX16" fmla="*/ 6919934 w 6919934"/>
                <a:gd name="connsiteY16" fmla="*/ 518950 h 1010941"/>
                <a:gd name="connsiteX17" fmla="*/ 6919934 w 6919934"/>
                <a:gd name="connsiteY17" fmla="*/ 842447 h 1010941"/>
                <a:gd name="connsiteX18" fmla="*/ 6751440 w 6919934"/>
                <a:gd name="connsiteY18" fmla="*/ 1010941 h 1010941"/>
                <a:gd name="connsiteX19" fmla="*/ 6152990 w 6919934"/>
                <a:gd name="connsiteY19" fmla="*/ 1010941 h 1010941"/>
                <a:gd name="connsiteX20" fmla="*/ 5752029 w 6919934"/>
                <a:gd name="connsiteY20" fmla="*/ 1010941 h 1010941"/>
                <a:gd name="connsiteX21" fmla="*/ 5351068 w 6919934"/>
                <a:gd name="connsiteY21" fmla="*/ 1010941 h 1010941"/>
                <a:gd name="connsiteX22" fmla="*/ 4818448 w 6919934"/>
                <a:gd name="connsiteY22" fmla="*/ 1010941 h 1010941"/>
                <a:gd name="connsiteX23" fmla="*/ 4285827 w 6919934"/>
                <a:gd name="connsiteY23" fmla="*/ 1010941 h 1010941"/>
                <a:gd name="connsiteX24" fmla="*/ 3819037 w 6919934"/>
                <a:gd name="connsiteY24" fmla="*/ 1010941 h 1010941"/>
                <a:gd name="connsiteX25" fmla="*/ 3352246 w 6919934"/>
                <a:gd name="connsiteY25" fmla="*/ 1010941 h 1010941"/>
                <a:gd name="connsiteX26" fmla="*/ 2753796 w 6919934"/>
                <a:gd name="connsiteY26" fmla="*/ 1010941 h 1010941"/>
                <a:gd name="connsiteX27" fmla="*/ 2155347 w 6919934"/>
                <a:gd name="connsiteY27" fmla="*/ 1010941 h 1010941"/>
                <a:gd name="connsiteX28" fmla="*/ 1622727 w 6919934"/>
                <a:gd name="connsiteY28" fmla="*/ 1010941 h 1010941"/>
                <a:gd name="connsiteX29" fmla="*/ 1024277 w 6919934"/>
                <a:gd name="connsiteY29" fmla="*/ 1010941 h 1010941"/>
                <a:gd name="connsiteX30" fmla="*/ 168494 w 6919934"/>
                <a:gd name="connsiteY30" fmla="*/ 1010941 h 1010941"/>
                <a:gd name="connsiteX31" fmla="*/ 0 w 6919934"/>
                <a:gd name="connsiteY31" fmla="*/ 842447 h 1010941"/>
                <a:gd name="connsiteX32" fmla="*/ 0 w 6919934"/>
                <a:gd name="connsiteY32" fmla="*/ 498731 h 1010941"/>
                <a:gd name="connsiteX33" fmla="*/ 0 w 6919934"/>
                <a:gd name="connsiteY33" fmla="*/ 168494 h 101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6919934" h="1010941" fill="none" extrusionOk="0">
                  <a:moveTo>
                    <a:pt x="0" y="168494"/>
                  </a:moveTo>
                  <a:cubicBezTo>
                    <a:pt x="-3156" y="80935"/>
                    <a:pt x="74153" y="-3066"/>
                    <a:pt x="168494" y="0"/>
                  </a:cubicBezTo>
                  <a:cubicBezTo>
                    <a:pt x="297770" y="-17139"/>
                    <a:pt x="610239" y="2941"/>
                    <a:pt x="766944" y="0"/>
                  </a:cubicBezTo>
                  <a:cubicBezTo>
                    <a:pt x="923649" y="-2941"/>
                    <a:pt x="1008051" y="24986"/>
                    <a:pt x="1167905" y="0"/>
                  </a:cubicBezTo>
                  <a:cubicBezTo>
                    <a:pt x="1327759" y="-24986"/>
                    <a:pt x="1688734" y="56049"/>
                    <a:pt x="1832184" y="0"/>
                  </a:cubicBezTo>
                  <a:cubicBezTo>
                    <a:pt x="1975634" y="-56049"/>
                    <a:pt x="2232094" y="37078"/>
                    <a:pt x="2430634" y="0"/>
                  </a:cubicBezTo>
                  <a:cubicBezTo>
                    <a:pt x="2629174" y="-37078"/>
                    <a:pt x="2796029" y="44659"/>
                    <a:pt x="2897424" y="0"/>
                  </a:cubicBezTo>
                  <a:cubicBezTo>
                    <a:pt x="2998819" y="-44659"/>
                    <a:pt x="3153451" y="38412"/>
                    <a:pt x="3298386" y="0"/>
                  </a:cubicBezTo>
                  <a:cubicBezTo>
                    <a:pt x="3443321" y="-38412"/>
                    <a:pt x="3697032" y="52612"/>
                    <a:pt x="3896835" y="0"/>
                  </a:cubicBezTo>
                  <a:cubicBezTo>
                    <a:pt x="4096638" y="-52612"/>
                    <a:pt x="4185976" y="35986"/>
                    <a:pt x="4297796" y="0"/>
                  </a:cubicBezTo>
                  <a:cubicBezTo>
                    <a:pt x="4409616" y="-35986"/>
                    <a:pt x="4535963" y="5950"/>
                    <a:pt x="4764587" y="0"/>
                  </a:cubicBezTo>
                  <a:cubicBezTo>
                    <a:pt x="4993211" y="-5950"/>
                    <a:pt x="5063757" y="37996"/>
                    <a:pt x="5297207" y="0"/>
                  </a:cubicBezTo>
                  <a:cubicBezTo>
                    <a:pt x="5530657" y="-37996"/>
                    <a:pt x="5530287" y="18914"/>
                    <a:pt x="5698169" y="0"/>
                  </a:cubicBezTo>
                  <a:cubicBezTo>
                    <a:pt x="5866051" y="-18914"/>
                    <a:pt x="6120038" y="26890"/>
                    <a:pt x="6230789" y="0"/>
                  </a:cubicBezTo>
                  <a:cubicBezTo>
                    <a:pt x="6341540" y="-26890"/>
                    <a:pt x="6491180" y="17181"/>
                    <a:pt x="6751440" y="0"/>
                  </a:cubicBezTo>
                  <a:cubicBezTo>
                    <a:pt x="6854020" y="-8319"/>
                    <a:pt x="6938010" y="78812"/>
                    <a:pt x="6919934" y="168494"/>
                  </a:cubicBezTo>
                  <a:cubicBezTo>
                    <a:pt x="6958221" y="259517"/>
                    <a:pt x="6894799" y="447241"/>
                    <a:pt x="6919934" y="518950"/>
                  </a:cubicBezTo>
                  <a:cubicBezTo>
                    <a:pt x="6945069" y="590659"/>
                    <a:pt x="6905515" y="760962"/>
                    <a:pt x="6919934" y="842447"/>
                  </a:cubicBezTo>
                  <a:cubicBezTo>
                    <a:pt x="6917955" y="938929"/>
                    <a:pt x="6852110" y="1002021"/>
                    <a:pt x="6751440" y="1010941"/>
                  </a:cubicBezTo>
                  <a:cubicBezTo>
                    <a:pt x="6461957" y="1058817"/>
                    <a:pt x="6368433" y="957601"/>
                    <a:pt x="6152990" y="1010941"/>
                  </a:cubicBezTo>
                  <a:cubicBezTo>
                    <a:pt x="5937547" y="1064281"/>
                    <a:pt x="5906055" y="985806"/>
                    <a:pt x="5752029" y="1010941"/>
                  </a:cubicBezTo>
                  <a:cubicBezTo>
                    <a:pt x="5598003" y="1036076"/>
                    <a:pt x="5492040" y="970320"/>
                    <a:pt x="5351068" y="1010941"/>
                  </a:cubicBezTo>
                  <a:cubicBezTo>
                    <a:pt x="5210096" y="1051562"/>
                    <a:pt x="5053146" y="954972"/>
                    <a:pt x="4818448" y="1010941"/>
                  </a:cubicBezTo>
                  <a:cubicBezTo>
                    <a:pt x="4583750" y="1066910"/>
                    <a:pt x="4477210" y="959062"/>
                    <a:pt x="4285827" y="1010941"/>
                  </a:cubicBezTo>
                  <a:cubicBezTo>
                    <a:pt x="4094444" y="1062820"/>
                    <a:pt x="3920202" y="1009294"/>
                    <a:pt x="3819037" y="1010941"/>
                  </a:cubicBezTo>
                  <a:cubicBezTo>
                    <a:pt x="3717872" y="1012588"/>
                    <a:pt x="3558265" y="967424"/>
                    <a:pt x="3352246" y="1010941"/>
                  </a:cubicBezTo>
                  <a:cubicBezTo>
                    <a:pt x="3146227" y="1054458"/>
                    <a:pt x="2978151" y="965638"/>
                    <a:pt x="2753796" y="1010941"/>
                  </a:cubicBezTo>
                  <a:cubicBezTo>
                    <a:pt x="2529441" y="1056244"/>
                    <a:pt x="2374187" y="1000205"/>
                    <a:pt x="2155347" y="1010941"/>
                  </a:cubicBezTo>
                  <a:cubicBezTo>
                    <a:pt x="1936507" y="1021677"/>
                    <a:pt x="1821425" y="978393"/>
                    <a:pt x="1622727" y="1010941"/>
                  </a:cubicBezTo>
                  <a:cubicBezTo>
                    <a:pt x="1424029" y="1043489"/>
                    <a:pt x="1192215" y="969227"/>
                    <a:pt x="1024277" y="1010941"/>
                  </a:cubicBezTo>
                  <a:cubicBezTo>
                    <a:pt x="856339" y="1052655"/>
                    <a:pt x="392779" y="976363"/>
                    <a:pt x="168494" y="1010941"/>
                  </a:cubicBezTo>
                  <a:cubicBezTo>
                    <a:pt x="77510" y="1014147"/>
                    <a:pt x="583" y="928101"/>
                    <a:pt x="0" y="842447"/>
                  </a:cubicBezTo>
                  <a:cubicBezTo>
                    <a:pt x="-25437" y="721470"/>
                    <a:pt x="1853" y="597834"/>
                    <a:pt x="0" y="498731"/>
                  </a:cubicBezTo>
                  <a:cubicBezTo>
                    <a:pt x="-1853" y="399628"/>
                    <a:pt x="12499" y="289741"/>
                    <a:pt x="0" y="168494"/>
                  </a:cubicBezTo>
                  <a:close/>
                </a:path>
                <a:path w="6919934" h="1010941" stroke="0" extrusionOk="0">
                  <a:moveTo>
                    <a:pt x="0" y="168494"/>
                  </a:moveTo>
                  <a:cubicBezTo>
                    <a:pt x="23055" y="78375"/>
                    <a:pt x="69295" y="8371"/>
                    <a:pt x="168494" y="0"/>
                  </a:cubicBezTo>
                  <a:cubicBezTo>
                    <a:pt x="353675" y="-41383"/>
                    <a:pt x="581723" y="45062"/>
                    <a:pt x="701114" y="0"/>
                  </a:cubicBezTo>
                  <a:cubicBezTo>
                    <a:pt x="820505" y="-45062"/>
                    <a:pt x="1143189" y="86852"/>
                    <a:pt x="1431223" y="0"/>
                  </a:cubicBezTo>
                  <a:cubicBezTo>
                    <a:pt x="1719257" y="-86852"/>
                    <a:pt x="1868301" y="54239"/>
                    <a:pt x="2161331" y="0"/>
                  </a:cubicBezTo>
                  <a:cubicBezTo>
                    <a:pt x="2454361" y="-54239"/>
                    <a:pt x="2527970" y="3810"/>
                    <a:pt x="2759781" y="0"/>
                  </a:cubicBezTo>
                  <a:cubicBezTo>
                    <a:pt x="2991592" y="-3810"/>
                    <a:pt x="3013916" y="12945"/>
                    <a:pt x="3160742" y="0"/>
                  </a:cubicBezTo>
                  <a:cubicBezTo>
                    <a:pt x="3307568" y="-12945"/>
                    <a:pt x="3467033" y="10987"/>
                    <a:pt x="3693362" y="0"/>
                  </a:cubicBezTo>
                  <a:cubicBezTo>
                    <a:pt x="3919691" y="-10987"/>
                    <a:pt x="4055093" y="16451"/>
                    <a:pt x="4225983" y="0"/>
                  </a:cubicBezTo>
                  <a:cubicBezTo>
                    <a:pt x="4396873" y="-16451"/>
                    <a:pt x="4513395" y="31859"/>
                    <a:pt x="4692773" y="0"/>
                  </a:cubicBezTo>
                  <a:cubicBezTo>
                    <a:pt x="4872151" y="-31859"/>
                    <a:pt x="5088291" y="35493"/>
                    <a:pt x="5225393" y="0"/>
                  </a:cubicBezTo>
                  <a:cubicBezTo>
                    <a:pt x="5362495" y="-35493"/>
                    <a:pt x="5628951" y="53726"/>
                    <a:pt x="5955502" y="0"/>
                  </a:cubicBezTo>
                  <a:cubicBezTo>
                    <a:pt x="6282053" y="-53726"/>
                    <a:pt x="6500523" y="79550"/>
                    <a:pt x="6751440" y="0"/>
                  </a:cubicBezTo>
                  <a:cubicBezTo>
                    <a:pt x="6834373" y="-4957"/>
                    <a:pt x="6919561" y="81215"/>
                    <a:pt x="6919934" y="168494"/>
                  </a:cubicBezTo>
                  <a:cubicBezTo>
                    <a:pt x="6948726" y="258704"/>
                    <a:pt x="6905734" y="432007"/>
                    <a:pt x="6919934" y="498731"/>
                  </a:cubicBezTo>
                  <a:cubicBezTo>
                    <a:pt x="6934134" y="565455"/>
                    <a:pt x="6912467" y="672948"/>
                    <a:pt x="6919934" y="842447"/>
                  </a:cubicBezTo>
                  <a:cubicBezTo>
                    <a:pt x="6912467" y="918686"/>
                    <a:pt x="6853497" y="1035572"/>
                    <a:pt x="6751440" y="1010941"/>
                  </a:cubicBezTo>
                  <a:cubicBezTo>
                    <a:pt x="6522771" y="1040343"/>
                    <a:pt x="6375619" y="992127"/>
                    <a:pt x="6218820" y="1010941"/>
                  </a:cubicBezTo>
                  <a:cubicBezTo>
                    <a:pt x="6062021" y="1029755"/>
                    <a:pt x="5690806" y="943735"/>
                    <a:pt x="5554541" y="1010941"/>
                  </a:cubicBezTo>
                  <a:cubicBezTo>
                    <a:pt x="5418276" y="1078147"/>
                    <a:pt x="5206627" y="1004595"/>
                    <a:pt x="5021921" y="1010941"/>
                  </a:cubicBezTo>
                  <a:cubicBezTo>
                    <a:pt x="4837215" y="1017287"/>
                    <a:pt x="4769258" y="996277"/>
                    <a:pt x="4620959" y="1010941"/>
                  </a:cubicBezTo>
                  <a:cubicBezTo>
                    <a:pt x="4472660" y="1025605"/>
                    <a:pt x="4277658" y="942441"/>
                    <a:pt x="4022510" y="1010941"/>
                  </a:cubicBezTo>
                  <a:cubicBezTo>
                    <a:pt x="3767362" y="1079441"/>
                    <a:pt x="3618756" y="994333"/>
                    <a:pt x="3292401" y="1010941"/>
                  </a:cubicBezTo>
                  <a:cubicBezTo>
                    <a:pt x="2966046" y="1027549"/>
                    <a:pt x="2864646" y="941997"/>
                    <a:pt x="2562293" y="1010941"/>
                  </a:cubicBezTo>
                  <a:cubicBezTo>
                    <a:pt x="2259940" y="1079885"/>
                    <a:pt x="2278182" y="1005545"/>
                    <a:pt x="2029672" y="1010941"/>
                  </a:cubicBezTo>
                  <a:cubicBezTo>
                    <a:pt x="1781162" y="1016337"/>
                    <a:pt x="1677237" y="953025"/>
                    <a:pt x="1365393" y="1010941"/>
                  </a:cubicBezTo>
                  <a:cubicBezTo>
                    <a:pt x="1053549" y="1068857"/>
                    <a:pt x="958682" y="947784"/>
                    <a:pt x="766944" y="1010941"/>
                  </a:cubicBezTo>
                  <a:cubicBezTo>
                    <a:pt x="575206" y="1074098"/>
                    <a:pt x="433371" y="962179"/>
                    <a:pt x="168494" y="1010941"/>
                  </a:cubicBezTo>
                  <a:cubicBezTo>
                    <a:pt x="58270" y="1014462"/>
                    <a:pt x="-19224" y="943406"/>
                    <a:pt x="0" y="842447"/>
                  </a:cubicBezTo>
                  <a:cubicBezTo>
                    <a:pt x="-29898" y="694333"/>
                    <a:pt x="30194" y="617326"/>
                    <a:pt x="0" y="505471"/>
                  </a:cubicBezTo>
                  <a:cubicBezTo>
                    <a:pt x="-30194" y="393616"/>
                    <a:pt x="8884" y="288859"/>
                    <a:pt x="0" y="168494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28575">
              <a:extLst>
                <a:ext uri="{C807C97D-BFC1-408E-A445-0C87EB9F89A2}">
                  <ask:lineSketchStyleProps xmlns:ask="http://schemas.microsoft.com/office/drawing/2018/sketchyshapes" xmlns="" sd="904339567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DC4CB15-10CF-E053-4545-A30F5575B551}"/>
                </a:ext>
              </a:extLst>
            </p:cNvPr>
            <p:cNvSpPr txBox="1"/>
            <p:nvPr/>
          </p:nvSpPr>
          <p:spPr>
            <a:xfrm>
              <a:off x="5083225" y="321973"/>
              <a:ext cx="6919934" cy="7694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Họ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đang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làm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gì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822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kids crossing a street&#10;&#10;Description automatically generated with medium confidence">
            <a:extLst>
              <a:ext uri="{FF2B5EF4-FFF2-40B4-BE49-F238E27FC236}">
                <a16:creationId xmlns:a16="http://schemas.microsoft.com/office/drawing/2014/main" id="{2F190411-7F37-D965-845A-BB9FCFD120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7B5F813-998E-7793-7C5A-C6CA6CC908A7}"/>
              </a:ext>
            </a:extLst>
          </p:cNvPr>
          <p:cNvSpPr txBox="1"/>
          <p:nvPr/>
        </p:nvSpPr>
        <p:spPr>
          <a:xfrm>
            <a:off x="7589520" y="-1371600"/>
            <a:ext cx="3246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Đèn xanh, đèn đỏ, đèn vàng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C319BC-3E04-E062-8C99-92E8E5CED2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054" y="485046"/>
            <a:ext cx="10028789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913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A4EEC36-913F-76FD-1B0B-6FACB1FE07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95" t="6087" r="868"/>
          <a:stretch/>
        </p:blipFill>
        <p:spPr>
          <a:xfrm>
            <a:off x="5610877" y="983068"/>
            <a:ext cx="6662872" cy="37072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68C3F55-6836-BA1E-E1CA-C4B31C004A68}"/>
              </a:ext>
            </a:extLst>
          </p:cNvPr>
          <p:cNvGrpSpPr/>
          <p:nvPr/>
        </p:nvGrpSpPr>
        <p:grpSpPr>
          <a:xfrm>
            <a:off x="-888718" y="176921"/>
            <a:ext cx="11343358" cy="851538"/>
            <a:chOff x="3839929" y="82809"/>
            <a:chExt cx="13220059" cy="1288793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1484F6A2-5B4A-FAD6-BADF-28AD5F1A077B}"/>
                </a:ext>
              </a:extLst>
            </p:cNvPr>
            <p:cNvSpPr/>
            <p:nvPr/>
          </p:nvSpPr>
          <p:spPr>
            <a:xfrm>
              <a:off x="5083225" y="82809"/>
              <a:ext cx="10733466" cy="1288793"/>
            </a:xfrm>
            <a:custGeom>
              <a:avLst/>
              <a:gdLst>
                <a:gd name="connsiteX0" fmla="*/ 0 w 10733466"/>
                <a:gd name="connsiteY0" fmla="*/ 214803 h 1288793"/>
                <a:gd name="connsiteX1" fmla="*/ 214803 w 10733466"/>
                <a:gd name="connsiteY1" fmla="*/ 0 h 1288793"/>
                <a:gd name="connsiteX2" fmla="*/ 478124 w 10733466"/>
                <a:gd name="connsiteY2" fmla="*/ 0 h 1288793"/>
                <a:gd name="connsiteX3" fmla="*/ 1153599 w 10733466"/>
                <a:gd name="connsiteY3" fmla="*/ 0 h 1288793"/>
                <a:gd name="connsiteX4" fmla="*/ 1416920 w 10733466"/>
                <a:gd name="connsiteY4" fmla="*/ 0 h 1288793"/>
                <a:gd name="connsiteX5" fmla="*/ 1680241 w 10733466"/>
                <a:gd name="connsiteY5" fmla="*/ 0 h 1288793"/>
                <a:gd name="connsiteX6" fmla="*/ 2149639 w 10733466"/>
                <a:gd name="connsiteY6" fmla="*/ 0 h 1288793"/>
                <a:gd name="connsiteX7" fmla="*/ 2619037 w 10733466"/>
                <a:gd name="connsiteY7" fmla="*/ 0 h 1288793"/>
                <a:gd name="connsiteX8" fmla="*/ 2985396 w 10733466"/>
                <a:gd name="connsiteY8" fmla="*/ 0 h 1288793"/>
                <a:gd name="connsiteX9" fmla="*/ 3351756 w 10733466"/>
                <a:gd name="connsiteY9" fmla="*/ 0 h 1288793"/>
                <a:gd name="connsiteX10" fmla="*/ 3924193 w 10733466"/>
                <a:gd name="connsiteY10" fmla="*/ 0 h 1288793"/>
                <a:gd name="connsiteX11" fmla="*/ 4496629 w 10733466"/>
                <a:gd name="connsiteY11" fmla="*/ 0 h 1288793"/>
                <a:gd name="connsiteX12" fmla="*/ 4966027 w 10733466"/>
                <a:gd name="connsiteY12" fmla="*/ 0 h 1288793"/>
                <a:gd name="connsiteX13" fmla="*/ 5538464 w 10733466"/>
                <a:gd name="connsiteY13" fmla="*/ 0 h 1288793"/>
                <a:gd name="connsiteX14" fmla="*/ 5904823 w 10733466"/>
                <a:gd name="connsiteY14" fmla="*/ 0 h 1288793"/>
                <a:gd name="connsiteX15" fmla="*/ 6168144 w 10733466"/>
                <a:gd name="connsiteY15" fmla="*/ 0 h 1288793"/>
                <a:gd name="connsiteX16" fmla="*/ 6431465 w 10733466"/>
                <a:gd name="connsiteY16" fmla="*/ 0 h 1288793"/>
                <a:gd name="connsiteX17" fmla="*/ 6797825 w 10733466"/>
                <a:gd name="connsiteY17" fmla="*/ 0 h 1288793"/>
                <a:gd name="connsiteX18" fmla="*/ 7267223 w 10733466"/>
                <a:gd name="connsiteY18" fmla="*/ 0 h 1288793"/>
                <a:gd name="connsiteX19" fmla="*/ 7942698 w 10733466"/>
                <a:gd name="connsiteY19" fmla="*/ 0 h 1288793"/>
                <a:gd name="connsiteX20" fmla="*/ 8515135 w 10733466"/>
                <a:gd name="connsiteY20" fmla="*/ 0 h 1288793"/>
                <a:gd name="connsiteX21" fmla="*/ 8778456 w 10733466"/>
                <a:gd name="connsiteY21" fmla="*/ 0 h 1288793"/>
                <a:gd name="connsiteX22" fmla="*/ 9247854 w 10733466"/>
                <a:gd name="connsiteY22" fmla="*/ 0 h 1288793"/>
                <a:gd name="connsiteX23" fmla="*/ 9923329 w 10733466"/>
                <a:gd name="connsiteY23" fmla="*/ 0 h 1288793"/>
                <a:gd name="connsiteX24" fmla="*/ 10518663 w 10733466"/>
                <a:gd name="connsiteY24" fmla="*/ 0 h 1288793"/>
                <a:gd name="connsiteX25" fmla="*/ 10733466 w 10733466"/>
                <a:gd name="connsiteY25" fmla="*/ 214803 h 1288793"/>
                <a:gd name="connsiteX26" fmla="*/ 10733466 w 10733466"/>
                <a:gd name="connsiteY26" fmla="*/ 652988 h 1288793"/>
                <a:gd name="connsiteX27" fmla="*/ 10733466 w 10733466"/>
                <a:gd name="connsiteY27" fmla="*/ 1073990 h 1288793"/>
                <a:gd name="connsiteX28" fmla="*/ 10518663 w 10733466"/>
                <a:gd name="connsiteY28" fmla="*/ 1288793 h 1288793"/>
                <a:gd name="connsiteX29" fmla="*/ 10152304 w 10733466"/>
                <a:gd name="connsiteY29" fmla="*/ 1288793 h 1288793"/>
                <a:gd name="connsiteX30" fmla="*/ 9888983 w 10733466"/>
                <a:gd name="connsiteY30" fmla="*/ 1288793 h 1288793"/>
                <a:gd name="connsiteX31" fmla="*/ 9625662 w 10733466"/>
                <a:gd name="connsiteY31" fmla="*/ 1288793 h 1288793"/>
                <a:gd name="connsiteX32" fmla="*/ 9259302 w 10733466"/>
                <a:gd name="connsiteY32" fmla="*/ 1288793 h 1288793"/>
                <a:gd name="connsiteX33" fmla="*/ 8892943 w 10733466"/>
                <a:gd name="connsiteY33" fmla="*/ 1288793 h 1288793"/>
                <a:gd name="connsiteX34" fmla="*/ 8114429 w 10733466"/>
                <a:gd name="connsiteY34" fmla="*/ 1288793 h 1288793"/>
                <a:gd name="connsiteX35" fmla="*/ 7851108 w 10733466"/>
                <a:gd name="connsiteY35" fmla="*/ 1288793 h 1288793"/>
                <a:gd name="connsiteX36" fmla="*/ 7587787 w 10733466"/>
                <a:gd name="connsiteY36" fmla="*/ 1288793 h 1288793"/>
                <a:gd name="connsiteX37" fmla="*/ 7324466 w 10733466"/>
                <a:gd name="connsiteY37" fmla="*/ 1288793 h 1288793"/>
                <a:gd name="connsiteX38" fmla="*/ 6752030 w 10733466"/>
                <a:gd name="connsiteY38" fmla="*/ 1288793 h 1288793"/>
                <a:gd name="connsiteX39" fmla="*/ 6179593 w 10733466"/>
                <a:gd name="connsiteY39" fmla="*/ 1288793 h 1288793"/>
                <a:gd name="connsiteX40" fmla="*/ 5813234 w 10733466"/>
                <a:gd name="connsiteY40" fmla="*/ 1288793 h 1288793"/>
                <a:gd name="connsiteX41" fmla="*/ 5549913 w 10733466"/>
                <a:gd name="connsiteY41" fmla="*/ 1288793 h 1288793"/>
                <a:gd name="connsiteX42" fmla="*/ 5183553 w 10733466"/>
                <a:gd name="connsiteY42" fmla="*/ 1288793 h 1288793"/>
                <a:gd name="connsiteX43" fmla="*/ 4405039 w 10733466"/>
                <a:gd name="connsiteY43" fmla="*/ 1288793 h 1288793"/>
                <a:gd name="connsiteX44" fmla="*/ 3935641 w 10733466"/>
                <a:gd name="connsiteY44" fmla="*/ 1288793 h 1288793"/>
                <a:gd name="connsiteX45" fmla="*/ 3466243 w 10733466"/>
                <a:gd name="connsiteY45" fmla="*/ 1288793 h 1288793"/>
                <a:gd name="connsiteX46" fmla="*/ 3202922 w 10733466"/>
                <a:gd name="connsiteY46" fmla="*/ 1288793 h 1288793"/>
                <a:gd name="connsiteX47" fmla="*/ 2424409 w 10733466"/>
                <a:gd name="connsiteY47" fmla="*/ 1288793 h 1288793"/>
                <a:gd name="connsiteX48" fmla="*/ 2161088 w 10733466"/>
                <a:gd name="connsiteY48" fmla="*/ 1288793 h 1288793"/>
                <a:gd name="connsiteX49" fmla="*/ 1794728 w 10733466"/>
                <a:gd name="connsiteY49" fmla="*/ 1288793 h 1288793"/>
                <a:gd name="connsiteX50" fmla="*/ 1016214 w 10733466"/>
                <a:gd name="connsiteY50" fmla="*/ 1288793 h 1288793"/>
                <a:gd name="connsiteX51" fmla="*/ 214803 w 10733466"/>
                <a:gd name="connsiteY51" fmla="*/ 1288793 h 1288793"/>
                <a:gd name="connsiteX52" fmla="*/ 0 w 10733466"/>
                <a:gd name="connsiteY52" fmla="*/ 1073990 h 1288793"/>
                <a:gd name="connsiteX53" fmla="*/ 0 w 10733466"/>
                <a:gd name="connsiteY53" fmla="*/ 635805 h 1288793"/>
                <a:gd name="connsiteX54" fmla="*/ 0 w 10733466"/>
                <a:gd name="connsiteY54" fmla="*/ 214803 h 1288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10733466" h="1288793" fill="none" extrusionOk="0">
                  <a:moveTo>
                    <a:pt x="0" y="214803"/>
                  </a:moveTo>
                  <a:cubicBezTo>
                    <a:pt x="3087" y="77363"/>
                    <a:pt x="129733" y="2093"/>
                    <a:pt x="214803" y="0"/>
                  </a:cubicBezTo>
                  <a:cubicBezTo>
                    <a:pt x="278225" y="-7350"/>
                    <a:pt x="386383" y="809"/>
                    <a:pt x="478124" y="0"/>
                  </a:cubicBezTo>
                  <a:cubicBezTo>
                    <a:pt x="569865" y="-809"/>
                    <a:pt x="923133" y="61566"/>
                    <a:pt x="1153599" y="0"/>
                  </a:cubicBezTo>
                  <a:cubicBezTo>
                    <a:pt x="1384065" y="-61566"/>
                    <a:pt x="1332886" y="15318"/>
                    <a:pt x="1416920" y="0"/>
                  </a:cubicBezTo>
                  <a:cubicBezTo>
                    <a:pt x="1500954" y="-15318"/>
                    <a:pt x="1559618" y="21675"/>
                    <a:pt x="1680241" y="0"/>
                  </a:cubicBezTo>
                  <a:cubicBezTo>
                    <a:pt x="1800864" y="-21675"/>
                    <a:pt x="1955190" y="37018"/>
                    <a:pt x="2149639" y="0"/>
                  </a:cubicBezTo>
                  <a:cubicBezTo>
                    <a:pt x="2344088" y="-37018"/>
                    <a:pt x="2399066" y="34657"/>
                    <a:pt x="2619037" y="0"/>
                  </a:cubicBezTo>
                  <a:cubicBezTo>
                    <a:pt x="2839008" y="-34657"/>
                    <a:pt x="2830061" y="3792"/>
                    <a:pt x="2985396" y="0"/>
                  </a:cubicBezTo>
                  <a:cubicBezTo>
                    <a:pt x="3140731" y="-3792"/>
                    <a:pt x="3211213" y="35295"/>
                    <a:pt x="3351756" y="0"/>
                  </a:cubicBezTo>
                  <a:cubicBezTo>
                    <a:pt x="3492299" y="-35295"/>
                    <a:pt x="3655217" y="790"/>
                    <a:pt x="3924193" y="0"/>
                  </a:cubicBezTo>
                  <a:cubicBezTo>
                    <a:pt x="4193169" y="-790"/>
                    <a:pt x="4238785" y="28851"/>
                    <a:pt x="4496629" y="0"/>
                  </a:cubicBezTo>
                  <a:cubicBezTo>
                    <a:pt x="4754473" y="-28851"/>
                    <a:pt x="4831797" y="14669"/>
                    <a:pt x="4966027" y="0"/>
                  </a:cubicBezTo>
                  <a:cubicBezTo>
                    <a:pt x="5100257" y="-14669"/>
                    <a:pt x="5376916" y="9487"/>
                    <a:pt x="5538464" y="0"/>
                  </a:cubicBezTo>
                  <a:cubicBezTo>
                    <a:pt x="5700012" y="-9487"/>
                    <a:pt x="5758364" y="40018"/>
                    <a:pt x="5904823" y="0"/>
                  </a:cubicBezTo>
                  <a:cubicBezTo>
                    <a:pt x="6051282" y="-40018"/>
                    <a:pt x="6094149" y="6598"/>
                    <a:pt x="6168144" y="0"/>
                  </a:cubicBezTo>
                  <a:cubicBezTo>
                    <a:pt x="6242139" y="-6598"/>
                    <a:pt x="6315289" y="27634"/>
                    <a:pt x="6431465" y="0"/>
                  </a:cubicBezTo>
                  <a:cubicBezTo>
                    <a:pt x="6547641" y="-27634"/>
                    <a:pt x="6694184" y="18379"/>
                    <a:pt x="6797825" y="0"/>
                  </a:cubicBezTo>
                  <a:cubicBezTo>
                    <a:pt x="6901466" y="-18379"/>
                    <a:pt x="7143827" y="25664"/>
                    <a:pt x="7267223" y="0"/>
                  </a:cubicBezTo>
                  <a:cubicBezTo>
                    <a:pt x="7390619" y="-25664"/>
                    <a:pt x="7757963" y="10421"/>
                    <a:pt x="7942698" y="0"/>
                  </a:cubicBezTo>
                  <a:cubicBezTo>
                    <a:pt x="8127434" y="-10421"/>
                    <a:pt x="8285282" y="34848"/>
                    <a:pt x="8515135" y="0"/>
                  </a:cubicBezTo>
                  <a:cubicBezTo>
                    <a:pt x="8744988" y="-34848"/>
                    <a:pt x="8661281" y="30942"/>
                    <a:pt x="8778456" y="0"/>
                  </a:cubicBezTo>
                  <a:cubicBezTo>
                    <a:pt x="8895631" y="-30942"/>
                    <a:pt x="9030084" y="9804"/>
                    <a:pt x="9247854" y="0"/>
                  </a:cubicBezTo>
                  <a:cubicBezTo>
                    <a:pt x="9465624" y="-9804"/>
                    <a:pt x="9675935" y="74975"/>
                    <a:pt x="9923329" y="0"/>
                  </a:cubicBezTo>
                  <a:cubicBezTo>
                    <a:pt x="10170723" y="-74975"/>
                    <a:pt x="10326099" y="5323"/>
                    <a:pt x="10518663" y="0"/>
                  </a:cubicBezTo>
                  <a:cubicBezTo>
                    <a:pt x="10638039" y="-15655"/>
                    <a:pt x="10727979" y="79072"/>
                    <a:pt x="10733466" y="214803"/>
                  </a:cubicBezTo>
                  <a:cubicBezTo>
                    <a:pt x="10772969" y="355955"/>
                    <a:pt x="10721532" y="509086"/>
                    <a:pt x="10733466" y="652988"/>
                  </a:cubicBezTo>
                  <a:cubicBezTo>
                    <a:pt x="10745400" y="796890"/>
                    <a:pt x="10686513" y="869576"/>
                    <a:pt x="10733466" y="1073990"/>
                  </a:cubicBezTo>
                  <a:cubicBezTo>
                    <a:pt x="10747384" y="1182587"/>
                    <a:pt x="10653550" y="1286697"/>
                    <a:pt x="10518663" y="1288793"/>
                  </a:cubicBezTo>
                  <a:cubicBezTo>
                    <a:pt x="10359346" y="1306114"/>
                    <a:pt x="10228170" y="1279759"/>
                    <a:pt x="10152304" y="1288793"/>
                  </a:cubicBezTo>
                  <a:cubicBezTo>
                    <a:pt x="10076438" y="1297827"/>
                    <a:pt x="10011560" y="1259634"/>
                    <a:pt x="9888983" y="1288793"/>
                  </a:cubicBezTo>
                  <a:cubicBezTo>
                    <a:pt x="9766406" y="1317952"/>
                    <a:pt x="9683700" y="1287988"/>
                    <a:pt x="9625662" y="1288793"/>
                  </a:cubicBezTo>
                  <a:cubicBezTo>
                    <a:pt x="9567624" y="1289598"/>
                    <a:pt x="9354112" y="1280380"/>
                    <a:pt x="9259302" y="1288793"/>
                  </a:cubicBezTo>
                  <a:cubicBezTo>
                    <a:pt x="9164492" y="1297206"/>
                    <a:pt x="8975963" y="1261192"/>
                    <a:pt x="8892943" y="1288793"/>
                  </a:cubicBezTo>
                  <a:cubicBezTo>
                    <a:pt x="8809923" y="1316394"/>
                    <a:pt x="8428998" y="1211839"/>
                    <a:pt x="8114429" y="1288793"/>
                  </a:cubicBezTo>
                  <a:cubicBezTo>
                    <a:pt x="7799860" y="1365747"/>
                    <a:pt x="7908285" y="1269204"/>
                    <a:pt x="7851108" y="1288793"/>
                  </a:cubicBezTo>
                  <a:cubicBezTo>
                    <a:pt x="7793931" y="1308382"/>
                    <a:pt x="7692407" y="1268918"/>
                    <a:pt x="7587787" y="1288793"/>
                  </a:cubicBezTo>
                  <a:cubicBezTo>
                    <a:pt x="7483167" y="1308668"/>
                    <a:pt x="7378259" y="1283621"/>
                    <a:pt x="7324466" y="1288793"/>
                  </a:cubicBezTo>
                  <a:cubicBezTo>
                    <a:pt x="7270673" y="1293965"/>
                    <a:pt x="7001597" y="1253543"/>
                    <a:pt x="6752030" y="1288793"/>
                  </a:cubicBezTo>
                  <a:cubicBezTo>
                    <a:pt x="6502463" y="1324043"/>
                    <a:pt x="6456003" y="1251995"/>
                    <a:pt x="6179593" y="1288793"/>
                  </a:cubicBezTo>
                  <a:cubicBezTo>
                    <a:pt x="5903183" y="1325591"/>
                    <a:pt x="5948841" y="1253736"/>
                    <a:pt x="5813234" y="1288793"/>
                  </a:cubicBezTo>
                  <a:cubicBezTo>
                    <a:pt x="5677627" y="1323850"/>
                    <a:pt x="5615130" y="1278066"/>
                    <a:pt x="5549913" y="1288793"/>
                  </a:cubicBezTo>
                  <a:cubicBezTo>
                    <a:pt x="5484696" y="1299520"/>
                    <a:pt x="5308208" y="1245857"/>
                    <a:pt x="5183553" y="1288793"/>
                  </a:cubicBezTo>
                  <a:cubicBezTo>
                    <a:pt x="5058898" y="1331729"/>
                    <a:pt x="4711177" y="1257308"/>
                    <a:pt x="4405039" y="1288793"/>
                  </a:cubicBezTo>
                  <a:cubicBezTo>
                    <a:pt x="4098901" y="1320278"/>
                    <a:pt x="4087695" y="1233804"/>
                    <a:pt x="3935641" y="1288793"/>
                  </a:cubicBezTo>
                  <a:cubicBezTo>
                    <a:pt x="3783587" y="1343782"/>
                    <a:pt x="3607108" y="1249581"/>
                    <a:pt x="3466243" y="1288793"/>
                  </a:cubicBezTo>
                  <a:cubicBezTo>
                    <a:pt x="3325378" y="1328005"/>
                    <a:pt x="3289151" y="1272382"/>
                    <a:pt x="3202922" y="1288793"/>
                  </a:cubicBezTo>
                  <a:cubicBezTo>
                    <a:pt x="3116693" y="1305204"/>
                    <a:pt x="2623886" y="1239655"/>
                    <a:pt x="2424409" y="1288793"/>
                  </a:cubicBezTo>
                  <a:cubicBezTo>
                    <a:pt x="2224932" y="1337931"/>
                    <a:pt x="2233228" y="1279377"/>
                    <a:pt x="2161088" y="1288793"/>
                  </a:cubicBezTo>
                  <a:cubicBezTo>
                    <a:pt x="2088948" y="1298209"/>
                    <a:pt x="1930084" y="1266051"/>
                    <a:pt x="1794728" y="1288793"/>
                  </a:cubicBezTo>
                  <a:cubicBezTo>
                    <a:pt x="1659372" y="1311535"/>
                    <a:pt x="1337056" y="1275937"/>
                    <a:pt x="1016214" y="1288793"/>
                  </a:cubicBezTo>
                  <a:cubicBezTo>
                    <a:pt x="695372" y="1301649"/>
                    <a:pt x="593683" y="1235798"/>
                    <a:pt x="214803" y="1288793"/>
                  </a:cubicBezTo>
                  <a:cubicBezTo>
                    <a:pt x="89438" y="1293319"/>
                    <a:pt x="11045" y="1182326"/>
                    <a:pt x="0" y="1073990"/>
                  </a:cubicBezTo>
                  <a:cubicBezTo>
                    <a:pt x="-49684" y="919036"/>
                    <a:pt x="20150" y="843345"/>
                    <a:pt x="0" y="635805"/>
                  </a:cubicBezTo>
                  <a:cubicBezTo>
                    <a:pt x="-20150" y="428266"/>
                    <a:pt x="3809" y="386460"/>
                    <a:pt x="0" y="214803"/>
                  </a:cubicBezTo>
                  <a:close/>
                </a:path>
                <a:path w="10733466" h="1288793" stroke="0" extrusionOk="0">
                  <a:moveTo>
                    <a:pt x="0" y="214803"/>
                  </a:moveTo>
                  <a:cubicBezTo>
                    <a:pt x="24439" y="99286"/>
                    <a:pt x="78821" y="23643"/>
                    <a:pt x="214803" y="0"/>
                  </a:cubicBezTo>
                  <a:cubicBezTo>
                    <a:pt x="316965" y="-6981"/>
                    <a:pt x="521339" y="11668"/>
                    <a:pt x="684201" y="0"/>
                  </a:cubicBezTo>
                  <a:cubicBezTo>
                    <a:pt x="847063" y="-11668"/>
                    <a:pt x="1293529" y="707"/>
                    <a:pt x="1462715" y="0"/>
                  </a:cubicBezTo>
                  <a:cubicBezTo>
                    <a:pt x="1631901" y="-707"/>
                    <a:pt x="1965347" y="20684"/>
                    <a:pt x="2241229" y="0"/>
                  </a:cubicBezTo>
                  <a:cubicBezTo>
                    <a:pt x="2517111" y="-20684"/>
                    <a:pt x="2586557" y="56304"/>
                    <a:pt x="2813665" y="0"/>
                  </a:cubicBezTo>
                  <a:cubicBezTo>
                    <a:pt x="3040773" y="-56304"/>
                    <a:pt x="2954051" y="15078"/>
                    <a:pt x="3076986" y="0"/>
                  </a:cubicBezTo>
                  <a:cubicBezTo>
                    <a:pt x="3199921" y="-15078"/>
                    <a:pt x="3340825" y="18035"/>
                    <a:pt x="3546384" y="0"/>
                  </a:cubicBezTo>
                  <a:cubicBezTo>
                    <a:pt x="3751943" y="-18035"/>
                    <a:pt x="3859207" y="2481"/>
                    <a:pt x="4015782" y="0"/>
                  </a:cubicBezTo>
                  <a:cubicBezTo>
                    <a:pt x="4172357" y="-2481"/>
                    <a:pt x="4220830" y="7621"/>
                    <a:pt x="4382142" y="0"/>
                  </a:cubicBezTo>
                  <a:cubicBezTo>
                    <a:pt x="4543454" y="-7621"/>
                    <a:pt x="4652921" y="2424"/>
                    <a:pt x="4851540" y="0"/>
                  </a:cubicBezTo>
                  <a:cubicBezTo>
                    <a:pt x="5050159" y="-2424"/>
                    <a:pt x="5435237" y="53252"/>
                    <a:pt x="5630054" y="0"/>
                  </a:cubicBezTo>
                  <a:cubicBezTo>
                    <a:pt x="5824871" y="-53252"/>
                    <a:pt x="6048962" y="21121"/>
                    <a:pt x="6408568" y="0"/>
                  </a:cubicBezTo>
                  <a:cubicBezTo>
                    <a:pt x="6768174" y="-21121"/>
                    <a:pt x="6703440" y="45648"/>
                    <a:pt x="6877966" y="0"/>
                  </a:cubicBezTo>
                  <a:cubicBezTo>
                    <a:pt x="7052492" y="-45648"/>
                    <a:pt x="7265298" y="36182"/>
                    <a:pt x="7450402" y="0"/>
                  </a:cubicBezTo>
                  <a:cubicBezTo>
                    <a:pt x="7635506" y="-36182"/>
                    <a:pt x="7707870" y="6742"/>
                    <a:pt x="7919801" y="0"/>
                  </a:cubicBezTo>
                  <a:cubicBezTo>
                    <a:pt x="8131732" y="-6742"/>
                    <a:pt x="8092348" y="23647"/>
                    <a:pt x="8183121" y="0"/>
                  </a:cubicBezTo>
                  <a:cubicBezTo>
                    <a:pt x="8273894" y="-23647"/>
                    <a:pt x="8545087" y="28288"/>
                    <a:pt x="8858597" y="0"/>
                  </a:cubicBezTo>
                  <a:cubicBezTo>
                    <a:pt x="9172107" y="-28288"/>
                    <a:pt x="9117778" y="6279"/>
                    <a:pt x="9327995" y="0"/>
                  </a:cubicBezTo>
                  <a:cubicBezTo>
                    <a:pt x="9538212" y="-6279"/>
                    <a:pt x="9644271" y="37372"/>
                    <a:pt x="9797393" y="0"/>
                  </a:cubicBezTo>
                  <a:cubicBezTo>
                    <a:pt x="9950515" y="-37372"/>
                    <a:pt x="10322290" y="72666"/>
                    <a:pt x="10518663" y="0"/>
                  </a:cubicBezTo>
                  <a:cubicBezTo>
                    <a:pt x="10632265" y="-21161"/>
                    <a:pt x="10706561" y="99554"/>
                    <a:pt x="10733466" y="214803"/>
                  </a:cubicBezTo>
                  <a:cubicBezTo>
                    <a:pt x="10768700" y="354538"/>
                    <a:pt x="10688193" y="507074"/>
                    <a:pt x="10733466" y="661580"/>
                  </a:cubicBezTo>
                  <a:cubicBezTo>
                    <a:pt x="10778739" y="816086"/>
                    <a:pt x="10709184" y="966307"/>
                    <a:pt x="10733466" y="1073990"/>
                  </a:cubicBezTo>
                  <a:cubicBezTo>
                    <a:pt x="10722955" y="1200293"/>
                    <a:pt x="10634639" y="1293885"/>
                    <a:pt x="10518663" y="1288793"/>
                  </a:cubicBezTo>
                  <a:cubicBezTo>
                    <a:pt x="10407447" y="1292810"/>
                    <a:pt x="10353337" y="1263450"/>
                    <a:pt x="10255342" y="1288793"/>
                  </a:cubicBezTo>
                  <a:cubicBezTo>
                    <a:pt x="10157347" y="1314136"/>
                    <a:pt x="9918059" y="1258576"/>
                    <a:pt x="9682905" y="1288793"/>
                  </a:cubicBezTo>
                  <a:cubicBezTo>
                    <a:pt x="9447751" y="1319010"/>
                    <a:pt x="9252426" y="1257020"/>
                    <a:pt x="9007430" y="1288793"/>
                  </a:cubicBezTo>
                  <a:cubicBezTo>
                    <a:pt x="8762434" y="1320566"/>
                    <a:pt x="8643852" y="1245942"/>
                    <a:pt x="8538032" y="1288793"/>
                  </a:cubicBezTo>
                  <a:cubicBezTo>
                    <a:pt x="8432212" y="1331644"/>
                    <a:pt x="8172165" y="1235651"/>
                    <a:pt x="7862557" y="1288793"/>
                  </a:cubicBezTo>
                  <a:cubicBezTo>
                    <a:pt x="7552950" y="1341935"/>
                    <a:pt x="7612037" y="1265435"/>
                    <a:pt x="7393159" y="1288793"/>
                  </a:cubicBezTo>
                  <a:cubicBezTo>
                    <a:pt x="7174281" y="1312151"/>
                    <a:pt x="6847326" y="1205288"/>
                    <a:pt x="6614645" y="1288793"/>
                  </a:cubicBezTo>
                  <a:cubicBezTo>
                    <a:pt x="6381964" y="1372298"/>
                    <a:pt x="6254065" y="1276841"/>
                    <a:pt x="6145247" y="1288793"/>
                  </a:cubicBezTo>
                  <a:cubicBezTo>
                    <a:pt x="6036429" y="1300745"/>
                    <a:pt x="5652523" y="1247521"/>
                    <a:pt x="5469772" y="1288793"/>
                  </a:cubicBezTo>
                  <a:cubicBezTo>
                    <a:pt x="5287021" y="1330065"/>
                    <a:pt x="5142053" y="1224894"/>
                    <a:pt x="4897335" y="1288793"/>
                  </a:cubicBezTo>
                  <a:cubicBezTo>
                    <a:pt x="4652617" y="1352692"/>
                    <a:pt x="4763048" y="1272823"/>
                    <a:pt x="4634014" y="1288793"/>
                  </a:cubicBezTo>
                  <a:cubicBezTo>
                    <a:pt x="4504980" y="1304763"/>
                    <a:pt x="4186644" y="1283722"/>
                    <a:pt x="3958539" y="1288793"/>
                  </a:cubicBezTo>
                  <a:cubicBezTo>
                    <a:pt x="3730435" y="1293864"/>
                    <a:pt x="3541640" y="1235860"/>
                    <a:pt x="3386102" y="1288793"/>
                  </a:cubicBezTo>
                  <a:cubicBezTo>
                    <a:pt x="3230564" y="1341726"/>
                    <a:pt x="3196155" y="1283593"/>
                    <a:pt x="3019743" y="1288793"/>
                  </a:cubicBezTo>
                  <a:cubicBezTo>
                    <a:pt x="2843331" y="1293993"/>
                    <a:pt x="2883139" y="1263345"/>
                    <a:pt x="2756422" y="1288793"/>
                  </a:cubicBezTo>
                  <a:cubicBezTo>
                    <a:pt x="2629705" y="1314241"/>
                    <a:pt x="2318187" y="1262492"/>
                    <a:pt x="2183985" y="1288793"/>
                  </a:cubicBezTo>
                  <a:cubicBezTo>
                    <a:pt x="2049783" y="1315094"/>
                    <a:pt x="2017914" y="1259818"/>
                    <a:pt x="1920664" y="1288793"/>
                  </a:cubicBezTo>
                  <a:cubicBezTo>
                    <a:pt x="1823414" y="1317768"/>
                    <a:pt x="1655789" y="1277419"/>
                    <a:pt x="1554305" y="1288793"/>
                  </a:cubicBezTo>
                  <a:cubicBezTo>
                    <a:pt x="1452821" y="1300167"/>
                    <a:pt x="1248565" y="1268126"/>
                    <a:pt x="1084907" y="1288793"/>
                  </a:cubicBezTo>
                  <a:cubicBezTo>
                    <a:pt x="921249" y="1309460"/>
                    <a:pt x="891609" y="1260508"/>
                    <a:pt x="821586" y="1288793"/>
                  </a:cubicBezTo>
                  <a:cubicBezTo>
                    <a:pt x="751563" y="1317078"/>
                    <a:pt x="454419" y="1246372"/>
                    <a:pt x="214803" y="1288793"/>
                  </a:cubicBezTo>
                  <a:cubicBezTo>
                    <a:pt x="101260" y="1278215"/>
                    <a:pt x="17621" y="1208555"/>
                    <a:pt x="0" y="1073990"/>
                  </a:cubicBezTo>
                  <a:cubicBezTo>
                    <a:pt x="-40827" y="948383"/>
                    <a:pt x="43507" y="746522"/>
                    <a:pt x="0" y="661580"/>
                  </a:cubicBezTo>
                  <a:cubicBezTo>
                    <a:pt x="-43507" y="576638"/>
                    <a:pt x="26789" y="419143"/>
                    <a:pt x="0" y="214803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28575">
              <a:extLst>
                <a:ext uri="{C807C97D-BFC1-408E-A445-0C87EB9F89A2}">
                  <ask:lineSketchStyleProps xmlns:ask="http://schemas.microsoft.com/office/drawing/2018/sketchyshapes" xmlns="" sd="904339567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2267D60-677F-67B9-6704-EFC3CDAECE15}"/>
                </a:ext>
              </a:extLst>
            </p:cNvPr>
            <p:cNvSpPr txBox="1"/>
            <p:nvPr/>
          </p:nvSpPr>
          <p:spPr>
            <a:xfrm>
              <a:off x="3839929" y="163714"/>
              <a:ext cx="13220059" cy="11645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Minh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ba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đang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tham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gia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giao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thông</a:t>
              </a:r>
              <a:endParaRPr kumimoji="0" lang="en-US" sz="4400" b="0" i="0" u="none" strike="noStrike" kern="1200" cap="none" spc="0" normalizeH="0" baseline="0" noProof="0" dirty="0">
                <a:ln w="0"/>
                <a:solidFill>
                  <a:srgbClr val="269E82">
                    <a:lumMod val="50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0385D5C-DD99-7F9C-404E-ECBE83545DFA}"/>
              </a:ext>
            </a:extLst>
          </p:cNvPr>
          <p:cNvGrpSpPr/>
          <p:nvPr/>
        </p:nvGrpSpPr>
        <p:grpSpPr>
          <a:xfrm>
            <a:off x="359283" y="2982341"/>
            <a:ext cx="8097522" cy="1613444"/>
            <a:chOff x="5131663" y="428466"/>
            <a:chExt cx="6824136" cy="2283415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057AF08C-3F62-3054-180E-F0A91426F959}"/>
                </a:ext>
              </a:extLst>
            </p:cNvPr>
            <p:cNvSpPr/>
            <p:nvPr/>
          </p:nvSpPr>
          <p:spPr>
            <a:xfrm>
              <a:off x="5131663" y="428466"/>
              <a:ext cx="6797689" cy="2283415"/>
            </a:xfrm>
            <a:custGeom>
              <a:avLst/>
              <a:gdLst>
                <a:gd name="connsiteX0" fmla="*/ 0 w 6797689"/>
                <a:gd name="connsiteY0" fmla="*/ 380577 h 2283415"/>
                <a:gd name="connsiteX1" fmla="*/ 380577 w 6797689"/>
                <a:gd name="connsiteY1" fmla="*/ 0 h 2283415"/>
                <a:gd name="connsiteX2" fmla="*/ 989718 w 6797689"/>
                <a:gd name="connsiteY2" fmla="*/ 0 h 2283415"/>
                <a:gd name="connsiteX3" fmla="*/ 1598860 w 6797689"/>
                <a:gd name="connsiteY3" fmla="*/ 0 h 2283415"/>
                <a:gd name="connsiteX4" fmla="*/ 2147635 w 6797689"/>
                <a:gd name="connsiteY4" fmla="*/ 0 h 2283415"/>
                <a:gd name="connsiteX5" fmla="*/ 2575681 w 6797689"/>
                <a:gd name="connsiteY5" fmla="*/ 0 h 2283415"/>
                <a:gd name="connsiteX6" fmla="*/ 2943360 w 6797689"/>
                <a:gd name="connsiteY6" fmla="*/ 0 h 2283415"/>
                <a:gd name="connsiteX7" fmla="*/ 3492136 w 6797689"/>
                <a:gd name="connsiteY7" fmla="*/ 0 h 2283415"/>
                <a:gd name="connsiteX8" fmla="*/ 3859816 w 6797689"/>
                <a:gd name="connsiteY8" fmla="*/ 0 h 2283415"/>
                <a:gd name="connsiteX9" fmla="*/ 4287861 w 6797689"/>
                <a:gd name="connsiteY9" fmla="*/ 0 h 2283415"/>
                <a:gd name="connsiteX10" fmla="*/ 4776272 w 6797689"/>
                <a:gd name="connsiteY10" fmla="*/ 0 h 2283415"/>
                <a:gd name="connsiteX11" fmla="*/ 5143952 w 6797689"/>
                <a:gd name="connsiteY11" fmla="*/ 0 h 2283415"/>
                <a:gd name="connsiteX12" fmla="*/ 5632362 w 6797689"/>
                <a:gd name="connsiteY12" fmla="*/ 0 h 2283415"/>
                <a:gd name="connsiteX13" fmla="*/ 6417112 w 6797689"/>
                <a:gd name="connsiteY13" fmla="*/ 0 h 2283415"/>
                <a:gd name="connsiteX14" fmla="*/ 6797689 w 6797689"/>
                <a:gd name="connsiteY14" fmla="*/ 380577 h 2283415"/>
                <a:gd name="connsiteX15" fmla="*/ 6797689 w 6797689"/>
                <a:gd name="connsiteY15" fmla="*/ 918443 h 2283415"/>
                <a:gd name="connsiteX16" fmla="*/ 6797689 w 6797689"/>
                <a:gd name="connsiteY16" fmla="*/ 1441085 h 2283415"/>
                <a:gd name="connsiteX17" fmla="*/ 6797689 w 6797689"/>
                <a:gd name="connsiteY17" fmla="*/ 1902838 h 2283415"/>
                <a:gd name="connsiteX18" fmla="*/ 6417112 w 6797689"/>
                <a:gd name="connsiteY18" fmla="*/ 2283415 h 2283415"/>
                <a:gd name="connsiteX19" fmla="*/ 6049432 w 6797689"/>
                <a:gd name="connsiteY19" fmla="*/ 2283415 h 2283415"/>
                <a:gd name="connsiteX20" fmla="*/ 5681752 w 6797689"/>
                <a:gd name="connsiteY20" fmla="*/ 2283415 h 2283415"/>
                <a:gd name="connsiteX21" fmla="*/ 5193342 w 6797689"/>
                <a:gd name="connsiteY21" fmla="*/ 2283415 h 2283415"/>
                <a:gd name="connsiteX22" fmla="*/ 4704931 w 6797689"/>
                <a:gd name="connsiteY22" fmla="*/ 2283415 h 2283415"/>
                <a:gd name="connsiteX23" fmla="*/ 4276886 w 6797689"/>
                <a:gd name="connsiteY23" fmla="*/ 2283415 h 2283415"/>
                <a:gd name="connsiteX24" fmla="*/ 3848841 w 6797689"/>
                <a:gd name="connsiteY24" fmla="*/ 2283415 h 2283415"/>
                <a:gd name="connsiteX25" fmla="*/ 3300065 w 6797689"/>
                <a:gd name="connsiteY25" fmla="*/ 2283415 h 2283415"/>
                <a:gd name="connsiteX26" fmla="*/ 2751289 w 6797689"/>
                <a:gd name="connsiteY26" fmla="*/ 2283415 h 2283415"/>
                <a:gd name="connsiteX27" fmla="*/ 2262878 w 6797689"/>
                <a:gd name="connsiteY27" fmla="*/ 2283415 h 2283415"/>
                <a:gd name="connsiteX28" fmla="*/ 1714102 w 6797689"/>
                <a:gd name="connsiteY28" fmla="*/ 2283415 h 2283415"/>
                <a:gd name="connsiteX29" fmla="*/ 1286057 w 6797689"/>
                <a:gd name="connsiteY29" fmla="*/ 2283415 h 2283415"/>
                <a:gd name="connsiteX30" fmla="*/ 918377 w 6797689"/>
                <a:gd name="connsiteY30" fmla="*/ 2283415 h 2283415"/>
                <a:gd name="connsiteX31" fmla="*/ 380577 w 6797689"/>
                <a:gd name="connsiteY31" fmla="*/ 2283415 h 2283415"/>
                <a:gd name="connsiteX32" fmla="*/ 0 w 6797689"/>
                <a:gd name="connsiteY32" fmla="*/ 1902838 h 2283415"/>
                <a:gd name="connsiteX33" fmla="*/ 0 w 6797689"/>
                <a:gd name="connsiteY33" fmla="*/ 1441085 h 2283415"/>
                <a:gd name="connsiteX34" fmla="*/ 0 w 6797689"/>
                <a:gd name="connsiteY34" fmla="*/ 933665 h 2283415"/>
                <a:gd name="connsiteX35" fmla="*/ 0 w 6797689"/>
                <a:gd name="connsiteY35" fmla="*/ 380577 h 228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6797689" h="2283415" fill="none" extrusionOk="0">
                  <a:moveTo>
                    <a:pt x="0" y="380577"/>
                  </a:moveTo>
                  <a:cubicBezTo>
                    <a:pt x="8902" y="126130"/>
                    <a:pt x="184651" y="-43990"/>
                    <a:pt x="380577" y="0"/>
                  </a:cubicBezTo>
                  <a:cubicBezTo>
                    <a:pt x="556372" y="-60800"/>
                    <a:pt x="859501" y="53742"/>
                    <a:pt x="989718" y="0"/>
                  </a:cubicBezTo>
                  <a:cubicBezTo>
                    <a:pt x="1119935" y="-53742"/>
                    <a:pt x="1321154" y="65027"/>
                    <a:pt x="1598860" y="0"/>
                  </a:cubicBezTo>
                  <a:cubicBezTo>
                    <a:pt x="1876566" y="-65027"/>
                    <a:pt x="1985600" y="54193"/>
                    <a:pt x="2147635" y="0"/>
                  </a:cubicBezTo>
                  <a:cubicBezTo>
                    <a:pt x="2309670" y="-54193"/>
                    <a:pt x="2484016" y="38517"/>
                    <a:pt x="2575681" y="0"/>
                  </a:cubicBezTo>
                  <a:cubicBezTo>
                    <a:pt x="2667346" y="-38517"/>
                    <a:pt x="2829682" y="31604"/>
                    <a:pt x="2943360" y="0"/>
                  </a:cubicBezTo>
                  <a:cubicBezTo>
                    <a:pt x="3057038" y="-31604"/>
                    <a:pt x="3315835" y="3175"/>
                    <a:pt x="3492136" y="0"/>
                  </a:cubicBezTo>
                  <a:cubicBezTo>
                    <a:pt x="3668437" y="-3175"/>
                    <a:pt x="3676163" y="14062"/>
                    <a:pt x="3859816" y="0"/>
                  </a:cubicBezTo>
                  <a:cubicBezTo>
                    <a:pt x="4043469" y="-14062"/>
                    <a:pt x="4094765" y="16110"/>
                    <a:pt x="4287861" y="0"/>
                  </a:cubicBezTo>
                  <a:cubicBezTo>
                    <a:pt x="4480958" y="-16110"/>
                    <a:pt x="4567877" y="51536"/>
                    <a:pt x="4776272" y="0"/>
                  </a:cubicBezTo>
                  <a:cubicBezTo>
                    <a:pt x="4984667" y="-51536"/>
                    <a:pt x="4977206" y="27792"/>
                    <a:pt x="5143952" y="0"/>
                  </a:cubicBezTo>
                  <a:cubicBezTo>
                    <a:pt x="5310698" y="-27792"/>
                    <a:pt x="5455249" y="17167"/>
                    <a:pt x="5632362" y="0"/>
                  </a:cubicBezTo>
                  <a:cubicBezTo>
                    <a:pt x="5809475" y="-17167"/>
                    <a:pt x="6048308" y="19313"/>
                    <a:pt x="6417112" y="0"/>
                  </a:cubicBezTo>
                  <a:cubicBezTo>
                    <a:pt x="6653558" y="-22939"/>
                    <a:pt x="6859524" y="181936"/>
                    <a:pt x="6797689" y="380577"/>
                  </a:cubicBezTo>
                  <a:cubicBezTo>
                    <a:pt x="6851103" y="505827"/>
                    <a:pt x="6735740" y="702145"/>
                    <a:pt x="6797689" y="918443"/>
                  </a:cubicBezTo>
                  <a:cubicBezTo>
                    <a:pt x="6859638" y="1134741"/>
                    <a:pt x="6789969" y="1303669"/>
                    <a:pt x="6797689" y="1441085"/>
                  </a:cubicBezTo>
                  <a:cubicBezTo>
                    <a:pt x="6805409" y="1578501"/>
                    <a:pt x="6751058" y="1770596"/>
                    <a:pt x="6797689" y="1902838"/>
                  </a:cubicBezTo>
                  <a:cubicBezTo>
                    <a:pt x="6810654" y="2093808"/>
                    <a:pt x="6610757" y="2253625"/>
                    <a:pt x="6417112" y="2283415"/>
                  </a:cubicBezTo>
                  <a:cubicBezTo>
                    <a:pt x="6334702" y="2308008"/>
                    <a:pt x="6127910" y="2262483"/>
                    <a:pt x="6049432" y="2283415"/>
                  </a:cubicBezTo>
                  <a:cubicBezTo>
                    <a:pt x="5970954" y="2304347"/>
                    <a:pt x="5834683" y="2253340"/>
                    <a:pt x="5681752" y="2283415"/>
                  </a:cubicBezTo>
                  <a:cubicBezTo>
                    <a:pt x="5528821" y="2313490"/>
                    <a:pt x="5307537" y="2238309"/>
                    <a:pt x="5193342" y="2283415"/>
                  </a:cubicBezTo>
                  <a:cubicBezTo>
                    <a:pt x="5079147" y="2328521"/>
                    <a:pt x="4943270" y="2258492"/>
                    <a:pt x="4704931" y="2283415"/>
                  </a:cubicBezTo>
                  <a:cubicBezTo>
                    <a:pt x="4466592" y="2308338"/>
                    <a:pt x="4459320" y="2251286"/>
                    <a:pt x="4276886" y="2283415"/>
                  </a:cubicBezTo>
                  <a:cubicBezTo>
                    <a:pt x="4094453" y="2315544"/>
                    <a:pt x="3986359" y="2265922"/>
                    <a:pt x="3848841" y="2283415"/>
                  </a:cubicBezTo>
                  <a:cubicBezTo>
                    <a:pt x="3711323" y="2300908"/>
                    <a:pt x="3440642" y="2261928"/>
                    <a:pt x="3300065" y="2283415"/>
                  </a:cubicBezTo>
                  <a:cubicBezTo>
                    <a:pt x="3159488" y="2304902"/>
                    <a:pt x="3013318" y="2238560"/>
                    <a:pt x="2751289" y="2283415"/>
                  </a:cubicBezTo>
                  <a:cubicBezTo>
                    <a:pt x="2489260" y="2328270"/>
                    <a:pt x="2419404" y="2259373"/>
                    <a:pt x="2262878" y="2283415"/>
                  </a:cubicBezTo>
                  <a:cubicBezTo>
                    <a:pt x="2106352" y="2307457"/>
                    <a:pt x="1850079" y="2276291"/>
                    <a:pt x="1714102" y="2283415"/>
                  </a:cubicBezTo>
                  <a:cubicBezTo>
                    <a:pt x="1578125" y="2290539"/>
                    <a:pt x="1484539" y="2247476"/>
                    <a:pt x="1286057" y="2283415"/>
                  </a:cubicBezTo>
                  <a:cubicBezTo>
                    <a:pt x="1087575" y="2319354"/>
                    <a:pt x="1013943" y="2260199"/>
                    <a:pt x="918377" y="2283415"/>
                  </a:cubicBezTo>
                  <a:cubicBezTo>
                    <a:pt x="822811" y="2306631"/>
                    <a:pt x="494625" y="2238676"/>
                    <a:pt x="380577" y="2283415"/>
                  </a:cubicBezTo>
                  <a:cubicBezTo>
                    <a:pt x="197054" y="2290923"/>
                    <a:pt x="3794" y="2096827"/>
                    <a:pt x="0" y="1902838"/>
                  </a:cubicBezTo>
                  <a:cubicBezTo>
                    <a:pt x="-28620" y="1690857"/>
                    <a:pt x="22973" y="1604821"/>
                    <a:pt x="0" y="1441085"/>
                  </a:cubicBezTo>
                  <a:cubicBezTo>
                    <a:pt x="-22973" y="1277349"/>
                    <a:pt x="19050" y="1093888"/>
                    <a:pt x="0" y="933665"/>
                  </a:cubicBezTo>
                  <a:cubicBezTo>
                    <a:pt x="-19050" y="773442"/>
                    <a:pt x="20333" y="626559"/>
                    <a:pt x="0" y="380577"/>
                  </a:cubicBezTo>
                  <a:close/>
                </a:path>
                <a:path w="6797689" h="2283415" stroke="0" extrusionOk="0">
                  <a:moveTo>
                    <a:pt x="0" y="380577"/>
                  </a:moveTo>
                  <a:cubicBezTo>
                    <a:pt x="62405" y="178343"/>
                    <a:pt x="139110" y="42626"/>
                    <a:pt x="380577" y="0"/>
                  </a:cubicBezTo>
                  <a:cubicBezTo>
                    <a:pt x="522771" y="-24611"/>
                    <a:pt x="669500" y="12957"/>
                    <a:pt x="868988" y="0"/>
                  </a:cubicBezTo>
                  <a:cubicBezTo>
                    <a:pt x="1068476" y="-12957"/>
                    <a:pt x="1401222" y="44385"/>
                    <a:pt x="1538494" y="0"/>
                  </a:cubicBezTo>
                  <a:cubicBezTo>
                    <a:pt x="1675766" y="-44385"/>
                    <a:pt x="1916485" y="32914"/>
                    <a:pt x="2208001" y="0"/>
                  </a:cubicBezTo>
                  <a:cubicBezTo>
                    <a:pt x="2499517" y="-32914"/>
                    <a:pt x="2604490" y="1699"/>
                    <a:pt x="2756777" y="0"/>
                  </a:cubicBezTo>
                  <a:cubicBezTo>
                    <a:pt x="2909064" y="-1699"/>
                    <a:pt x="3001718" y="908"/>
                    <a:pt x="3124457" y="0"/>
                  </a:cubicBezTo>
                  <a:cubicBezTo>
                    <a:pt x="3247196" y="-908"/>
                    <a:pt x="3399068" y="49787"/>
                    <a:pt x="3612867" y="0"/>
                  </a:cubicBezTo>
                  <a:cubicBezTo>
                    <a:pt x="3826666" y="-49787"/>
                    <a:pt x="3894863" y="16281"/>
                    <a:pt x="4101278" y="0"/>
                  </a:cubicBezTo>
                  <a:cubicBezTo>
                    <a:pt x="4307693" y="-16281"/>
                    <a:pt x="4339387" y="50856"/>
                    <a:pt x="4529323" y="0"/>
                  </a:cubicBezTo>
                  <a:cubicBezTo>
                    <a:pt x="4719260" y="-50856"/>
                    <a:pt x="4867249" y="1118"/>
                    <a:pt x="5017733" y="0"/>
                  </a:cubicBezTo>
                  <a:cubicBezTo>
                    <a:pt x="5168217" y="-1118"/>
                    <a:pt x="5443600" y="30225"/>
                    <a:pt x="5687240" y="0"/>
                  </a:cubicBezTo>
                  <a:cubicBezTo>
                    <a:pt x="5930880" y="-30225"/>
                    <a:pt x="6093201" y="62939"/>
                    <a:pt x="6417112" y="0"/>
                  </a:cubicBezTo>
                  <a:cubicBezTo>
                    <a:pt x="6609156" y="-8884"/>
                    <a:pt x="6797294" y="176495"/>
                    <a:pt x="6797689" y="380577"/>
                  </a:cubicBezTo>
                  <a:cubicBezTo>
                    <a:pt x="6815067" y="532918"/>
                    <a:pt x="6781918" y="655185"/>
                    <a:pt x="6797689" y="872775"/>
                  </a:cubicBezTo>
                  <a:cubicBezTo>
                    <a:pt x="6813460" y="1090365"/>
                    <a:pt x="6779624" y="1189333"/>
                    <a:pt x="6797689" y="1334527"/>
                  </a:cubicBezTo>
                  <a:cubicBezTo>
                    <a:pt x="6815754" y="1479721"/>
                    <a:pt x="6743649" y="1659470"/>
                    <a:pt x="6797689" y="1902838"/>
                  </a:cubicBezTo>
                  <a:cubicBezTo>
                    <a:pt x="6786500" y="2123259"/>
                    <a:pt x="6613152" y="2291469"/>
                    <a:pt x="6417112" y="2283415"/>
                  </a:cubicBezTo>
                  <a:cubicBezTo>
                    <a:pt x="6150813" y="2290070"/>
                    <a:pt x="5901779" y="2272441"/>
                    <a:pt x="5747605" y="2283415"/>
                  </a:cubicBezTo>
                  <a:cubicBezTo>
                    <a:pt x="5593431" y="2294389"/>
                    <a:pt x="5382225" y="2232444"/>
                    <a:pt x="5259195" y="2283415"/>
                  </a:cubicBezTo>
                  <a:cubicBezTo>
                    <a:pt x="5136165" y="2334386"/>
                    <a:pt x="5040892" y="2255691"/>
                    <a:pt x="4891515" y="2283415"/>
                  </a:cubicBezTo>
                  <a:cubicBezTo>
                    <a:pt x="4742138" y="2311139"/>
                    <a:pt x="4511259" y="2242675"/>
                    <a:pt x="4342739" y="2283415"/>
                  </a:cubicBezTo>
                  <a:cubicBezTo>
                    <a:pt x="4174219" y="2324155"/>
                    <a:pt x="3984231" y="2212370"/>
                    <a:pt x="3673232" y="2283415"/>
                  </a:cubicBezTo>
                  <a:cubicBezTo>
                    <a:pt x="3362233" y="2354460"/>
                    <a:pt x="3266142" y="2274379"/>
                    <a:pt x="3003726" y="2283415"/>
                  </a:cubicBezTo>
                  <a:cubicBezTo>
                    <a:pt x="2741310" y="2292451"/>
                    <a:pt x="2664274" y="2243567"/>
                    <a:pt x="2515315" y="2283415"/>
                  </a:cubicBezTo>
                  <a:cubicBezTo>
                    <a:pt x="2366356" y="2323263"/>
                    <a:pt x="2126094" y="2251930"/>
                    <a:pt x="1906174" y="2283415"/>
                  </a:cubicBezTo>
                  <a:cubicBezTo>
                    <a:pt x="1686254" y="2314900"/>
                    <a:pt x="1573995" y="2240198"/>
                    <a:pt x="1357398" y="2283415"/>
                  </a:cubicBezTo>
                  <a:cubicBezTo>
                    <a:pt x="1140801" y="2326632"/>
                    <a:pt x="734663" y="2227488"/>
                    <a:pt x="380577" y="2283415"/>
                  </a:cubicBezTo>
                  <a:cubicBezTo>
                    <a:pt x="135790" y="2290511"/>
                    <a:pt x="-16244" y="2119702"/>
                    <a:pt x="0" y="1902838"/>
                  </a:cubicBezTo>
                  <a:cubicBezTo>
                    <a:pt x="-58799" y="1792034"/>
                    <a:pt x="25753" y="1581311"/>
                    <a:pt x="0" y="1395418"/>
                  </a:cubicBezTo>
                  <a:cubicBezTo>
                    <a:pt x="-25753" y="1209525"/>
                    <a:pt x="35713" y="1090646"/>
                    <a:pt x="0" y="857552"/>
                  </a:cubicBezTo>
                  <a:cubicBezTo>
                    <a:pt x="-35713" y="624458"/>
                    <a:pt x="7614" y="597301"/>
                    <a:pt x="0" y="380577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28575">
              <a:extLst>
                <a:ext uri="{C807C97D-BFC1-408E-A445-0C87EB9F89A2}">
                  <ask:lineSketchStyleProps xmlns:ask="http://schemas.microsoft.com/office/drawing/2018/sketchyshapes" xmlns="" sd="904339567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BBEDFCF-57FB-38DE-5FD8-15DE394E25E0}"/>
                </a:ext>
              </a:extLst>
            </p:cNvPr>
            <p:cNvSpPr txBox="1"/>
            <p:nvPr/>
          </p:nvSpPr>
          <p:spPr>
            <a:xfrm>
              <a:off x="5184558" y="664662"/>
              <a:ext cx="6771241" cy="20472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Vừa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đi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xe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vừa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nghe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điện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thoại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sẽ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rất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nguy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hiểm</a:t>
              </a:r>
              <a:endParaRPr kumimoji="0" lang="en-US" sz="4400" b="0" i="0" u="none" strike="noStrike" kern="1200" cap="none" spc="0" normalizeH="0" baseline="0" noProof="0" dirty="0">
                <a:ln w="0"/>
                <a:solidFill>
                  <a:srgbClr val="269E82">
                    <a:lumMod val="50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0015174-D622-55E5-B79D-22BC89644A32}"/>
              </a:ext>
            </a:extLst>
          </p:cNvPr>
          <p:cNvGrpSpPr/>
          <p:nvPr/>
        </p:nvGrpSpPr>
        <p:grpSpPr>
          <a:xfrm>
            <a:off x="187337" y="1224557"/>
            <a:ext cx="7116796" cy="1533046"/>
            <a:chOff x="5083223" y="180600"/>
            <a:chExt cx="11765482" cy="2024828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B8196FFD-7763-BCED-471B-A35B59C25BB3}"/>
                </a:ext>
              </a:extLst>
            </p:cNvPr>
            <p:cNvSpPr/>
            <p:nvPr/>
          </p:nvSpPr>
          <p:spPr>
            <a:xfrm>
              <a:off x="5083223" y="180600"/>
              <a:ext cx="11713599" cy="2002704"/>
            </a:xfrm>
            <a:custGeom>
              <a:avLst/>
              <a:gdLst>
                <a:gd name="connsiteX0" fmla="*/ 0 w 11713599"/>
                <a:gd name="connsiteY0" fmla="*/ 333791 h 2002704"/>
                <a:gd name="connsiteX1" fmla="*/ 333791 w 11713599"/>
                <a:gd name="connsiteY1" fmla="*/ 0 h 2002704"/>
                <a:gd name="connsiteX2" fmla="*/ 583780 w 11713599"/>
                <a:gd name="connsiteY2" fmla="*/ 0 h 2002704"/>
                <a:gd name="connsiteX3" fmla="*/ 1054689 w 11713599"/>
                <a:gd name="connsiteY3" fmla="*/ 0 h 2002704"/>
                <a:gd name="connsiteX4" fmla="*/ 1525598 w 11713599"/>
                <a:gd name="connsiteY4" fmla="*/ 0 h 2002704"/>
                <a:gd name="connsiteX5" fmla="*/ 1886047 w 11713599"/>
                <a:gd name="connsiteY5" fmla="*/ 0 h 2002704"/>
                <a:gd name="connsiteX6" fmla="*/ 2246496 w 11713599"/>
                <a:gd name="connsiteY6" fmla="*/ 0 h 2002704"/>
                <a:gd name="connsiteX7" fmla="*/ 2827865 w 11713599"/>
                <a:gd name="connsiteY7" fmla="*/ 0 h 2002704"/>
                <a:gd name="connsiteX8" fmla="*/ 3409235 w 11713599"/>
                <a:gd name="connsiteY8" fmla="*/ 0 h 2002704"/>
                <a:gd name="connsiteX9" fmla="*/ 3880144 w 11713599"/>
                <a:gd name="connsiteY9" fmla="*/ 0 h 2002704"/>
                <a:gd name="connsiteX10" fmla="*/ 4461513 w 11713599"/>
                <a:gd name="connsiteY10" fmla="*/ 0 h 2002704"/>
                <a:gd name="connsiteX11" fmla="*/ 4821962 w 11713599"/>
                <a:gd name="connsiteY11" fmla="*/ 0 h 2002704"/>
                <a:gd name="connsiteX12" fmla="*/ 5071951 w 11713599"/>
                <a:gd name="connsiteY12" fmla="*/ 0 h 2002704"/>
                <a:gd name="connsiteX13" fmla="*/ 5321940 w 11713599"/>
                <a:gd name="connsiteY13" fmla="*/ 0 h 2002704"/>
                <a:gd name="connsiteX14" fmla="*/ 5682389 w 11713599"/>
                <a:gd name="connsiteY14" fmla="*/ 0 h 2002704"/>
                <a:gd name="connsiteX15" fmla="*/ 6153298 w 11713599"/>
                <a:gd name="connsiteY15" fmla="*/ 0 h 2002704"/>
                <a:gd name="connsiteX16" fmla="*/ 6845127 w 11713599"/>
                <a:gd name="connsiteY16" fmla="*/ 0 h 2002704"/>
                <a:gd name="connsiteX17" fmla="*/ 7426497 w 11713599"/>
                <a:gd name="connsiteY17" fmla="*/ 0 h 2002704"/>
                <a:gd name="connsiteX18" fmla="*/ 7676485 w 11713599"/>
                <a:gd name="connsiteY18" fmla="*/ 0 h 2002704"/>
                <a:gd name="connsiteX19" fmla="*/ 8147395 w 11713599"/>
                <a:gd name="connsiteY19" fmla="*/ 0 h 2002704"/>
                <a:gd name="connsiteX20" fmla="*/ 8839224 w 11713599"/>
                <a:gd name="connsiteY20" fmla="*/ 0 h 2002704"/>
                <a:gd name="connsiteX21" fmla="*/ 9531054 w 11713599"/>
                <a:gd name="connsiteY21" fmla="*/ 0 h 2002704"/>
                <a:gd name="connsiteX22" fmla="*/ 9891503 w 11713599"/>
                <a:gd name="connsiteY22" fmla="*/ 0 h 2002704"/>
                <a:gd name="connsiteX23" fmla="*/ 10693792 w 11713599"/>
                <a:gd name="connsiteY23" fmla="*/ 0 h 2002704"/>
                <a:gd name="connsiteX24" fmla="*/ 11379808 w 11713599"/>
                <a:gd name="connsiteY24" fmla="*/ 0 h 2002704"/>
                <a:gd name="connsiteX25" fmla="*/ 11713599 w 11713599"/>
                <a:gd name="connsiteY25" fmla="*/ 333791 h 2002704"/>
                <a:gd name="connsiteX26" fmla="*/ 11713599 w 11713599"/>
                <a:gd name="connsiteY26" fmla="*/ 792183 h 2002704"/>
                <a:gd name="connsiteX27" fmla="*/ 11713599 w 11713599"/>
                <a:gd name="connsiteY27" fmla="*/ 1223872 h 2002704"/>
                <a:gd name="connsiteX28" fmla="*/ 11713599 w 11713599"/>
                <a:gd name="connsiteY28" fmla="*/ 1668913 h 2002704"/>
                <a:gd name="connsiteX29" fmla="*/ 11379808 w 11713599"/>
                <a:gd name="connsiteY29" fmla="*/ 2002704 h 2002704"/>
                <a:gd name="connsiteX30" fmla="*/ 11019359 w 11713599"/>
                <a:gd name="connsiteY30" fmla="*/ 2002704 h 2002704"/>
                <a:gd name="connsiteX31" fmla="*/ 10217069 w 11713599"/>
                <a:gd name="connsiteY31" fmla="*/ 2002704 h 2002704"/>
                <a:gd name="connsiteX32" fmla="*/ 9967081 w 11713599"/>
                <a:gd name="connsiteY32" fmla="*/ 2002704 h 2002704"/>
                <a:gd name="connsiteX33" fmla="*/ 9717092 w 11713599"/>
                <a:gd name="connsiteY33" fmla="*/ 2002704 h 2002704"/>
                <a:gd name="connsiteX34" fmla="*/ 9467103 w 11713599"/>
                <a:gd name="connsiteY34" fmla="*/ 2002704 h 2002704"/>
                <a:gd name="connsiteX35" fmla="*/ 8885734 w 11713599"/>
                <a:gd name="connsiteY35" fmla="*/ 2002704 h 2002704"/>
                <a:gd name="connsiteX36" fmla="*/ 8304364 w 11713599"/>
                <a:gd name="connsiteY36" fmla="*/ 2002704 h 2002704"/>
                <a:gd name="connsiteX37" fmla="*/ 7943915 w 11713599"/>
                <a:gd name="connsiteY37" fmla="*/ 2002704 h 2002704"/>
                <a:gd name="connsiteX38" fmla="*/ 7693927 w 11713599"/>
                <a:gd name="connsiteY38" fmla="*/ 2002704 h 2002704"/>
                <a:gd name="connsiteX39" fmla="*/ 7333478 w 11713599"/>
                <a:gd name="connsiteY39" fmla="*/ 2002704 h 2002704"/>
                <a:gd name="connsiteX40" fmla="*/ 6531188 w 11713599"/>
                <a:gd name="connsiteY40" fmla="*/ 2002704 h 2002704"/>
                <a:gd name="connsiteX41" fmla="*/ 6060279 w 11713599"/>
                <a:gd name="connsiteY41" fmla="*/ 2002704 h 2002704"/>
                <a:gd name="connsiteX42" fmla="*/ 5589370 w 11713599"/>
                <a:gd name="connsiteY42" fmla="*/ 2002704 h 2002704"/>
                <a:gd name="connsiteX43" fmla="*/ 5339381 w 11713599"/>
                <a:gd name="connsiteY43" fmla="*/ 2002704 h 2002704"/>
                <a:gd name="connsiteX44" fmla="*/ 4537091 w 11713599"/>
                <a:gd name="connsiteY44" fmla="*/ 2002704 h 2002704"/>
                <a:gd name="connsiteX45" fmla="*/ 4287102 w 11713599"/>
                <a:gd name="connsiteY45" fmla="*/ 2002704 h 2002704"/>
                <a:gd name="connsiteX46" fmla="*/ 3926653 w 11713599"/>
                <a:gd name="connsiteY46" fmla="*/ 2002704 h 2002704"/>
                <a:gd name="connsiteX47" fmla="*/ 3124364 w 11713599"/>
                <a:gd name="connsiteY47" fmla="*/ 2002704 h 2002704"/>
                <a:gd name="connsiteX48" fmla="*/ 2653455 w 11713599"/>
                <a:gd name="connsiteY48" fmla="*/ 2002704 h 2002704"/>
                <a:gd name="connsiteX49" fmla="*/ 2072085 w 11713599"/>
                <a:gd name="connsiteY49" fmla="*/ 2002704 h 2002704"/>
                <a:gd name="connsiteX50" fmla="*/ 1822096 w 11713599"/>
                <a:gd name="connsiteY50" fmla="*/ 2002704 h 2002704"/>
                <a:gd name="connsiteX51" fmla="*/ 1572108 w 11713599"/>
                <a:gd name="connsiteY51" fmla="*/ 2002704 h 2002704"/>
                <a:gd name="connsiteX52" fmla="*/ 880278 w 11713599"/>
                <a:gd name="connsiteY52" fmla="*/ 2002704 h 2002704"/>
                <a:gd name="connsiteX53" fmla="*/ 333791 w 11713599"/>
                <a:gd name="connsiteY53" fmla="*/ 2002704 h 2002704"/>
                <a:gd name="connsiteX54" fmla="*/ 0 w 11713599"/>
                <a:gd name="connsiteY54" fmla="*/ 1668913 h 2002704"/>
                <a:gd name="connsiteX55" fmla="*/ 0 w 11713599"/>
                <a:gd name="connsiteY55" fmla="*/ 1263926 h 2002704"/>
                <a:gd name="connsiteX56" fmla="*/ 0 w 11713599"/>
                <a:gd name="connsiteY56" fmla="*/ 805534 h 2002704"/>
                <a:gd name="connsiteX57" fmla="*/ 0 w 11713599"/>
                <a:gd name="connsiteY57" fmla="*/ 333791 h 200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11713599" h="2002704" fill="none" extrusionOk="0">
                  <a:moveTo>
                    <a:pt x="0" y="333791"/>
                  </a:moveTo>
                  <a:cubicBezTo>
                    <a:pt x="-7165" y="112498"/>
                    <a:pt x="119907" y="12676"/>
                    <a:pt x="333791" y="0"/>
                  </a:cubicBezTo>
                  <a:cubicBezTo>
                    <a:pt x="389908" y="-11617"/>
                    <a:pt x="529740" y="15025"/>
                    <a:pt x="583780" y="0"/>
                  </a:cubicBezTo>
                  <a:cubicBezTo>
                    <a:pt x="637820" y="-15025"/>
                    <a:pt x="861065" y="40073"/>
                    <a:pt x="1054689" y="0"/>
                  </a:cubicBezTo>
                  <a:cubicBezTo>
                    <a:pt x="1248313" y="-40073"/>
                    <a:pt x="1304880" y="43235"/>
                    <a:pt x="1525598" y="0"/>
                  </a:cubicBezTo>
                  <a:cubicBezTo>
                    <a:pt x="1746316" y="-43235"/>
                    <a:pt x="1739688" y="11557"/>
                    <a:pt x="1886047" y="0"/>
                  </a:cubicBezTo>
                  <a:cubicBezTo>
                    <a:pt x="2032406" y="-11557"/>
                    <a:pt x="2076175" y="35700"/>
                    <a:pt x="2246496" y="0"/>
                  </a:cubicBezTo>
                  <a:cubicBezTo>
                    <a:pt x="2416817" y="-35700"/>
                    <a:pt x="2538754" y="51151"/>
                    <a:pt x="2827865" y="0"/>
                  </a:cubicBezTo>
                  <a:cubicBezTo>
                    <a:pt x="3116976" y="-51151"/>
                    <a:pt x="3209224" y="64600"/>
                    <a:pt x="3409235" y="0"/>
                  </a:cubicBezTo>
                  <a:cubicBezTo>
                    <a:pt x="3609246" y="-64600"/>
                    <a:pt x="3783993" y="32069"/>
                    <a:pt x="3880144" y="0"/>
                  </a:cubicBezTo>
                  <a:cubicBezTo>
                    <a:pt x="3976295" y="-32069"/>
                    <a:pt x="4182933" y="30694"/>
                    <a:pt x="4461513" y="0"/>
                  </a:cubicBezTo>
                  <a:cubicBezTo>
                    <a:pt x="4740093" y="-30694"/>
                    <a:pt x="4664811" y="40415"/>
                    <a:pt x="4821962" y="0"/>
                  </a:cubicBezTo>
                  <a:cubicBezTo>
                    <a:pt x="4979113" y="-40415"/>
                    <a:pt x="5008526" y="18963"/>
                    <a:pt x="5071951" y="0"/>
                  </a:cubicBezTo>
                  <a:cubicBezTo>
                    <a:pt x="5135376" y="-18963"/>
                    <a:pt x="5214730" y="29960"/>
                    <a:pt x="5321940" y="0"/>
                  </a:cubicBezTo>
                  <a:cubicBezTo>
                    <a:pt x="5429150" y="-29960"/>
                    <a:pt x="5605095" y="3568"/>
                    <a:pt x="5682389" y="0"/>
                  </a:cubicBezTo>
                  <a:cubicBezTo>
                    <a:pt x="5759683" y="-3568"/>
                    <a:pt x="6048084" y="41795"/>
                    <a:pt x="6153298" y="0"/>
                  </a:cubicBezTo>
                  <a:cubicBezTo>
                    <a:pt x="6258512" y="-41795"/>
                    <a:pt x="6505359" y="22604"/>
                    <a:pt x="6845127" y="0"/>
                  </a:cubicBezTo>
                  <a:cubicBezTo>
                    <a:pt x="7184895" y="-22604"/>
                    <a:pt x="7226116" y="14705"/>
                    <a:pt x="7426497" y="0"/>
                  </a:cubicBezTo>
                  <a:cubicBezTo>
                    <a:pt x="7626878" y="-14705"/>
                    <a:pt x="7556558" y="12631"/>
                    <a:pt x="7676485" y="0"/>
                  </a:cubicBezTo>
                  <a:cubicBezTo>
                    <a:pt x="7796412" y="-12631"/>
                    <a:pt x="8047236" y="15837"/>
                    <a:pt x="8147395" y="0"/>
                  </a:cubicBezTo>
                  <a:cubicBezTo>
                    <a:pt x="8247554" y="-15837"/>
                    <a:pt x="8505734" y="16156"/>
                    <a:pt x="8839224" y="0"/>
                  </a:cubicBezTo>
                  <a:cubicBezTo>
                    <a:pt x="9172714" y="-16156"/>
                    <a:pt x="9335639" y="75321"/>
                    <a:pt x="9531054" y="0"/>
                  </a:cubicBezTo>
                  <a:cubicBezTo>
                    <a:pt x="9726469" y="-75321"/>
                    <a:pt x="9811358" y="20620"/>
                    <a:pt x="9891503" y="0"/>
                  </a:cubicBezTo>
                  <a:cubicBezTo>
                    <a:pt x="9971648" y="-20620"/>
                    <a:pt x="10500316" y="78494"/>
                    <a:pt x="10693792" y="0"/>
                  </a:cubicBezTo>
                  <a:cubicBezTo>
                    <a:pt x="10887268" y="-78494"/>
                    <a:pt x="11070438" y="7600"/>
                    <a:pt x="11379808" y="0"/>
                  </a:cubicBezTo>
                  <a:cubicBezTo>
                    <a:pt x="11570316" y="-17376"/>
                    <a:pt x="11726958" y="183413"/>
                    <a:pt x="11713599" y="333791"/>
                  </a:cubicBezTo>
                  <a:cubicBezTo>
                    <a:pt x="11727193" y="427538"/>
                    <a:pt x="11665878" y="670379"/>
                    <a:pt x="11713599" y="792183"/>
                  </a:cubicBezTo>
                  <a:cubicBezTo>
                    <a:pt x="11761320" y="913987"/>
                    <a:pt x="11686349" y="1034203"/>
                    <a:pt x="11713599" y="1223872"/>
                  </a:cubicBezTo>
                  <a:cubicBezTo>
                    <a:pt x="11740849" y="1413541"/>
                    <a:pt x="11689926" y="1540338"/>
                    <a:pt x="11713599" y="1668913"/>
                  </a:cubicBezTo>
                  <a:cubicBezTo>
                    <a:pt x="11721806" y="1905287"/>
                    <a:pt x="11562388" y="1994590"/>
                    <a:pt x="11379808" y="2002704"/>
                  </a:cubicBezTo>
                  <a:cubicBezTo>
                    <a:pt x="11258805" y="2021822"/>
                    <a:pt x="11120786" y="1971771"/>
                    <a:pt x="11019359" y="2002704"/>
                  </a:cubicBezTo>
                  <a:cubicBezTo>
                    <a:pt x="10917932" y="2033637"/>
                    <a:pt x="10486144" y="1915328"/>
                    <a:pt x="10217069" y="2002704"/>
                  </a:cubicBezTo>
                  <a:cubicBezTo>
                    <a:pt x="9947994" y="2090080"/>
                    <a:pt x="10087748" y="1973209"/>
                    <a:pt x="9967081" y="2002704"/>
                  </a:cubicBezTo>
                  <a:cubicBezTo>
                    <a:pt x="9846414" y="2032199"/>
                    <a:pt x="9841178" y="1992280"/>
                    <a:pt x="9717092" y="2002704"/>
                  </a:cubicBezTo>
                  <a:cubicBezTo>
                    <a:pt x="9593006" y="2013128"/>
                    <a:pt x="9584136" y="1985395"/>
                    <a:pt x="9467103" y="2002704"/>
                  </a:cubicBezTo>
                  <a:cubicBezTo>
                    <a:pt x="9350070" y="2020013"/>
                    <a:pt x="9131476" y="1982627"/>
                    <a:pt x="8885734" y="2002704"/>
                  </a:cubicBezTo>
                  <a:cubicBezTo>
                    <a:pt x="8639992" y="2022781"/>
                    <a:pt x="8489054" y="1940387"/>
                    <a:pt x="8304364" y="2002704"/>
                  </a:cubicBezTo>
                  <a:cubicBezTo>
                    <a:pt x="8119674" y="2065021"/>
                    <a:pt x="8091062" y="1996472"/>
                    <a:pt x="7943915" y="2002704"/>
                  </a:cubicBezTo>
                  <a:cubicBezTo>
                    <a:pt x="7796768" y="2008936"/>
                    <a:pt x="7745386" y="1999165"/>
                    <a:pt x="7693927" y="2002704"/>
                  </a:cubicBezTo>
                  <a:cubicBezTo>
                    <a:pt x="7642468" y="2006243"/>
                    <a:pt x="7496520" y="1978004"/>
                    <a:pt x="7333478" y="2002704"/>
                  </a:cubicBezTo>
                  <a:cubicBezTo>
                    <a:pt x="7170436" y="2027404"/>
                    <a:pt x="6908932" y="1948785"/>
                    <a:pt x="6531188" y="2002704"/>
                  </a:cubicBezTo>
                  <a:cubicBezTo>
                    <a:pt x="6153444" y="2056623"/>
                    <a:pt x="6202818" y="1960553"/>
                    <a:pt x="6060279" y="2002704"/>
                  </a:cubicBezTo>
                  <a:cubicBezTo>
                    <a:pt x="5917740" y="2044855"/>
                    <a:pt x="5774652" y="1955806"/>
                    <a:pt x="5589370" y="2002704"/>
                  </a:cubicBezTo>
                  <a:cubicBezTo>
                    <a:pt x="5404088" y="2049602"/>
                    <a:pt x="5407633" y="1990051"/>
                    <a:pt x="5339381" y="2002704"/>
                  </a:cubicBezTo>
                  <a:cubicBezTo>
                    <a:pt x="5271129" y="2015357"/>
                    <a:pt x="4804550" y="1918028"/>
                    <a:pt x="4537091" y="2002704"/>
                  </a:cubicBezTo>
                  <a:cubicBezTo>
                    <a:pt x="4269632" y="2087380"/>
                    <a:pt x="4355288" y="1973804"/>
                    <a:pt x="4287102" y="2002704"/>
                  </a:cubicBezTo>
                  <a:cubicBezTo>
                    <a:pt x="4218916" y="2031604"/>
                    <a:pt x="4086352" y="1968748"/>
                    <a:pt x="3926653" y="2002704"/>
                  </a:cubicBezTo>
                  <a:cubicBezTo>
                    <a:pt x="3766954" y="2036660"/>
                    <a:pt x="3315907" y="1980310"/>
                    <a:pt x="3124364" y="2002704"/>
                  </a:cubicBezTo>
                  <a:cubicBezTo>
                    <a:pt x="2932821" y="2025098"/>
                    <a:pt x="2804008" y="1995428"/>
                    <a:pt x="2653455" y="2002704"/>
                  </a:cubicBezTo>
                  <a:cubicBezTo>
                    <a:pt x="2502902" y="2009980"/>
                    <a:pt x="2300194" y="1960946"/>
                    <a:pt x="2072085" y="2002704"/>
                  </a:cubicBezTo>
                  <a:cubicBezTo>
                    <a:pt x="1843976" y="2044462"/>
                    <a:pt x="1898114" y="1986265"/>
                    <a:pt x="1822096" y="2002704"/>
                  </a:cubicBezTo>
                  <a:cubicBezTo>
                    <a:pt x="1746078" y="2019143"/>
                    <a:pt x="1687435" y="1976499"/>
                    <a:pt x="1572108" y="2002704"/>
                  </a:cubicBezTo>
                  <a:cubicBezTo>
                    <a:pt x="1456781" y="2028909"/>
                    <a:pt x="1181632" y="1922124"/>
                    <a:pt x="880278" y="2002704"/>
                  </a:cubicBezTo>
                  <a:cubicBezTo>
                    <a:pt x="578924" y="2083284"/>
                    <a:pt x="531680" y="1951130"/>
                    <a:pt x="333791" y="2002704"/>
                  </a:cubicBezTo>
                  <a:cubicBezTo>
                    <a:pt x="203675" y="2010698"/>
                    <a:pt x="-11556" y="1873128"/>
                    <a:pt x="0" y="1668913"/>
                  </a:cubicBezTo>
                  <a:cubicBezTo>
                    <a:pt x="-2415" y="1568424"/>
                    <a:pt x="13720" y="1373482"/>
                    <a:pt x="0" y="1263926"/>
                  </a:cubicBezTo>
                  <a:cubicBezTo>
                    <a:pt x="-13720" y="1154370"/>
                    <a:pt x="46606" y="1013185"/>
                    <a:pt x="0" y="805534"/>
                  </a:cubicBezTo>
                  <a:cubicBezTo>
                    <a:pt x="-46606" y="597883"/>
                    <a:pt x="5905" y="523795"/>
                    <a:pt x="0" y="333791"/>
                  </a:cubicBezTo>
                  <a:close/>
                </a:path>
                <a:path w="11713599" h="2002704" stroke="0" extrusionOk="0">
                  <a:moveTo>
                    <a:pt x="0" y="333791"/>
                  </a:moveTo>
                  <a:cubicBezTo>
                    <a:pt x="43155" y="154943"/>
                    <a:pt x="130132" y="26315"/>
                    <a:pt x="333791" y="0"/>
                  </a:cubicBezTo>
                  <a:cubicBezTo>
                    <a:pt x="452984" y="-49752"/>
                    <a:pt x="599218" y="3042"/>
                    <a:pt x="804700" y="0"/>
                  </a:cubicBezTo>
                  <a:cubicBezTo>
                    <a:pt x="1010182" y="-3042"/>
                    <a:pt x="1403420" y="2237"/>
                    <a:pt x="1606990" y="0"/>
                  </a:cubicBezTo>
                  <a:cubicBezTo>
                    <a:pt x="1810560" y="-2237"/>
                    <a:pt x="2121832" y="92581"/>
                    <a:pt x="2409279" y="0"/>
                  </a:cubicBezTo>
                  <a:cubicBezTo>
                    <a:pt x="2696726" y="-92581"/>
                    <a:pt x="2834550" y="69593"/>
                    <a:pt x="2990649" y="0"/>
                  </a:cubicBezTo>
                  <a:cubicBezTo>
                    <a:pt x="3146748" y="-69593"/>
                    <a:pt x="3159226" y="6701"/>
                    <a:pt x="3240638" y="0"/>
                  </a:cubicBezTo>
                  <a:cubicBezTo>
                    <a:pt x="3322050" y="-6701"/>
                    <a:pt x="3537779" y="48853"/>
                    <a:pt x="3711547" y="0"/>
                  </a:cubicBezTo>
                  <a:cubicBezTo>
                    <a:pt x="3885315" y="-48853"/>
                    <a:pt x="3966616" y="33508"/>
                    <a:pt x="4182456" y="0"/>
                  </a:cubicBezTo>
                  <a:cubicBezTo>
                    <a:pt x="4398296" y="-33508"/>
                    <a:pt x="4400778" y="11483"/>
                    <a:pt x="4542905" y="0"/>
                  </a:cubicBezTo>
                  <a:cubicBezTo>
                    <a:pt x="4685032" y="-11483"/>
                    <a:pt x="4804294" y="39923"/>
                    <a:pt x="5013814" y="0"/>
                  </a:cubicBezTo>
                  <a:cubicBezTo>
                    <a:pt x="5223334" y="-39923"/>
                    <a:pt x="5519063" y="77657"/>
                    <a:pt x="5816104" y="0"/>
                  </a:cubicBezTo>
                  <a:cubicBezTo>
                    <a:pt x="6113145" y="-77657"/>
                    <a:pt x="6335931" y="53210"/>
                    <a:pt x="6618393" y="0"/>
                  </a:cubicBezTo>
                  <a:cubicBezTo>
                    <a:pt x="6900855" y="-53210"/>
                    <a:pt x="6905420" y="6330"/>
                    <a:pt x="7089302" y="0"/>
                  </a:cubicBezTo>
                  <a:cubicBezTo>
                    <a:pt x="7273184" y="-6330"/>
                    <a:pt x="7466917" y="6271"/>
                    <a:pt x="7670672" y="0"/>
                  </a:cubicBezTo>
                  <a:cubicBezTo>
                    <a:pt x="7874427" y="-6271"/>
                    <a:pt x="8040147" y="49890"/>
                    <a:pt x="8141581" y="0"/>
                  </a:cubicBezTo>
                  <a:cubicBezTo>
                    <a:pt x="8243015" y="-49890"/>
                    <a:pt x="8331556" y="5766"/>
                    <a:pt x="8391570" y="0"/>
                  </a:cubicBezTo>
                  <a:cubicBezTo>
                    <a:pt x="8451584" y="-5766"/>
                    <a:pt x="8839151" y="54991"/>
                    <a:pt x="9083399" y="0"/>
                  </a:cubicBezTo>
                  <a:cubicBezTo>
                    <a:pt x="9327647" y="-54991"/>
                    <a:pt x="9444982" y="41699"/>
                    <a:pt x="9554308" y="0"/>
                  </a:cubicBezTo>
                  <a:cubicBezTo>
                    <a:pt x="9663634" y="-41699"/>
                    <a:pt x="9840669" y="29856"/>
                    <a:pt x="10025217" y="0"/>
                  </a:cubicBezTo>
                  <a:cubicBezTo>
                    <a:pt x="10209765" y="-29856"/>
                    <a:pt x="10487020" y="72012"/>
                    <a:pt x="10717047" y="0"/>
                  </a:cubicBezTo>
                  <a:cubicBezTo>
                    <a:pt x="10947074" y="-72012"/>
                    <a:pt x="11078853" y="31158"/>
                    <a:pt x="11379808" y="0"/>
                  </a:cubicBezTo>
                  <a:cubicBezTo>
                    <a:pt x="11537637" y="37820"/>
                    <a:pt x="11693869" y="140940"/>
                    <a:pt x="11713599" y="333791"/>
                  </a:cubicBezTo>
                  <a:cubicBezTo>
                    <a:pt x="11748396" y="516865"/>
                    <a:pt x="11661452" y="692199"/>
                    <a:pt x="11713599" y="792183"/>
                  </a:cubicBezTo>
                  <a:cubicBezTo>
                    <a:pt x="11765746" y="892167"/>
                    <a:pt x="11673585" y="1167954"/>
                    <a:pt x="11713599" y="1263926"/>
                  </a:cubicBezTo>
                  <a:cubicBezTo>
                    <a:pt x="11753613" y="1359898"/>
                    <a:pt x="11680896" y="1572926"/>
                    <a:pt x="11713599" y="1668913"/>
                  </a:cubicBezTo>
                  <a:cubicBezTo>
                    <a:pt x="11728434" y="1876150"/>
                    <a:pt x="11594911" y="1995831"/>
                    <a:pt x="11379808" y="2002704"/>
                  </a:cubicBezTo>
                  <a:cubicBezTo>
                    <a:pt x="11188936" y="2025670"/>
                    <a:pt x="10843963" y="1999552"/>
                    <a:pt x="10577518" y="2002704"/>
                  </a:cubicBezTo>
                  <a:cubicBezTo>
                    <a:pt x="10311073" y="2005856"/>
                    <a:pt x="10321233" y="1982406"/>
                    <a:pt x="10106609" y="2002704"/>
                  </a:cubicBezTo>
                  <a:cubicBezTo>
                    <a:pt x="9891985" y="2023002"/>
                    <a:pt x="9581994" y="1981128"/>
                    <a:pt x="9414780" y="2002704"/>
                  </a:cubicBezTo>
                  <a:cubicBezTo>
                    <a:pt x="9247566" y="2024280"/>
                    <a:pt x="9123039" y="1973446"/>
                    <a:pt x="8943871" y="2002704"/>
                  </a:cubicBezTo>
                  <a:cubicBezTo>
                    <a:pt x="8764703" y="2031962"/>
                    <a:pt x="8375638" y="1907099"/>
                    <a:pt x="8141581" y="2002704"/>
                  </a:cubicBezTo>
                  <a:cubicBezTo>
                    <a:pt x="7907524" y="2098309"/>
                    <a:pt x="7868416" y="1954948"/>
                    <a:pt x="7670672" y="2002704"/>
                  </a:cubicBezTo>
                  <a:cubicBezTo>
                    <a:pt x="7472928" y="2050460"/>
                    <a:pt x="7124118" y="1999822"/>
                    <a:pt x="6978842" y="2002704"/>
                  </a:cubicBezTo>
                  <a:cubicBezTo>
                    <a:pt x="6833566" y="2005586"/>
                    <a:pt x="6640220" y="1934135"/>
                    <a:pt x="6397473" y="2002704"/>
                  </a:cubicBezTo>
                  <a:cubicBezTo>
                    <a:pt x="6154726" y="2071273"/>
                    <a:pt x="6257480" y="1974052"/>
                    <a:pt x="6147484" y="2002704"/>
                  </a:cubicBezTo>
                  <a:cubicBezTo>
                    <a:pt x="6037488" y="2031356"/>
                    <a:pt x="5646135" y="1950028"/>
                    <a:pt x="5455655" y="2002704"/>
                  </a:cubicBezTo>
                  <a:cubicBezTo>
                    <a:pt x="5265175" y="2055380"/>
                    <a:pt x="5054849" y="1994560"/>
                    <a:pt x="4874285" y="2002704"/>
                  </a:cubicBezTo>
                  <a:cubicBezTo>
                    <a:pt x="4693721" y="2010848"/>
                    <a:pt x="4603824" y="1967709"/>
                    <a:pt x="4513836" y="2002704"/>
                  </a:cubicBezTo>
                  <a:cubicBezTo>
                    <a:pt x="4423848" y="2037699"/>
                    <a:pt x="4353857" y="1992073"/>
                    <a:pt x="4263848" y="2002704"/>
                  </a:cubicBezTo>
                  <a:cubicBezTo>
                    <a:pt x="4173839" y="2013335"/>
                    <a:pt x="3944906" y="1958117"/>
                    <a:pt x="3682478" y="2002704"/>
                  </a:cubicBezTo>
                  <a:cubicBezTo>
                    <a:pt x="3420050" y="2047291"/>
                    <a:pt x="3488155" y="1994279"/>
                    <a:pt x="3432489" y="2002704"/>
                  </a:cubicBezTo>
                  <a:cubicBezTo>
                    <a:pt x="3376823" y="2011129"/>
                    <a:pt x="3198322" y="1974628"/>
                    <a:pt x="3072040" y="2002704"/>
                  </a:cubicBezTo>
                  <a:cubicBezTo>
                    <a:pt x="2945758" y="2030780"/>
                    <a:pt x="2790920" y="1954560"/>
                    <a:pt x="2601131" y="2002704"/>
                  </a:cubicBezTo>
                  <a:cubicBezTo>
                    <a:pt x="2411342" y="2050848"/>
                    <a:pt x="2461628" y="1978832"/>
                    <a:pt x="2351143" y="2002704"/>
                  </a:cubicBezTo>
                  <a:cubicBezTo>
                    <a:pt x="2240658" y="2026576"/>
                    <a:pt x="2082588" y="1989199"/>
                    <a:pt x="1880233" y="2002704"/>
                  </a:cubicBezTo>
                  <a:cubicBezTo>
                    <a:pt x="1677878" y="2016209"/>
                    <a:pt x="1475285" y="1970127"/>
                    <a:pt x="1188404" y="2002704"/>
                  </a:cubicBezTo>
                  <a:cubicBezTo>
                    <a:pt x="901523" y="2035281"/>
                    <a:pt x="509622" y="1941750"/>
                    <a:pt x="333791" y="2002704"/>
                  </a:cubicBezTo>
                  <a:cubicBezTo>
                    <a:pt x="169970" y="2007612"/>
                    <a:pt x="-19527" y="1823633"/>
                    <a:pt x="0" y="1668913"/>
                  </a:cubicBezTo>
                  <a:cubicBezTo>
                    <a:pt x="-12545" y="1569159"/>
                    <a:pt x="34026" y="1362933"/>
                    <a:pt x="0" y="1250575"/>
                  </a:cubicBezTo>
                  <a:cubicBezTo>
                    <a:pt x="-34026" y="1138217"/>
                    <a:pt x="13563" y="992485"/>
                    <a:pt x="0" y="805534"/>
                  </a:cubicBezTo>
                  <a:cubicBezTo>
                    <a:pt x="-13563" y="618583"/>
                    <a:pt x="17343" y="533427"/>
                    <a:pt x="0" y="333791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28575">
              <a:extLst>
                <a:ext uri="{C807C97D-BFC1-408E-A445-0C87EB9F89A2}">
                  <ask:lineSketchStyleProps xmlns:ask="http://schemas.microsoft.com/office/drawing/2018/sketchyshapes" xmlns="" sd="904339567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DC4CB15-10CF-E053-4545-A30F5575B551}"/>
                </a:ext>
              </a:extLst>
            </p:cNvPr>
            <p:cNvSpPr txBox="1"/>
            <p:nvPr/>
          </p:nvSpPr>
          <p:spPr>
            <a:xfrm>
              <a:off x="5471249" y="294845"/>
              <a:ext cx="11377456" cy="19105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Ba Minh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có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điện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thoại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khi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đang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đi</a:t>
              </a:r>
              <a:r>
                <a:rPr kumimoji="0" lang="en-US" sz="44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xe</a:t>
              </a:r>
              <a:endParaRPr kumimoji="0" lang="en-US" sz="4400" b="0" i="0" u="none" strike="noStrike" kern="1200" cap="none" spc="0" normalizeH="0" baseline="0" noProof="0" dirty="0">
                <a:ln w="0"/>
                <a:solidFill>
                  <a:srgbClr val="269E82">
                    <a:lumMod val="50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061F1FE-BF83-E667-0B06-AE6660F0F86E}"/>
              </a:ext>
            </a:extLst>
          </p:cNvPr>
          <p:cNvGrpSpPr/>
          <p:nvPr/>
        </p:nvGrpSpPr>
        <p:grpSpPr>
          <a:xfrm>
            <a:off x="140303" y="4766290"/>
            <a:ext cx="9003697" cy="1914789"/>
            <a:chOff x="4961953" y="4106"/>
            <a:chExt cx="7041206" cy="1914789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EE448EDA-F0E1-F0F2-CF85-7B87D3580836}"/>
                </a:ext>
              </a:extLst>
            </p:cNvPr>
            <p:cNvSpPr/>
            <p:nvPr/>
          </p:nvSpPr>
          <p:spPr>
            <a:xfrm>
              <a:off x="4961953" y="4106"/>
              <a:ext cx="7041206" cy="1914789"/>
            </a:xfrm>
            <a:custGeom>
              <a:avLst/>
              <a:gdLst>
                <a:gd name="connsiteX0" fmla="*/ 0 w 7041206"/>
                <a:gd name="connsiteY0" fmla="*/ 319138 h 1914789"/>
                <a:gd name="connsiteX1" fmla="*/ 319138 w 7041206"/>
                <a:gd name="connsiteY1" fmla="*/ 0 h 1914789"/>
                <a:gd name="connsiteX2" fmla="*/ 965252 w 7041206"/>
                <a:gd name="connsiteY2" fmla="*/ 0 h 1914789"/>
                <a:gd name="connsiteX3" fmla="*/ 1611366 w 7041206"/>
                <a:gd name="connsiteY3" fmla="*/ 0 h 1914789"/>
                <a:gd name="connsiteX4" fmla="*/ 2193450 w 7041206"/>
                <a:gd name="connsiteY4" fmla="*/ 0 h 1914789"/>
                <a:gd name="connsiteX5" fmla="*/ 2647476 w 7041206"/>
                <a:gd name="connsiteY5" fmla="*/ 0 h 1914789"/>
                <a:gd name="connsiteX6" fmla="*/ 3037473 w 7041206"/>
                <a:gd name="connsiteY6" fmla="*/ 0 h 1914789"/>
                <a:gd name="connsiteX7" fmla="*/ 3619557 w 7041206"/>
                <a:gd name="connsiteY7" fmla="*/ 0 h 1914789"/>
                <a:gd name="connsiteX8" fmla="*/ 4009554 w 7041206"/>
                <a:gd name="connsiteY8" fmla="*/ 0 h 1914789"/>
                <a:gd name="connsiteX9" fmla="*/ 4463580 w 7041206"/>
                <a:gd name="connsiteY9" fmla="*/ 0 h 1914789"/>
                <a:gd name="connsiteX10" fmla="*/ 4981635 w 7041206"/>
                <a:gd name="connsiteY10" fmla="*/ 0 h 1914789"/>
                <a:gd name="connsiteX11" fmla="*/ 5371632 w 7041206"/>
                <a:gd name="connsiteY11" fmla="*/ 0 h 1914789"/>
                <a:gd name="connsiteX12" fmla="*/ 5889687 w 7041206"/>
                <a:gd name="connsiteY12" fmla="*/ 0 h 1914789"/>
                <a:gd name="connsiteX13" fmla="*/ 6722068 w 7041206"/>
                <a:gd name="connsiteY13" fmla="*/ 0 h 1914789"/>
                <a:gd name="connsiteX14" fmla="*/ 7041206 w 7041206"/>
                <a:gd name="connsiteY14" fmla="*/ 319138 h 1914789"/>
                <a:gd name="connsiteX15" fmla="*/ 7041206 w 7041206"/>
                <a:gd name="connsiteY15" fmla="*/ 770173 h 1914789"/>
                <a:gd name="connsiteX16" fmla="*/ 7041206 w 7041206"/>
                <a:gd name="connsiteY16" fmla="*/ 1208442 h 1914789"/>
                <a:gd name="connsiteX17" fmla="*/ 7041206 w 7041206"/>
                <a:gd name="connsiteY17" fmla="*/ 1595651 h 1914789"/>
                <a:gd name="connsiteX18" fmla="*/ 6722068 w 7041206"/>
                <a:gd name="connsiteY18" fmla="*/ 1914789 h 1914789"/>
                <a:gd name="connsiteX19" fmla="*/ 6332071 w 7041206"/>
                <a:gd name="connsiteY19" fmla="*/ 1914789 h 1914789"/>
                <a:gd name="connsiteX20" fmla="*/ 5942075 w 7041206"/>
                <a:gd name="connsiteY20" fmla="*/ 1914789 h 1914789"/>
                <a:gd name="connsiteX21" fmla="*/ 5424019 w 7041206"/>
                <a:gd name="connsiteY21" fmla="*/ 1914789 h 1914789"/>
                <a:gd name="connsiteX22" fmla="*/ 4905964 w 7041206"/>
                <a:gd name="connsiteY22" fmla="*/ 1914789 h 1914789"/>
                <a:gd name="connsiteX23" fmla="*/ 4451938 w 7041206"/>
                <a:gd name="connsiteY23" fmla="*/ 1914789 h 1914789"/>
                <a:gd name="connsiteX24" fmla="*/ 3997912 w 7041206"/>
                <a:gd name="connsiteY24" fmla="*/ 1914789 h 1914789"/>
                <a:gd name="connsiteX25" fmla="*/ 3415828 w 7041206"/>
                <a:gd name="connsiteY25" fmla="*/ 1914789 h 1914789"/>
                <a:gd name="connsiteX26" fmla="*/ 2833743 w 7041206"/>
                <a:gd name="connsiteY26" fmla="*/ 1914789 h 1914789"/>
                <a:gd name="connsiteX27" fmla="*/ 2315688 w 7041206"/>
                <a:gd name="connsiteY27" fmla="*/ 1914789 h 1914789"/>
                <a:gd name="connsiteX28" fmla="*/ 1733603 w 7041206"/>
                <a:gd name="connsiteY28" fmla="*/ 1914789 h 1914789"/>
                <a:gd name="connsiteX29" fmla="*/ 1279577 w 7041206"/>
                <a:gd name="connsiteY29" fmla="*/ 1914789 h 1914789"/>
                <a:gd name="connsiteX30" fmla="*/ 889581 w 7041206"/>
                <a:gd name="connsiteY30" fmla="*/ 1914789 h 1914789"/>
                <a:gd name="connsiteX31" fmla="*/ 319138 w 7041206"/>
                <a:gd name="connsiteY31" fmla="*/ 1914789 h 1914789"/>
                <a:gd name="connsiteX32" fmla="*/ 0 w 7041206"/>
                <a:gd name="connsiteY32" fmla="*/ 1595651 h 1914789"/>
                <a:gd name="connsiteX33" fmla="*/ 0 w 7041206"/>
                <a:gd name="connsiteY33" fmla="*/ 1208442 h 1914789"/>
                <a:gd name="connsiteX34" fmla="*/ 0 w 7041206"/>
                <a:gd name="connsiteY34" fmla="*/ 782938 h 1914789"/>
                <a:gd name="connsiteX35" fmla="*/ 0 w 7041206"/>
                <a:gd name="connsiteY35" fmla="*/ 319138 h 1914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041206" h="1914789" fill="none" extrusionOk="0">
                  <a:moveTo>
                    <a:pt x="0" y="319138"/>
                  </a:moveTo>
                  <a:cubicBezTo>
                    <a:pt x="3609" y="124939"/>
                    <a:pt x="146911" y="-12426"/>
                    <a:pt x="319138" y="0"/>
                  </a:cubicBezTo>
                  <a:cubicBezTo>
                    <a:pt x="474786" y="-71596"/>
                    <a:pt x="834764" y="9075"/>
                    <a:pt x="965252" y="0"/>
                  </a:cubicBezTo>
                  <a:cubicBezTo>
                    <a:pt x="1095740" y="-9075"/>
                    <a:pt x="1462302" y="21659"/>
                    <a:pt x="1611366" y="0"/>
                  </a:cubicBezTo>
                  <a:cubicBezTo>
                    <a:pt x="1760430" y="-21659"/>
                    <a:pt x="2049741" y="53645"/>
                    <a:pt x="2193450" y="0"/>
                  </a:cubicBezTo>
                  <a:cubicBezTo>
                    <a:pt x="2337159" y="-53645"/>
                    <a:pt x="2522392" y="31986"/>
                    <a:pt x="2647476" y="0"/>
                  </a:cubicBezTo>
                  <a:cubicBezTo>
                    <a:pt x="2772560" y="-31986"/>
                    <a:pt x="2852831" y="28406"/>
                    <a:pt x="3037473" y="0"/>
                  </a:cubicBezTo>
                  <a:cubicBezTo>
                    <a:pt x="3222115" y="-28406"/>
                    <a:pt x="3397138" y="42664"/>
                    <a:pt x="3619557" y="0"/>
                  </a:cubicBezTo>
                  <a:cubicBezTo>
                    <a:pt x="3841976" y="-42664"/>
                    <a:pt x="3826163" y="45279"/>
                    <a:pt x="4009554" y="0"/>
                  </a:cubicBezTo>
                  <a:cubicBezTo>
                    <a:pt x="4192945" y="-45279"/>
                    <a:pt x="4279689" y="31988"/>
                    <a:pt x="4463580" y="0"/>
                  </a:cubicBezTo>
                  <a:cubicBezTo>
                    <a:pt x="4647471" y="-31988"/>
                    <a:pt x="4823486" y="29622"/>
                    <a:pt x="4981635" y="0"/>
                  </a:cubicBezTo>
                  <a:cubicBezTo>
                    <a:pt x="5139785" y="-29622"/>
                    <a:pt x="5283478" y="39667"/>
                    <a:pt x="5371632" y="0"/>
                  </a:cubicBezTo>
                  <a:cubicBezTo>
                    <a:pt x="5459786" y="-39667"/>
                    <a:pt x="5716956" y="51508"/>
                    <a:pt x="5889687" y="0"/>
                  </a:cubicBezTo>
                  <a:cubicBezTo>
                    <a:pt x="6062418" y="-51508"/>
                    <a:pt x="6498060" y="59353"/>
                    <a:pt x="6722068" y="0"/>
                  </a:cubicBezTo>
                  <a:cubicBezTo>
                    <a:pt x="6910729" y="-10838"/>
                    <a:pt x="7084506" y="150968"/>
                    <a:pt x="7041206" y="319138"/>
                  </a:cubicBezTo>
                  <a:cubicBezTo>
                    <a:pt x="7059042" y="539513"/>
                    <a:pt x="7008194" y="631174"/>
                    <a:pt x="7041206" y="770173"/>
                  </a:cubicBezTo>
                  <a:cubicBezTo>
                    <a:pt x="7074218" y="909172"/>
                    <a:pt x="7010995" y="998649"/>
                    <a:pt x="7041206" y="1208442"/>
                  </a:cubicBezTo>
                  <a:cubicBezTo>
                    <a:pt x="7071417" y="1418235"/>
                    <a:pt x="7013969" y="1444912"/>
                    <a:pt x="7041206" y="1595651"/>
                  </a:cubicBezTo>
                  <a:cubicBezTo>
                    <a:pt x="7044955" y="1766349"/>
                    <a:pt x="6873781" y="1870593"/>
                    <a:pt x="6722068" y="1914789"/>
                  </a:cubicBezTo>
                  <a:cubicBezTo>
                    <a:pt x="6551224" y="1933966"/>
                    <a:pt x="6526742" y="1901140"/>
                    <a:pt x="6332071" y="1914789"/>
                  </a:cubicBezTo>
                  <a:cubicBezTo>
                    <a:pt x="6137400" y="1928438"/>
                    <a:pt x="6111782" y="1880746"/>
                    <a:pt x="5942075" y="1914789"/>
                  </a:cubicBezTo>
                  <a:cubicBezTo>
                    <a:pt x="5772368" y="1948832"/>
                    <a:pt x="5552894" y="1887400"/>
                    <a:pt x="5424019" y="1914789"/>
                  </a:cubicBezTo>
                  <a:cubicBezTo>
                    <a:pt x="5295144" y="1942178"/>
                    <a:pt x="5080077" y="1899659"/>
                    <a:pt x="4905964" y="1914789"/>
                  </a:cubicBezTo>
                  <a:cubicBezTo>
                    <a:pt x="4731851" y="1929919"/>
                    <a:pt x="4651865" y="1886122"/>
                    <a:pt x="4451938" y="1914789"/>
                  </a:cubicBezTo>
                  <a:cubicBezTo>
                    <a:pt x="4252011" y="1943456"/>
                    <a:pt x="4200761" y="1882535"/>
                    <a:pt x="3997912" y="1914789"/>
                  </a:cubicBezTo>
                  <a:cubicBezTo>
                    <a:pt x="3795063" y="1947043"/>
                    <a:pt x="3627374" y="1846039"/>
                    <a:pt x="3415828" y="1914789"/>
                  </a:cubicBezTo>
                  <a:cubicBezTo>
                    <a:pt x="3204282" y="1983539"/>
                    <a:pt x="2987145" y="1885870"/>
                    <a:pt x="2833743" y="1914789"/>
                  </a:cubicBezTo>
                  <a:cubicBezTo>
                    <a:pt x="2680341" y="1943708"/>
                    <a:pt x="2545335" y="1904435"/>
                    <a:pt x="2315688" y="1914789"/>
                  </a:cubicBezTo>
                  <a:cubicBezTo>
                    <a:pt x="2086041" y="1925143"/>
                    <a:pt x="1903290" y="1880168"/>
                    <a:pt x="1733603" y="1914789"/>
                  </a:cubicBezTo>
                  <a:cubicBezTo>
                    <a:pt x="1563916" y="1949410"/>
                    <a:pt x="1435061" y="1910313"/>
                    <a:pt x="1279577" y="1914789"/>
                  </a:cubicBezTo>
                  <a:cubicBezTo>
                    <a:pt x="1124093" y="1919265"/>
                    <a:pt x="996036" y="1883074"/>
                    <a:pt x="889581" y="1914789"/>
                  </a:cubicBezTo>
                  <a:cubicBezTo>
                    <a:pt x="783126" y="1946504"/>
                    <a:pt x="583675" y="1889303"/>
                    <a:pt x="319138" y="1914789"/>
                  </a:cubicBezTo>
                  <a:cubicBezTo>
                    <a:pt x="160686" y="1919802"/>
                    <a:pt x="6245" y="1745246"/>
                    <a:pt x="0" y="1595651"/>
                  </a:cubicBezTo>
                  <a:cubicBezTo>
                    <a:pt x="-39535" y="1433053"/>
                    <a:pt x="12368" y="1399954"/>
                    <a:pt x="0" y="1208442"/>
                  </a:cubicBezTo>
                  <a:cubicBezTo>
                    <a:pt x="-12368" y="1016930"/>
                    <a:pt x="40890" y="922373"/>
                    <a:pt x="0" y="782938"/>
                  </a:cubicBezTo>
                  <a:cubicBezTo>
                    <a:pt x="-40890" y="643503"/>
                    <a:pt x="35143" y="519723"/>
                    <a:pt x="0" y="319138"/>
                  </a:cubicBezTo>
                  <a:close/>
                </a:path>
                <a:path w="7041206" h="1914789" stroke="0" extrusionOk="0">
                  <a:moveTo>
                    <a:pt x="0" y="319138"/>
                  </a:moveTo>
                  <a:cubicBezTo>
                    <a:pt x="4541" y="143462"/>
                    <a:pt x="137370" y="7513"/>
                    <a:pt x="319138" y="0"/>
                  </a:cubicBezTo>
                  <a:cubicBezTo>
                    <a:pt x="434809" y="-61332"/>
                    <a:pt x="601860" y="15067"/>
                    <a:pt x="837193" y="0"/>
                  </a:cubicBezTo>
                  <a:cubicBezTo>
                    <a:pt x="1072526" y="-15067"/>
                    <a:pt x="1342644" y="57168"/>
                    <a:pt x="1547336" y="0"/>
                  </a:cubicBezTo>
                  <a:cubicBezTo>
                    <a:pt x="1752028" y="-57168"/>
                    <a:pt x="1914622" y="39408"/>
                    <a:pt x="2257480" y="0"/>
                  </a:cubicBezTo>
                  <a:cubicBezTo>
                    <a:pt x="2600338" y="-39408"/>
                    <a:pt x="2619376" y="57371"/>
                    <a:pt x="2839564" y="0"/>
                  </a:cubicBezTo>
                  <a:cubicBezTo>
                    <a:pt x="3059752" y="-57371"/>
                    <a:pt x="3053106" y="23680"/>
                    <a:pt x="3229561" y="0"/>
                  </a:cubicBezTo>
                  <a:cubicBezTo>
                    <a:pt x="3406016" y="-23680"/>
                    <a:pt x="3594728" y="13966"/>
                    <a:pt x="3747616" y="0"/>
                  </a:cubicBezTo>
                  <a:cubicBezTo>
                    <a:pt x="3900505" y="-13966"/>
                    <a:pt x="4066876" y="14360"/>
                    <a:pt x="4265671" y="0"/>
                  </a:cubicBezTo>
                  <a:cubicBezTo>
                    <a:pt x="4464467" y="-14360"/>
                    <a:pt x="4606057" y="34904"/>
                    <a:pt x="4719697" y="0"/>
                  </a:cubicBezTo>
                  <a:cubicBezTo>
                    <a:pt x="4833337" y="-34904"/>
                    <a:pt x="5035087" y="7769"/>
                    <a:pt x="5237752" y="0"/>
                  </a:cubicBezTo>
                  <a:cubicBezTo>
                    <a:pt x="5440418" y="-7769"/>
                    <a:pt x="5715653" y="9270"/>
                    <a:pt x="5947896" y="0"/>
                  </a:cubicBezTo>
                  <a:cubicBezTo>
                    <a:pt x="6180139" y="-9270"/>
                    <a:pt x="6450624" y="21993"/>
                    <a:pt x="6722068" y="0"/>
                  </a:cubicBezTo>
                  <a:cubicBezTo>
                    <a:pt x="6878062" y="-9921"/>
                    <a:pt x="7039638" y="167144"/>
                    <a:pt x="7041206" y="319138"/>
                  </a:cubicBezTo>
                  <a:cubicBezTo>
                    <a:pt x="7071676" y="434001"/>
                    <a:pt x="7019900" y="637563"/>
                    <a:pt x="7041206" y="731877"/>
                  </a:cubicBezTo>
                  <a:cubicBezTo>
                    <a:pt x="7062512" y="826191"/>
                    <a:pt x="7033201" y="980808"/>
                    <a:pt x="7041206" y="1119086"/>
                  </a:cubicBezTo>
                  <a:cubicBezTo>
                    <a:pt x="7049211" y="1257364"/>
                    <a:pt x="7024990" y="1397508"/>
                    <a:pt x="7041206" y="1595651"/>
                  </a:cubicBezTo>
                  <a:cubicBezTo>
                    <a:pt x="7020901" y="1790478"/>
                    <a:pt x="6860266" y="1936456"/>
                    <a:pt x="6722068" y="1914789"/>
                  </a:cubicBezTo>
                  <a:cubicBezTo>
                    <a:pt x="6436140" y="1941907"/>
                    <a:pt x="6180738" y="1899523"/>
                    <a:pt x="6011925" y="1914789"/>
                  </a:cubicBezTo>
                  <a:cubicBezTo>
                    <a:pt x="5843112" y="1930055"/>
                    <a:pt x="5645208" y="1892121"/>
                    <a:pt x="5493870" y="1914789"/>
                  </a:cubicBezTo>
                  <a:cubicBezTo>
                    <a:pt x="5342532" y="1937457"/>
                    <a:pt x="5193385" y="1895352"/>
                    <a:pt x="5103873" y="1914789"/>
                  </a:cubicBezTo>
                  <a:cubicBezTo>
                    <a:pt x="5014361" y="1934226"/>
                    <a:pt x="4722218" y="1887713"/>
                    <a:pt x="4521788" y="1914789"/>
                  </a:cubicBezTo>
                  <a:cubicBezTo>
                    <a:pt x="4321359" y="1941865"/>
                    <a:pt x="4022394" y="1908502"/>
                    <a:pt x="3811645" y="1914789"/>
                  </a:cubicBezTo>
                  <a:cubicBezTo>
                    <a:pt x="3600896" y="1921076"/>
                    <a:pt x="3274364" y="1902289"/>
                    <a:pt x="3101502" y="1914789"/>
                  </a:cubicBezTo>
                  <a:cubicBezTo>
                    <a:pt x="2928640" y="1927289"/>
                    <a:pt x="2747718" y="1914615"/>
                    <a:pt x="2583447" y="1914789"/>
                  </a:cubicBezTo>
                  <a:cubicBezTo>
                    <a:pt x="2419176" y="1914963"/>
                    <a:pt x="2259608" y="1892926"/>
                    <a:pt x="1937333" y="1914789"/>
                  </a:cubicBezTo>
                  <a:cubicBezTo>
                    <a:pt x="1615058" y="1936652"/>
                    <a:pt x="1479740" y="1899884"/>
                    <a:pt x="1355248" y="1914789"/>
                  </a:cubicBezTo>
                  <a:cubicBezTo>
                    <a:pt x="1230757" y="1929694"/>
                    <a:pt x="691481" y="1866561"/>
                    <a:pt x="319138" y="1914789"/>
                  </a:cubicBezTo>
                  <a:cubicBezTo>
                    <a:pt x="110695" y="1921390"/>
                    <a:pt x="-31694" y="1784934"/>
                    <a:pt x="0" y="1595651"/>
                  </a:cubicBezTo>
                  <a:cubicBezTo>
                    <a:pt x="-48910" y="1447104"/>
                    <a:pt x="1459" y="1353785"/>
                    <a:pt x="0" y="1170147"/>
                  </a:cubicBezTo>
                  <a:cubicBezTo>
                    <a:pt x="-1459" y="986509"/>
                    <a:pt x="51192" y="869949"/>
                    <a:pt x="0" y="719112"/>
                  </a:cubicBezTo>
                  <a:cubicBezTo>
                    <a:pt x="-51192" y="568276"/>
                    <a:pt x="23129" y="479964"/>
                    <a:pt x="0" y="319138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 w="28575">
              <a:extLst>
                <a:ext uri="{C807C97D-BFC1-408E-A445-0C87EB9F89A2}">
                  <ask:lineSketchStyleProps xmlns:ask="http://schemas.microsoft.com/office/drawing/2018/sketchyshapes" xmlns="" sd="904339567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48690B2-F710-69EC-3B3B-1241F667B730}"/>
                </a:ext>
              </a:extLst>
            </p:cNvPr>
            <p:cNvSpPr txBox="1"/>
            <p:nvPr/>
          </p:nvSpPr>
          <p:spPr>
            <a:xfrm>
              <a:off x="5182288" y="56949"/>
              <a:ext cx="6450996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prstClr val="white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Không</a:t>
              </a: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prstClr val="white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nên</a:t>
              </a: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prstClr val="white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nghe</a:t>
              </a: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prstClr val="white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điện</a:t>
              </a: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prstClr val="white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thoại</a:t>
              </a: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prstClr val="white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khi</a:t>
              </a: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prstClr val="white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đang</a:t>
              </a: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prstClr val="white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lái</a:t>
              </a: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prstClr val="white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xe</a:t>
              </a: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 </a:t>
              </a: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prstClr val="white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Nếu</a:t>
              </a: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prstClr val="white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prstClr val="white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điện</a:t>
              </a: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prstClr val="white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thoại</a:t>
              </a: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prstClr val="white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phải</a:t>
              </a: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prstClr val="white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dừng</a:t>
              </a: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prstClr val="white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xe</a:t>
              </a: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prstClr val="white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đỗ</a:t>
              </a: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prstClr val="white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xe</a:t>
              </a: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prstClr val="white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sát</a:t>
              </a: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prstClr val="white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vào</a:t>
              </a: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prstClr val="white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lề</a:t>
              </a: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prstClr val="white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đường</a:t>
              </a: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prstClr val="white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để</a:t>
              </a: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0"/>
                  <a:solidFill>
                    <a:prstClr val="white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nghe</a:t>
              </a: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18" name="Picture 2" descr="Hand drawn weather elements collection">
            <a:extLst>
              <a:ext uri="{FF2B5EF4-FFF2-40B4-BE49-F238E27FC236}">
                <a16:creationId xmlns:a16="http://schemas.microsoft.com/office/drawing/2014/main" id="{610F062F-2B47-EA33-5D3B-7DFB116F8B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709" t="30643" r="32108" b="31853"/>
          <a:stretch/>
        </p:blipFill>
        <p:spPr bwMode="auto">
          <a:xfrm rot="1210638">
            <a:off x="8600617" y="3602681"/>
            <a:ext cx="3174783" cy="3818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78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55">
            <a:extLst>
              <a:ext uri="{FF2B5EF4-FFF2-40B4-BE49-F238E27FC236}">
                <a16:creationId xmlns:a16="http://schemas.microsoft.com/office/drawing/2014/main" id="{829917E9-E3AE-7E05-F6BD-DE1360C56CEC}"/>
              </a:ext>
            </a:extLst>
          </p:cNvPr>
          <p:cNvGrpSpPr/>
          <p:nvPr/>
        </p:nvGrpSpPr>
        <p:grpSpPr>
          <a:xfrm>
            <a:off x="0" y="316093"/>
            <a:ext cx="12859472" cy="6675802"/>
            <a:chOff x="167517" y="544281"/>
            <a:chExt cx="11856965" cy="5914571"/>
          </a:xfrm>
        </p:grpSpPr>
        <p:sp>
          <p:nvSpPr>
            <p:cNvPr id="6" name="矩形 54">
              <a:extLst>
                <a:ext uri="{FF2B5EF4-FFF2-40B4-BE49-F238E27FC236}">
                  <a16:creationId xmlns:a16="http://schemas.microsoft.com/office/drawing/2014/main" id="{74CC44D6-0241-1A88-9854-CA5745F5E3FA}"/>
                </a:ext>
              </a:extLst>
            </p:cNvPr>
            <p:cNvSpPr/>
            <p:nvPr/>
          </p:nvSpPr>
          <p:spPr>
            <a:xfrm>
              <a:off x="1349829" y="1219200"/>
              <a:ext cx="9434286" cy="47606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grpSp>
          <p:nvGrpSpPr>
            <p:cNvPr id="7" name="组合 10">
              <a:extLst>
                <a:ext uri="{FF2B5EF4-FFF2-40B4-BE49-F238E27FC236}">
                  <a16:creationId xmlns:a16="http://schemas.microsoft.com/office/drawing/2014/main" id="{EED0156F-2191-F151-5B0D-B757C0474156}"/>
                </a:ext>
              </a:extLst>
            </p:cNvPr>
            <p:cNvGrpSpPr/>
            <p:nvPr/>
          </p:nvGrpSpPr>
          <p:grpSpPr>
            <a:xfrm>
              <a:off x="167517" y="544281"/>
              <a:ext cx="11856965" cy="5914571"/>
              <a:chOff x="335035" y="341085"/>
              <a:chExt cx="11856965" cy="5914571"/>
            </a:xfrm>
          </p:grpSpPr>
          <p:pic>
            <p:nvPicPr>
              <p:cNvPr id="8" name="图片 8">
                <a:extLst>
                  <a:ext uri="{FF2B5EF4-FFF2-40B4-BE49-F238E27FC236}">
                    <a16:creationId xmlns:a16="http://schemas.microsoft.com/office/drawing/2014/main" id="{FD8EE8CB-2A13-1309-F345-57F2308D830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clrChange>
                  <a:clrFrom>
                    <a:srgbClr val="DCDFFF"/>
                  </a:clrFrom>
                  <a:clrTo>
                    <a:srgbClr val="DCD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4135"/>
              <a:stretch/>
            </p:blipFill>
            <p:spPr>
              <a:xfrm>
                <a:off x="335035" y="341085"/>
                <a:ext cx="2121261" cy="5914571"/>
              </a:xfrm>
              <a:prstGeom prst="rect">
                <a:avLst/>
              </a:prstGeom>
            </p:spPr>
          </p:pic>
          <p:pic>
            <p:nvPicPr>
              <p:cNvPr id="9" name="图片 40">
                <a:extLst>
                  <a:ext uri="{FF2B5EF4-FFF2-40B4-BE49-F238E27FC236}">
                    <a16:creationId xmlns:a16="http://schemas.microsoft.com/office/drawing/2014/main" id="{799802AB-2135-A3C3-04C6-37E797806F5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clrChange>
                  <a:clrFrom>
                    <a:srgbClr val="DCDFFF"/>
                  </a:clrFrom>
                  <a:clrTo>
                    <a:srgbClr val="DCD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941"/>
              <a:stretch/>
            </p:blipFill>
            <p:spPr>
              <a:xfrm>
                <a:off x="9763528" y="341085"/>
                <a:ext cx="2428472" cy="5914571"/>
              </a:xfrm>
              <a:prstGeom prst="rect">
                <a:avLst/>
              </a:prstGeom>
            </p:spPr>
          </p:pic>
          <p:pic>
            <p:nvPicPr>
              <p:cNvPr id="10" name="图片 44">
                <a:extLst>
                  <a:ext uri="{FF2B5EF4-FFF2-40B4-BE49-F238E27FC236}">
                    <a16:creationId xmlns:a16="http://schemas.microsoft.com/office/drawing/2014/main" id="{BC22B3AD-801A-C48E-A1CF-3F97F5CAE6D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DCDFFF"/>
                  </a:clrFrom>
                  <a:clrTo>
                    <a:srgbClr val="DCD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901" r="40314"/>
              <a:stretch/>
            </p:blipFill>
            <p:spPr>
              <a:xfrm>
                <a:off x="2456296" y="341085"/>
                <a:ext cx="7307232" cy="5914571"/>
              </a:xfrm>
              <a:prstGeom prst="rect">
                <a:avLst/>
              </a:prstGeom>
            </p:spPr>
          </p:pic>
        </p:grp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BF948D72-5962-2972-6463-7239D904377E}"/>
              </a:ext>
            </a:extLst>
          </p:cNvPr>
          <p:cNvSpPr/>
          <p:nvPr/>
        </p:nvSpPr>
        <p:spPr>
          <a:xfrm>
            <a:off x="2452970" y="3029947"/>
            <a:ext cx="8823226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032125" algn="l"/>
              </a:tabLst>
              <a:defRPr/>
            </a:pPr>
            <a:r>
              <a:rPr kumimoji="0" lang="en-US" sz="4400" b="1" i="0" u="none" strike="noStrike" kern="1200" cap="none" spc="0" normalizeH="0" baseline="0" noProof="0" dirty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</a:t>
            </a:r>
            <a:r>
              <a:rPr kumimoji="0" lang="en-US" sz="4400" b="1" i="0" u="none" strike="noStrike" kern="1200" cap="none" spc="0" normalizeH="0" baseline="0" noProof="0" dirty="0" err="1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4400" b="1" i="0" u="none" strike="noStrike" kern="1200" cap="none" spc="0" normalizeH="0" baseline="0" noProof="0" dirty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tuân</a:t>
            </a:r>
            <a:r>
              <a:rPr kumimoji="0" lang="en-US" sz="4400" b="1" i="0" u="none" strike="noStrike" kern="1200" cap="none" spc="0" normalizeH="0" baseline="0" noProof="0" dirty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thủ</a:t>
            </a:r>
            <a:r>
              <a:rPr kumimoji="0" lang="en-US" sz="4400" b="1" i="0" u="none" strike="noStrike" kern="1200" cap="none" spc="0" normalizeH="0" baseline="0" noProof="0" dirty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quy</a:t>
            </a:r>
            <a:r>
              <a:rPr kumimoji="0" lang="en-US" sz="4400" b="1" i="0" u="none" strike="noStrike" kern="1200" cap="none" spc="0" normalizeH="0" baseline="0" noProof="0" dirty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định</a:t>
            </a:r>
            <a:r>
              <a:rPr kumimoji="0" lang="en-US" sz="4400" b="1" i="0" u="none" strike="noStrike" kern="1200" cap="none" spc="0" normalizeH="0" baseline="0" noProof="0" dirty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sz="4400" b="1" i="0" u="none" strike="noStrike" kern="1200" cap="none" spc="0" normalizeH="0" baseline="0" noProof="0" dirty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sz="4400" b="1" i="0" u="none" strike="noStrike" kern="1200" cap="none" spc="0" normalizeH="0" baseline="0" noProof="0" dirty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trên</a:t>
            </a:r>
            <a:r>
              <a:rPr kumimoji="0" lang="en-US" sz="4400" b="1" i="0" u="none" strike="noStrike" kern="1200" cap="none" spc="0" normalizeH="0" baseline="0" noProof="0" dirty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4400" b="1" i="0" u="none" strike="noStrike" kern="1200" cap="none" spc="0" normalizeH="0" baseline="0" noProof="0" dirty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phương</a:t>
            </a:r>
            <a:r>
              <a:rPr kumimoji="0" lang="en-US" sz="4400" b="1" i="0" u="none" strike="noStrike" kern="1200" cap="none" spc="0" normalizeH="0" baseline="0" noProof="0" dirty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tiện</a:t>
            </a:r>
            <a:r>
              <a:rPr kumimoji="0" lang="en-US" sz="4400" b="1" i="0" u="none" strike="noStrike" kern="1200" cap="none" spc="0" normalizeH="0" baseline="0" noProof="0" dirty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giao</a:t>
            </a:r>
            <a:r>
              <a:rPr kumimoji="0" lang="en-US" sz="4400" b="1" i="0" u="none" strike="noStrike" kern="1200" cap="none" spc="0" normalizeH="0" baseline="0" noProof="0" dirty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thông</a:t>
            </a:r>
            <a:r>
              <a:rPr kumimoji="0" lang="en-US" sz="4400" b="1" i="0" u="none" strike="noStrike" kern="1200" cap="none" spc="0" normalizeH="0" baseline="0" noProof="0" dirty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4400" b="1" i="0" u="none" strike="noStrike" kern="1200" cap="none" spc="0" normalizeH="0" baseline="0" noProof="0" dirty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đảm</a:t>
            </a:r>
            <a:r>
              <a:rPr kumimoji="0" lang="en-US" sz="4400" b="1" i="0" u="none" strike="noStrike" kern="1200" cap="none" spc="0" normalizeH="0" baseline="0" noProof="0" dirty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bảo</a:t>
            </a:r>
            <a:r>
              <a:rPr kumimoji="0" lang="en-US" sz="4400" b="1" i="0" u="none" strike="noStrike" kern="1200" cap="none" spc="0" normalizeH="0" baseline="0" noProof="0" dirty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an </a:t>
            </a:r>
            <a:r>
              <a:rPr kumimoji="0" lang="en-US" sz="4400" b="1" i="0" u="none" strike="noStrike" kern="1200" cap="none" spc="0" normalizeH="0" baseline="0" noProof="0" dirty="0" err="1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toàn</a:t>
            </a:r>
            <a:r>
              <a:rPr kumimoji="0" lang="en-US" sz="4400" b="1" i="0" u="none" strike="noStrike" kern="1200" cap="none" spc="0" normalizeH="0" baseline="0" noProof="0" dirty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4400" b="1" i="0" u="none" strike="noStrike" kern="1200" cap="none" spc="0" normalizeH="0" baseline="0" noProof="0" dirty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bản</a:t>
            </a:r>
            <a:r>
              <a:rPr kumimoji="0" lang="en-US" sz="4400" b="1" i="0" u="none" strike="noStrike" kern="1200" cap="none" spc="0" normalizeH="0" baseline="0" noProof="0" dirty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than </a:t>
            </a:r>
            <a:r>
              <a:rPr kumimoji="0" lang="en-US" sz="4400" b="1" i="0" u="none" strike="noStrike" kern="1200" cap="none" spc="0" normalizeH="0" baseline="0" noProof="0" dirty="0" err="1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4400" b="1" i="0" u="none" strike="noStrike" kern="1200" cap="none" spc="0" normalizeH="0" baseline="0" noProof="0" dirty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4400" b="1" i="0" u="none" strike="noStrike" kern="1200" cap="none" spc="0" normalizeH="0" baseline="0" noProof="0" dirty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4400" b="1" i="0" u="none" strike="noStrike" kern="1200" cap="none" spc="0" normalizeH="0" baseline="0" noProof="0" dirty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xung</a:t>
            </a:r>
            <a:r>
              <a:rPr kumimoji="0" lang="en-US" sz="4400" b="1" i="0" u="none" strike="noStrike" kern="1200" cap="none" spc="0" normalizeH="0" baseline="0" noProof="0" dirty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quanh</a:t>
            </a:r>
            <a:r>
              <a:rPr kumimoji="0" lang="en-US" sz="4400" b="1" i="0" u="none" strike="noStrike" kern="1200" cap="none" spc="0" normalizeH="0" baseline="0" noProof="0" dirty="0">
                <a:ln w="1016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170" name="Picture 2" descr="Hand drawn weather elements collection">
            <a:extLst>
              <a:ext uri="{FF2B5EF4-FFF2-40B4-BE49-F238E27FC236}">
                <a16:creationId xmlns:a16="http://schemas.microsoft.com/office/drawing/2014/main" id="{5C0C0DFB-7105-1211-5D5A-68B8B36372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709" t="30643" r="32108" b="31853"/>
          <a:stretch/>
        </p:blipFill>
        <p:spPr bwMode="auto">
          <a:xfrm rot="1210638">
            <a:off x="7411843" y="-530939"/>
            <a:ext cx="2675285" cy="3217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7BB2E11-0612-33AC-2B14-08D4258D8D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45349" y="485047"/>
            <a:ext cx="9175275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78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kids crossing a street&#10;&#10;Description automatically generated with medium confidence">
            <a:extLst>
              <a:ext uri="{FF2B5EF4-FFF2-40B4-BE49-F238E27FC236}">
                <a16:creationId xmlns:a16="http://schemas.microsoft.com/office/drawing/2014/main" id="{2F190411-7F37-D965-845A-BB9FCFD120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AB0489B-2DFB-CEC5-8292-28D65897F9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1231" y="421985"/>
            <a:ext cx="9132600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25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kids crossing a street&#10;&#10;Description automatically generated with medium confidence">
            <a:extLst>
              <a:ext uri="{FF2B5EF4-FFF2-40B4-BE49-F238E27FC236}">
                <a16:creationId xmlns:a16="http://schemas.microsoft.com/office/drawing/2014/main" id="{2F190411-7F37-D965-845A-BB9FCFD120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42B535-81E0-AC61-1CD4-ACDDA21A42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9383" y="443005"/>
            <a:ext cx="9175275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200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3"/>
          <a:srcRect r="22218"/>
          <a:stretch/>
        </p:blipFill>
        <p:spPr>
          <a:xfrm>
            <a:off x="-6625" y="3776827"/>
            <a:ext cx="12186157" cy="308117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3057" cy="206672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7" t="17936" r="52339" b="35612"/>
          <a:stretch/>
        </p:blipFill>
        <p:spPr>
          <a:xfrm>
            <a:off x="8819231" y="3826314"/>
            <a:ext cx="2863259" cy="3031686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C6B5EF91-C1B7-4192-AEF9-C3E43784415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033" y="-681684"/>
            <a:ext cx="10010274" cy="8294394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01" t="7619" r="16012" b="5381"/>
          <a:stretch/>
        </p:blipFill>
        <p:spPr>
          <a:xfrm flipH="1">
            <a:off x="-577201" y="3275281"/>
            <a:ext cx="3619500" cy="4972050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-3107360" y="-3181350"/>
            <a:ext cx="18394252" cy="13220700"/>
            <a:chOff x="-3107360" y="-3181350"/>
            <a:chExt cx="18394252" cy="13220700"/>
          </a:xfrm>
          <a:solidFill>
            <a:srgbClr val="F4F4F4"/>
          </a:solidFill>
        </p:grpSpPr>
        <p:sp>
          <p:nvSpPr>
            <p:cNvPr id="17" name="矩形 16"/>
            <p:cNvSpPr/>
            <p:nvPr/>
          </p:nvSpPr>
          <p:spPr>
            <a:xfrm>
              <a:off x="-3107360" y="-318135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-3107360" y="685800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-3107360" y="-1799303"/>
              <a:ext cx="18394252" cy="10452508"/>
              <a:chOff x="-3107360" y="-3118504"/>
              <a:chExt cx="18394252" cy="11771709"/>
            </a:xfrm>
            <a:grpFill/>
          </p:grpSpPr>
          <p:sp>
            <p:nvSpPr>
              <p:cNvPr id="20" name="矩形 19"/>
              <p:cNvSpPr/>
              <p:nvPr/>
            </p:nvSpPr>
            <p:spPr>
              <a:xfrm>
                <a:off x="-3107360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12189463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416136B-4AB2-5116-9D4A-449492936FEF}"/>
              </a:ext>
            </a:extLst>
          </p:cNvPr>
          <p:cNvSpPr txBox="1"/>
          <p:nvPr/>
        </p:nvSpPr>
        <p:spPr>
          <a:xfrm>
            <a:off x="2932386" y="2017986"/>
            <a:ext cx="615906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đóng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vai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xử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lí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huống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971786524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A12584A8-8F12-49AC-8CFB-D79751FE2D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776" y="458745"/>
            <a:ext cx="4894383" cy="13862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0704A49-7F1E-EE89-4EF1-5E6D4A3367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383"/>
          <a:stretch/>
        </p:blipFill>
        <p:spPr>
          <a:xfrm>
            <a:off x="394829" y="2126466"/>
            <a:ext cx="6569765" cy="430854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8564CC7-AA45-FFE5-D808-77080ABFB1E2}"/>
              </a:ext>
            </a:extLst>
          </p:cNvPr>
          <p:cNvSpPr/>
          <p:nvPr/>
        </p:nvSpPr>
        <p:spPr>
          <a:xfrm>
            <a:off x="419525" y="666616"/>
            <a:ext cx="1113806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600" b="1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sẽ</a:t>
            </a:r>
            <a:r>
              <a:rPr kumimoji="0" lang="en-US" sz="3600" b="1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nói</a:t>
            </a:r>
            <a:r>
              <a:rPr kumimoji="0" lang="en-US" sz="3600" b="1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600" b="1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600" b="1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3600" b="1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sz="3600" b="1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thấy</a:t>
            </a:r>
            <a:r>
              <a:rPr kumimoji="0" lang="en-US" sz="3600" b="1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3600" b="1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thân</a:t>
            </a:r>
            <a:r>
              <a:rPr kumimoji="0" lang="en-US" sz="3600" b="1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3600" b="1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uống</a:t>
            </a:r>
            <a:r>
              <a:rPr kumimoji="0" lang="en-US" sz="3600" b="1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rượu</a:t>
            </a:r>
            <a:r>
              <a:rPr kumimoji="0" lang="en-US" sz="3600" b="1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bia</a:t>
            </a:r>
            <a:r>
              <a:rPr kumimoji="0" lang="en-US" sz="3600" b="1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</a:t>
            </a:r>
            <a:r>
              <a:rPr kumimoji="0" lang="en-US" sz="3600" b="1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vẫn</a:t>
            </a:r>
            <a:r>
              <a:rPr kumimoji="0" lang="en-US" sz="3600" b="1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lái</a:t>
            </a:r>
            <a:r>
              <a:rPr kumimoji="0" lang="en-US" sz="3600" b="1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xe</a:t>
            </a:r>
            <a:r>
              <a:rPr kumimoji="0" lang="en-US" sz="3600" b="1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 </a:t>
            </a:r>
            <a:r>
              <a:rPr kumimoji="0" lang="en-US" sz="3600" b="1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Vì</a:t>
            </a:r>
            <a:r>
              <a:rPr kumimoji="0" lang="en-US" sz="3600" b="1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sao</a:t>
            </a:r>
            <a:r>
              <a:rPr kumimoji="0" lang="en-US" sz="3600" b="1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1AF23F-ED70-5D7B-5581-DCDC7A9B241C}"/>
              </a:ext>
            </a:extLst>
          </p:cNvPr>
          <p:cNvSpPr/>
          <p:nvPr/>
        </p:nvSpPr>
        <p:spPr>
          <a:xfrm>
            <a:off x="6826759" y="3295911"/>
            <a:ext cx="472019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Times New Roman" pitchFamily="18" charset="0"/>
              </a:rPr>
              <a:t>Hình 1: Bạn Na đi liên hoan cùng bố, thấy bố uống bia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1611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A12584A8-8F12-49AC-8CFB-D79751FE2D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776" y="458745"/>
            <a:ext cx="4894383" cy="138629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44D5357-82B6-8E85-504D-F57DC989B986}"/>
              </a:ext>
            </a:extLst>
          </p:cNvPr>
          <p:cNvSpPr/>
          <p:nvPr/>
        </p:nvSpPr>
        <p:spPr>
          <a:xfrm>
            <a:off x="935665" y="326374"/>
            <a:ext cx="1047307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sẽ</a:t>
            </a:r>
            <a:r>
              <a:rPr kumimoji="0" 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nói</a:t>
            </a:r>
            <a:r>
              <a:rPr kumimoji="0" 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chuẩn</a:t>
            </a:r>
            <a:r>
              <a:rPr kumimoji="0" 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chui</a:t>
            </a:r>
            <a:r>
              <a:rPr kumimoji="0" 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qua </a:t>
            </a:r>
            <a:r>
              <a:rPr kumimoji="0" lang="en-US" sz="3200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rào</a:t>
            </a:r>
            <a:r>
              <a:rPr kumimoji="0" 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chắn</a:t>
            </a:r>
            <a:r>
              <a:rPr kumimoji="0" 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nơi</a:t>
            </a:r>
            <a:r>
              <a:rPr kumimoji="0" 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giao</a:t>
            </a:r>
            <a:r>
              <a:rPr kumimoji="0" 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kumimoji="0" 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sắt</a:t>
            </a:r>
            <a:r>
              <a:rPr kumimoji="0" 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tàu</a:t>
            </a:r>
            <a:r>
              <a:rPr kumimoji="0" 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sắp</a:t>
            </a:r>
            <a:r>
              <a:rPr kumimoji="0" 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chạy</a:t>
            </a:r>
            <a:r>
              <a:rPr kumimoji="0" 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32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3" name="Nội dung đoạn văn bản của bạn (1)">
            <a:hlinkClick r:id="" action="ppaction://media"/>
            <a:extLst>
              <a:ext uri="{FF2B5EF4-FFF2-40B4-BE49-F238E27FC236}">
                <a16:creationId xmlns:a16="http://schemas.microsoft.com/office/drawing/2014/main" id="{EC49D12D-A598-B4D6-9D68-3F70E9A892B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39702" y="1483242"/>
            <a:ext cx="9555126" cy="5374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032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A12584A8-8F12-49AC-8CFB-D79751FE2D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776" y="458745"/>
            <a:ext cx="4894383" cy="138629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FB24E60-22BB-4402-82EC-D0C90655893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4" y="445308"/>
            <a:ext cx="1549907" cy="1549907"/>
          </a:xfrm>
          <a:prstGeom prst="rect">
            <a:avLst/>
          </a:prstGeom>
        </p:spPr>
      </p:pic>
      <p:pic>
        <p:nvPicPr>
          <p:cNvPr id="2" name="Picture 1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FDFC46CB-1D7B-9F92-F6D5-D7DF47A6C8E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29818" y1="41697" x2="33939" y2="34869"/>
                        <a14:foregroundMark x1="36323" y1="39313" x2="43152" y2="35556"/>
                        <a14:foregroundMark x1="43152" y1="35556" x2="43152" y2="35556"/>
                        <a14:foregroundMark x1="64000" y1="35556" x2="65051" y2="416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9169"/>
            <a:ext cx="6096000" cy="6096000"/>
          </a:xfrm>
          <a:prstGeom prst="rect">
            <a:avLst/>
          </a:prstGeom>
        </p:spPr>
      </p:pic>
      <p:pic>
        <p:nvPicPr>
          <p:cNvPr id="3" name="3 Minute Timer with Music for Kids! Countdown Videos HD!">
            <a:hlinkClick r:id="" action="ppaction://media"/>
            <a:extLst>
              <a:ext uri="{FF2B5EF4-FFF2-40B4-BE49-F238E27FC236}">
                <a16:creationId xmlns:a16="http://schemas.microsoft.com/office/drawing/2014/main" id="{42223BBB-3431-8496-5A21-0C6CE17BA0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59243" y="391803"/>
            <a:ext cx="3153709" cy="1772663"/>
          </a:xfrm>
          <a:prstGeom prst="rect">
            <a:avLst/>
          </a:prstGeom>
          <a:ln w="228600" cap="sq">
            <a:gradFill>
              <a:gsLst>
                <a:gs pos="0">
                  <a:srgbClr val="DDDDDD"/>
                </a:gs>
                <a:gs pos="100000">
                  <a:srgbClr val="FFFFFF"/>
                </a:gs>
              </a:gsLst>
              <a:lin ang="5400000" scaled="1"/>
            </a:gradFill>
            <a:miter lim="800000"/>
          </a:ln>
          <a:effectLst>
            <a:outerShdw blurRad="177800" dist="127000" dir="9600000" sx="102000" sy="102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21240000"/>
            </a:camera>
            <a:lightRig rig="twoPt" dir="t">
              <a:rot lat="0" lon="0" rev="7200000"/>
            </a:lightRig>
          </a:scene3d>
          <a:sp3d extrusionH="38100">
            <a:extrusionClr>
              <a:srgbClr val="FFFFFF"/>
            </a:extrusion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04DDE9F-4C40-199F-B28A-9749303694E6}"/>
              </a:ext>
            </a:extLst>
          </p:cNvPr>
          <p:cNvSpPr txBox="1"/>
          <p:nvPr/>
        </p:nvSpPr>
        <p:spPr>
          <a:xfrm>
            <a:off x="1200294" y="391803"/>
            <a:ext cx="9425651" cy="2631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B59F"/>
                </a:solidFill>
                <a:effectLst/>
                <a:uLnTx/>
                <a:uFillTx/>
                <a:latin typeface="UTM Windsor BT" panose="0204060305050602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Trao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B59F"/>
                </a:solidFill>
                <a:effectLst/>
                <a:uLnTx/>
                <a:uFillTx/>
                <a:latin typeface="UTM Windsor BT" panose="0204060305050602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B59F"/>
                </a:solidFill>
                <a:effectLst/>
                <a:uLnTx/>
                <a:uFillTx/>
                <a:latin typeface="UTM Windsor BT" panose="0204060305050602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đổi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00B59F"/>
              </a:solidFill>
              <a:effectLst/>
              <a:uLnTx/>
              <a:uFillTx/>
              <a:latin typeface="UTM Windsor BT" panose="0204060305050602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B59F"/>
                </a:solidFill>
                <a:effectLst/>
                <a:uLnTx/>
                <a:uFillTx/>
                <a:latin typeface="UTM Windsor BT" panose="0204060305050602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B59F"/>
                </a:solidFill>
                <a:effectLst/>
                <a:uLnTx/>
                <a:uFillTx/>
                <a:latin typeface="UTM Windsor BT" panose="0204060305050602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nhóm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B59F"/>
                </a:solidFill>
                <a:effectLst/>
                <a:uLnTx/>
                <a:uFillTx/>
                <a:latin typeface="UTM Windsor BT" panose="0204060305050602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4</a:t>
            </a:r>
            <a:endParaRPr kumimoji="0" lang="vi-VN" sz="6600" b="1" i="0" u="none" strike="noStrike" kern="1200" cap="none" spc="0" normalizeH="0" baseline="0" noProof="0" dirty="0">
              <a:ln>
                <a:noFill/>
              </a:ln>
              <a:solidFill>
                <a:srgbClr val="00B59F"/>
              </a:solidFill>
              <a:effectLst/>
              <a:uLnTx/>
              <a:uFillTx/>
              <a:latin typeface="Rockstone" panose="00000400000000000000" pitchFamily="2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66C65F-A412-15B3-6E2F-54B14F6E958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9" t="37211" r="70260" b="836"/>
          <a:stretch/>
        </p:blipFill>
        <p:spPr>
          <a:xfrm flipH="1">
            <a:off x="5165001" y="2901264"/>
            <a:ext cx="2874774" cy="40787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05C58D-CD93-CDC9-B412-B143E12B26B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11" t="33561" r="15753" b="1"/>
          <a:stretch/>
        </p:blipFill>
        <p:spPr>
          <a:xfrm>
            <a:off x="7108776" y="2875356"/>
            <a:ext cx="3153709" cy="3982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201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810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C8340E-1501-AA2A-2448-AC411B877E8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8383"/>
          <a:stretch/>
        </p:blipFill>
        <p:spPr>
          <a:xfrm>
            <a:off x="1424" y="2211526"/>
            <a:ext cx="6569765" cy="430854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2ACD01E-738A-657C-2CBD-5B4250BA815C}"/>
              </a:ext>
            </a:extLst>
          </p:cNvPr>
          <p:cNvSpPr/>
          <p:nvPr/>
        </p:nvSpPr>
        <p:spPr>
          <a:xfrm>
            <a:off x="355729" y="507127"/>
            <a:ext cx="11350718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sẽ</a:t>
            </a:r>
            <a:r>
              <a:rPr kumimoji="0" lang="en-US" sz="4000" b="1" i="0" u="none" strike="noStrike" kern="1200" cap="none" spc="0" normalizeH="0" baseline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nói</a:t>
            </a:r>
            <a:r>
              <a:rPr kumimoji="0" lang="en-US" sz="4000" b="1" i="0" u="none" strike="noStrike" kern="1200" cap="none" spc="0" normalizeH="0" baseline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4000" b="1" i="0" u="none" strike="noStrike" kern="1200" cap="none" spc="0" normalizeH="0" baseline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sz="4000" b="1" i="0" u="none" strike="noStrike" kern="1200" cap="none" spc="0" normalizeH="0" baseline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thấy</a:t>
            </a:r>
            <a:r>
              <a:rPr kumimoji="0" lang="en-US" sz="4000" b="1" i="0" u="none" strike="noStrike" kern="1200" cap="none" spc="0" normalizeH="0" baseline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4000" b="1" i="0" u="none" strike="noStrike" kern="1200" cap="none" spc="0" normalizeH="0" baseline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thân</a:t>
            </a:r>
            <a:r>
              <a:rPr kumimoji="0" lang="en-US" sz="4000" b="1" i="0" u="none" strike="noStrike" kern="1200" cap="none" spc="0" normalizeH="0" baseline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4000" b="1" i="0" u="none" strike="noStrike" kern="1200" cap="none" spc="0" normalizeH="0" baseline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uống</a:t>
            </a:r>
            <a:r>
              <a:rPr kumimoji="0" lang="en-US" sz="4000" b="1" i="0" u="none" strike="noStrike" kern="1200" cap="none" spc="0" normalizeH="0" baseline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rượu</a:t>
            </a:r>
            <a:r>
              <a:rPr kumimoji="0" lang="en-US" sz="4000" b="1" i="0" u="none" strike="noStrike" kern="1200" cap="none" spc="0" normalizeH="0" baseline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bia</a:t>
            </a:r>
            <a:r>
              <a:rPr kumimoji="0" lang="en-US" sz="4000" b="1" i="0" u="none" strike="noStrike" kern="1200" cap="none" spc="0" normalizeH="0" baseline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</a:t>
            </a:r>
            <a:r>
              <a:rPr kumimoji="0" lang="en-US" sz="4000" b="1" i="0" u="none" strike="noStrike" kern="1200" cap="none" spc="0" normalizeH="0" baseline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vẫn</a:t>
            </a:r>
            <a:r>
              <a:rPr kumimoji="0" lang="en-US" sz="4000" b="1" i="0" u="none" strike="noStrike" kern="1200" cap="none" spc="0" normalizeH="0" baseline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lái</a:t>
            </a:r>
            <a:r>
              <a:rPr kumimoji="0" lang="en-US" sz="4000" b="1" i="0" u="none" strike="noStrike" kern="1200" cap="none" spc="0" normalizeH="0" baseline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xe</a:t>
            </a:r>
            <a:r>
              <a:rPr kumimoji="0" lang="en-US" sz="4000" b="1" i="0" u="none" strike="noStrike" kern="1200" cap="none" spc="0" normalizeH="0" baseline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 </a:t>
            </a:r>
            <a:r>
              <a:rPr kumimoji="0" lang="en-US" sz="4000" b="1" i="0" u="none" strike="noStrike" kern="1200" cap="none" spc="0" normalizeH="0" baseline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Vì</a:t>
            </a:r>
            <a:r>
              <a:rPr kumimoji="0" lang="en-US" sz="4000" b="1" i="0" u="none" strike="noStrike" kern="1200" cap="none" spc="0" normalizeH="0" baseline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sao</a:t>
            </a:r>
            <a:r>
              <a:rPr kumimoji="0" lang="en-US" sz="4000" b="1" i="0" u="none" strike="noStrike" kern="1200" cap="none" spc="0" normalizeH="0" baseline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A881E4B-A320-C43D-21CA-1ED659C0E45C}"/>
              </a:ext>
            </a:extLst>
          </p:cNvPr>
          <p:cNvSpPr/>
          <p:nvPr/>
        </p:nvSpPr>
        <p:spPr>
          <a:xfrm>
            <a:off x="6317820" y="2223366"/>
            <a:ext cx="536381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Times New Roman" pitchFamily="18" charset="0"/>
              </a:rPr>
              <a:t>Hình 1: Bạn Na đi liên hoan cùng bố, thấy bố uống bia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微软雅黑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390B395-D5F9-79DC-F065-65708E1409D8}"/>
              </a:ext>
            </a:extLst>
          </p:cNvPr>
          <p:cNvSpPr/>
          <p:nvPr/>
        </p:nvSpPr>
        <p:spPr>
          <a:xfrm>
            <a:off x="7059861" y="4581078"/>
            <a:ext cx="475291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微软雅黑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Times New Roman" pitchFamily="18" charset="0"/>
              </a:rPr>
              <a:t>Hình b: Hai bố con bắt taxi về nhà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微软雅黑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4BBAC2F-464E-B5E4-038D-4AF34B31C713}"/>
              </a:ext>
            </a:extLst>
          </p:cNvPr>
          <p:cNvSpPr/>
          <p:nvPr/>
        </p:nvSpPr>
        <p:spPr>
          <a:xfrm>
            <a:off x="7122690" y="3813994"/>
            <a:ext cx="475387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Times New Roman" pitchFamily="18" charset="0"/>
              </a:rPr>
              <a:t>Hình a: Bố sẽ tự lái xe đưa 2 bố con về nhà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微软雅黑"/>
              <a:cs typeface="+mn-cs"/>
            </a:endParaRPr>
          </a:p>
        </p:txBody>
      </p:sp>
      <p:pic>
        <p:nvPicPr>
          <p:cNvPr id="10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73F6E05F-6738-1CCF-DA61-FD4C5532BB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51112" y="5720316"/>
            <a:ext cx="842124" cy="8421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02C2E60-1587-B2F1-2EAE-5CC5E518676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966" b="44974" l="51338" r="73927">
                        <a14:foregroundMark x1="51800" y1="30602" x2="53230" y2="29350"/>
                        <a14:foregroundMark x1="72520" y1="13524" x2="73950" y2="13121"/>
                        <a14:foregroundMark x1="51338" y1="29754" x2="53715" y2="306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136" r="25097" b="50000"/>
          <a:stretch/>
        </p:blipFill>
        <p:spPr>
          <a:xfrm>
            <a:off x="5976842" y="4519307"/>
            <a:ext cx="1649437" cy="18292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74CA9C6-088F-7EFF-6BD2-F9EAB41DBAE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0303" b="94469" l="51177" r="70812">
                        <a14:foregroundMark x1="70235" y1="56924" x2="70235" y2="62051"/>
                        <a14:foregroundMark x1="70812" y1="58296" x2="70812" y2="624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770" t="44826" r="27057"/>
          <a:stretch/>
        </p:blipFill>
        <p:spPr>
          <a:xfrm>
            <a:off x="5748595" y="3429000"/>
            <a:ext cx="1547446" cy="2018568"/>
          </a:xfrm>
          <a:prstGeom prst="rect">
            <a:avLst/>
          </a:prstGeom>
        </p:spPr>
      </p:pic>
      <p:pic>
        <p:nvPicPr>
          <p:cNvPr id="14" name="Correct sound effect and wrong sound effect (3)">
            <a:hlinkClick r:id="" action="ppaction://media"/>
            <a:extLst>
              <a:ext uri="{FF2B5EF4-FFF2-40B4-BE49-F238E27FC236}">
                <a16:creationId xmlns:a16="http://schemas.microsoft.com/office/drawing/2014/main" id="{A15BDC7C-7E82-2834-A1BD-68628ABBE98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790" end="4176.5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331955" y="742648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961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77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44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4" grpId="0"/>
      <p:bldP spid="5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A12584A8-8F12-49AC-8CFB-D79751FE2D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776" y="458745"/>
            <a:ext cx="4894383" cy="138629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FB24E60-22BB-4402-82EC-D0C90655893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4" y="445308"/>
            <a:ext cx="1549907" cy="154990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8CC7DF0-7C28-F1D5-E5CF-B8206010D0FF}"/>
              </a:ext>
            </a:extLst>
          </p:cNvPr>
          <p:cNvSpPr/>
          <p:nvPr/>
        </p:nvSpPr>
        <p:spPr>
          <a:xfrm>
            <a:off x="7297617" y="410308"/>
            <a:ext cx="4894383" cy="41549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4400" b="1" i="0" u="none" strike="noStrike" kern="1200" cap="none" spc="0" normalizeH="0" baseline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khuyên</a:t>
            </a:r>
            <a:r>
              <a:rPr kumimoji="0" lang="en-US" sz="4400" b="1" i="0" u="none" strike="noStrike" kern="1200" cap="none" spc="0" normalizeH="0" baseline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ngăn</a:t>
            </a:r>
            <a:r>
              <a:rPr kumimoji="0" lang="en-US" sz="4400" b="1" i="0" u="none" strike="noStrike" kern="1200" cap="none" spc="0" normalizeH="0" baseline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4400" b="1" i="0" u="none" strike="noStrike" kern="1200" cap="none" spc="0" normalizeH="0" baseline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vì</a:t>
            </a:r>
            <a:r>
              <a:rPr kumimoji="0" lang="en-US" sz="4400" b="1" i="0" u="none" strike="noStrike" kern="1200" cap="none" spc="0" normalizeH="0" baseline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sẽ</a:t>
            </a:r>
            <a:r>
              <a:rPr kumimoji="0" lang="en-US" sz="4400" b="1" i="0" u="none" strike="noStrike" kern="1200" cap="none" spc="0" normalizeH="0" baseline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rất</a:t>
            </a:r>
            <a:r>
              <a:rPr kumimoji="0" lang="en-US" sz="4400" b="1" i="0" u="none" strike="noStrike" kern="1200" cap="none" spc="0" normalizeH="0" baseline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</a:t>
            </a:r>
            <a:r>
              <a:rPr kumimoji="0" lang="en-US" sz="4400" b="1" i="0" u="none" strike="noStrike" kern="1200" cap="none" spc="0" normalizeH="0" baseline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hiểm</a:t>
            </a:r>
            <a:r>
              <a:rPr kumimoji="0" lang="en-US" sz="4400" b="1" i="0" u="none" strike="noStrike" kern="1200" cap="none" spc="0" normalizeH="0" baseline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4400" b="1" i="0" u="none" strike="noStrike" kern="1200" cap="none" spc="0" normalizeH="0" baseline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Nên</a:t>
            </a:r>
            <a:r>
              <a:rPr kumimoji="0" lang="en-US" sz="4400" b="1" i="0" u="none" strike="noStrike" kern="1200" cap="none" spc="0" normalizeH="0" baseline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đợi</a:t>
            </a:r>
            <a:r>
              <a:rPr kumimoji="0" lang="en-US" sz="4400" b="1" i="0" u="none" strike="noStrike" kern="1200" cap="none" spc="0" normalizeH="0" baseline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tàu</a:t>
            </a:r>
            <a:r>
              <a:rPr kumimoji="0" lang="en-US" sz="4400" b="1" i="0" u="none" strike="noStrike" kern="1200" cap="none" spc="0" normalizeH="0" baseline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qua </a:t>
            </a:r>
            <a:r>
              <a:rPr kumimoji="0" lang="en-US" sz="4400" b="1" i="0" u="none" strike="noStrike" kern="1200" cap="none" spc="0" normalizeH="0" baseline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4400" b="1" i="0" u="none" strike="noStrike" kern="1200" cap="none" spc="0" normalizeH="0" baseline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mở</a:t>
            </a:r>
            <a:r>
              <a:rPr kumimoji="0" lang="en-US" sz="4400" b="1" i="0" u="none" strike="noStrike" kern="1200" cap="none" spc="0" normalizeH="0" baseline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rào</a:t>
            </a:r>
            <a:r>
              <a:rPr kumimoji="0" lang="en-US" sz="4400" b="1" i="0" u="none" strike="noStrike" kern="1200" cap="none" spc="0" normalizeH="0" baseline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chắn</a:t>
            </a:r>
            <a:r>
              <a:rPr kumimoji="0" lang="en-US" sz="4400" b="1" i="0" u="none" strike="noStrike" kern="1200" cap="none" spc="0" normalizeH="0" baseline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4400" b="1" i="0" u="none" strike="noStrike" kern="1200" cap="none" spc="0" normalizeH="0" baseline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đảm</a:t>
            </a:r>
            <a:r>
              <a:rPr kumimoji="0" lang="en-US" sz="4400" b="1" i="0" u="none" strike="noStrike" kern="1200" cap="none" spc="0" normalizeH="0" baseline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bảo</a:t>
            </a:r>
            <a:r>
              <a:rPr kumimoji="0" lang="en-US" sz="4400" b="1" i="0" u="none" strike="noStrike" kern="1200" cap="none" spc="0" normalizeH="0" baseline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an </a:t>
            </a:r>
            <a:r>
              <a:rPr kumimoji="0" lang="en-US" sz="4400" b="1" i="0" u="none" strike="noStrike" kern="1200" cap="none" spc="0" normalizeH="0" baseline="0" noProof="0" dirty="0" err="1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toàn</a:t>
            </a:r>
            <a:r>
              <a:rPr kumimoji="0" lang="en-US" sz="4400" b="1" i="0" u="none" strike="noStrike" kern="1200" cap="none" spc="0" normalizeH="0" baseline="0" noProof="0" dirty="0">
                <a:ln w="12700" cmpd="sng">
                  <a:solidFill>
                    <a:srgbClr val="269E82"/>
                  </a:solidFill>
                  <a:prstDash val="solid"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5C794E0-476D-FB72-547A-3B01AE6FD4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408" y="538382"/>
            <a:ext cx="7191817" cy="3831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734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7240A775-8669-DE85-D6D9-2AA247FE482A}"/>
              </a:ext>
            </a:extLst>
          </p:cNvPr>
          <p:cNvGrpSpPr/>
          <p:nvPr/>
        </p:nvGrpSpPr>
        <p:grpSpPr>
          <a:xfrm>
            <a:off x="867506" y="105659"/>
            <a:ext cx="10456985" cy="1508943"/>
            <a:chOff x="-3423138" y="-4111466"/>
            <a:chExt cx="8909537" cy="1508943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696098B2-61D4-063B-7D20-A707064EA23D}"/>
                </a:ext>
              </a:extLst>
            </p:cNvPr>
            <p:cNvSpPr/>
            <p:nvPr/>
          </p:nvSpPr>
          <p:spPr>
            <a:xfrm>
              <a:off x="-3423137" y="-4111466"/>
              <a:ext cx="8909536" cy="1508943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69E82">
                    <a:lumMod val="50000"/>
                  </a:srgbClr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E7F12B9-BBA5-E75F-5A15-A14F86E3561A}"/>
                </a:ext>
              </a:extLst>
            </p:cNvPr>
            <p:cNvSpPr txBox="1"/>
            <p:nvPr/>
          </p:nvSpPr>
          <p:spPr>
            <a:xfrm>
              <a:off x="-3423138" y="-3910428"/>
              <a:ext cx="8909537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Hãy</a:t>
              </a:r>
              <a:r>
                <a:rPr kumimoji="0" lang="en-US" sz="32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viết</a:t>
              </a:r>
              <a:r>
                <a:rPr kumimoji="0" lang="en-US" sz="32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hoặc</a:t>
              </a:r>
              <a:r>
                <a:rPr kumimoji="0" lang="en-US" sz="32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vẽ</a:t>
              </a:r>
              <a:r>
                <a:rPr kumimoji="0" lang="en-US" sz="32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tranh</a:t>
              </a:r>
              <a:r>
                <a:rPr kumimoji="0" lang="en-US" sz="32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tuyên</a:t>
              </a:r>
              <a:r>
                <a:rPr kumimoji="0" lang="en-US" sz="32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truyền</a:t>
              </a:r>
              <a:r>
                <a:rPr kumimoji="0" lang="en-US" sz="32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thực</a:t>
              </a:r>
              <a:r>
                <a:rPr kumimoji="0" lang="en-US" sz="32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hiện</a:t>
              </a:r>
              <a:r>
                <a:rPr kumimoji="0" lang="en-US" sz="32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an </a:t>
              </a:r>
              <a:r>
                <a:rPr kumimoji="0" lang="en-US" sz="32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toàn</a:t>
              </a:r>
              <a:r>
                <a:rPr kumimoji="0" lang="en-US" sz="32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khi</a:t>
              </a:r>
              <a:r>
                <a:rPr kumimoji="0" lang="en-US" sz="32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đi</a:t>
              </a:r>
              <a:r>
                <a:rPr kumimoji="0" lang="en-US" sz="32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trên</a:t>
              </a:r>
              <a:r>
                <a:rPr kumimoji="0" lang="en-US" sz="32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phương</a:t>
              </a:r>
              <a:r>
                <a:rPr kumimoji="0" lang="en-US" sz="32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tiện</a:t>
              </a:r>
              <a:r>
                <a:rPr kumimoji="0" lang="en-US" sz="32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giao</a:t>
              </a:r>
              <a:r>
                <a:rPr kumimoji="0" lang="en-US" sz="32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thông</a:t>
              </a:r>
              <a:r>
                <a:rPr kumimoji="0" lang="en-US" sz="32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kumimoji="0" lang="en-US" sz="32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chia </a:t>
              </a:r>
              <a:r>
                <a:rPr kumimoji="0" lang="en-US" sz="32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sẻ</a:t>
              </a:r>
              <a:r>
                <a:rPr kumimoji="0" lang="en-US" sz="32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với</a:t>
              </a:r>
              <a:r>
                <a:rPr kumimoji="0" lang="en-US" sz="3200" b="0" i="0" u="none" strike="noStrike" kern="1200" cap="none" spc="0" normalizeH="0" baseline="0" noProof="0" dirty="0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 w="0"/>
                  <a:solidFill>
                    <a:srgbClr val="269E82">
                      <a:lumMod val="50000"/>
                    </a:srgbClr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bạn</a:t>
              </a:r>
              <a:endParaRPr kumimoji="0" lang="en-US" sz="3200" b="0" i="0" u="none" strike="noStrike" kern="1200" cap="none" spc="0" normalizeH="0" baseline="0" noProof="0" dirty="0">
                <a:ln w="0"/>
                <a:solidFill>
                  <a:srgbClr val="269E82">
                    <a:lumMod val="50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" name="Picture 3" descr="A picture containing toy&#10;&#10;Description automatically generated">
            <a:extLst>
              <a:ext uri="{FF2B5EF4-FFF2-40B4-BE49-F238E27FC236}">
                <a16:creationId xmlns:a16="http://schemas.microsoft.com/office/drawing/2014/main" id="{6C094179-D6E9-D895-C21F-17B64AF5DF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580" y="1730849"/>
            <a:ext cx="9094839" cy="511584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heme/theme1.xml><?xml version="1.0" encoding="utf-8"?>
<a:theme xmlns:a="http://schemas.openxmlformats.org/drawingml/2006/main" name="2_Office 主题​​">
  <a:themeElements>
    <a:clrScheme name="自定义 42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2B59A"/>
      </a:accent1>
      <a:accent2>
        <a:srgbClr val="269E82"/>
      </a:accent2>
      <a:accent3>
        <a:srgbClr val="42B59A"/>
      </a:accent3>
      <a:accent4>
        <a:srgbClr val="269E82"/>
      </a:accent4>
      <a:accent5>
        <a:srgbClr val="42B59A"/>
      </a:accent5>
      <a:accent6>
        <a:srgbClr val="269E82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307</Words>
  <Application>Microsoft Office PowerPoint</Application>
  <PresentationFormat>Widescreen</PresentationFormat>
  <Paragraphs>26</Paragraphs>
  <Slides>14</Slides>
  <Notes>4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7" baseType="lpstr">
      <vt:lpstr>微软雅黑</vt:lpstr>
      <vt:lpstr>Arial</vt:lpstr>
      <vt:lpstr>Calibri</vt:lpstr>
      <vt:lpstr>Cambria</vt:lpstr>
      <vt:lpstr>等线</vt:lpstr>
      <vt:lpstr>等线 Light</vt:lpstr>
      <vt:lpstr>Rockstone</vt:lpstr>
      <vt:lpstr>Times New Roman</vt:lpstr>
      <vt:lpstr>UTM Windsor BT</vt:lpstr>
      <vt:lpstr>思源黑体 CN</vt:lpstr>
      <vt:lpstr>思源黑体 CN Bold</vt:lpstr>
      <vt:lpstr>2_Office 主题​​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19</cp:revision>
  <dcterms:created xsi:type="dcterms:W3CDTF">2022-08-20T03:26:20Z</dcterms:created>
  <dcterms:modified xsi:type="dcterms:W3CDTF">2025-12-12T08:48:52Z</dcterms:modified>
</cp:coreProperties>
</file>