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1" r:id="rId2"/>
    <p:sldMasterId id="2147483684" r:id="rId3"/>
    <p:sldMasterId id="2147483694" r:id="rId4"/>
    <p:sldMasterId id="2147483731" r:id="rId5"/>
  </p:sldMasterIdLst>
  <p:notesMasterIdLst>
    <p:notesMasterId r:id="rId22"/>
  </p:notesMasterIdLst>
  <p:sldIdLst>
    <p:sldId id="275" r:id="rId6"/>
    <p:sldId id="421" r:id="rId7"/>
    <p:sldId id="441" r:id="rId8"/>
    <p:sldId id="345" r:id="rId9"/>
    <p:sldId id="2007577153" r:id="rId10"/>
    <p:sldId id="2007577154" r:id="rId11"/>
    <p:sldId id="2007577155" r:id="rId12"/>
    <p:sldId id="2007577162" r:id="rId13"/>
    <p:sldId id="289" r:id="rId14"/>
    <p:sldId id="290" r:id="rId15"/>
    <p:sldId id="291" r:id="rId16"/>
    <p:sldId id="292" r:id="rId17"/>
    <p:sldId id="2007577158" r:id="rId18"/>
    <p:sldId id="2007577159" r:id="rId19"/>
    <p:sldId id="2007577160" r:id="rId20"/>
    <p:sldId id="20075771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F321D-DD15-4B07-B6D0-D2E6479E7F2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637C9-4896-4548-AE13-CAD07BADF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1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8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4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8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90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0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5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0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2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50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4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5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7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4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2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9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572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11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750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17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8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3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56CB153-D9FF-7E3D-B181-97D7B6A944D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0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42EC92B-65B8-2C7D-7FAA-25730BF86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0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2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0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27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49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bụi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" y="3173194"/>
            <a:ext cx="2964998" cy="2241052"/>
          </a:xfrm>
          <a:prstGeom prst="rect">
            <a:avLst/>
          </a:prstGeom>
        </p:spPr>
      </p:pic>
      <p:pic>
        <p:nvPicPr>
          <p:cNvPr id="2050" name="Picture 2" descr="7 Bí Kíp Cách Bảo Quản Giày Da &amp;quot;Sáng Bóng Như Mới&amp;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104" r="2158" b="4840"/>
          <a:stretch/>
        </p:blipFill>
        <p:spPr bwMode="auto">
          <a:xfrm>
            <a:off x="8102453" y="3878588"/>
            <a:ext cx="3790835" cy="26277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148" y="3693393"/>
            <a:ext cx="1062979" cy="75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8" y="3902499"/>
            <a:ext cx="4721081" cy="2655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8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" y="2674093"/>
            <a:ext cx="3149605" cy="207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1" y="3336381"/>
            <a:ext cx="4770064" cy="2823478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277" y="3306912"/>
            <a:ext cx="3632313" cy="286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861" y="3016814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84242BA8-F8E6-4645-AB69-552497509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79" y="-46495"/>
            <a:ext cx="12491634" cy="706722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6598" y="1429811"/>
            <a:ext cx="3956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1" y="2851121"/>
            <a:ext cx="2863488" cy="161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3" y="3241336"/>
            <a:ext cx="4910575" cy="3204310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rganized Closet 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 r="48845" b="16656"/>
          <a:stretch/>
        </p:blipFill>
        <p:spPr bwMode="auto">
          <a:xfrm>
            <a:off x="8237914" y="3054798"/>
            <a:ext cx="3643291" cy="3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3635" y="2659545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923925" y="908269"/>
            <a:ext cx="6379597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3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06805712-A11C-C096-E59F-D99F644262CF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3605D3F-B276-D3B2-C493-022A7D947B5F}"/>
              </a:ext>
            </a:extLst>
          </p:cNvPr>
          <p:cNvSpPr/>
          <p:nvPr/>
        </p:nvSpPr>
        <p:spPr>
          <a:xfrm rot="869569">
            <a:off x="5727561" y="326639"/>
            <a:ext cx="5866572" cy="5143906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20210409091901_wm_shs-dao-duc-2">
            <a:extLst>
              <a:ext uri="{FF2B5EF4-FFF2-40B4-BE49-F238E27FC236}">
                <a16:creationId xmlns:a16="http://schemas.microsoft.com/office/drawing/2014/main" id="{1336CADA-E8A5-D077-ACF0-4A0776BCD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244352" y="1349519"/>
            <a:ext cx="4961754" cy="24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0BD0C-68CB-C531-E5EA-07AA7044705D}"/>
              </a:ext>
            </a:extLst>
          </p:cNvPr>
          <p:cNvSpPr txBox="1"/>
          <p:nvPr/>
        </p:nvSpPr>
        <p:spPr>
          <a:xfrm>
            <a:off x="1224132" y="1569922"/>
            <a:ext cx="5225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cẩn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Mai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ngòi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B4A32-2D14-8F73-2948-0B4F958D4A43}"/>
              </a:ext>
            </a:extLst>
          </p:cNvPr>
          <p:cNvSpPr txBox="1"/>
          <p:nvPr/>
        </p:nvSpPr>
        <p:spPr>
          <a:xfrm>
            <a:off x="2430073" y="616820"/>
            <a:ext cx="5912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huống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E20C46-93E4-DCC3-0709-92F403897C7A}"/>
              </a:ext>
            </a:extLst>
          </p:cNvPr>
          <p:cNvSpPr txBox="1"/>
          <p:nvPr/>
        </p:nvSpPr>
        <p:spPr>
          <a:xfrm>
            <a:off x="1138408" y="4638450"/>
            <a:ext cx="1004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xảy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Mai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bút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xong đã không đóng nắp bút và để bút cẩn thận vào hộp thế nên bút hay bị rơi, ngòi hay bị hỏng.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20210409091901_wm_shs-dao-duc-2">
            <a:extLst>
              <a:ext uri="{FF2B5EF4-FFF2-40B4-BE49-F238E27FC236}">
                <a16:creationId xmlns:a16="http://schemas.microsoft.com/office/drawing/2014/main" id="{A4A4C8BF-6408-C266-7AD1-38EA0087B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65263" y="2216294"/>
            <a:ext cx="4402038" cy="220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4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10C0A737-C53D-5852-5EFC-4C2244A3A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5" y="134471"/>
            <a:ext cx="9509942" cy="6723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8A1266-0417-211A-4934-952EAA839577}"/>
              </a:ext>
            </a:extLst>
          </p:cNvPr>
          <p:cNvSpPr txBox="1"/>
          <p:nvPr/>
        </p:nvSpPr>
        <p:spPr>
          <a:xfrm>
            <a:off x="2313792" y="1218565"/>
            <a:ext cx="52083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Lợi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Rèn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4793FD73-F976-FEE8-EE12-20D705E0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246" y="5049520"/>
            <a:ext cx="4206478" cy="18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5125" y="310572"/>
            <a:ext cx="9646425" cy="4423791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05C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47472" y="3278221"/>
            <a:ext cx="13088298" cy="49728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75BD12-7531-CA28-3156-272AF7246BA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F28611-38DD-37AC-CBF3-505EAA4DBF85}"/>
              </a:ext>
            </a:extLst>
          </p:cNvPr>
          <p:cNvSpPr txBox="1"/>
          <p:nvPr/>
        </p:nvSpPr>
        <p:spPr>
          <a:xfrm>
            <a:off x="2419969" y="5922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4E1249-514B-1EAE-D9C1-66208C57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994" y="1088363"/>
            <a:ext cx="4449381" cy="1293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E49C9-C80E-8CCC-BB63-70DE080C1F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3006" y="1987639"/>
            <a:ext cx="928501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923925" y="908269"/>
            <a:ext cx="6379597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6FC475D1-6FAC-46EB-95B8-4DABD72CB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87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7" name="Picture 16" descr="Diagram&#10;&#10;Description automatically generated with low confidence">
            <a:extLst>
              <a:ext uri="{FF2B5EF4-FFF2-40B4-BE49-F238E27FC236}">
                <a16:creationId xmlns:a16="http://schemas.microsoft.com/office/drawing/2014/main" id="{7AEAF361-4019-49E2-AEF1-625B96AA8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32" r="1110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8" name="Picture 17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90429F3F-496D-4CC4-AD86-579D24443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499" r="-1" b="12412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E2C1C1-423E-4F4A-8A92-3E44EE217A91}"/>
              </a:ext>
            </a:extLst>
          </p:cNvPr>
          <p:cNvSpPr txBox="1"/>
          <p:nvPr/>
        </p:nvSpPr>
        <p:spPr>
          <a:xfrm>
            <a:off x="6343650" y="3996130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 trong tranh đã ghi tên mình lên chiếc cặp để tránh nhầm lẫn đồ với các bạn khác.</a:t>
            </a:r>
          </a:p>
        </p:txBody>
      </p:sp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id="{2C33D059-0429-4658-BD33-4942BCD60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32" r="1110"/>
          <a:stretch/>
        </p:blipFill>
        <p:spPr>
          <a:xfrm>
            <a:off x="805073" y="1562858"/>
            <a:ext cx="4305407" cy="3877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6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chơi xong, bạn nhỏ trong tranh đã xếp gọn gàng các món đồ chơi vào trong tủ.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5F2F3-00AA-4305-B410-4257045A2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2" y="1871665"/>
            <a:ext cx="4602038" cy="3157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6241000" y="2186519"/>
            <a:ext cx="5205382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nhỏ đang lau giày để bảo quản giày luôn sạch sẽ, sau đó xếp gọn gàng vào tủ giày.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2937C-25BB-4990-8038-522EF6074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142369"/>
            <a:ext cx="5217576" cy="2582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4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0393205D-429D-0298-DA70-E9217984B15F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7389F49F-2C1B-70BB-AD88-A5F08D14627A}"/>
              </a:ext>
            </a:extLst>
          </p:cNvPr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5A322D-2C1F-AC5E-86A9-2489AA5BF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63" y="3486494"/>
            <a:ext cx="6783379" cy="29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82079-EE90-252E-4DC0-6552D73CA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94" y="755821"/>
            <a:ext cx="1926824" cy="2302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F8B0E1-C9E2-C72F-25BB-31A819B4DB4C}"/>
              </a:ext>
            </a:extLst>
          </p:cNvPr>
          <p:cNvSpPr txBox="1"/>
          <p:nvPr/>
        </p:nvSpPr>
        <p:spPr>
          <a:xfrm>
            <a:off x="2915311" y="85576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196CE-0E12-1E86-09C9-645DC3BEFE8D}"/>
              </a:ext>
            </a:extLst>
          </p:cNvPr>
          <p:cNvSpPr txBox="1"/>
          <p:nvPr/>
        </p:nvSpPr>
        <p:spPr>
          <a:xfrm>
            <a:off x="3730096" y="152863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DEC36-AA6F-BA9D-1F74-3FDBD3929A72}"/>
              </a:ext>
            </a:extLst>
          </p:cNvPr>
          <p:cNvSpPr txBox="1"/>
          <p:nvPr/>
        </p:nvSpPr>
        <p:spPr>
          <a:xfrm>
            <a:off x="3699099" y="217956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A7104-9BC9-D18E-DB44-D927C0F8EF4C}"/>
              </a:ext>
            </a:extLst>
          </p:cNvPr>
          <p:cNvSpPr txBox="1"/>
          <p:nvPr/>
        </p:nvSpPr>
        <p:spPr>
          <a:xfrm>
            <a:off x="3637106" y="284598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D5150-19E8-B4CF-B0F5-7488DC3635B1}"/>
              </a:ext>
            </a:extLst>
          </p:cNvPr>
          <p:cNvSpPr txBox="1"/>
          <p:nvPr/>
        </p:nvSpPr>
        <p:spPr>
          <a:xfrm>
            <a:off x="3637106" y="351241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3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8" y="682815"/>
          <a:ext cx="11639006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62399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896938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879669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5" y="3120692"/>
            <a:ext cx="2609472" cy="2348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649" y="3859060"/>
            <a:ext cx="3578164" cy="2708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518" y="3433661"/>
            <a:ext cx="3339738" cy="3339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3966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805" y="1807832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0988" y="1597238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778" y="3139033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792</Words>
  <Application>Microsoft Office PowerPoint</Application>
  <PresentationFormat>Widescreen</PresentationFormat>
  <Paragraphs>79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微软雅黑</vt:lpstr>
      <vt:lpstr>Arial</vt:lpstr>
      <vt:lpstr>Calibri</vt:lpstr>
      <vt:lpstr>Calibri Light</vt:lpstr>
      <vt:lpstr>Cambria</vt:lpstr>
      <vt:lpstr>等线</vt:lpstr>
      <vt:lpstr>等线</vt:lpstr>
      <vt:lpstr>Times New Roman</vt:lpstr>
      <vt:lpstr>Utm AVO</vt:lpstr>
      <vt:lpstr>字魂70号-灵悦黑体</vt:lpstr>
      <vt:lpstr>思源黑体 CN</vt:lpstr>
      <vt:lpstr>思源黑体 CN Bold</vt:lpstr>
      <vt:lpstr>思源黑体 CN Regular</vt:lpstr>
      <vt:lpstr>方正粗圆_GBK</vt:lpstr>
      <vt:lpstr>Office 主题</vt:lpstr>
      <vt:lpstr>1_Office Theme</vt:lpstr>
      <vt:lpstr>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</cp:revision>
  <dcterms:created xsi:type="dcterms:W3CDTF">2022-08-17T07:27:22Z</dcterms:created>
  <dcterms:modified xsi:type="dcterms:W3CDTF">2025-12-12T08:54:55Z</dcterms:modified>
</cp:coreProperties>
</file>