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sldIdLst>
    <p:sldId id="284" r:id="rId2"/>
    <p:sldId id="285" r:id="rId3"/>
    <p:sldId id="296" r:id="rId4"/>
    <p:sldId id="274" r:id="rId5"/>
    <p:sldId id="293" r:id="rId6"/>
  </p:sldIdLst>
  <p:sldSz cx="12192000" cy="6858000"/>
  <p:notesSz cx="6858000" cy="9144000"/>
  <p:custDataLst>
    <p:tags r:id="rId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5E6EA"/>
    <a:srgbClr val="D6C0DB"/>
    <a:srgbClr val="FFCCFF"/>
    <a:srgbClr val="FF94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5" d="100"/>
          <a:sy n="65" d="100"/>
        </p:scale>
        <p:origin x="48" y="2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字魂59号-创粗黑" panose="00000500000000000000" pitchFamily="2" charset="-122"/>
                <a:ea typeface="字魂59号-创粗黑" panose="00000500000000000000" pitchFamily="2"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字魂59号-创粗黑" panose="00000500000000000000" pitchFamily="2" charset="-122"/>
                <a:ea typeface="字魂59号-创粗黑" panose="00000500000000000000" pitchFamily="2" charset="-122"/>
              </a:defRPr>
            </a:lvl1pPr>
          </a:lstStyle>
          <a:p>
            <a:fld id="{6C453803-3A73-4DA0-A3DB-4BE35FD1AA88}" type="datetimeFigureOut">
              <a:rPr lang="zh-CN" altLang="en-US" smtClean="0"/>
              <a:pPr/>
              <a:t>2025/12/12</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字魂59号-创粗黑" panose="00000500000000000000" pitchFamily="2" charset="-122"/>
                <a:ea typeface="字魂59号-创粗黑" panose="00000500000000000000" pitchFamily="2"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字魂59号-创粗黑" panose="00000500000000000000" pitchFamily="2" charset="-122"/>
                <a:ea typeface="字魂59号-创粗黑" panose="00000500000000000000" pitchFamily="2" charset="-122"/>
              </a:defRPr>
            </a:lvl1pPr>
          </a:lstStyle>
          <a:p>
            <a:fld id="{9986B35B-41F8-452C-AE1E-AF7E73F52B2C}" type="slidenum">
              <a:rPr lang="zh-CN" altLang="en-US" smtClean="0"/>
              <a:pPr/>
              <a:t>‹#›</a:t>
            </a:fld>
            <a:endParaRPr lang="zh-CN" altLang="en-US" dirty="0"/>
          </a:p>
        </p:txBody>
      </p:sp>
    </p:spTree>
    <p:extLst>
      <p:ext uri="{BB962C8B-B14F-4D97-AF65-F5344CB8AC3E}">
        <p14:creationId xmlns:p14="http://schemas.microsoft.com/office/powerpoint/2010/main" val="1305759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字魂59号-创粗黑" panose="00000500000000000000" pitchFamily="2" charset="-122"/>
        <a:ea typeface="字魂59号-创粗黑" panose="00000500000000000000" pitchFamily="2" charset="-122"/>
        <a:cs typeface="+mn-cs"/>
      </a:defRPr>
    </a:lvl1pPr>
    <a:lvl2pPr marL="457200" algn="l" defTabSz="914400" rtl="0" eaLnBrk="1" latinLnBrk="0" hangingPunct="1">
      <a:defRPr sz="1200" kern="1200">
        <a:solidFill>
          <a:schemeClr val="tx1"/>
        </a:solidFill>
        <a:latin typeface="字魂59号-创粗黑" panose="00000500000000000000" pitchFamily="2" charset="-122"/>
        <a:ea typeface="字魂59号-创粗黑" panose="00000500000000000000" pitchFamily="2" charset="-122"/>
        <a:cs typeface="+mn-cs"/>
      </a:defRPr>
    </a:lvl2pPr>
    <a:lvl3pPr marL="914400" algn="l" defTabSz="914400" rtl="0" eaLnBrk="1" latinLnBrk="0" hangingPunct="1">
      <a:defRPr sz="1200" kern="1200">
        <a:solidFill>
          <a:schemeClr val="tx1"/>
        </a:solidFill>
        <a:latin typeface="字魂59号-创粗黑" panose="00000500000000000000" pitchFamily="2" charset="-122"/>
        <a:ea typeface="字魂59号-创粗黑" panose="00000500000000000000" pitchFamily="2" charset="-122"/>
        <a:cs typeface="+mn-cs"/>
      </a:defRPr>
    </a:lvl3pPr>
    <a:lvl4pPr marL="1371600" algn="l" defTabSz="914400" rtl="0" eaLnBrk="1" latinLnBrk="0" hangingPunct="1">
      <a:defRPr sz="1200" kern="1200">
        <a:solidFill>
          <a:schemeClr val="tx1"/>
        </a:solidFill>
        <a:latin typeface="字魂59号-创粗黑" panose="00000500000000000000" pitchFamily="2" charset="-122"/>
        <a:ea typeface="字魂59号-创粗黑" panose="00000500000000000000" pitchFamily="2" charset="-122"/>
        <a:cs typeface="+mn-cs"/>
      </a:defRPr>
    </a:lvl4pPr>
    <a:lvl5pPr marL="1828800" algn="l" defTabSz="914400" rtl="0" eaLnBrk="1" latinLnBrk="0" hangingPunct="1">
      <a:defRPr sz="1200" kern="1200">
        <a:solidFill>
          <a:schemeClr val="tx1"/>
        </a:solidFill>
        <a:latin typeface="字魂59号-创粗黑" panose="00000500000000000000" pitchFamily="2" charset="-122"/>
        <a:ea typeface="字魂59号-创粗黑" panose="00000500000000000000"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86B35B-41F8-452C-AE1E-AF7E73F52B2C}" type="slidenum">
              <a:rPr lang="zh-CN" altLang="en-US" smtClean="0"/>
              <a:t>1</a:t>
            </a:fld>
            <a:endParaRPr lang="zh-CN" altLang="en-US"/>
          </a:p>
        </p:txBody>
      </p:sp>
    </p:spTree>
    <p:extLst>
      <p:ext uri="{BB962C8B-B14F-4D97-AF65-F5344CB8AC3E}">
        <p14:creationId xmlns:p14="http://schemas.microsoft.com/office/powerpoint/2010/main" val="2101882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86B35B-41F8-452C-AE1E-AF7E73F52B2C}" type="slidenum">
              <a:rPr lang="zh-CN" altLang="en-US" smtClean="0"/>
              <a:t>2</a:t>
            </a:fld>
            <a:endParaRPr lang="zh-CN" altLang="en-US"/>
          </a:p>
        </p:txBody>
      </p:sp>
    </p:spTree>
    <p:extLst>
      <p:ext uri="{BB962C8B-B14F-4D97-AF65-F5344CB8AC3E}">
        <p14:creationId xmlns:p14="http://schemas.microsoft.com/office/powerpoint/2010/main" val="2029708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86B35B-41F8-452C-AE1E-AF7E73F52B2C}" type="slidenum">
              <a:rPr lang="zh-CN" altLang="en-US" smtClean="0"/>
              <a:t>3</a:t>
            </a:fld>
            <a:endParaRPr lang="zh-CN" altLang="en-US"/>
          </a:p>
        </p:txBody>
      </p:sp>
    </p:spTree>
    <p:extLst>
      <p:ext uri="{BB962C8B-B14F-4D97-AF65-F5344CB8AC3E}">
        <p14:creationId xmlns:p14="http://schemas.microsoft.com/office/powerpoint/2010/main" val="249370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86B35B-41F8-452C-AE1E-AF7E73F52B2C}" type="slidenum">
              <a:rPr lang="zh-CN" altLang="en-US" smtClean="0"/>
              <a:t>4</a:t>
            </a:fld>
            <a:endParaRPr lang="zh-CN" altLang="en-US"/>
          </a:p>
        </p:txBody>
      </p:sp>
    </p:spTree>
    <p:extLst>
      <p:ext uri="{BB962C8B-B14F-4D97-AF65-F5344CB8AC3E}">
        <p14:creationId xmlns:p14="http://schemas.microsoft.com/office/powerpoint/2010/main" val="145518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transition spd="slow" advClick="0" advTm="0">
    <p:push dir="u"/>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46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2124297"/>
      </p:ext>
    </p:extLst>
  </p:cSld>
  <p:clrMapOvr>
    <a:masterClrMapping/>
  </p:clrMapOvr>
  <p:transition spd="slow" advClick="0" advTm="0">
    <p:push dir="u"/>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45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5901874"/>
      </p:ext>
    </p:extLst>
  </p:cSld>
  <p:clrMapOvr>
    <a:masterClrMapping/>
  </p:clrMapOvr>
  <p:transition spd="slow" advClick="0" advTm="0">
    <p:push dir="u"/>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44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727135"/>
      </p:ext>
    </p:extLst>
  </p:cSld>
  <p:clrMapOvr>
    <a:masterClrMapping/>
  </p:clrMapOvr>
  <p:transition spd="slow" advClick="0" advTm="0">
    <p:push dir="u"/>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4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322774"/>
      </p:ext>
    </p:extLst>
  </p:cSld>
  <p:clrMapOvr>
    <a:masterClrMapping/>
  </p:clrMapOvr>
  <p:transition spd="slow" advClick="0" advTm="0">
    <p:push dir="u"/>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4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6913738"/>
      </p:ext>
    </p:extLst>
  </p:cSld>
  <p:clrMapOvr>
    <a:masterClrMapping/>
  </p:clrMapOvr>
  <p:transition spd="slow" advClick="0" advTm="0">
    <p:push dir="u"/>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4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4222273"/>
      </p:ext>
    </p:extLst>
  </p:cSld>
  <p:clrMapOvr>
    <a:masterClrMapping/>
  </p:clrMapOvr>
  <p:transition spd="slow" advClick="0" advTm="0">
    <p:push dir="u"/>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40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908119475"/>
      </p:ext>
    </p:extLst>
  </p:cSld>
  <p:clrMapOvr>
    <a:masterClrMapping/>
  </p:clrMapOvr>
  <p:transition spd="slow" advClick="0" advTm="0">
    <p:push dir="u"/>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39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5394648"/>
      </p:ext>
    </p:extLst>
  </p:cSld>
  <p:clrMapOvr>
    <a:masterClrMapping/>
  </p:clrMapOvr>
  <p:transition spd="slow" advClick="0" advTm="0">
    <p:push dir="u"/>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38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5273320"/>
      </p:ext>
    </p:extLst>
  </p:cSld>
  <p:clrMapOvr>
    <a:masterClrMapping/>
  </p:clrMapOvr>
  <p:transition spd="slow" advClick="0" advTm="0">
    <p:push dir="u"/>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37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7560839"/>
      </p:ext>
    </p:extLst>
  </p:cSld>
  <p:clrMapOvr>
    <a:masterClrMapping/>
  </p:clrMapOvr>
  <p:transition spd="slow" advClick="0" advTm="0">
    <p:push dir="u"/>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54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9529133"/>
      </p:ext>
    </p:extLst>
  </p:cSld>
  <p:clrMapOvr>
    <a:masterClrMapping/>
  </p:clrMapOvr>
  <p:transition spd="slow" advClick="0" advTm="0">
    <p:push dir="u"/>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36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5501677"/>
      </p:ext>
    </p:extLst>
  </p:cSld>
  <p:clrMapOvr>
    <a:masterClrMapping/>
  </p:clrMapOvr>
  <p:transition spd="slow" advClick="0" advTm="0">
    <p:push dir="u"/>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35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02952277"/>
      </p:ext>
    </p:extLst>
  </p:cSld>
  <p:clrMapOvr>
    <a:masterClrMapping/>
  </p:clrMapOvr>
  <p:transition spd="slow" advClick="0" advTm="0">
    <p:push dir="u"/>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34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0382266"/>
      </p:ext>
    </p:extLst>
  </p:cSld>
  <p:clrMapOvr>
    <a:masterClrMapping/>
  </p:clrMapOvr>
  <p:transition spd="slow" advClick="0" advTm="0">
    <p:push dir="u"/>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3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2218413"/>
      </p:ext>
    </p:extLst>
  </p:cSld>
  <p:clrMapOvr>
    <a:masterClrMapping/>
  </p:clrMapOvr>
  <p:transition spd="slow" advClick="0" advTm="0">
    <p:push dir="u"/>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3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9966262"/>
      </p:ext>
    </p:extLst>
  </p:cSld>
  <p:clrMapOvr>
    <a:masterClrMapping/>
  </p:clrMapOvr>
  <p:transition spd="slow" advClick="0" advTm="0">
    <p:push dir="u"/>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3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618150577"/>
      </p:ext>
    </p:extLst>
  </p:cSld>
  <p:clrMapOvr>
    <a:masterClrMapping/>
  </p:clrMapOvr>
  <p:transition spd="slow" advClick="0" advTm="0">
    <p:push dir="u"/>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30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2470731"/>
      </p:ext>
    </p:extLst>
  </p:cSld>
  <p:clrMapOvr>
    <a:masterClrMapping/>
  </p:clrMapOvr>
  <p:transition spd="slow" advClick="0" advTm="0">
    <p:push dir="u"/>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29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6159647"/>
      </p:ext>
    </p:extLst>
  </p:cSld>
  <p:clrMapOvr>
    <a:masterClrMapping/>
  </p:clrMapOvr>
  <p:transition spd="slow" advClick="0" advTm="0">
    <p:push dir="u"/>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28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4161856"/>
      </p:ext>
    </p:extLst>
  </p:cSld>
  <p:clrMapOvr>
    <a:masterClrMapping/>
  </p:clrMapOvr>
  <p:transition spd="slow" advClick="0" advTm="0">
    <p:push dir="u"/>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27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3966340"/>
      </p:ext>
    </p:extLst>
  </p:cSld>
  <p:clrMapOvr>
    <a:masterClrMapping/>
  </p:clrMapOvr>
  <p:transition spd="slow" advClick="0" advTm="0">
    <p:push dir="u"/>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5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391682"/>
      </p:ext>
    </p:extLst>
  </p:cSld>
  <p:clrMapOvr>
    <a:masterClrMapping/>
  </p:clrMapOvr>
  <p:transition spd="slow" advClick="0" advTm="0">
    <p:push dir="u"/>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26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4671173"/>
      </p:ext>
    </p:extLst>
  </p:cSld>
  <p:clrMapOvr>
    <a:masterClrMapping/>
  </p:clrMapOvr>
  <p:transition spd="slow" advClick="0" advTm="0">
    <p:push dir="u"/>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25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6533320"/>
      </p:ext>
    </p:extLst>
  </p:cSld>
  <p:clrMapOvr>
    <a:masterClrMapping/>
  </p:clrMapOvr>
  <p:transition spd="slow" advClick="0" advTm="0">
    <p:push dir="u"/>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24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9934422"/>
      </p:ext>
    </p:extLst>
  </p:cSld>
  <p:clrMapOvr>
    <a:masterClrMapping/>
  </p:clrMapOvr>
  <p:transition spd="slow" advClick="0" advTm="0">
    <p:push dir="u"/>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2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4943905"/>
      </p:ext>
    </p:extLst>
  </p:cSld>
  <p:clrMapOvr>
    <a:masterClrMapping/>
  </p:clrMapOvr>
  <p:transition spd="slow" advClick="0" advTm="0">
    <p:push dir="u"/>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2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2519073"/>
      </p:ext>
    </p:extLst>
  </p:cSld>
  <p:clrMapOvr>
    <a:masterClrMapping/>
  </p:clrMapOvr>
  <p:transition spd="slow" advClick="0" advTm="0">
    <p:push dir="u"/>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2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662862077"/>
      </p:ext>
    </p:extLst>
  </p:cSld>
  <p:clrMapOvr>
    <a:masterClrMapping/>
  </p:clrMapOvr>
  <p:transition spd="slow" advClick="0" advTm="0">
    <p:push dir="u"/>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20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7818344"/>
      </p:ext>
    </p:extLst>
  </p:cSld>
  <p:clrMapOvr>
    <a:masterClrMapping/>
  </p:clrMapOvr>
  <p:transition spd="slow" advClick="0" advTm="0">
    <p:push dir="u"/>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19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3911808"/>
      </p:ext>
    </p:extLst>
  </p:cSld>
  <p:clrMapOvr>
    <a:masterClrMapping/>
  </p:clrMapOvr>
  <p:transition spd="slow" advClick="0" advTm="0">
    <p:push dir="u"/>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18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9524181"/>
      </p:ext>
    </p:extLst>
  </p:cSld>
  <p:clrMapOvr>
    <a:masterClrMapping/>
  </p:clrMapOvr>
  <p:transition spd="slow" advClick="0" advTm="0">
    <p:push dir="u"/>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17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3834837"/>
      </p:ext>
    </p:extLst>
  </p:cSld>
  <p:clrMapOvr>
    <a:masterClrMapping/>
  </p:clrMapOvr>
  <p:transition spd="slow" advClick="0" advTm="0">
    <p:push dir="u"/>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5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9927018"/>
      </p:ext>
    </p:extLst>
  </p:cSld>
  <p:clrMapOvr>
    <a:masterClrMapping/>
  </p:clrMapOvr>
  <p:transition spd="slow" advClick="0" advTm="0">
    <p:push dir="u"/>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16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0682096"/>
      </p:ext>
    </p:extLst>
  </p:cSld>
  <p:clrMapOvr>
    <a:masterClrMapping/>
  </p:clrMapOvr>
  <p:transition spd="slow" advClick="0" advTm="0">
    <p:push dir="u"/>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15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8473168"/>
      </p:ext>
    </p:extLst>
  </p:cSld>
  <p:clrMapOvr>
    <a:masterClrMapping/>
  </p:clrMapOvr>
  <p:transition spd="slow" advClick="0" advTm="0">
    <p:push dir="u"/>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14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9106757"/>
      </p:ext>
    </p:extLst>
  </p:cSld>
  <p:clrMapOvr>
    <a:masterClrMapping/>
  </p:clrMapOvr>
  <p:transition spd="slow" advClick="0" advTm="0">
    <p:push dir="u"/>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1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8951041"/>
      </p:ext>
    </p:extLst>
  </p:cSld>
  <p:clrMapOvr>
    <a:masterClrMapping/>
  </p:clrMapOvr>
  <p:transition spd="slow" advClick="0" advTm="0">
    <p:push dir="u"/>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1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895885236"/>
      </p:ext>
    </p:extLst>
  </p:cSld>
  <p:clrMapOvr>
    <a:masterClrMapping/>
  </p:clrMapOvr>
  <p:transition spd="slow" advClick="0" advTm="0">
    <p:push dir="u"/>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1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1950515"/>
      </p:ext>
    </p:extLst>
  </p:cSld>
  <p:clrMapOvr>
    <a:masterClrMapping/>
  </p:clrMapOvr>
  <p:transition spd="slow" advClick="0" advTm="0">
    <p:push dir="u"/>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10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3417702"/>
      </p:ext>
    </p:extLst>
  </p:cSld>
  <p:clrMapOvr>
    <a:masterClrMapping/>
  </p:clrMapOvr>
  <p:transition spd="slow" advClick="0" advTm="0">
    <p:push dir="u"/>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9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7895413"/>
      </p:ext>
    </p:extLst>
  </p:cSld>
  <p:clrMapOvr>
    <a:masterClrMapping/>
  </p:clrMapOvr>
  <p:transition spd="slow" advClick="0" advTm="0">
    <p:push dir="u"/>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8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596081515"/>
      </p:ext>
    </p:extLst>
  </p:cSld>
  <p:clrMapOvr>
    <a:masterClrMapping/>
  </p:clrMapOvr>
  <p:transition spd="slow" advClick="0" advTm="0">
    <p:push dir="u"/>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7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4791077"/>
      </p:ext>
    </p:extLst>
  </p:cSld>
  <p:clrMapOvr>
    <a:masterClrMapping/>
  </p:clrMapOvr>
  <p:transition spd="slow" advClick="0" advTm="0">
    <p:push dir="u"/>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5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1374490"/>
      </p:ext>
    </p:extLst>
  </p:cSld>
  <p:clrMapOvr>
    <a:masterClrMapping/>
  </p:clrMapOvr>
  <p:transition spd="slow" advClick="0" advTm="0">
    <p:push dir="u"/>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6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7933969"/>
      </p:ext>
    </p:extLst>
  </p:cSld>
  <p:clrMapOvr>
    <a:masterClrMapping/>
  </p:clrMapOvr>
  <p:transition spd="slow" advClick="0" advTm="0">
    <p:push dir="u"/>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5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8760325"/>
      </p:ext>
    </p:extLst>
  </p:cSld>
  <p:clrMapOvr>
    <a:masterClrMapping/>
  </p:clrMapOvr>
  <p:transition spd="slow" advClick="0" advTm="0">
    <p:push dir="u"/>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4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08479151"/>
      </p:ext>
    </p:extLst>
  </p:cSld>
  <p:clrMapOvr>
    <a:masterClrMapping/>
  </p:clrMapOvr>
  <p:transition spd="slow" advClick="0" advTm="0">
    <p:push dir="u"/>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6968457"/>
      </p:ext>
    </p:extLst>
  </p:cSld>
  <p:clrMapOvr>
    <a:masterClrMapping/>
  </p:clrMapOvr>
  <p:transition spd="slow" advClick="0" advTm="0">
    <p:push dir="u"/>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635904298"/>
      </p:ext>
    </p:extLst>
  </p:cSld>
  <p:clrMapOvr>
    <a:masterClrMapping/>
  </p:clrMapOvr>
  <p:transition spd="slow" advClick="0" advTm="0">
    <p:push dir="u"/>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6461860"/>
      </p:ext>
    </p:extLst>
  </p:cSld>
  <p:clrMapOvr>
    <a:masterClrMapping/>
  </p:clrMapOvr>
  <p:transition spd="slow" advClick="0" advTm="0">
    <p:push dir="u"/>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7C249-3B70-4FA6-93F0-C231D5DB5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087E01-A3A5-4334-914B-F24DC27B1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F0F003-333E-4D29-A09D-C78034639685}"/>
              </a:ext>
            </a:extLst>
          </p:cNvPr>
          <p:cNvSpPr>
            <a:spLocks noGrp="1"/>
          </p:cNvSpPr>
          <p:nvPr>
            <p:ph type="dt" sz="half" idx="10"/>
          </p:nvPr>
        </p:nvSpPr>
        <p:spPr/>
        <p:txBody>
          <a:bodyPr/>
          <a:lstStyle/>
          <a:p>
            <a:fld id="{389C5F93-887A-4481-A204-754FB144E4BE}" type="datetimeFigureOut">
              <a:rPr lang="en-US" smtClean="0"/>
              <a:t>12/12/2025</a:t>
            </a:fld>
            <a:endParaRPr lang="en-US"/>
          </a:p>
        </p:txBody>
      </p:sp>
      <p:sp>
        <p:nvSpPr>
          <p:cNvPr id="5" name="Footer Placeholder 4">
            <a:extLst>
              <a:ext uri="{FF2B5EF4-FFF2-40B4-BE49-F238E27FC236}">
                <a16:creationId xmlns:a16="http://schemas.microsoft.com/office/drawing/2014/main" id="{943D16D9-B845-4551-9DDF-45C4E07B11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3BC130-9B5D-4315-9904-85626D9CD4B3}"/>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3011207812"/>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7C249-3B70-4FA6-93F0-C231D5DB5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087E01-A3A5-4334-914B-F24DC27B1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F0F003-333E-4D29-A09D-C78034639685}"/>
              </a:ext>
            </a:extLst>
          </p:cNvPr>
          <p:cNvSpPr>
            <a:spLocks noGrp="1"/>
          </p:cNvSpPr>
          <p:nvPr>
            <p:ph type="dt" sz="half" idx="10"/>
          </p:nvPr>
        </p:nvSpPr>
        <p:spPr/>
        <p:txBody>
          <a:bodyPr/>
          <a:lstStyle/>
          <a:p>
            <a:fld id="{389C5F93-887A-4481-A204-754FB144E4BE}" type="datetimeFigureOut">
              <a:rPr lang="en-US" smtClean="0"/>
              <a:t>12/12/2025</a:t>
            </a:fld>
            <a:endParaRPr lang="en-US"/>
          </a:p>
        </p:txBody>
      </p:sp>
      <p:sp>
        <p:nvSpPr>
          <p:cNvPr id="5" name="Footer Placeholder 4">
            <a:extLst>
              <a:ext uri="{FF2B5EF4-FFF2-40B4-BE49-F238E27FC236}">
                <a16:creationId xmlns:a16="http://schemas.microsoft.com/office/drawing/2014/main" id="{943D16D9-B845-4551-9DDF-45C4E07B11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3BC130-9B5D-4315-9904-85626D9CD4B3}"/>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3565047997"/>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8B78-BCE9-4DA8-80F2-24A4C05240E0}"/>
              </a:ext>
            </a:extLst>
          </p:cNvPr>
          <p:cNvSpPr>
            <a:spLocks noGrp="1"/>
          </p:cNvSpPr>
          <p:nvPr>
            <p:ph type="dt" sz="half" idx="10"/>
          </p:nvPr>
        </p:nvSpPr>
        <p:spPr/>
        <p:txBody>
          <a:bodyPr/>
          <a:lstStyle/>
          <a:p>
            <a:fld id="{389C5F93-887A-4481-A204-754FB144E4BE}" type="datetimeFigureOut">
              <a:rPr lang="en-US" smtClean="0"/>
              <a:t>12/12/2025</a:t>
            </a:fld>
            <a:endParaRPr lang="en-US"/>
          </a:p>
        </p:txBody>
      </p:sp>
      <p:sp>
        <p:nvSpPr>
          <p:cNvPr id="3" name="Footer Placeholder 2">
            <a:extLst>
              <a:ext uri="{FF2B5EF4-FFF2-40B4-BE49-F238E27FC236}">
                <a16:creationId xmlns:a16="http://schemas.microsoft.com/office/drawing/2014/main" id="{005BF5D5-4750-4FE3-AE67-46C67F70BE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46C7EBF-F997-4A98-BFCB-A2F2CFCE84B2}"/>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4141399346"/>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cSld name="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8B78-BCE9-4DA8-80F2-24A4C05240E0}"/>
              </a:ext>
            </a:extLst>
          </p:cNvPr>
          <p:cNvSpPr>
            <a:spLocks noGrp="1"/>
          </p:cNvSpPr>
          <p:nvPr>
            <p:ph type="dt" sz="half" idx="10"/>
          </p:nvPr>
        </p:nvSpPr>
        <p:spPr/>
        <p:txBody>
          <a:bodyPr/>
          <a:lstStyle/>
          <a:p>
            <a:fld id="{389C5F93-887A-4481-A204-754FB144E4BE}" type="datetimeFigureOut">
              <a:rPr lang="en-US" smtClean="0"/>
              <a:t>12/12/2025</a:t>
            </a:fld>
            <a:endParaRPr lang="en-US"/>
          </a:p>
        </p:txBody>
      </p:sp>
      <p:sp>
        <p:nvSpPr>
          <p:cNvPr id="3" name="Footer Placeholder 2">
            <a:extLst>
              <a:ext uri="{FF2B5EF4-FFF2-40B4-BE49-F238E27FC236}">
                <a16:creationId xmlns:a16="http://schemas.microsoft.com/office/drawing/2014/main" id="{005BF5D5-4750-4FE3-AE67-46C67F70BE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46C7EBF-F997-4A98-BFCB-A2F2CFCE84B2}"/>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324496731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50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195459"/>
      </p:ext>
    </p:extLst>
  </p:cSld>
  <p:clrMapOvr>
    <a:masterClrMapping/>
  </p:clrMapOvr>
  <p:transition spd="slow" advClick="0" advTm="0">
    <p:push dir="u"/>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8B78-BCE9-4DA8-80F2-24A4C05240E0}"/>
              </a:ext>
            </a:extLst>
          </p:cNvPr>
          <p:cNvSpPr>
            <a:spLocks noGrp="1"/>
          </p:cNvSpPr>
          <p:nvPr>
            <p:ph type="dt" sz="half" idx="10"/>
          </p:nvPr>
        </p:nvSpPr>
        <p:spPr/>
        <p:txBody>
          <a:bodyPr/>
          <a:lstStyle/>
          <a:p>
            <a:fld id="{389C5F93-887A-4481-A204-754FB144E4BE}" type="datetimeFigureOut">
              <a:rPr lang="en-US" smtClean="0"/>
              <a:t>12/12/2025</a:t>
            </a:fld>
            <a:endParaRPr lang="en-US"/>
          </a:p>
        </p:txBody>
      </p:sp>
      <p:sp>
        <p:nvSpPr>
          <p:cNvPr id="3" name="Footer Placeholder 2">
            <a:extLst>
              <a:ext uri="{FF2B5EF4-FFF2-40B4-BE49-F238E27FC236}">
                <a16:creationId xmlns:a16="http://schemas.microsoft.com/office/drawing/2014/main" id="{005BF5D5-4750-4FE3-AE67-46C67F70BE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46C7EBF-F997-4A98-BFCB-A2F2CFCE84B2}"/>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63274560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49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38529"/>
      </p:ext>
    </p:extLst>
  </p:cSld>
  <p:clrMapOvr>
    <a:masterClrMapping/>
  </p:clrMapOvr>
  <p:transition spd="slow" advClick="0" advTm="0">
    <p:push dir="u"/>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48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0602369"/>
      </p:ext>
    </p:extLst>
  </p:cSld>
  <p:clrMapOvr>
    <a:masterClrMapping/>
  </p:clrMapOvr>
  <p:transition spd="slow" advClick="0" advTm="0">
    <p:push dir="u"/>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47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0213021"/>
      </p:ext>
    </p:extLst>
  </p:cSld>
  <p:clrMapOvr>
    <a:masterClrMapping/>
  </p:clrMapOvr>
  <p:transition spd="slow" advClick="0" advTm="0">
    <p:push dir="u"/>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theme" Target="../theme/theme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5E6EA"/>
        </a:solidFill>
        <a:effectLst/>
      </p:bgPr>
    </p:bg>
    <p:spTree>
      <p:nvGrpSpPr>
        <p:cNvPr id="1" name=""/>
        <p:cNvGrpSpPr/>
        <p:nvPr/>
      </p:nvGrpSpPr>
      <p:grpSpPr>
        <a:xfrm>
          <a:off x="0" y="0"/>
          <a:ext cx="0" cy="0"/>
          <a:chOff x="0" y="0"/>
          <a:chExt cx="0" cy="0"/>
        </a:xfrm>
      </p:grpSpPr>
      <p:sp>
        <p:nvSpPr>
          <p:cNvPr id="7" name="文本框 6"/>
          <p:cNvSpPr txBox="1"/>
          <p:nvPr userDrawn="1"/>
        </p:nvSpPr>
        <p:spPr>
          <a:xfrm>
            <a:off x="4318000" y="2971800"/>
            <a:ext cx="3556000" cy="229870"/>
          </a:xfrm>
          <a:prstGeom prst="rect">
            <a:avLst/>
          </a:prstGeom>
          <a:noFill/>
        </p:spPr>
        <p:txBody>
          <a:bodyPr wrap="square" rtlCol="0">
            <a:spAutoFit/>
          </a:bodyPr>
          <a:lstStyle/>
          <a:p>
            <a:r>
              <a:rPr lang="zh-CN" altLang="en-US" sz="300" dirty="0">
                <a:solidFill>
                  <a:srgbClr val="C5E6EA"/>
                </a:solidFill>
                <a:latin typeface="字魂59号-创粗黑" panose="00000500000000000000" pitchFamily="2" charset="-122"/>
                <a:ea typeface="字魂59号-创粗黑" panose="00000500000000000000" pitchFamily="2" charset="-122"/>
                <a:sym typeface="+mn-ea"/>
              </a:rPr>
              <a:t>感谢您下载包图网平台上提供的</a:t>
            </a:r>
            <a:r>
              <a:rPr lang="en-US" altLang="zh-CN" sz="300" dirty="0">
                <a:solidFill>
                  <a:srgbClr val="C5E6EA"/>
                </a:solidFill>
                <a:latin typeface="字魂59号-创粗黑" panose="00000500000000000000" pitchFamily="2" charset="-122"/>
                <a:ea typeface="字魂59号-创粗黑" panose="00000500000000000000" pitchFamily="2" charset="-122"/>
                <a:sym typeface="+mn-ea"/>
              </a:rPr>
              <a:t>PPT</a:t>
            </a:r>
            <a:r>
              <a:rPr lang="zh-CN" altLang="en-US" sz="300" dirty="0">
                <a:solidFill>
                  <a:srgbClr val="C5E6EA"/>
                </a:solidFill>
                <a:latin typeface="字魂59号-创粗黑" panose="00000500000000000000" pitchFamily="2" charset="-122"/>
                <a:ea typeface="字魂59号-创粗黑" panose="00000500000000000000" pitchFamily="2"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rgbClr val="C5E6EA"/>
                </a:solidFill>
                <a:latin typeface="字魂59号-创粗黑" panose="00000500000000000000" pitchFamily="2" charset="-122"/>
                <a:ea typeface="字魂59号-创粗黑" panose="00000500000000000000" pitchFamily="2" charset="-122"/>
                <a:sym typeface="+mn-ea"/>
              </a:rPr>
              <a:t>ibaotu.com</a:t>
            </a:r>
          </a:p>
        </p:txBody>
      </p:sp>
    </p:spTree>
  </p:cSld>
  <p:clrMap bg1="lt1" tx1="dk1" bg2="lt2" tx2="dk2" accent1="accent1" accent2="accent2" accent3="accent3" accent4="accent4" accent5="accent5" accent6="accent6" hlink="hlink" folHlink="folHlink"/>
  <p:sldLayoutIdLst>
    <p:sldLayoutId id="2147483649" r:id="rId1"/>
    <p:sldLayoutId id="2147483709" r:id="rId2"/>
    <p:sldLayoutId id="2147483708" r:id="rId3"/>
    <p:sldLayoutId id="2147483707" r:id="rId4"/>
    <p:sldLayoutId id="2147483706" r:id="rId5"/>
    <p:sldLayoutId id="2147483705" r:id="rId6"/>
    <p:sldLayoutId id="2147483702" r:id="rId7"/>
    <p:sldLayoutId id="2147483701" r:id="rId8"/>
    <p:sldLayoutId id="2147483700" r:id="rId9"/>
    <p:sldLayoutId id="2147483699" r:id="rId10"/>
    <p:sldLayoutId id="2147483698" r:id="rId11"/>
    <p:sldLayoutId id="2147483697" r:id="rId12"/>
    <p:sldLayoutId id="2147483696" r:id="rId13"/>
    <p:sldLayoutId id="2147483695" r:id="rId14"/>
    <p:sldLayoutId id="2147483694" r:id="rId15"/>
    <p:sldLayoutId id="2147483693" r:id="rId16"/>
    <p:sldLayoutId id="2147483692" r:id="rId17"/>
    <p:sldLayoutId id="2147483691" r:id="rId18"/>
    <p:sldLayoutId id="2147483690" r:id="rId19"/>
    <p:sldLayoutId id="2147483689" r:id="rId20"/>
    <p:sldLayoutId id="2147483688" r:id="rId21"/>
    <p:sldLayoutId id="2147483686" r:id="rId22"/>
    <p:sldLayoutId id="2147483684" r:id="rId23"/>
    <p:sldLayoutId id="2147483683" r:id="rId24"/>
    <p:sldLayoutId id="2147483682" r:id="rId25"/>
    <p:sldLayoutId id="2147483681" r:id="rId26"/>
    <p:sldLayoutId id="2147483680" r:id="rId27"/>
    <p:sldLayoutId id="2147483679" r:id="rId28"/>
    <p:sldLayoutId id="2147483678" r:id="rId29"/>
    <p:sldLayoutId id="2147483677" r:id="rId30"/>
    <p:sldLayoutId id="2147483676" r:id="rId31"/>
    <p:sldLayoutId id="2147483675" r:id="rId32"/>
    <p:sldLayoutId id="2147483674" r:id="rId33"/>
    <p:sldLayoutId id="2147483673" r:id="rId34"/>
    <p:sldLayoutId id="2147483672" r:id="rId35"/>
    <p:sldLayoutId id="2147483671" r:id="rId36"/>
    <p:sldLayoutId id="2147483670" r:id="rId37"/>
    <p:sldLayoutId id="2147483669" r:id="rId38"/>
    <p:sldLayoutId id="2147483668" r:id="rId39"/>
    <p:sldLayoutId id="2147483667" r:id="rId40"/>
    <p:sldLayoutId id="2147483666" r:id="rId41"/>
    <p:sldLayoutId id="2147483665" r:id="rId42"/>
    <p:sldLayoutId id="2147483664" r:id="rId43"/>
    <p:sldLayoutId id="2147483663" r:id="rId44"/>
    <p:sldLayoutId id="2147483662" r:id="rId45"/>
    <p:sldLayoutId id="2147483661" r:id="rId46"/>
    <p:sldLayoutId id="2147483660" r:id="rId47"/>
    <p:sldLayoutId id="2147483659" r:id="rId48"/>
    <p:sldLayoutId id="2147483658" r:id="rId49"/>
    <p:sldLayoutId id="2147483655" r:id="rId50"/>
    <p:sldLayoutId id="2147483654" r:id="rId51"/>
    <p:sldLayoutId id="2147483653" r:id="rId52"/>
    <p:sldLayoutId id="2147483652" r:id="rId53"/>
    <p:sldLayoutId id="2147483651" r:id="rId54"/>
    <p:sldLayoutId id="2147483650" r:id="rId55"/>
    <p:sldLayoutId id="2147483703" r:id="rId56"/>
    <p:sldLayoutId id="2147483685" r:id="rId57"/>
    <p:sldLayoutId id="2147483657" r:id="rId58"/>
    <p:sldLayoutId id="2147483704" r:id="rId59"/>
    <p:sldLayoutId id="2147483687" r:id="rId60"/>
  </p:sldLayoutIdLst>
  <p:transition spd="slow" advClick="0" advTm="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3.wdp"/></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audio" Target="../media/media1.mp3"/><Relationship Id="rId7" Type="http://schemas.openxmlformats.org/officeDocument/2006/relationships/image" Target="../media/image12.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1.png"/><Relationship Id="rId11" Type="http://schemas.openxmlformats.org/officeDocument/2006/relationships/image" Target="../media/image15.png"/><Relationship Id="rId5" Type="http://schemas.openxmlformats.org/officeDocument/2006/relationships/slideLayout" Target="../slideLayouts/slideLayout58.xml"/><Relationship Id="rId10" Type="http://schemas.openxmlformats.org/officeDocument/2006/relationships/image" Target="../media/image14.png"/><Relationship Id="rId4" Type="http://schemas.openxmlformats.org/officeDocument/2006/relationships/tags" Target="../tags/tag2.xml"/><Relationship Id="rId9" Type="http://schemas.openxmlformats.org/officeDocument/2006/relationships/image" Target="file:///C:\Program%20Files\Inknoe%20ClassPoint\Images\image_upload_without%20result_default.p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D5E90897-A0BE-4113-836D-CDB31FB748AF}"/>
              </a:ext>
            </a:extLst>
          </p:cNvPr>
          <p:cNvSpPr/>
          <p:nvPr/>
        </p:nvSpPr>
        <p:spPr>
          <a:xfrm>
            <a:off x="1200150" y="647700"/>
            <a:ext cx="9791700" cy="5562600"/>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sp>
        <p:nvSpPr>
          <p:cNvPr id="3" name="矩形 2">
            <a:extLst>
              <a:ext uri="{FF2B5EF4-FFF2-40B4-BE49-F238E27FC236}">
                <a16:creationId xmlns:a16="http://schemas.microsoft.com/office/drawing/2014/main" id="{F0C44FFC-A14C-4176-8AFF-A460B5604CD2}"/>
              </a:ext>
            </a:extLst>
          </p:cNvPr>
          <p:cNvSpPr/>
          <p:nvPr/>
        </p:nvSpPr>
        <p:spPr>
          <a:xfrm>
            <a:off x="4267200" y="381000"/>
            <a:ext cx="3657600" cy="533400"/>
          </a:xfrm>
          <a:prstGeom prst="rect">
            <a:avLst/>
          </a:prstGeom>
          <a:solidFill>
            <a:srgbClr val="D6C0D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sp>
        <p:nvSpPr>
          <p:cNvPr id="4" name="文本框 3">
            <a:extLst>
              <a:ext uri="{FF2B5EF4-FFF2-40B4-BE49-F238E27FC236}">
                <a16:creationId xmlns:a16="http://schemas.microsoft.com/office/drawing/2014/main" id="{C37212F5-F683-4765-B402-4EEEC24DF247}"/>
              </a:ext>
            </a:extLst>
          </p:cNvPr>
          <p:cNvSpPr txBox="1"/>
          <p:nvPr/>
        </p:nvSpPr>
        <p:spPr>
          <a:xfrm>
            <a:off x="4733925" y="293757"/>
            <a:ext cx="1719126" cy="707886"/>
          </a:xfrm>
          <a:prstGeom prst="rect">
            <a:avLst/>
          </a:prstGeom>
          <a:noFill/>
        </p:spPr>
        <p:txBody>
          <a:bodyPr wrap="square" rtlCol="0">
            <a:spAutoFit/>
          </a:bodyPr>
          <a:lstStyle/>
          <a:p>
            <a:pPr algn="dist"/>
            <a:r>
              <a:rPr lang="en-US" altLang="zh-CN" sz="4000" smtClean="0">
                <a:solidFill>
                  <a:schemeClr val="bg1"/>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Bài 1</a:t>
            </a:r>
            <a:endParaRPr lang="zh-CN" altLang="en-US" sz="4000" dirty="0">
              <a:solidFill>
                <a:schemeClr val="bg1"/>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sp>
        <p:nvSpPr>
          <p:cNvPr id="11" name="TextBox 10"/>
          <p:cNvSpPr txBox="1"/>
          <p:nvPr/>
        </p:nvSpPr>
        <p:spPr>
          <a:xfrm>
            <a:off x="2506509" y="1080270"/>
            <a:ext cx="10293690"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 </a:t>
            </a:r>
            <a:r>
              <a:rPr lang="en-US" sz="3200" b="1" i="1" dirty="0" smtClean="0">
                <a:latin typeface="Times New Roman" panose="02020603050405020304" pitchFamily="18" charset="0"/>
                <a:cs typeface="Times New Roman" panose="02020603050405020304" pitchFamily="18" charset="0"/>
              </a:rPr>
              <a:t>Đọc đoạn văn sau và trả lời câu hỏi</a:t>
            </a:r>
            <a:endParaRPr lang="vi-VN" sz="3200" b="1" i="1" dirty="0">
              <a:latin typeface="Times New Roman" panose="02020603050405020304" pitchFamily="18" charset="0"/>
              <a:cs typeface="Times New Roman" panose="02020603050405020304" pitchFamily="18" charset="0"/>
            </a:endParaRPr>
          </a:p>
        </p:txBody>
      </p:sp>
      <p:sp>
        <p:nvSpPr>
          <p:cNvPr id="15" name="Rectangle 14"/>
          <p:cNvSpPr/>
          <p:nvPr/>
        </p:nvSpPr>
        <p:spPr>
          <a:xfrm>
            <a:off x="1401985" y="1856366"/>
            <a:ext cx="9167403" cy="2677656"/>
          </a:xfrm>
          <a:prstGeom prst="rect">
            <a:avLst/>
          </a:prstGeom>
        </p:spPr>
        <p:txBody>
          <a:bodyPr wrap="square">
            <a:spAutoFit/>
          </a:bodyPr>
          <a:lstStyle/>
          <a:p>
            <a:r>
              <a:rPr lang="en-US" sz="2800" b="1" dirty="0" smtClean="0">
                <a:latin typeface="Times New Roman" panose="02020603050405020304" pitchFamily="18" charset="0"/>
                <a:ea typeface="Arial-Rounded" pitchFamily="34" charset="0"/>
                <a:cs typeface="Times New Roman" panose="02020603050405020304" pitchFamily="18" charset="0"/>
              </a:rPr>
              <a:t>          Khi tôi còn bé tí, tôi ở nhà với ông ngoại cả ngày để bố mẹ đi làm. Ông kể cho tôi nghe rất nhiều chuyện cổ tích. Ông dạy tôi vẽ rất nhiều con vật: voi, hổ, hươu, nai, sóc,... Ông còn dạy tôi vẽ cả ông mặt trời, dòng sông, con thuyền,... Mỗi khi ông có việc đi đâu tôi rất nhớ ông và mong ông sớm về với tôi.</a:t>
            </a:r>
            <a:endParaRPr lang="vi-VN" sz="2800" b="1" dirty="0">
              <a:latin typeface="Times New Roman" panose="02020603050405020304" pitchFamily="18" charset="0"/>
              <a:ea typeface="Arial-Rounded" pitchFamily="34" charset="0"/>
              <a:cs typeface="Times New Roman" panose="02020603050405020304" pitchFamily="18" charset="0"/>
            </a:endParaRPr>
          </a:p>
        </p:txBody>
      </p:sp>
      <p:grpSp>
        <p:nvGrpSpPr>
          <p:cNvPr id="5" name="Group 4"/>
          <p:cNvGrpSpPr/>
          <p:nvPr/>
        </p:nvGrpSpPr>
        <p:grpSpPr>
          <a:xfrm>
            <a:off x="9694907" y="293757"/>
            <a:ext cx="3572017" cy="3256911"/>
            <a:chOff x="9924927" y="-106278"/>
            <a:chExt cx="3572017" cy="3256911"/>
          </a:xfrm>
        </p:grpSpPr>
        <p:pic>
          <p:nvPicPr>
            <p:cNvPr id="6" name="图片 5">
              <a:extLst>
                <a:ext uri="{FF2B5EF4-FFF2-40B4-BE49-F238E27FC236}">
                  <a16:creationId xmlns:a16="http://schemas.microsoft.com/office/drawing/2014/main" id="{EB0A94DA-16F0-4CD7-BD5F-2B16D1ED175A}"/>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2520" b="90000" l="9940" r="49967"/>
                      </a14:imgEffect>
                    </a14:imgLayer>
                  </a14:imgProps>
                </a:ext>
                <a:ext uri="{28A0092B-C50C-407E-A947-70E740481C1C}">
                  <a14:useLocalDpi xmlns:a14="http://schemas.microsoft.com/office/drawing/2010/main" val="0"/>
                </a:ext>
              </a:extLst>
            </a:blip>
            <a:stretch>
              <a:fillRect/>
            </a:stretch>
          </p:blipFill>
          <p:spPr>
            <a:xfrm>
              <a:off x="10446143" y="647700"/>
              <a:ext cx="3050801" cy="2502933"/>
            </a:xfrm>
            <a:prstGeom prst="rect">
              <a:avLst/>
            </a:prstGeom>
          </p:spPr>
        </p:pic>
        <p:pic>
          <p:nvPicPr>
            <p:cNvPr id="16" name="图片 22">
              <a:extLst>
                <a:ext uri="{FF2B5EF4-FFF2-40B4-BE49-F238E27FC236}">
                  <a16:creationId xmlns:a16="http://schemas.microsoft.com/office/drawing/2014/main" id="{E5D4A169-539D-448B-801B-3B23FA6883B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89590" l="9689" r="51557"/>
                      </a14:imgEffect>
                    </a14:imgLayer>
                  </a14:imgProps>
                </a:ext>
                <a:ext uri="{28A0092B-C50C-407E-A947-70E740481C1C}">
                  <a14:useLocalDpi xmlns:a14="http://schemas.microsoft.com/office/drawing/2010/main" val="0"/>
                </a:ext>
              </a:extLst>
            </a:blip>
            <a:stretch>
              <a:fillRect/>
            </a:stretch>
          </p:blipFill>
          <p:spPr>
            <a:xfrm>
              <a:off x="9924927" y="-106278"/>
              <a:ext cx="2752725" cy="3019425"/>
            </a:xfrm>
            <a:prstGeom prst="rect">
              <a:avLst/>
            </a:prstGeom>
          </p:spPr>
        </p:pic>
      </p:grpSp>
      <p:sp>
        <p:nvSpPr>
          <p:cNvPr id="10" name="Rectangle 9"/>
          <p:cNvSpPr/>
          <p:nvPr/>
        </p:nvSpPr>
        <p:spPr>
          <a:xfrm>
            <a:off x="1568454" y="4805049"/>
            <a:ext cx="10928716" cy="461665"/>
          </a:xfrm>
          <a:prstGeom prst="rect">
            <a:avLst/>
          </a:prstGeom>
        </p:spPr>
        <p:txBody>
          <a:bodyPr wrap="square">
            <a:spAutoFit/>
          </a:bodyPr>
          <a:lstStyle/>
          <a:p>
            <a:r>
              <a:rPr lang="en-US" sz="2400" b="1" dirty="0" smtClean="0">
                <a:solidFill>
                  <a:srgbClr val="FFC000"/>
                </a:solidFill>
                <a:latin typeface="Times New Roman" panose="02020603050405020304" pitchFamily="18" charset="0"/>
                <a:ea typeface="Arial-Rounded" pitchFamily="34" charset="0"/>
                <a:cs typeface="Times New Roman" panose="02020603050405020304" pitchFamily="18" charset="0"/>
              </a:rPr>
              <a:t>a. Trong đoạn văn trên, bạn nhỏ kể về ai?</a:t>
            </a:r>
            <a:endParaRPr lang="vi-VN" sz="2400" b="1" dirty="0">
              <a:solidFill>
                <a:srgbClr val="FFC000"/>
              </a:solidFill>
              <a:latin typeface="Times New Roman" panose="02020603050405020304" pitchFamily="18" charset="0"/>
              <a:ea typeface="Arial-Rounded" pitchFamily="34" charset="0"/>
              <a:cs typeface="Times New Roman" panose="02020603050405020304" pitchFamily="18" charset="0"/>
            </a:endParaRPr>
          </a:p>
        </p:txBody>
      </p:sp>
      <p:sp>
        <p:nvSpPr>
          <p:cNvPr id="12" name="Rectangle 11"/>
          <p:cNvSpPr/>
          <p:nvPr/>
        </p:nvSpPr>
        <p:spPr>
          <a:xfrm>
            <a:off x="2030607" y="5451959"/>
            <a:ext cx="8185516" cy="461665"/>
          </a:xfrm>
          <a:prstGeom prst="rect">
            <a:avLst/>
          </a:prstGeom>
        </p:spPr>
        <p:txBody>
          <a:bodyPr wrap="square">
            <a:spAutoFit/>
          </a:bodyPr>
          <a:lstStyle/>
          <a:p>
            <a:r>
              <a:rPr lang="en-US" sz="2400" b="1" dirty="0" smtClean="0">
                <a:latin typeface="Times New Roman" panose="02020603050405020304" pitchFamily="18" charset="0"/>
                <a:ea typeface="Arial-Rounded" pitchFamily="34" charset="0"/>
                <a:cs typeface="Times New Roman" panose="02020603050405020304" pitchFamily="18" charset="0"/>
              </a:rPr>
              <a:t>Trong đoạn văn trên, bạn nhỏ kể về </a:t>
            </a:r>
            <a:r>
              <a:rPr lang="en-US" sz="2400" b="1" dirty="0" smtClean="0">
                <a:solidFill>
                  <a:srgbClr val="FF0000"/>
                </a:solidFill>
                <a:latin typeface="Times New Roman" panose="02020603050405020304" pitchFamily="18" charset="0"/>
                <a:ea typeface="Arial-Rounded" pitchFamily="34" charset="0"/>
                <a:cs typeface="Times New Roman" panose="02020603050405020304" pitchFamily="18" charset="0"/>
              </a:rPr>
              <a:t>ông ngoại.                   </a:t>
            </a:r>
            <a:endParaRPr lang="vi-VN" sz="2400" b="1" dirty="0">
              <a:solidFill>
                <a:srgbClr val="FF0000"/>
              </a:solidFill>
              <a:latin typeface="Times New Roman" panose="02020603050405020304" pitchFamily="18" charset="0"/>
              <a:ea typeface="Arial-Rounded" pitchFamily="34" charset="0"/>
              <a:cs typeface="Times New Roman" panose="02020603050405020304" pitchFamily="18" charset="0"/>
            </a:endParaRPr>
          </a:p>
        </p:txBody>
      </p:sp>
      <p:cxnSp>
        <p:nvCxnSpPr>
          <p:cNvPr id="8" name="Straight Connector 7"/>
          <p:cNvCxnSpPr/>
          <p:nvPr/>
        </p:nvCxnSpPr>
        <p:spPr>
          <a:xfrm>
            <a:off x="7032812" y="2286001"/>
            <a:ext cx="134470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1317812" y="1803469"/>
            <a:ext cx="8898311" cy="2785311"/>
          </a:xfrm>
          <a:prstGeom prst="rect">
            <a:avLst/>
          </a:prstGeom>
          <a:noFill/>
          <a:ln w="28575">
            <a:prstDash val="lgDashDot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7534608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42"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animEffect transition="in" filter="fade">
                                      <p:cBhvr>
                                        <p:cTn id="9" dur="1000"/>
                                        <p:tgtEl>
                                          <p:spTgt spid="12"/>
                                        </p:tgtEl>
                                      </p:cBhvr>
                                    </p:animEffect>
                                    <p:anim calcmode="lin" valueType="num">
                                      <p:cBhvr>
                                        <p:cTn id="10" dur="1000" fill="hold"/>
                                        <p:tgtEl>
                                          <p:spTgt spid="12"/>
                                        </p:tgtEl>
                                        <p:attrNameLst>
                                          <p:attrName>ppt_x</p:attrName>
                                        </p:attrNameLst>
                                      </p:cBhvr>
                                      <p:tavLst>
                                        <p:tav tm="0">
                                          <p:val>
                                            <p:strVal val="#ppt_x"/>
                                          </p:val>
                                        </p:tav>
                                        <p:tav tm="100000">
                                          <p:val>
                                            <p:strVal val="#ppt_x"/>
                                          </p:val>
                                        </p:tav>
                                      </p:tavLst>
                                    </p:anim>
                                    <p:anim calcmode="lin" valueType="num">
                                      <p:cBhvr>
                                        <p:cTn id="1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D5E90897-A0BE-4113-836D-CDB31FB748AF}"/>
              </a:ext>
            </a:extLst>
          </p:cNvPr>
          <p:cNvSpPr/>
          <p:nvPr/>
        </p:nvSpPr>
        <p:spPr>
          <a:xfrm>
            <a:off x="1200150" y="647700"/>
            <a:ext cx="9791700" cy="5562600"/>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sp>
        <p:nvSpPr>
          <p:cNvPr id="3" name="矩形 2">
            <a:extLst>
              <a:ext uri="{FF2B5EF4-FFF2-40B4-BE49-F238E27FC236}">
                <a16:creationId xmlns:a16="http://schemas.microsoft.com/office/drawing/2014/main" id="{F0C44FFC-A14C-4176-8AFF-A460B5604CD2}"/>
              </a:ext>
            </a:extLst>
          </p:cNvPr>
          <p:cNvSpPr/>
          <p:nvPr/>
        </p:nvSpPr>
        <p:spPr>
          <a:xfrm>
            <a:off x="4267200" y="381000"/>
            <a:ext cx="3657600" cy="533400"/>
          </a:xfrm>
          <a:prstGeom prst="rect">
            <a:avLst/>
          </a:prstGeom>
          <a:solidFill>
            <a:srgbClr val="D6C0D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sp>
        <p:nvSpPr>
          <p:cNvPr id="4" name="文本框 3">
            <a:extLst>
              <a:ext uri="{FF2B5EF4-FFF2-40B4-BE49-F238E27FC236}">
                <a16:creationId xmlns:a16="http://schemas.microsoft.com/office/drawing/2014/main" id="{C37212F5-F683-4765-B402-4EEEC24DF247}"/>
              </a:ext>
            </a:extLst>
          </p:cNvPr>
          <p:cNvSpPr txBox="1"/>
          <p:nvPr/>
        </p:nvSpPr>
        <p:spPr>
          <a:xfrm>
            <a:off x="4733925" y="293757"/>
            <a:ext cx="2724150" cy="707886"/>
          </a:xfrm>
          <a:prstGeom prst="rect">
            <a:avLst/>
          </a:prstGeom>
          <a:noFill/>
        </p:spPr>
        <p:txBody>
          <a:bodyPr wrap="square" rtlCol="0">
            <a:spAutoFit/>
          </a:bodyPr>
          <a:lstStyle/>
          <a:p>
            <a:pPr algn="dist"/>
            <a:r>
              <a:rPr lang="en-US" altLang="zh-CN" sz="4000" smtClean="0">
                <a:solidFill>
                  <a:schemeClr val="bg1"/>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Bài 1</a:t>
            </a:r>
            <a:endParaRPr lang="zh-CN" altLang="en-US" sz="4000" dirty="0">
              <a:solidFill>
                <a:schemeClr val="bg1"/>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sp>
        <p:nvSpPr>
          <p:cNvPr id="11" name="TextBox 10"/>
          <p:cNvSpPr txBox="1"/>
          <p:nvPr/>
        </p:nvSpPr>
        <p:spPr>
          <a:xfrm>
            <a:off x="2506509" y="1080270"/>
            <a:ext cx="10293690"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 </a:t>
            </a:r>
            <a:r>
              <a:rPr lang="en-US" sz="3200" b="1" i="1" dirty="0" smtClean="0">
                <a:latin typeface="Times New Roman" panose="02020603050405020304" pitchFamily="18" charset="0"/>
                <a:cs typeface="Times New Roman" panose="02020603050405020304" pitchFamily="18" charset="0"/>
              </a:rPr>
              <a:t>Đọc đoạn văn sau và trả lời câu hỏi</a:t>
            </a:r>
            <a:endParaRPr lang="vi-VN" sz="3200" b="1" i="1" dirty="0">
              <a:latin typeface="Times New Roman" panose="02020603050405020304" pitchFamily="18" charset="0"/>
              <a:cs typeface="Times New Roman" panose="02020603050405020304" pitchFamily="18" charset="0"/>
            </a:endParaRPr>
          </a:p>
        </p:txBody>
      </p:sp>
      <p:sp>
        <p:nvSpPr>
          <p:cNvPr id="15" name="Rectangle 14"/>
          <p:cNvSpPr/>
          <p:nvPr/>
        </p:nvSpPr>
        <p:spPr>
          <a:xfrm>
            <a:off x="1401985" y="1883260"/>
            <a:ext cx="9167403" cy="2677656"/>
          </a:xfrm>
          <a:prstGeom prst="rect">
            <a:avLst/>
          </a:prstGeom>
        </p:spPr>
        <p:txBody>
          <a:bodyPr wrap="square">
            <a:spAutoFit/>
          </a:bodyPr>
          <a:lstStyle/>
          <a:p>
            <a:r>
              <a:rPr lang="en-US" sz="2800" b="1" dirty="0" smtClean="0">
                <a:latin typeface="Times New Roman" panose="02020603050405020304" pitchFamily="18" charset="0"/>
                <a:ea typeface="Arial-Rounded" pitchFamily="34" charset="0"/>
                <a:cs typeface="Times New Roman" panose="02020603050405020304" pitchFamily="18" charset="0"/>
              </a:rPr>
              <a:t>          Khi tôi còn bé tí, tôi ở nhà với ông ngoại cả ngày để bố mẹ đi làm. Ông kể cho tôi nghe rất nhiều chuyện cổ tích. Ông dạy tôi vẽ rất nhiều con vật: voi, hổ, hươu, nai, sóc,... Ông còn dạy tôi vẽ cả ông mặt trời, dòng sông, con thuyền</a:t>
            </a:r>
            <a:r>
              <a:rPr lang="en-US" sz="2800" b="1" smtClean="0">
                <a:latin typeface="Times New Roman" panose="02020603050405020304" pitchFamily="18" charset="0"/>
                <a:ea typeface="Arial-Rounded" pitchFamily="34" charset="0"/>
                <a:cs typeface="Times New Roman" panose="02020603050405020304" pitchFamily="18" charset="0"/>
              </a:rPr>
              <a:t>,... Mỗi </a:t>
            </a:r>
            <a:r>
              <a:rPr lang="en-US" sz="2800" b="1" dirty="0" smtClean="0">
                <a:latin typeface="Times New Roman" panose="02020603050405020304" pitchFamily="18" charset="0"/>
                <a:ea typeface="Arial-Rounded" pitchFamily="34" charset="0"/>
                <a:cs typeface="Times New Roman" panose="02020603050405020304" pitchFamily="18" charset="0"/>
              </a:rPr>
              <a:t>khi ông có việc đi đâu tôi rất nhớ ông và mong ông sớm về với tôi.</a:t>
            </a:r>
            <a:endParaRPr lang="vi-VN" sz="2800" b="1" dirty="0">
              <a:latin typeface="Times New Roman" panose="02020603050405020304" pitchFamily="18" charset="0"/>
              <a:ea typeface="Arial-Rounded" pitchFamily="34" charset="0"/>
              <a:cs typeface="Times New Roman" panose="02020603050405020304" pitchFamily="18" charset="0"/>
            </a:endParaRPr>
          </a:p>
        </p:txBody>
      </p:sp>
      <p:grpSp>
        <p:nvGrpSpPr>
          <p:cNvPr id="5" name="Group 4"/>
          <p:cNvGrpSpPr/>
          <p:nvPr/>
        </p:nvGrpSpPr>
        <p:grpSpPr>
          <a:xfrm>
            <a:off x="9672566" y="205474"/>
            <a:ext cx="3572017" cy="3256911"/>
            <a:chOff x="9924927" y="-106278"/>
            <a:chExt cx="3572017" cy="3256911"/>
          </a:xfrm>
        </p:grpSpPr>
        <p:pic>
          <p:nvPicPr>
            <p:cNvPr id="6" name="图片 5">
              <a:extLst>
                <a:ext uri="{FF2B5EF4-FFF2-40B4-BE49-F238E27FC236}">
                  <a16:creationId xmlns:a16="http://schemas.microsoft.com/office/drawing/2014/main" id="{EB0A94DA-16F0-4CD7-BD5F-2B16D1ED175A}"/>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2520" b="90000" l="9940" r="49967"/>
                      </a14:imgEffect>
                    </a14:imgLayer>
                  </a14:imgProps>
                </a:ext>
                <a:ext uri="{28A0092B-C50C-407E-A947-70E740481C1C}">
                  <a14:useLocalDpi xmlns:a14="http://schemas.microsoft.com/office/drawing/2010/main" val="0"/>
                </a:ext>
              </a:extLst>
            </a:blip>
            <a:stretch>
              <a:fillRect/>
            </a:stretch>
          </p:blipFill>
          <p:spPr>
            <a:xfrm>
              <a:off x="10446143" y="647700"/>
              <a:ext cx="3050801" cy="2502933"/>
            </a:xfrm>
            <a:prstGeom prst="rect">
              <a:avLst/>
            </a:prstGeom>
          </p:spPr>
        </p:pic>
        <p:pic>
          <p:nvPicPr>
            <p:cNvPr id="16" name="图片 22">
              <a:extLst>
                <a:ext uri="{FF2B5EF4-FFF2-40B4-BE49-F238E27FC236}">
                  <a16:creationId xmlns:a16="http://schemas.microsoft.com/office/drawing/2014/main" id="{E5D4A169-539D-448B-801B-3B23FA6883B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89590" l="9689" r="51557"/>
                      </a14:imgEffect>
                    </a14:imgLayer>
                  </a14:imgProps>
                </a:ext>
                <a:ext uri="{28A0092B-C50C-407E-A947-70E740481C1C}">
                  <a14:useLocalDpi xmlns:a14="http://schemas.microsoft.com/office/drawing/2010/main" val="0"/>
                </a:ext>
              </a:extLst>
            </a:blip>
            <a:stretch>
              <a:fillRect/>
            </a:stretch>
          </p:blipFill>
          <p:spPr>
            <a:xfrm>
              <a:off x="9924927" y="-106278"/>
              <a:ext cx="2752725" cy="3019425"/>
            </a:xfrm>
            <a:prstGeom prst="rect">
              <a:avLst/>
            </a:prstGeom>
          </p:spPr>
        </p:pic>
      </p:grpSp>
      <p:sp>
        <p:nvSpPr>
          <p:cNvPr id="10" name="Rectangle 9"/>
          <p:cNvSpPr/>
          <p:nvPr/>
        </p:nvSpPr>
        <p:spPr>
          <a:xfrm>
            <a:off x="1599127" y="4959621"/>
            <a:ext cx="8970261" cy="1133965"/>
          </a:xfrm>
          <a:prstGeom prst="rect">
            <a:avLst/>
          </a:prstGeom>
        </p:spPr>
        <p:txBody>
          <a:bodyPr wrap="square">
            <a:spAutoFit/>
          </a:bodyPr>
          <a:lstStyle/>
          <a:p>
            <a:pPr>
              <a:lnSpc>
                <a:spcPct val="150000"/>
              </a:lnSpc>
            </a:pPr>
            <a:r>
              <a:rPr lang="en-US" sz="2400" b="1" dirty="0" smtClean="0">
                <a:latin typeface="Times New Roman" panose="02020603050405020304" pitchFamily="18" charset="0"/>
                <a:ea typeface="Arial-Rounded" pitchFamily="34" charset="0"/>
                <a:cs typeface="Times New Roman" panose="02020603050405020304" pitchFamily="18" charset="0"/>
              </a:rPr>
              <a:t>Ông ngoại đã </a:t>
            </a:r>
            <a:r>
              <a:rPr lang="en-US" sz="2400" b="1" dirty="0" smtClean="0">
                <a:solidFill>
                  <a:srgbClr val="FF0000"/>
                </a:solidFill>
                <a:latin typeface="Times New Roman" panose="02020603050405020304" pitchFamily="18" charset="0"/>
                <a:ea typeface="Arial-Rounded" pitchFamily="34" charset="0"/>
                <a:cs typeface="Times New Roman" panose="02020603050405020304" pitchFamily="18" charset="0"/>
              </a:rPr>
              <a:t>kể cho bạn nhỏ nghe rất nhiều chuyện cổ tích, dạy vẽ rất nhiều con vật và sự vật.</a:t>
            </a:r>
            <a:endParaRPr lang="vi-VN" sz="2400" b="1" dirty="0">
              <a:solidFill>
                <a:srgbClr val="FF0000"/>
              </a:solidFill>
              <a:latin typeface="Times New Roman" panose="02020603050405020304" pitchFamily="18" charset="0"/>
              <a:ea typeface="Arial-Rounded" pitchFamily="34" charset="0"/>
              <a:cs typeface="Times New Roman" panose="02020603050405020304" pitchFamily="18" charset="0"/>
            </a:endParaRPr>
          </a:p>
        </p:txBody>
      </p:sp>
      <p:sp>
        <p:nvSpPr>
          <p:cNvPr id="12" name="Rectangle 11"/>
          <p:cNvSpPr/>
          <p:nvPr/>
        </p:nvSpPr>
        <p:spPr>
          <a:xfrm>
            <a:off x="1263284" y="4640226"/>
            <a:ext cx="10928716" cy="461665"/>
          </a:xfrm>
          <a:prstGeom prst="rect">
            <a:avLst/>
          </a:prstGeom>
        </p:spPr>
        <p:txBody>
          <a:bodyPr wrap="square">
            <a:spAutoFit/>
          </a:bodyPr>
          <a:lstStyle/>
          <a:p>
            <a:r>
              <a:rPr lang="en-US" sz="2400" b="1" dirty="0" smtClean="0">
                <a:solidFill>
                  <a:srgbClr val="FFC000"/>
                </a:solidFill>
                <a:latin typeface="Times New Roman" panose="02020603050405020304" pitchFamily="18" charset="0"/>
                <a:ea typeface="Arial-Rounded" pitchFamily="34" charset="0"/>
                <a:cs typeface="Times New Roman" panose="02020603050405020304" pitchFamily="18" charset="0"/>
              </a:rPr>
              <a:t>b. Người đó đã làm những việc gì cho bạn nhỏ?</a:t>
            </a:r>
            <a:endParaRPr lang="vi-VN" sz="2400" b="1" dirty="0">
              <a:solidFill>
                <a:srgbClr val="FFC000"/>
              </a:solidFill>
              <a:latin typeface="Times New Roman" panose="02020603050405020304" pitchFamily="18" charset="0"/>
              <a:ea typeface="Arial-Rounded" pitchFamily="34" charset="0"/>
              <a:cs typeface="Times New Roman" panose="02020603050405020304" pitchFamily="18" charset="0"/>
            </a:endParaRPr>
          </a:p>
        </p:txBody>
      </p:sp>
      <p:sp>
        <p:nvSpPr>
          <p:cNvPr id="13" name="Rectangle 12"/>
          <p:cNvSpPr/>
          <p:nvPr/>
        </p:nvSpPr>
        <p:spPr>
          <a:xfrm>
            <a:off x="1317812" y="1803469"/>
            <a:ext cx="8898311" cy="2785311"/>
          </a:xfrm>
          <a:prstGeom prst="rect">
            <a:avLst/>
          </a:prstGeom>
          <a:noFill/>
          <a:ln w="28575">
            <a:prstDash val="lgDashDot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4" name="Straight Connector 13"/>
          <p:cNvCxnSpPr/>
          <p:nvPr/>
        </p:nvCxnSpPr>
        <p:spPr>
          <a:xfrm>
            <a:off x="4383742" y="2756648"/>
            <a:ext cx="490817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016624" y="3218331"/>
            <a:ext cx="147469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3542957" y="2337446"/>
            <a:ext cx="8734658" cy="523220"/>
          </a:xfrm>
          <a:prstGeom prst="rect">
            <a:avLst/>
          </a:prstGeom>
        </p:spPr>
        <p:txBody>
          <a:bodyPr wrap="square">
            <a:spAutoFit/>
          </a:bodyPr>
          <a:lstStyle/>
          <a:p>
            <a:r>
              <a:rPr lang="en-US" sz="2800" b="1">
                <a:solidFill>
                  <a:srgbClr val="0070C0"/>
                </a:solidFill>
                <a:latin typeface="Times New Roman" panose="02020603050405020304" pitchFamily="18" charset="0"/>
                <a:ea typeface="Arial-Rounded" pitchFamily="34" charset="0"/>
                <a:cs typeface="Times New Roman" panose="02020603050405020304" pitchFamily="18" charset="0"/>
              </a:rPr>
              <a:t>Ông kể cho tôi nghe rất nhiều chuyện </a:t>
            </a:r>
            <a:r>
              <a:rPr lang="en-US" sz="2800" b="1" smtClean="0">
                <a:solidFill>
                  <a:srgbClr val="0070C0"/>
                </a:solidFill>
                <a:latin typeface="Times New Roman" panose="02020603050405020304" pitchFamily="18" charset="0"/>
                <a:ea typeface="Arial-Rounded" pitchFamily="34" charset="0"/>
                <a:cs typeface="Times New Roman" panose="02020603050405020304" pitchFamily="18" charset="0"/>
              </a:rPr>
              <a:t>cổ</a:t>
            </a:r>
            <a:endParaRPr lang="en-US" sz="2800">
              <a:solidFill>
                <a:srgbClr val="0070C0"/>
              </a:solidFill>
            </a:endParaRPr>
          </a:p>
        </p:txBody>
      </p:sp>
      <p:sp>
        <p:nvSpPr>
          <p:cNvPr id="8" name="Rectangle 7"/>
          <p:cNvSpPr/>
          <p:nvPr/>
        </p:nvSpPr>
        <p:spPr>
          <a:xfrm>
            <a:off x="1401985" y="3175851"/>
            <a:ext cx="9494143" cy="954107"/>
          </a:xfrm>
          <a:prstGeom prst="rect">
            <a:avLst/>
          </a:prstGeom>
        </p:spPr>
        <p:txBody>
          <a:bodyPr wrap="square">
            <a:spAutoFit/>
          </a:bodyPr>
          <a:lstStyle/>
          <a:p>
            <a:r>
              <a:rPr lang="en-US" sz="2800" b="1" smtClean="0">
                <a:solidFill>
                  <a:srgbClr val="0070C0"/>
                </a:solidFill>
                <a:latin typeface="Times New Roman" panose="02020603050405020304" pitchFamily="18" charset="0"/>
                <a:ea typeface="Arial-Rounded" pitchFamily="34" charset="0"/>
                <a:cs typeface="Times New Roman" panose="02020603050405020304" pitchFamily="18" charset="0"/>
              </a:rPr>
              <a:t>sóc</a:t>
            </a:r>
            <a:r>
              <a:rPr lang="en-US" sz="2800" b="1">
                <a:solidFill>
                  <a:srgbClr val="0070C0"/>
                </a:solidFill>
                <a:latin typeface="Times New Roman" panose="02020603050405020304" pitchFamily="18" charset="0"/>
                <a:ea typeface="Arial-Rounded" pitchFamily="34" charset="0"/>
                <a:cs typeface="Times New Roman" panose="02020603050405020304" pitchFamily="18" charset="0"/>
              </a:rPr>
              <a:t>,... Ông còn dạy tôi vẽ cả ông mặt trời, dòng sông, con thuyền,... </a:t>
            </a:r>
            <a:endParaRPr lang="en-US" sz="2800">
              <a:solidFill>
                <a:srgbClr val="0070C0"/>
              </a:solidFill>
            </a:endParaRPr>
          </a:p>
        </p:txBody>
      </p:sp>
      <p:sp>
        <p:nvSpPr>
          <p:cNvPr id="9" name="Rectangle 8"/>
          <p:cNvSpPr/>
          <p:nvPr/>
        </p:nvSpPr>
        <p:spPr>
          <a:xfrm>
            <a:off x="1405783" y="2756648"/>
            <a:ext cx="9445965" cy="523220"/>
          </a:xfrm>
          <a:prstGeom prst="rect">
            <a:avLst/>
          </a:prstGeom>
        </p:spPr>
        <p:txBody>
          <a:bodyPr wrap="square">
            <a:spAutoFit/>
          </a:bodyPr>
          <a:lstStyle/>
          <a:p>
            <a:r>
              <a:rPr lang="en-US" sz="2800" b="1">
                <a:solidFill>
                  <a:srgbClr val="0070C0"/>
                </a:solidFill>
                <a:latin typeface="Times New Roman" panose="02020603050405020304" pitchFamily="18" charset="0"/>
                <a:ea typeface="Arial-Rounded" pitchFamily="34" charset="0"/>
                <a:cs typeface="Times New Roman" panose="02020603050405020304" pitchFamily="18" charset="0"/>
              </a:rPr>
              <a:t>tích. </a:t>
            </a:r>
            <a:r>
              <a:rPr lang="en-US" sz="2800" b="1" smtClean="0">
                <a:solidFill>
                  <a:srgbClr val="0070C0"/>
                </a:solidFill>
                <a:latin typeface="Times New Roman" panose="02020603050405020304" pitchFamily="18" charset="0"/>
                <a:ea typeface="Arial-Rounded" pitchFamily="34" charset="0"/>
                <a:cs typeface="Times New Roman" panose="02020603050405020304" pitchFamily="18" charset="0"/>
              </a:rPr>
              <a:t>Ông </a:t>
            </a:r>
            <a:r>
              <a:rPr lang="en-US" sz="2800" b="1">
                <a:solidFill>
                  <a:srgbClr val="0070C0"/>
                </a:solidFill>
                <a:latin typeface="Times New Roman" panose="02020603050405020304" pitchFamily="18" charset="0"/>
                <a:ea typeface="Arial-Rounded" pitchFamily="34" charset="0"/>
                <a:cs typeface="Times New Roman" panose="02020603050405020304" pitchFamily="18" charset="0"/>
              </a:rPr>
              <a:t>dạy tôi vẽ rất nhiều con vật: voi, hổ, hươu, nai, </a:t>
            </a:r>
            <a:endParaRPr lang="en-US" sz="2800">
              <a:solidFill>
                <a:srgbClr val="0070C0"/>
              </a:solidFill>
            </a:endParaRPr>
          </a:p>
        </p:txBody>
      </p:sp>
    </p:spTree>
    <p:extLst>
      <p:ext uri="{BB962C8B-B14F-4D97-AF65-F5344CB8AC3E}">
        <p14:creationId xmlns:p14="http://schemas.microsoft.com/office/powerpoint/2010/main" val="7219690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par>
                          <p:cTn id="9" fill="hold">
                            <p:stCondLst>
                              <p:cond delay="0"/>
                            </p:stCondLst>
                            <p:childTnLst>
                              <p:par>
                                <p:cTn id="10" presetID="42"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D5E90897-A0BE-4113-836D-CDB31FB748AF}"/>
              </a:ext>
            </a:extLst>
          </p:cNvPr>
          <p:cNvSpPr/>
          <p:nvPr/>
        </p:nvSpPr>
        <p:spPr>
          <a:xfrm>
            <a:off x="798287" y="406399"/>
            <a:ext cx="10537370" cy="6066971"/>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sp>
        <p:nvSpPr>
          <p:cNvPr id="3" name="矩形 2">
            <a:extLst>
              <a:ext uri="{FF2B5EF4-FFF2-40B4-BE49-F238E27FC236}">
                <a16:creationId xmlns:a16="http://schemas.microsoft.com/office/drawing/2014/main" id="{F0C44FFC-A14C-4176-8AFF-A460B5604CD2}"/>
              </a:ext>
            </a:extLst>
          </p:cNvPr>
          <p:cNvSpPr/>
          <p:nvPr/>
        </p:nvSpPr>
        <p:spPr>
          <a:xfrm>
            <a:off x="4267199" y="163874"/>
            <a:ext cx="3657600" cy="533400"/>
          </a:xfrm>
          <a:prstGeom prst="rect">
            <a:avLst/>
          </a:prstGeom>
          <a:solidFill>
            <a:srgbClr val="D6C0D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sp>
        <p:nvSpPr>
          <p:cNvPr id="4" name="文本框 3">
            <a:extLst>
              <a:ext uri="{FF2B5EF4-FFF2-40B4-BE49-F238E27FC236}">
                <a16:creationId xmlns:a16="http://schemas.microsoft.com/office/drawing/2014/main" id="{C37212F5-F683-4765-B402-4EEEC24DF247}"/>
              </a:ext>
            </a:extLst>
          </p:cNvPr>
          <p:cNvSpPr txBox="1"/>
          <p:nvPr/>
        </p:nvSpPr>
        <p:spPr>
          <a:xfrm>
            <a:off x="4614861" y="76631"/>
            <a:ext cx="1740148" cy="707886"/>
          </a:xfrm>
          <a:prstGeom prst="rect">
            <a:avLst/>
          </a:prstGeom>
          <a:noFill/>
        </p:spPr>
        <p:txBody>
          <a:bodyPr wrap="square" rtlCol="0">
            <a:spAutoFit/>
          </a:bodyPr>
          <a:lstStyle/>
          <a:p>
            <a:pPr algn="dist"/>
            <a:r>
              <a:rPr lang="en-US" altLang="zh-CN" sz="4000" smtClean="0">
                <a:solidFill>
                  <a:schemeClr val="bg1"/>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Bài 2</a:t>
            </a:r>
            <a:endParaRPr lang="zh-CN" altLang="en-US" sz="4000" dirty="0">
              <a:solidFill>
                <a:schemeClr val="bg1"/>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pic>
        <p:nvPicPr>
          <p:cNvPr id="6" name="图片 5">
            <a:extLst>
              <a:ext uri="{FF2B5EF4-FFF2-40B4-BE49-F238E27FC236}">
                <a16:creationId xmlns:a16="http://schemas.microsoft.com/office/drawing/2014/main" id="{97680BD8-CDFA-4BB4-B863-42F01C98F0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6342" y="3482346"/>
            <a:ext cx="947444" cy="1080108"/>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图片 6">
            <a:extLst>
              <a:ext uri="{FF2B5EF4-FFF2-40B4-BE49-F238E27FC236}">
                <a16:creationId xmlns:a16="http://schemas.microsoft.com/office/drawing/2014/main" id="{ACBCC682-2329-4602-82D0-8A87D8AEAAF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5441" y="293757"/>
            <a:ext cx="948728" cy="956686"/>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 name="MMConnector"/>
          <p:cNvSpPr/>
          <p:nvPr/>
        </p:nvSpPr>
        <p:spPr>
          <a:xfrm>
            <a:off x="6230527" y="3673467"/>
            <a:ext cx="110645" cy="133538"/>
          </a:xfrm>
          <a:custGeom>
            <a:avLst/>
            <a:gdLst/>
            <a:ahLst/>
            <a:cxnLst/>
            <a:rect l="0" t="0" r="0" b="0"/>
            <a:pathLst>
              <a:path w="136300" h="168494" fill="none">
                <a:moveTo>
                  <a:pt x="-68150" y="84247"/>
                </a:moveTo>
                <a:cubicBezTo>
                  <a:pt x="-68150" y="-16849"/>
                  <a:pt x="-13630" y="-84247"/>
                  <a:pt x="68150" y="-84247"/>
                </a:cubicBezTo>
              </a:path>
            </a:pathLst>
          </a:custGeom>
          <a:noFill/>
          <a:ln w="18800" cap="rnd">
            <a:solidFill>
              <a:srgbClr val="8E74C2"/>
            </a:solidFill>
            <a:round/>
          </a:ln>
        </p:spPr>
        <p:txBody>
          <a:bodyPr/>
          <a:lstStyle/>
          <a:p>
            <a:endParaRPr lang="en-US">
              <a:latin typeface="Times New Roman" panose="02020603050405020304" pitchFamily="18" charset="0"/>
              <a:cs typeface="Times New Roman" panose="02020603050405020304" pitchFamily="18" charset="0"/>
            </a:endParaRPr>
          </a:p>
        </p:txBody>
      </p:sp>
      <p:sp>
        <p:nvSpPr>
          <p:cNvPr id="17" name="MMConnector"/>
          <p:cNvSpPr/>
          <p:nvPr/>
        </p:nvSpPr>
        <p:spPr>
          <a:xfrm>
            <a:off x="6230527" y="3807007"/>
            <a:ext cx="110645" cy="133540"/>
          </a:xfrm>
          <a:custGeom>
            <a:avLst/>
            <a:gdLst/>
            <a:ahLst/>
            <a:cxnLst/>
            <a:rect l="0" t="0" r="0" b="0"/>
            <a:pathLst>
              <a:path w="136300" h="168496" fill="none">
                <a:moveTo>
                  <a:pt x="-68150" y="-84248"/>
                </a:moveTo>
                <a:cubicBezTo>
                  <a:pt x="-68150" y="16850"/>
                  <a:pt x="-13630" y="84248"/>
                  <a:pt x="68150" y="84248"/>
                </a:cubicBezTo>
              </a:path>
            </a:pathLst>
          </a:custGeom>
          <a:noFill/>
          <a:ln w="18800" cap="rnd">
            <a:solidFill>
              <a:srgbClr val="8E74C2"/>
            </a:solidFill>
            <a:round/>
          </a:ln>
        </p:spPr>
        <p:txBody>
          <a:bodyPr/>
          <a:lstStyle/>
          <a:p>
            <a:endParaRPr lang="en-US">
              <a:latin typeface="Times New Roman" panose="02020603050405020304" pitchFamily="18" charset="0"/>
              <a:cs typeface="Times New Roman" panose="02020603050405020304" pitchFamily="18" charset="0"/>
            </a:endParaRPr>
          </a:p>
        </p:txBody>
      </p:sp>
      <p:sp>
        <p:nvSpPr>
          <p:cNvPr id="24" name="MMConnector"/>
          <p:cNvSpPr/>
          <p:nvPr/>
        </p:nvSpPr>
        <p:spPr>
          <a:xfrm>
            <a:off x="6666464" y="5385099"/>
            <a:ext cx="110645" cy="36690"/>
          </a:xfrm>
          <a:custGeom>
            <a:avLst/>
            <a:gdLst/>
            <a:ahLst/>
            <a:cxnLst/>
            <a:rect l="0" t="0" r="0" b="0"/>
            <a:pathLst>
              <a:path w="136300" h="46294" fill="none">
                <a:moveTo>
                  <a:pt x="-68150" y="23147"/>
                </a:moveTo>
                <a:cubicBezTo>
                  <a:pt x="-68150" y="-4629"/>
                  <a:pt x="-13630" y="-23147"/>
                  <a:pt x="68150" y="-23147"/>
                </a:cubicBezTo>
              </a:path>
            </a:pathLst>
          </a:custGeom>
          <a:noFill/>
          <a:ln w="18800" cap="rnd">
            <a:solidFill>
              <a:srgbClr val="8E74C2"/>
            </a:solidFill>
            <a:round/>
          </a:ln>
        </p:spPr>
        <p:txBody>
          <a:bodyPr/>
          <a:lstStyle/>
          <a:p>
            <a:endParaRPr lang="en-US">
              <a:latin typeface="Times New Roman" panose="02020603050405020304" pitchFamily="18" charset="0"/>
              <a:cs typeface="Times New Roman" panose="02020603050405020304" pitchFamily="18" charset="0"/>
            </a:endParaRPr>
          </a:p>
        </p:txBody>
      </p:sp>
      <p:sp>
        <p:nvSpPr>
          <p:cNvPr id="60" name="Text 5"/>
          <p:cNvSpPr txBox="1"/>
          <p:nvPr/>
        </p:nvSpPr>
        <p:spPr>
          <a:xfrm>
            <a:off x="4661833" y="1841561"/>
            <a:ext cx="2316760" cy="426688"/>
          </a:xfrm>
          <a:prstGeom prst="rect">
            <a:avLst/>
          </a:prstGeom>
          <a:noFill/>
        </p:spPr>
        <p:txBody>
          <a:bodyPr wrap="square" lIns="0" tIns="0" rIns="0" bIns="0" rtlCol="0" anchor="ctr"/>
          <a:lstStyle/>
          <a:p>
            <a:pPr algn="ctr">
              <a:spcAft>
                <a:spcPts val="0"/>
              </a:spcAft>
            </a:pPr>
            <a:r>
              <a:rPr lang="en-US" sz="2800" kern="100" smtClean="0">
                <a:latin typeface="Times New Roman" panose="02020603050405020304" pitchFamily="18" charset="0"/>
                <a:ea typeface="SimSun" panose="02010600030101010101" pitchFamily="2" charset="-122"/>
                <a:cs typeface="Times New Roman" panose="02020603050405020304" pitchFamily="18" charset="0"/>
              </a:rPr>
              <a:t>Tên người thân</a:t>
            </a: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p:txBody>
      </p:sp>
      <p:sp>
        <p:nvSpPr>
          <p:cNvPr id="34" name="SubTopic"/>
          <p:cNvSpPr/>
          <p:nvPr/>
        </p:nvSpPr>
        <p:spPr>
          <a:xfrm>
            <a:off x="7849796" y="2874761"/>
            <a:ext cx="2527505" cy="749205"/>
          </a:xfrm>
          <a:custGeom>
            <a:avLst/>
            <a:gdLst>
              <a:gd name="rtl" fmla="*/ 88654 w 1065608"/>
              <a:gd name="rtt" fmla="*/ 23500 h 296100"/>
              <a:gd name="rtr" fmla="*/ 920554 w 1065608"/>
              <a:gd name="rtb" fmla="*/ 267900 h 296100"/>
            </a:gdLst>
            <a:ahLst/>
            <a:cxnLst/>
            <a:rect l="rtl" t="rtt" r="rtr" b="rtb"/>
            <a:pathLst>
              <a:path w="1065608" h="296100">
                <a:moveTo>
                  <a:pt x="74025" y="0"/>
                </a:moveTo>
                <a:lnTo>
                  <a:pt x="991583" y="0"/>
                </a:lnTo>
                <a:lnTo>
                  <a:pt x="1065608" y="74025"/>
                </a:lnTo>
                <a:lnTo>
                  <a:pt x="1065608" y="222075"/>
                </a:lnTo>
                <a:lnTo>
                  <a:pt x="991583" y="296100"/>
                </a:lnTo>
                <a:lnTo>
                  <a:pt x="74025" y="296100"/>
                </a:lnTo>
                <a:lnTo>
                  <a:pt x="0" y="222075"/>
                </a:lnTo>
                <a:lnTo>
                  <a:pt x="0" y="74025"/>
                </a:lnTo>
                <a:lnTo>
                  <a:pt x="74025" y="0"/>
                </a:lnTo>
                <a:close/>
              </a:path>
            </a:pathLst>
          </a:custGeom>
          <a:solidFill>
            <a:srgbClr val="CADAAC"/>
          </a:solidFill>
          <a:ln w="18800" cap="flat">
            <a:noFill/>
            <a:round/>
          </a:ln>
        </p:spPr>
        <p:txBody>
          <a:bodyPr wrap="square" lIns="0" tIns="0" rIns="0" bIns="0" rtlCol="0" anchor="ctr"/>
          <a:lstStyle/>
          <a:p>
            <a:pPr algn="ctr">
              <a:lnSpc>
                <a:spcPts val="1450"/>
              </a:lnSpc>
              <a:spcAft>
                <a:spcPts val="0"/>
              </a:spcAft>
            </a:pPr>
            <a:r>
              <a:rPr lang="en-US" altLang="zh-CN" sz="2800" kern="100" smtClean="0">
                <a:solidFill>
                  <a:srgbClr val="01928F"/>
                </a:solidFill>
                <a:effectLst/>
                <a:latin typeface="Times New Roman" panose="02020603050405020304" pitchFamily="18" charset="0"/>
                <a:ea typeface="Microsoft YaHei" panose="020B0503020204020204" pitchFamily="34" charset="-122"/>
                <a:cs typeface="Times New Roman" panose="02020603050405020304" pitchFamily="18" charset="0"/>
              </a:rPr>
              <a:t>Việc thứ nhất</a:t>
            </a:r>
            <a:endParaRPr lang="en-US" kern="100">
              <a:effectLst/>
              <a:latin typeface="Times New Roman" panose="02020603050405020304" pitchFamily="18" charset="0"/>
              <a:ea typeface="SimSun" panose="02010600030101010101" pitchFamily="2" charset="-122"/>
              <a:cs typeface="Times New Roman" panose="02020603050405020304" pitchFamily="18" charset="0"/>
            </a:endParaRPr>
          </a:p>
        </p:txBody>
      </p:sp>
      <p:sp>
        <p:nvSpPr>
          <p:cNvPr id="35" name="SubTopic"/>
          <p:cNvSpPr/>
          <p:nvPr/>
        </p:nvSpPr>
        <p:spPr>
          <a:xfrm>
            <a:off x="7837808" y="3862640"/>
            <a:ext cx="2533330" cy="665221"/>
          </a:xfrm>
          <a:custGeom>
            <a:avLst/>
            <a:gdLst>
              <a:gd name="rtl" fmla="*/ 88654 w 1065608"/>
              <a:gd name="rtt" fmla="*/ 23500 h 296100"/>
              <a:gd name="rtr" fmla="*/ 920554 w 1065608"/>
              <a:gd name="rtb" fmla="*/ 267900 h 296100"/>
            </a:gdLst>
            <a:ahLst/>
            <a:cxnLst/>
            <a:rect l="rtl" t="rtt" r="rtr" b="rtb"/>
            <a:pathLst>
              <a:path w="1065608" h="296100">
                <a:moveTo>
                  <a:pt x="74025" y="0"/>
                </a:moveTo>
                <a:lnTo>
                  <a:pt x="991583" y="0"/>
                </a:lnTo>
                <a:lnTo>
                  <a:pt x="1065608" y="74025"/>
                </a:lnTo>
                <a:lnTo>
                  <a:pt x="1065608" y="222075"/>
                </a:lnTo>
                <a:lnTo>
                  <a:pt x="991583" y="296100"/>
                </a:lnTo>
                <a:lnTo>
                  <a:pt x="74025" y="296100"/>
                </a:lnTo>
                <a:lnTo>
                  <a:pt x="0" y="222075"/>
                </a:lnTo>
                <a:lnTo>
                  <a:pt x="0" y="74025"/>
                </a:lnTo>
                <a:lnTo>
                  <a:pt x="74025" y="0"/>
                </a:lnTo>
                <a:close/>
              </a:path>
            </a:pathLst>
          </a:custGeom>
          <a:solidFill>
            <a:srgbClr val="CADAAC"/>
          </a:solidFill>
          <a:ln w="18800" cap="flat">
            <a:noFill/>
            <a:round/>
          </a:ln>
        </p:spPr>
        <p:txBody>
          <a:bodyPr wrap="square" lIns="0" tIns="0" rIns="0" bIns="0" rtlCol="0" anchor="ctr"/>
          <a:lstStyle/>
          <a:p>
            <a:pPr algn="ctr">
              <a:lnSpc>
                <a:spcPts val="1450"/>
              </a:lnSpc>
              <a:spcAft>
                <a:spcPts val="0"/>
              </a:spcAft>
            </a:pPr>
            <a:r>
              <a:rPr lang="en-US" altLang="zh-CN" sz="2800" kern="100" smtClean="0">
                <a:solidFill>
                  <a:srgbClr val="01928F"/>
                </a:solidFill>
                <a:effectLst/>
                <a:latin typeface="Times New Roman" panose="02020603050405020304" pitchFamily="18" charset="0"/>
                <a:ea typeface="Microsoft YaHei" panose="020B0503020204020204" pitchFamily="34" charset="-122"/>
                <a:cs typeface="Times New Roman" panose="02020603050405020304" pitchFamily="18" charset="0"/>
              </a:rPr>
              <a:t>Việc thứ hai</a:t>
            </a:r>
            <a:endParaRPr lang="en-US" kern="100">
              <a:effectLst/>
              <a:latin typeface="Times New Roman" panose="02020603050405020304" pitchFamily="18" charset="0"/>
              <a:ea typeface="SimSun" panose="02010600030101010101" pitchFamily="2" charset="-122"/>
              <a:cs typeface="Times New Roman" panose="02020603050405020304" pitchFamily="18" charset="0"/>
            </a:endParaRPr>
          </a:p>
        </p:txBody>
      </p:sp>
      <p:sp>
        <p:nvSpPr>
          <p:cNvPr id="45" name="shape10"/>
          <p:cNvSpPr/>
          <p:nvPr/>
        </p:nvSpPr>
        <p:spPr>
          <a:xfrm>
            <a:off x="4340831" y="3952000"/>
            <a:ext cx="38153" cy="37249"/>
          </a:xfrm>
          <a:custGeom>
            <a:avLst/>
            <a:gdLst/>
            <a:ahLst/>
            <a:cxnLst/>
            <a:rect l="0" t="0" r="0" b="0"/>
            <a:pathLst>
              <a:path w="47000" h="47000">
                <a:moveTo>
                  <a:pt x="47000" y="23500"/>
                </a:moveTo>
                <a:cubicBezTo>
                  <a:pt x="47000" y="36479"/>
                  <a:pt x="36479" y="47000"/>
                  <a:pt x="23500" y="47000"/>
                </a:cubicBezTo>
                <a:cubicBezTo>
                  <a:pt x="10521" y="47000"/>
                  <a:pt x="0" y="36479"/>
                  <a:pt x="0" y="23500"/>
                </a:cubicBezTo>
                <a:cubicBezTo>
                  <a:pt x="0" y="10521"/>
                  <a:pt x="10521" y="0"/>
                  <a:pt x="23500" y="0"/>
                </a:cubicBezTo>
                <a:cubicBezTo>
                  <a:pt x="36479" y="0"/>
                  <a:pt x="47000" y="10521"/>
                  <a:pt x="47000" y="23500"/>
                </a:cubicBezTo>
                <a:close/>
              </a:path>
            </a:pathLst>
          </a:custGeom>
          <a:gradFill>
            <a:gsLst>
              <a:gs pos="0">
                <a:srgbClr val="FFFFFF"/>
              </a:gs>
              <a:gs pos="25000">
                <a:srgbClr val="F0F5F0"/>
              </a:gs>
              <a:gs pos="75000">
                <a:srgbClr val="E1EBE1"/>
              </a:gs>
              <a:gs pos="100000">
                <a:srgbClr val="C8D7C8"/>
              </a:gs>
            </a:gsLst>
            <a:lin ang="5400000" scaled="0"/>
          </a:gradFill>
          <a:ln w="2000" cap="flat">
            <a:solidFill>
              <a:srgbClr val="46A000"/>
            </a:solidFill>
            <a:round/>
          </a:ln>
        </p:spPr>
        <p:txBody>
          <a:bodyPr/>
          <a:lstStyle/>
          <a:p>
            <a:endParaRPr lang="en-US">
              <a:latin typeface="Times New Roman" panose="02020603050405020304" pitchFamily="18" charset="0"/>
              <a:cs typeface="Times New Roman" panose="02020603050405020304" pitchFamily="18" charset="0"/>
            </a:endParaRPr>
          </a:p>
        </p:txBody>
      </p:sp>
      <p:sp>
        <p:nvSpPr>
          <p:cNvPr id="48" name="shape13"/>
          <p:cNvSpPr/>
          <p:nvPr/>
        </p:nvSpPr>
        <p:spPr>
          <a:xfrm>
            <a:off x="6086522" y="2288794"/>
            <a:ext cx="38153" cy="37249"/>
          </a:xfrm>
          <a:custGeom>
            <a:avLst/>
            <a:gdLst/>
            <a:ahLst/>
            <a:cxnLst/>
            <a:rect l="0" t="0" r="0" b="0"/>
            <a:pathLst>
              <a:path w="47000" h="47000">
                <a:moveTo>
                  <a:pt x="9400" y="23500"/>
                </a:moveTo>
                <a:lnTo>
                  <a:pt x="37600" y="23500"/>
                </a:lnTo>
                <a:close/>
              </a:path>
            </a:pathLst>
          </a:custGeom>
          <a:ln w="2000" cap="flat">
            <a:solidFill>
              <a:srgbClr val="46A000"/>
            </a:solidFill>
            <a:round/>
          </a:ln>
        </p:spPr>
        <p:txBody>
          <a:bodyPr/>
          <a:lstStyle/>
          <a:p>
            <a:endParaRPr lang="en-US">
              <a:latin typeface="Times New Roman" panose="02020603050405020304" pitchFamily="18" charset="0"/>
              <a:cs typeface="Times New Roman" panose="02020603050405020304" pitchFamily="18" charset="0"/>
            </a:endParaRPr>
          </a:p>
        </p:txBody>
      </p:sp>
      <p:sp>
        <p:nvSpPr>
          <p:cNvPr id="49" name="shape14"/>
          <p:cNvSpPr/>
          <p:nvPr/>
        </p:nvSpPr>
        <p:spPr>
          <a:xfrm>
            <a:off x="7520040" y="1754637"/>
            <a:ext cx="38153" cy="37249"/>
          </a:xfrm>
          <a:custGeom>
            <a:avLst/>
            <a:gdLst/>
            <a:ahLst/>
            <a:cxnLst/>
            <a:rect l="0" t="0" r="0" b="0"/>
            <a:pathLst>
              <a:path w="47000" h="47000">
                <a:moveTo>
                  <a:pt x="47000" y="23500"/>
                </a:moveTo>
                <a:cubicBezTo>
                  <a:pt x="47000" y="36479"/>
                  <a:pt x="36479" y="47000"/>
                  <a:pt x="23500" y="47000"/>
                </a:cubicBezTo>
                <a:cubicBezTo>
                  <a:pt x="10521" y="47000"/>
                  <a:pt x="0" y="36479"/>
                  <a:pt x="0" y="23500"/>
                </a:cubicBezTo>
                <a:cubicBezTo>
                  <a:pt x="0" y="10521"/>
                  <a:pt x="10521" y="0"/>
                  <a:pt x="23500" y="0"/>
                </a:cubicBezTo>
                <a:cubicBezTo>
                  <a:pt x="36479" y="0"/>
                  <a:pt x="47000" y="10521"/>
                  <a:pt x="47000" y="23500"/>
                </a:cubicBezTo>
                <a:close/>
              </a:path>
            </a:pathLst>
          </a:custGeom>
          <a:gradFill>
            <a:gsLst>
              <a:gs pos="0">
                <a:srgbClr val="FFFFFF"/>
              </a:gs>
              <a:gs pos="25000">
                <a:srgbClr val="F0F5F0"/>
              </a:gs>
              <a:gs pos="75000">
                <a:srgbClr val="E1EBE1"/>
              </a:gs>
              <a:gs pos="100000">
                <a:srgbClr val="C8D7C8"/>
              </a:gs>
            </a:gsLst>
            <a:lin ang="5400000" scaled="0"/>
          </a:gradFill>
          <a:ln w="2000" cap="flat">
            <a:solidFill>
              <a:srgbClr val="46A000"/>
            </a:solidFill>
            <a:round/>
          </a:ln>
        </p:spPr>
        <p:txBody>
          <a:bodyPr/>
          <a:lstStyle/>
          <a:p>
            <a:endParaRPr lang="en-US">
              <a:latin typeface="Times New Roman" panose="02020603050405020304" pitchFamily="18" charset="0"/>
              <a:cs typeface="Times New Roman" panose="02020603050405020304" pitchFamily="18" charset="0"/>
            </a:endParaRPr>
          </a:p>
        </p:txBody>
      </p:sp>
      <p:sp>
        <p:nvSpPr>
          <p:cNvPr id="50" name="shape15"/>
          <p:cNvSpPr/>
          <p:nvPr/>
        </p:nvSpPr>
        <p:spPr>
          <a:xfrm>
            <a:off x="7520040" y="1754637"/>
            <a:ext cx="38153" cy="37249"/>
          </a:xfrm>
          <a:custGeom>
            <a:avLst/>
            <a:gdLst/>
            <a:ahLst/>
            <a:cxnLst/>
            <a:rect l="0" t="0" r="0" b="0"/>
            <a:pathLst>
              <a:path w="47000" h="47000">
                <a:moveTo>
                  <a:pt x="9400" y="23500"/>
                </a:moveTo>
                <a:lnTo>
                  <a:pt x="37600" y="23500"/>
                </a:lnTo>
                <a:moveTo>
                  <a:pt x="23500" y="9400"/>
                </a:moveTo>
                <a:lnTo>
                  <a:pt x="23500" y="37600"/>
                </a:lnTo>
                <a:close/>
              </a:path>
            </a:pathLst>
          </a:custGeom>
          <a:ln w="2000" cap="flat">
            <a:solidFill>
              <a:srgbClr val="46A000"/>
            </a:solidFill>
            <a:round/>
          </a:ln>
        </p:spPr>
        <p:txBody>
          <a:bodyPr/>
          <a:lstStyle/>
          <a:p>
            <a:endParaRPr lang="en-US">
              <a:latin typeface="Times New Roman" panose="02020603050405020304" pitchFamily="18" charset="0"/>
              <a:cs typeface="Times New Roman" panose="02020603050405020304" pitchFamily="18" charset="0"/>
            </a:endParaRPr>
          </a:p>
        </p:txBody>
      </p:sp>
      <p:sp>
        <p:nvSpPr>
          <p:cNvPr id="51" name="shape16"/>
          <p:cNvSpPr/>
          <p:nvPr/>
        </p:nvSpPr>
        <p:spPr>
          <a:xfrm>
            <a:off x="6156708" y="3721613"/>
            <a:ext cx="38153" cy="37249"/>
          </a:xfrm>
          <a:custGeom>
            <a:avLst/>
            <a:gdLst/>
            <a:ahLst/>
            <a:cxnLst/>
            <a:rect l="0" t="0" r="0" b="0"/>
            <a:pathLst>
              <a:path w="47000" h="47000">
                <a:moveTo>
                  <a:pt x="47000" y="23500"/>
                </a:moveTo>
                <a:cubicBezTo>
                  <a:pt x="47000" y="36479"/>
                  <a:pt x="36479" y="47000"/>
                  <a:pt x="23500" y="47000"/>
                </a:cubicBezTo>
                <a:cubicBezTo>
                  <a:pt x="10521" y="47000"/>
                  <a:pt x="0" y="36479"/>
                  <a:pt x="0" y="23500"/>
                </a:cubicBezTo>
                <a:cubicBezTo>
                  <a:pt x="0" y="10521"/>
                  <a:pt x="10521" y="0"/>
                  <a:pt x="23500" y="0"/>
                </a:cubicBezTo>
                <a:cubicBezTo>
                  <a:pt x="36479" y="0"/>
                  <a:pt x="47000" y="10521"/>
                  <a:pt x="47000" y="23500"/>
                </a:cubicBezTo>
                <a:close/>
              </a:path>
            </a:pathLst>
          </a:custGeom>
          <a:gradFill>
            <a:gsLst>
              <a:gs pos="0">
                <a:srgbClr val="FFFFFF"/>
              </a:gs>
              <a:gs pos="25000">
                <a:srgbClr val="F0F5F0"/>
              </a:gs>
              <a:gs pos="75000">
                <a:srgbClr val="E1EBE1"/>
              </a:gs>
              <a:gs pos="100000">
                <a:srgbClr val="C8D7C8"/>
              </a:gs>
            </a:gsLst>
            <a:lin ang="5400000" scaled="0"/>
          </a:gradFill>
          <a:ln w="2000" cap="flat">
            <a:solidFill>
              <a:srgbClr val="46A000"/>
            </a:solidFill>
            <a:round/>
          </a:ln>
        </p:spPr>
        <p:txBody>
          <a:bodyPr/>
          <a:lstStyle/>
          <a:p>
            <a:endParaRPr lang="en-US">
              <a:latin typeface="Times New Roman" panose="02020603050405020304" pitchFamily="18" charset="0"/>
              <a:cs typeface="Times New Roman" panose="02020603050405020304" pitchFamily="18" charset="0"/>
            </a:endParaRPr>
          </a:p>
        </p:txBody>
      </p:sp>
      <p:sp>
        <p:nvSpPr>
          <p:cNvPr id="52" name="shape17"/>
          <p:cNvSpPr/>
          <p:nvPr/>
        </p:nvSpPr>
        <p:spPr>
          <a:xfrm>
            <a:off x="6182835" y="3721613"/>
            <a:ext cx="38153" cy="37249"/>
          </a:xfrm>
          <a:custGeom>
            <a:avLst/>
            <a:gdLst/>
            <a:ahLst/>
            <a:cxnLst/>
            <a:rect l="0" t="0" r="0" b="0"/>
            <a:pathLst>
              <a:path w="47000" h="47000">
                <a:moveTo>
                  <a:pt x="9400" y="23500"/>
                </a:moveTo>
                <a:lnTo>
                  <a:pt x="37600" y="23500"/>
                </a:lnTo>
                <a:close/>
              </a:path>
            </a:pathLst>
          </a:custGeom>
          <a:ln w="2000" cap="flat">
            <a:solidFill>
              <a:srgbClr val="46A000"/>
            </a:solidFill>
            <a:round/>
          </a:ln>
        </p:spPr>
        <p:txBody>
          <a:bodyPr/>
          <a:lstStyle/>
          <a:p>
            <a:endParaRPr lang="en-US">
              <a:latin typeface="Times New Roman" panose="02020603050405020304" pitchFamily="18" charset="0"/>
              <a:cs typeface="Times New Roman" panose="02020603050405020304" pitchFamily="18" charset="0"/>
            </a:endParaRPr>
          </a:p>
        </p:txBody>
      </p:sp>
      <p:sp>
        <p:nvSpPr>
          <p:cNvPr id="53" name="shape18"/>
          <p:cNvSpPr/>
          <p:nvPr/>
        </p:nvSpPr>
        <p:spPr>
          <a:xfrm>
            <a:off x="6775526" y="5384820"/>
            <a:ext cx="38153" cy="37249"/>
          </a:xfrm>
          <a:custGeom>
            <a:avLst/>
            <a:gdLst/>
            <a:ahLst/>
            <a:cxnLst/>
            <a:rect l="0" t="0" r="0" b="0"/>
            <a:pathLst>
              <a:path w="47000" h="47000">
                <a:moveTo>
                  <a:pt x="47000" y="23500"/>
                </a:moveTo>
                <a:cubicBezTo>
                  <a:pt x="47000" y="36479"/>
                  <a:pt x="36479" y="47000"/>
                  <a:pt x="23500" y="47000"/>
                </a:cubicBezTo>
                <a:cubicBezTo>
                  <a:pt x="10521" y="47000"/>
                  <a:pt x="0" y="36479"/>
                  <a:pt x="0" y="23500"/>
                </a:cubicBezTo>
                <a:cubicBezTo>
                  <a:pt x="0" y="10521"/>
                  <a:pt x="10521" y="0"/>
                  <a:pt x="23500" y="0"/>
                </a:cubicBezTo>
                <a:cubicBezTo>
                  <a:pt x="36479" y="0"/>
                  <a:pt x="47000" y="10521"/>
                  <a:pt x="47000" y="23500"/>
                </a:cubicBezTo>
                <a:close/>
              </a:path>
            </a:pathLst>
          </a:custGeom>
          <a:gradFill>
            <a:gsLst>
              <a:gs pos="0">
                <a:srgbClr val="FFFFFF"/>
              </a:gs>
              <a:gs pos="25000">
                <a:srgbClr val="F0F5F0"/>
              </a:gs>
              <a:gs pos="75000">
                <a:srgbClr val="E1EBE1"/>
              </a:gs>
              <a:gs pos="100000">
                <a:srgbClr val="C8D7C8"/>
              </a:gs>
            </a:gsLst>
            <a:lin ang="5400000" scaled="0"/>
          </a:gradFill>
          <a:ln w="2000" cap="flat">
            <a:solidFill>
              <a:srgbClr val="46A000"/>
            </a:solidFill>
            <a:round/>
          </a:ln>
        </p:spPr>
        <p:txBody>
          <a:bodyPr/>
          <a:lstStyle/>
          <a:p>
            <a:endParaRPr lang="en-US">
              <a:latin typeface="Times New Roman" panose="02020603050405020304" pitchFamily="18" charset="0"/>
              <a:cs typeface="Times New Roman" panose="02020603050405020304" pitchFamily="18" charset="0"/>
            </a:endParaRPr>
          </a:p>
        </p:txBody>
      </p:sp>
      <p:sp>
        <p:nvSpPr>
          <p:cNvPr id="54" name="shape19"/>
          <p:cNvSpPr/>
          <p:nvPr/>
        </p:nvSpPr>
        <p:spPr>
          <a:xfrm>
            <a:off x="5939503" y="5384820"/>
            <a:ext cx="38153" cy="37249"/>
          </a:xfrm>
          <a:custGeom>
            <a:avLst/>
            <a:gdLst/>
            <a:ahLst/>
            <a:cxnLst/>
            <a:rect l="0" t="0" r="0" b="0"/>
            <a:pathLst>
              <a:path w="47000" h="47000">
                <a:moveTo>
                  <a:pt x="9400" y="23500"/>
                </a:moveTo>
                <a:lnTo>
                  <a:pt x="37600" y="23500"/>
                </a:lnTo>
                <a:close/>
              </a:path>
            </a:pathLst>
          </a:custGeom>
          <a:ln w="2000" cap="flat">
            <a:solidFill>
              <a:srgbClr val="46A000"/>
            </a:solidFill>
            <a:round/>
          </a:ln>
        </p:spPr>
        <p:txBody>
          <a:bodyPr/>
          <a:lstStyle/>
          <a:p>
            <a:endParaRPr lang="en-US">
              <a:latin typeface="Times New Roman" panose="02020603050405020304" pitchFamily="18" charset="0"/>
              <a:cs typeface="Times New Roman" panose="02020603050405020304" pitchFamily="18" charset="0"/>
            </a:endParaRPr>
          </a:p>
        </p:txBody>
      </p:sp>
      <p:sp>
        <p:nvSpPr>
          <p:cNvPr id="5" name="Rectangle 4"/>
          <p:cNvSpPr/>
          <p:nvPr/>
        </p:nvSpPr>
        <p:spPr>
          <a:xfrm>
            <a:off x="5977656" y="3539695"/>
            <a:ext cx="431272" cy="449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6508436" y="5178666"/>
            <a:ext cx="431272" cy="449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9"/>
          <p:cNvSpPr txBox="1"/>
          <p:nvPr/>
        </p:nvSpPr>
        <p:spPr>
          <a:xfrm>
            <a:off x="4770412" y="5127309"/>
            <a:ext cx="1584597" cy="821039"/>
          </a:xfrm>
          <a:prstGeom prst="rect">
            <a:avLst/>
          </a:prstGeom>
          <a:noFill/>
        </p:spPr>
        <p:txBody>
          <a:bodyPr wrap="square" lIns="0" tIns="0" rIns="0" bIns="0" rtlCol="0" anchor="ctr"/>
          <a:lstStyle/>
          <a:p>
            <a:pPr algn="ctr">
              <a:spcAft>
                <a:spcPts val="0"/>
              </a:spcAft>
            </a:pPr>
            <a:r>
              <a:rPr lang="en-US" altLang="zh-CN" sz="2400" kern="100" smtClean="0">
                <a:effectLst/>
                <a:latin typeface="Times New Roman" panose="02020603050405020304" pitchFamily="18" charset="0"/>
                <a:ea typeface="字体管家棉花糖"/>
                <a:cs typeface="Times New Roman" panose="02020603050405020304" pitchFamily="18" charset="0"/>
              </a:rPr>
              <a:t>Tình cảm của em</a:t>
            </a:r>
            <a:endParaRPr lang="en-US" sz="1400" kern="100">
              <a:effectLst/>
              <a:latin typeface="Times New Roman" panose="02020603050405020304" pitchFamily="18" charset="0"/>
              <a:ea typeface="SimSun" panose="02010600030101010101" pitchFamily="2" charset="-122"/>
              <a:cs typeface="Times New Roman" panose="02020603050405020304" pitchFamily="18" charset="0"/>
            </a:endParaRPr>
          </a:p>
        </p:txBody>
      </p:sp>
      <p:sp>
        <p:nvSpPr>
          <p:cNvPr id="58" name="Text 7"/>
          <p:cNvSpPr txBox="1"/>
          <p:nvPr/>
        </p:nvSpPr>
        <p:spPr>
          <a:xfrm>
            <a:off x="4657386" y="3589465"/>
            <a:ext cx="2439564" cy="291007"/>
          </a:xfrm>
          <a:prstGeom prst="rect">
            <a:avLst/>
          </a:prstGeom>
          <a:noFill/>
        </p:spPr>
        <p:txBody>
          <a:bodyPr wrap="square" lIns="0" tIns="0" rIns="0" bIns="0" rtlCol="0" anchor="ctr"/>
          <a:lstStyle/>
          <a:p>
            <a:pPr algn="ctr">
              <a:spcAft>
                <a:spcPts val="0"/>
              </a:spcAft>
            </a:pPr>
            <a:r>
              <a:rPr lang="en-US" altLang="zh-CN" sz="2800" kern="100" smtClean="0">
                <a:effectLst/>
                <a:latin typeface="Times New Roman" panose="02020603050405020304" pitchFamily="18" charset="0"/>
                <a:ea typeface="字体管家棉花糖"/>
                <a:cs typeface="Times New Roman" panose="02020603050405020304" pitchFamily="18" charset="0"/>
              </a:rPr>
              <a:t>Việc người thân của em đã làm cho em</a:t>
            </a:r>
            <a:endParaRPr lang="en-US" sz="1600" kern="100">
              <a:effectLst/>
              <a:latin typeface="Times New Roman" panose="02020603050405020304" pitchFamily="18" charset="0"/>
              <a:ea typeface="SimSun" panose="02010600030101010101" pitchFamily="2" charset="-122"/>
              <a:cs typeface="Times New Roman" panose="02020603050405020304" pitchFamily="18" charset="0"/>
            </a:endParaRPr>
          </a:p>
        </p:txBody>
      </p:sp>
      <p:sp>
        <p:nvSpPr>
          <p:cNvPr id="37" name="SubTopic"/>
          <p:cNvSpPr/>
          <p:nvPr/>
        </p:nvSpPr>
        <p:spPr>
          <a:xfrm>
            <a:off x="7039216" y="5070198"/>
            <a:ext cx="3492276" cy="934970"/>
          </a:xfrm>
          <a:custGeom>
            <a:avLst/>
            <a:gdLst>
              <a:gd name="rtl" fmla="*/ 277202 w 3316438"/>
              <a:gd name="rtt" fmla="*/ 23500 h 540500"/>
              <a:gd name="rtr" fmla="*/ 3040802 w 3316438"/>
              <a:gd name="rtb" fmla="*/ 512300 h 540500"/>
            </a:gdLst>
            <a:ahLst/>
            <a:cxnLst/>
            <a:rect l="rtl" t="rtt" r="rtr" b="rtb"/>
            <a:pathLst>
              <a:path w="3316438" h="540500">
                <a:moveTo>
                  <a:pt x="135125" y="0"/>
                </a:moveTo>
                <a:lnTo>
                  <a:pt x="3181313" y="0"/>
                </a:lnTo>
                <a:lnTo>
                  <a:pt x="3316438" y="135125"/>
                </a:lnTo>
                <a:lnTo>
                  <a:pt x="3316438" y="405375"/>
                </a:lnTo>
                <a:lnTo>
                  <a:pt x="3181313" y="540500"/>
                </a:lnTo>
                <a:lnTo>
                  <a:pt x="135125" y="540500"/>
                </a:lnTo>
                <a:lnTo>
                  <a:pt x="0" y="405375"/>
                </a:lnTo>
                <a:lnTo>
                  <a:pt x="0" y="135125"/>
                </a:lnTo>
                <a:lnTo>
                  <a:pt x="135125" y="0"/>
                </a:lnTo>
                <a:close/>
              </a:path>
            </a:pathLst>
          </a:custGeom>
          <a:solidFill>
            <a:srgbClr val="FCD8D8"/>
          </a:solidFill>
          <a:ln w="18800" cap="flat">
            <a:noFill/>
            <a:round/>
          </a:ln>
        </p:spPr>
        <p:txBody>
          <a:bodyPr wrap="square" lIns="0" tIns="0" rIns="0" bIns="0" rtlCol="0" anchor="ctr"/>
          <a:lstStyle/>
          <a:p>
            <a:pPr algn="l">
              <a:spcAft>
                <a:spcPts val="0"/>
              </a:spcAft>
            </a:pPr>
            <a:r>
              <a:rPr lang="en-US" sz="2400" kern="100" smtClean="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Em có suy nghĩ gì về việc người thân đã làm</a:t>
            </a:r>
            <a:endParaRPr lang="en-US" sz="1600" kern="100">
              <a:effectLst/>
              <a:latin typeface="Times New Roman" panose="02020603050405020304" pitchFamily="18" charset="0"/>
              <a:ea typeface="SimSun" panose="02010600030101010101" pitchFamily="2" charset="-122"/>
              <a:cs typeface="Times New Roman" panose="02020603050405020304" pitchFamily="18" charset="0"/>
            </a:endParaRPr>
          </a:p>
        </p:txBody>
      </p:sp>
      <p:grpSp>
        <p:nvGrpSpPr>
          <p:cNvPr id="28" name="Group 27"/>
          <p:cNvGrpSpPr/>
          <p:nvPr/>
        </p:nvGrpSpPr>
        <p:grpSpPr>
          <a:xfrm>
            <a:off x="1255561" y="2687534"/>
            <a:ext cx="2629529" cy="2258098"/>
            <a:chOff x="-1241772" y="1307070"/>
            <a:chExt cx="3239238" cy="2849189"/>
          </a:xfrm>
        </p:grpSpPr>
        <p:pic>
          <p:nvPicPr>
            <p:cNvPr id="61" name="Image"/>
            <p:cNvPicPr/>
            <p:nvPr/>
          </p:nvPicPr>
          <p:blipFill>
            <a:blip r:embed="rId5" cstate="print">
              <a:extLst>
                <a:ext uri="{28A0092B-C50C-407E-A947-70E740481C1C}">
                  <a14:useLocalDpi xmlns:a14="http://schemas.microsoft.com/office/drawing/2010/main" val="0"/>
                </a:ext>
              </a:extLst>
            </a:blip>
            <a:stretch>
              <a:fillRect/>
            </a:stretch>
          </p:blipFill>
          <p:spPr>
            <a:xfrm>
              <a:off x="-1241772" y="1307070"/>
              <a:ext cx="3239238" cy="2849189"/>
            </a:xfrm>
            <a:prstGeom prst="rect">
              <a:avLst/>
            </a:prstGeom>
          </p:spPr>
        </p:pic>
        <p:sp>
          <p:nvSpPr>
            <p:cNvPr id="62" name="Text 3"/>
            <p:cNvSpPr txBox="1"/>
            <p:nvPr/>
          </p:nvSpPr>
          <p:spPr>
            <a:xfrm>
              <a:off x="-767355" y="2376874"/>
              <a:ext cx="2196499" cy="587500"/>
            </a:xfrm>
            <a:prstGeom prst="rect">
              <a:avLst/>
            </a:prstGeom>
            <a:noFill/>
          </p:spPr>
          <p:txBody>
            <a:bodyPr wrap="square" lIns="0" tIns="0" rIns="0" bIns="0" rtlCol="0" anchor="ctr"/>
            <a:lstStyle/>
            <a:p>
              <a:pPr algn="ctr">
                <a:lnSpc>
                  <a:spcPts val="3350"/>
                </a:lnSpc>
                <a:spcAft>
                  <a:spcPts val="0"/>
                </a:spcAft>
              </a:pPr>
              <a:r>
                <a:rPr lang="en-US" altLang="zh-CN" sz="3300" kern="100" smtClean="0">
                  <a:solidFill>
                    <a:srgbClr val="01928F"/>
                  </a:solidFill>
                  <a:effectLst/>
                  <a:latin typeface="Times New Roman" panose="02020603050405020304" pitchFamily="18" charset="0"/>
                  <a:ea typeface="字体管家棉花糖"/>
                  <a:cs typeface="Times New Roman" panose="02020603050405020304" pitchFamily="18" charset="0"/>
                </a:rPr>
                <a:t>Kể về người thân</a:t>
              </a:r>
              <a:endParaRPr lang="en-US" sz="1050" kern="100">
                <a:effectLst/>
                <a:latin typeface="Times New Roman" panose="02020603050405020304" pitchFamily="18" charset="0"/>
                <a:ea typeface="SimSun" panose="02010600030101010101" pitchFamily="2" charset="-122"/>
                <a:cs typeface="Times New Roman" panose="02020603050405020304" pitchFamily="18" charset="0"/>
              </a:endParaRPr>
            </a:p>
          </p:txBody>
        </p:sp>
      </p:grpSp>
      <p:sp>
        <p:nvSpPr>
          <p:cNvPr id="8" name="Rounded Rectangle 7"/>
          <p:cNvSpPr/>
          <p:nvPr/>
        </p:nvSpPr>
        <p:spPr>
          <a:xfrm>
            <a:off x="4626845" y="1604386"/>
            <a:ext cx="2386736" cy="946010"/>
          </a:xfrm>
          <a:prstGeom prst="roundRect">
            <a:avLst/>
          </a:prstGeom>
          <a:noFill/>
          <a:ln w="38100">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a:off x="4670904" y="3092733"/>
            <a:ext cx="2363494" cy="1270067"/>
          </a:xfrm>
          <a:prstGeom prst="roundRect">
            <a:avLst/>
          </a:prstGeom>
          <a:noFill/>
          <a:ln w="38100">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4649462" y="4955515"/>
            <a:ext cx="1759466" cy="1164337"/>
          </a:xfrm>
          <a:prstGeom prst="roundRect">
            <a:avLst/>
          </a:prstGeom>
          <a:noFill/>
          <a:ln w="38100">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4233799" y="2114783"/>
            <a:ext cx="0" cy="3513437"/>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4260359" y="5628219"/>
            <a:ext cx="410545" cy="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4213241" y="2113984"/>
            <a:ext cx="410545" cy="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4275754" y="3752955"/>
            <a:ext cx="410545" cy="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3600149" y="3740236"/>
            <a:ext cx="633650" cy="1272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034398" y="3745198"/>
            <a:ext cx="351357" cy="378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V="1">
            <a:off x="7419892" y="4228518"/>
            <a:ext cx="423010" cy="302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7390551" y="3269925"/>
            <a:ext cx="459794" cy="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7404869" y="3269925"/>
            <a:ext cx="705" cy="97325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6422484" y="5613718"/>
            <a:ext cx="59109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1665966" y="740117"/>
            <a:ext cx="9057789"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Viết 3 </a:t>
            </a:r>
            <a:r>
              <a:rPr lang="en-US" sz="2800" b="1" smtClean="0">
                <a:latin typeface="Times New Roman" panose="02020603050405020304" pitchFamily="18" charset="0"/>
                <a:cs typeface="Times New Roman" panose="02020603050405020304" pitchFamily="18" charset="0"/>
              </a:rPr>
              <a:t>– 4 câu </a:t>
            </a:r>
            <a:r>
              <a:rPr lang="en-US" sz="2800" b="1" dirty="0" smtClean="0">
                <a:latin typeface="Times New Roman" panose="02020603050405020304" pitchFamily="18" charset="0"/>
                <a:cs typeface="Times New Roman" panose="02020603050405020304" pitchFamily="18" charset="0"/>
              </a:rPr>
              <a:t>kể về một việc người thân đã </a:t>
            </a:r>
            <a:r>
              <a:rPr lang="en-US" sz="2800" b="1" smtClean="0">
                <a:latin typeface="Times New Roman" panose="02020603050405020304" pitchFamily="18" charset="0"/>
                <a:cs typeface="Times New Roman" panose="02020603050405020304" pitchFamily="18" charset="0"/>
              </a:rPr>
              <a:t>làm cho </a:t>
            </a:r>
            <a:r>
              <a:rPr lang="en-US" sz="2800" b="1" dirty="0" smtClean="0">
                <a:latin typeface="Times New Roman" panose="02020603050405020304" pitchFamily="18" charset="0"/>
                <a:cs typeface="Times New Roman" panose="02020603050405020304" pitchFamily="18" charset="0"/>
              </a:rPr>
              <a:t>em. </a:t>
            </a:r>
            <a:endParaRPr lang="vi-VN" sz="2800" b="1" dirty="0">
              <a:latin typeface="Times New Roman" panose="02020603050405020304" pitchFamily="18" charset="0"/>
              <a:cs typeface="Times New Roman" panose="02020603050405020304" pitchFamily="18" charset="0"/>
            </a:endParaRPr>
          </a:p>
        </p:txBody>
      </p:sp>
      <p:cxnSp>
        <p:nvCxnSpPr>
          <p:cNvPr id="44" name="Straight Connector 43"/>
          <p:cNvCxnSpPr/>
          <p:nvPr/>
        </p:nvCxnSpPr>
        <p:spPr>
          <a:xfrm>
            <a:off x="1901535" y="1246516"/>
            <a:ext cx="192024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4799845" y="1246516"/>
            <a:ext cx="139501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6317597" y="1251979"/>
            <a:ext cx="380047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57" name="图片 5">
            <a:extLst>
              <a:ext uri="{FF2B5EF4-FFF2-40B4-BE49-F238E27FC236}">
                <a16:creationId xmlns:a16="http://schemas.microsoft.com/office/drawing/2014/main" id="{318C91C9-6E1A-45C0-B39C-ECA8B8000E0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84034" y="-108439"/>
            <a:ext cx="2245150" cy="2245150"/>
          </a:xfrm>
          <a:prstGeom prst="rect">
            <a:avLst/>
          </a:prstGeom>
        </p:spPr>
      </p:pic>
    </p:spTree>
    <p:extLst>
      <p:ext uri="{BB962C8B-B14F-4D97-AF65-F5344CB8AC3E}">
        <p14:creationId xmlns:p14="http://schemas.microsoft.com/office/powerpoint/2010/main" val="20159947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5"/>
                                        </p:tgtEl>
                                        <p:attrNameLst>
                                          <p:attrName>style.visibility</p:attrName>
                                        </p:attrNameLst>
                                      </p:cBhvr>
                                      <p:to>
                                        <p:strVal val="visible"/>
                                      </p:to>
                                    </p:set>
                                    <p:animEffect transition="in" filter="fade">
                                      <p:cBhvr>
                                        <p:cTn id="12" dur="500"/>
                                        <p:tgtEl>
                                          <p:spTgt spid="65"/>
                                        </p:tgtEl>
                                      </p:cBhvr>
                                    </p:animEffect>
                                  </p:childTnLst>
                                </p:cTn>
                              </p:par>
                              <p:par>
                                <p:cTn id="13" presetID="10"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nodeType="withEffect">
                                  <p:stCondLst>
                                    <p:cond delay="0"/>
                                  </p:stCondLst>
                                  <p:childTnLst>
                                    <p:set>
                                      <p:cBhvr>
                                        <p:cTn id="17" dur="1" fill="hold">
                                          <p:stCondLst>
                                            <p:cond delay="0"/>
                                          </p:stCondLst>
                                        </p:cTn>
                                        <p:tgtEl>
                                          <p:spTgt spid="63"/>
                                        </p:tgtEl>
                                        <p:attrNameLst>
                                          <p:attrName>style.visibility</p:attrName>
                                        </p:attrNameLst>
                                      </p:cBhvr>
                                      <p:to>
                                        <p:strVal val="visible"/>
                                      </p:to>
                                    </p:set>
                                    <p:animEffect transition="in" filter="fade">
                                      <p:cBhvr>
                                        <p:cTn id="18" dur="500"/>
                                        <p:tgtEl>
                                          <p:spTgt spid="63"/>
                                        </p:tgtEl>
                                      </p:cBhvr>
                                    </p:animEffec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500"/>
                                        <p:tgtEl>
                                          <p:spTgt spid="6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4"/>
                                        </p:tgtEl>
                                        <p:attrNameLst>
                                          <p:attrName>style.visibility</p:attrName>
                                        </p:attrNameLst>
                                      </p:cBhvr>
                                      <p:to>
                                        <p:strVal val="visible"/>
                                      </p:to>
                                    </p:set>
                                    <p:animEffect transition="in" filter="fade">
                                      <p:cBhvr>
                                        <p:cTn id="30" dur="500"/>
                                        <p:tgtEl>
                                          <p:spTgt spid="6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fade">
                                      <p:cBhvr>
                                        <p:cTn id="33" dur="500"/>
                                        <p:tgtEl>
                                          <p:spTgt spid="4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8"/>
                                        </p:tgtEl>
                                        <p:attrNameLst>
                                          <p:attrName>style.visibility</p:attrName>
                                        </p:attrNameLst>
                                      </p:cBhvr>
                                      <p:to>
                                        <p:strVal val="visible"/>
                                      </p:to>
                                    </p:set>
                                    <p:animEffect transition="in" filter="fade">
                                      <p:cBhvr>
                                        <p:cTn id="36" dur="500"/>
                                        <p:tgtEl>
                                          <p:spTgt spid="5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par>
                                <p:cTn id="42" presetID="10" presetClass="entr" presetSubtype="0" fill="hold" nodeType="withEffect">
                                  <p:stCondLst>
                                    <p:cond delay="0"/>
                                  </p:stCondLst>
                                  <p:childTnLst>
                                    <p:set>
                                      <p:cBhvr>
                                        <p:cTn id="43" dur="1" fill="hold">
                                          <p:stCondLst>
                                            <p:cond delay="0"/>
                                          </p:stCondLst>
                                        </p:cTn>
                                        <p:tgtEl>
                                          <p:spTgt spid="70"/>
                                        </p:tgtEl>
                                        <p:attrNameLst>
                                          <p:attrName>style.visibility</p:attrName>
                                        </p:attrNameLst>
                                      </p:cBhvr>
                                      <p:to>
                                        <p:strVal val="visible"/>
                                      </p:to>
                                    </p:set>
                                    <p:animEffect transition="in" filter="fade">
                                      <p:cBhvr>
                                        <p:cTn id="44" dur="500"/>
                                        <p:tgtEl>
                                          <p:spTgt spid="70"/>
                                        </p:tgtEl>
                                      </p:cBhvr>
                                    </p:animEffect>
                                  </p:childTnLst>
                                </p:cTn>
                              </p:par>
                              <p:par>
                                <p:cTn id="45" presetID="10" presetClass="entr" presetSubtype="0"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Effect transition="in" filter="fade">
                                      <p:cBhvr>
                                        <p:cTn id="47" dur="500"/>
                                        <p:tgtEl>
                                          <p:spTgt spid="6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500"/>
                                        <p:tgtEl>
                                          <p:spTgt spid="34"/>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68"/>
                                        </p:tgtEl>
                                        <p:attrNameLst>
                                          <p:attrName>style.visibility</p:attrName>
                                        </p:attrNameLst>
                                      </p:cBhvr>
                                      <p:to>
                                        <p:strVal val="visible"/>
                                      </p:to>
                                    </p:set>
                                    <p:animEffect transition="in" filter="fade">
                                      <p:cBhvr>
                                        <p:cTn id="55" dur="500"/>
                                        <p:tgtEl>
                                          <p:spTgt spid="6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fade">
                                      <p:cBhvr>
                                        <p:cTn id="58" dur="500"/>
                                        <p:tgtEl>
                                          <p:spTgt spid="35"/>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fade">
                                      <p:cBhvr>
                                        <p:cTn id="63" dur="500"/>
                                        <p:tgtEl>
                                          <p:spTgt spid="47"/>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500"/>
                                        <p:tgtEl>
                                          <p:spTgt spid="42"/>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56"/>
                                        </p:tgtEl>
                                        <p:attrNameLst>
                                          <p:attrName>style.visibility</p:attrName>
                                        </p:attrNameLst>
                                      </p:cBhvr>
                                      <p:to>
                                        <p:strVal val="visible"/>
                                      </p:to>
                                    </p:set>
                                    <p:animEffect transition="in" filter="fade">
                                      <p:cBhvr>
                                        <p:cTn id="69" dur="500"/>
                                        <p:tgtEl>
                                          <p:spTgt spid="56"/>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71"/>
                                        </p:tgtEl>
                                        <p:attrNameLst>
                                          <p:attrName>style.visibility</p:attrName>
                                        </p:attrNameLst>
                                      </p:cBhvr>
                                      <p:to>
                                        <p:strVal val="visible"/>
                                      </p:to>
                                    </p:set>
                                    <p:animEffect transition="in" filter="fade">
                                      <p:cBhvr>
                                        <p:cTn id="74" dur="500"/>
                                        <p:tgtEl>
                                          <p:spTgt spid="71"/>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500"/>
                                        <p:tgtEl>
                                          <p:spTgt spid="37"/>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4"/>
                                        </p:tgtEl>
                                        <p:attrNameLst>
                                          <p:attrName>style.visibility</p:attrName>
                                        </p:attrNameLst>
                                      </p:cBhvr>
                                      <p:to>
                                        <p:strVal val="visible"/>
                                      </p:to>
                                    </p:set>
                                    <p:animEffect transition="in" filter="fade">
                                      <p:cBhvr>
                                        <p:cTn id="82" dur="500"/>
                                        <p:tgtEl>
                                          <p:spTgt spid="4"/>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fade">
                                      <p:cBhvr>
                                        <p:cTn id="85" dur="500"/>
                                        <p:tgtEl>
                                          <p:spTgt spid="3"/>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500"/>
                                        <p:tgtEl>
                                          <p:spTgt spid="43"/>
                                        </p:tgtEl>
                                      </p:cBhvr>
                                    </p:animEffec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44"/>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46"/>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0" grpId="0"/>
      <p:bldP spid="34" grpId="0" animBg="1"/>
      <p:bldP spid="35" grpId="0" animBg="1"/>
      <p:bldP spid="56" grpId="0"/>
      <p:bldP spid="58" grpId="0"/>
      <p:bldP spid="37" grpId="0" animBg="1"/>
      <p:bldP spid="8" grpId="0" animBg="1"/>
      <p:bldP spid="41" grpId="0" animBg="1"/>
      <p:bldP spid="42" grpId="0" animBg="1"/>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D5E90897-A0BE-4113-836D-CDB31FB748AF}"/>
              </a:ext>
            </a:extLst>
          </p:cNvPr>
          <p:cNvSpPr/>
          <p:nvPr/>
        </p:nvSpPr>
        <p:spPr>
          <a:xfrm>
            <a:off x="1200150" y="647700"/>
            <a:ext cx="9791700" cy="5562600"/>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3" name="矩形 2">
            <a:extLst>
              <a:ext uri="{FF2B5EF4-FFF2-40B4-BE49-F238E27FC236}">
                <a16:creationId xmlns:a16="http://schemas.microsoft.com/office/drawing/2014/main" id="{F0C44FFC-A14C-4176-8AFF-A460B5604CD2}"/>
              </a:ext>
            </a:extLst>
          </p:cNvPr>
          <p:cNvSpPr/>
          <p:nvPr/>
        </p:nvSpPr>
        <p:spPr>
          <a:xfrm>
            <a:off x="4267200" y="381000"/>
            <a:ext cx="3657600" cy="533400"/>
          </a:xfrm>
          <a:prstGeom prst="rect">
            <a:avLst/>
          </a:prstGeom>
          <a:solidFill>
            <a:srgbClr val="D6C0D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pic>
        <p:nvPicPr>
          <p:cNvPr id="6" name="图片 5">
            <a:extLst>
              <a:ext uri="{FF2B5EF4-FFF2-40B4-BE49-F238E27FC236}">
                <a16:creationId xmlns:a16="http://schemas.microsoft.com/office/drawing/2014/main" id="{0E05FCEE-7AD2-46A6-B476-C0CC50B8DF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9841" y="2323899"/>
            <a:ext cx="2966674" cy="4783183"/>
          </a:xfrm>
          <a:prstGeom prst="rect">
            <a:avLst/>
          </a:prstGeom>
        </p:spPr>
      </p:pic>
      <p:sp>
        <p:nvSpPr>
          <p:cNvPr id="13" name="文本框 3">
            <a:extLst>
              <a:ext uri="{FF2B5EF4-FFF2-40B4-BE49-F238E27FC236}">
                <a16:creationId xmlns:a16="http://schemas.microsoft.com/office/drawing/2014/main" id="{C37212F5-F683-4765-B402-4EEEC24DF247}"/>
              </a:ext>
            </a:extLst>
          </p:cNvPr>
          <p:cNvSpPr txBox="1"/>
          <p:nvPr/>
        </p:nvSpPr>
        <p:spPr>
          <a:xfrm>
            <a:off x="4733925" y="293757"/>
            <a:ext cx="1706064" cy="707886"/>
          </a:xfrm>
          <a:prstGeom prst="rect">
            <a:avLst/>
          </a:prstGeom>
          <a:noFill/>
        </p:spPr>
        <p:txBody>
          <a:bodyPr wrap="square" rtlCol="0">
            <a:spAutoFit/>
          </a:bodyPr>
          <a:lstStyle/>
          <a:p>
            <a:pPr algn="dist"/>
            <a:r>
              <a:rPr lang="en-US" altLang="zh-CN" sz="4000" smtClean="0">
                <a:solidFill>
                  <a:schemeClr val="bg1"/>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Bài 2</a:t>
            </a:r>
            <a:endParaRPr lang="zh-CN" altLang="en-US" sz="4000" dirty="0">
              <a:solidFill>
                <a:schemeClr val="bg1"/>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pic>
        <p:nvPicPr>
          <p:cNvPr id="14" name="Picture 2" descr="F:\1-原创素材\1_mm1102\PPT\PPT_014\materaials\pageimg_g16.png">
            <a:extLst>
              <a:ext uri="{FF2B5EF4-FFF2-40B4-BE49-F238E27FC236}">
                <a16:creationId xmlns:a16="http://schemas.microsoft.com/office/drawing/2014/main" id="{CB553526-3521-41BA-A718-9CAED1EE2D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0045" y="647700"/>
            <a:ext cx="4862179" cy="3768738"/>
          </a:xfrm>
          <a:prstGeom prst="rect">
            <a:avLst/>
          </a:prstGeom>
          <a:noFill/>
          <a:effectLst/>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3640087" y="2216131"/>
            <a:ext cx="3858641" cy="1569660"/>
          </a:xfrm>
          <a:prstGeom prst="rect">
            <a:avLst/>
          </a:prstGeom>
          <a:noFill/>
        </p:spPr>
        <p:txBody>
          <a:bodyPr wrap="square" rtlCol="0">
            <a:spAutoFit/>
          </a:bodyPr>
          <a:lstStyle/>
          <a:p>
            <a:r>
              <a:rPr lang="en-US" sz="2400" b="1" smtClean="0">
                <a:solidFill>
                  <a:srgbClr val="FF0000"/>
                </a:solidFill>
                <a:latin typeface="Times New Roman" panose="02020603050405020304" pitchFamily="18" charset="0"/>
                <a:cs typeface="Times New Roman" panose="02020603050405020304" pitchFamily="18" charset="0"/>
              </a:rPr>
              <a:t>Chia sẻ trước lớp:</a:t>
            </a:r>
            <a:endParaRPr lang="en-US" sz="2400" b="1">
              <a:solidFill>
                <a:srgbClr val="FF0000"/>
              </a:solidFill>
              <a:latin typeface="Times New Roman" panose="02020603050405020304" pitchFamily="18" charset="0"/>
              <a:cs typeface="Times New Roman" panose="02020603050405020304" pitchFamily="18" charset="0"/>
            </a:endParaRPr>
          </a:p>
          <a:p>
            <a:pPr marL="285750" indent="-285750">
              <a:buFontTx/>
              <a:buChar char="-"/>
            </a:pPr>
            <a:r>
              <a:rPr lang="en-US" sz="2400" smtClean="0">
                <a:latin typeface="Times New Roman" panose="02020603050405020304" pitchFamily="18" charset="0"/>
                <a:cs typeface="Times New Roman" panose="02020603050405020304" pitchFamily="18" charset="0"/>
              </a:rPr>
              <a:t>Kể về một việc người thân đã làm cho em</a:t>
            </a:r>
            <a:endParaRPr lang="en-US" sz="2400">
              <a:latin typeface="Times New Roman" panose="02020603050405020304" pitchFamily="18" charset="0"/>
              <a:cs typeface="Times New Roman" panose="02020603050405020304" pitchFamily="18" charset="0"/>
            </a:endParaRPr>
          </a:p>
          <a:p>
            <a:endParaRPr lang="en-US" sz="240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77585" y="3222871"/>
            <a:ext cx="4397813" cy="3017781"/>
          </a:xfrm>
          <a:prstGeom prst="rect">
            <a:avLst/>
          </a:prstGeom>
        </p:spPr>
      </p:pic>
    </p:spTree>
    <p:extLst>
      <p:ext uri="{BB962C8B-B14F-4D97-AF65-F5344CB8AC3E}">
        <p14:creationId xmlns:p14="http://schemas.microsoft.com/office/powerpoint/2010/main" val="18475668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2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par>
                                <p:cTn id="16" presetID="16" presetClass="entr" presetSubtype="21" fill="hold" nodeType="withEffect">
                                  <p:stCondLst>
                                    <p:cond delay="0"/>
                                  </p:stCondLst>
                                  <p:childTnLst>
                                    <p:set>
                                      <p:cBhvr>
                                        <p:cTn id="17" dur="1" fill="hold">
                                          <p:stCondLst>
                                            <p:cond delay="0"/>
                                          </p:stCondLst>
                                        </p:cTn>
                                        <p:tgtEl>
                                          <p:spTgt spid="15">
                                            <p:txEl>
                                              <p:pRg st="0" end="0"/>
                                            </p:txEl>
                                          </p:spTgt>
                                        </p:tgtEl>
                                        <p:attrNameLst>
                                          <p:attrName>style.visibility</p:attrName>
                                        </p:attrNameLst>
                                      </p:cBhvr>
                                      <p:to>
                                        <p:strVal val="visible"/>
                                      </p:to>
                                    </p:set>
                                    <p:animEffect transition="in" filter="barn(inVertical)">
                                      <p:cBhvr>
                                        <p:cTn id="18" dur="500"/>
                                        <p:tgtEl>
                                          <p:spTgt spid="15">
                                            <p:txEl>
                                              <p:pRg st="0" end="0"/>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15">
                                            <p:txEl>
                                              <p:pRg st="1" end="1"/>
                                            </p:txEl>
                                          </p:spTgt>
                                        </p:tgtEl>
                                        <p:attrNameLst>
                                          <p:attrName>style.visibility</p:attrName>
                                        </p:attrNameLst>
                                      </p:cBhvr>
                                      <p:to>
                                        <p:strVal val="visible"/>
                                      </p:to>
                                    </p:set>
                                    <p:animEffect transition="in" filter="barn(inVertical)">
                                      <p:cBhvr>
                                        <p:cTn id="21"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1">
            <a:extLst>
              <a:ext uri="{FF2B5EF4-FFF2-40B4-BE49-F238E27FC236}">
                <a16:creationId xmlns:a16="http://schemas.microsoft.com/office/drawing/2014/main" id="{D5E90897-A0BE-4113-836D-CDB31FB748AF}"/>
              </a:ext>
            </a:extLst>
          </p:cNvPr>
          <p:cNvSpPr/>
          <p:nvPr/>
        </p:nvSpPr>
        <p:spPr>
          <a:xfrm>
            <a:off x="470647" y="381000"/>
            <a:ext cx="11201400" cy="6149824"/>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sp>
        <p:nvSpPr>
          <p:cNvPr id="25" name="矩形 2">
            <a:extLst>
              <a:ext uri="{FF2B5EF4-FFF2-40B4-BE49-F238E27FC236}">
                <a16:creationId xmlns:a16="http://schemas.microsoft.com/office/drawing/2014/main" id="{F0C44FFC-A14C-4176-8AFF-A460B5604CD2}"/>
              </a:ext>
            </a:extLst>
          </p:cNvPr>
          <p:cNvSpPr/>
          <p:nvPr/>
        </p:nvSpPr>
        <p:spPr>
          <a:xfrm>
            <a:off x="4267200" y="381000"/>
            <a:ext cx="3657600" cy="533400"/>
          </a:xfrm>
          <a:prstGeom prst="rect">
            <a:avLst/>
          </a:prstGeom>
          <a:solidFill>
            <a:srgbClr val="D6C0D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sp>
        <p:nvSpPr>
          <p:cNvPr id="26" name="文本框 3">
            <a:extLst>
              <a:ext uri="{FF2B5EF4-FFF2-40B4-BE49-F238E27FC236}">
                <a16:creationId xmlns:a16="http://schemas.microsoft.com/office/drawing/2014/main" id="{C37212F5-F683-4765-B402-4EEEC24DF247}"/>
              </a:ext>
            </a:extLst>
          </p:cNvPr>
          <p:cNvSpPr txBox="1"/>
          <p:nvPr/>
        </p:nvSpPr>
        <p:spPr>
          <a:xfrm>
            <a:off x="4733925" y="293757"/>
            <a:ext cx="1601561" cy="707886"/>
          </a:xfrm>
          <a:prstGeom prst="rect">
            <a:avLst/>
          </a:prstGeom>
          <a:noFill/>
        </p:spPr>
        <p:txBody>
          <a:bodyPr wrap="square" rtlCol="0">
            <a:spAutoFit/>
          </a:bodyPr>
          <a:lstStyle/>
          <a:p>
            <a:pPr algn="dist"/>
            <a:r>
              <a:rPr lang="en-US" altLang="zh-CN" sz="4000" smtClean="0">
                <a:solidFill>
                  <a:schemeClr val="bg1"/>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Bài 2</a:t>
            </a:r>
            <a:endParaRPr lang="zh-CN" altLang="en-US" sz="4000" dirty="0">
              <a:solidFill>
                <a:schemeClr val="bg1"/>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sp>
        <p:nvSpPr>
          <p:cNvPr id="27" name="TextBox 26"/>
          <p:cNvSpPr txBox="1"/>
          <p:nvPr/>
        </p:nvSpPr>
        <p:spPr>
          <a:xfrm>
            <a:off x="1567105" y="927270"/>
            <a:ext cx="9057789"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Viết 3 – 4 kể về một việc người thân đã </a:t>
            </a:r>
            <a:r>
              <a:rPr lang="en-US" sz="2800" b="1" smtClean="0">
                <a:latin typeface="Times New Roman" panose="02020603050405020304" pitchFamily="18" charset="0"/>
                <a:cs typeface="Times New Roman" panose="02020603050405020304" pitchFamily="18" charset="0"/>
              </a:rPr>
              <a:t>làm cho </a:t>
            </a:r>
            <a:r>
              <a:rPr lang="en-US" sz="2800" b="1" dirty="0" smtClean="0">
                <a:latin typeface="Times New Roman" panose="02020603050405020304" pitchFamily="18" charset="0"/>
                <a:cs typeface="Times New Roman" panose="02020603050405020304" pitchFamily="18" charset="0"/>
              </a:rPr>
              <a:t>em. </a:t>
            </a:r>
            <a:endParaRPr lang="vi-VN" sz="2800" b="1" dirty="0">
              <a:latin typeface="Times New Roman" panose="02020603050405020304" pitchFamily="18" charset="0"/>
              <a:cs typeface="Times New Roman" panose="02020603050405020304" pitchFamily="18" charset="0"/>
            </a:endParaRPr>
          </a:p>
        </p:txBody>
      </p:sp>
      <p:cxnSp>
        <p:nvCxnSpPr>
          <p:cNvPr id="28" name="Straight Connector 27"/>
          <p:cNvCxnSpPr/>
          <p:nvPr/>
        </p:nvCxnSpPr>
        <p:spPr>
          <a:xfrm>
            <a:off x="1802674" y="1433669"/>
            <a:ext cx="192024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049480" y="1433669"/>
            <a:ext cx="139501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557837" y="1433669"/>
            <a:ext cx="380047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8652FBE4-D9E7-4F9C-9E44-FA17AADA72C4}"/>
              </a:ext>
            </a:extLst>
          </p:cNvPr>
          <p:cNvPicPr>
            <a:picLocks noChangeAspect="1"/>
          </p:cNvPicPr>
          <p:nvPr/>
        </p:nvPicPr>
        <p:blipFill>
          <a:blip r:embed="rId6"/>
          <a:stretch>
            <a:fillRect/>
          </a:stretch>
        </p:blipFill>
        <p:spPr>
          <a:xfrm>
            <a:off x="6894198" y="1602074"/>
            <a:ext cx="4780332" cy="2126513"/>
          </a:xfrm>
          <a:prstGeom prst="rect">
            <a:avLst/>
          </a:prstGeom>
        </p:spPr>
      </p:pic>
      <p:pic>
        <p:nvPicPr>
          <p:cNvPr id="22" name="MorningCoffee-KimYoon_45ex6">
            <a:hlinkClick r:id="" action="ppaction://media"/>
            <a:extLst>
              <a:ext uri="{FF2B5EF4-FFF2-40B4-BE49-F238E27FC236}">
                <a16:creationId xmlns:a16="http://schemas.microsoft.com/office/drawing/2014/main" id="{F833DC19-8D43-49B4-9895-84E69532E90F}"/>
              </a:ext>
            </a:extLst>
          </p:cNvPr>
          <p:cNvPicPr>
            <a:picLocks noChangeAspect="1"/>
          </p:cNvPicPr>
          <p:nvPr>
            <a:audioFile r:link="rId1"/>
            <p:extLst>
              <p:ext uri="{DAA4B4D4-6D71-4841-9C94-3DE7FCFB9230}">
                <p14:media xmlns:p14="http://schemas.microsoft.com/office/powerpoint/2010/main" r:embed="rId2">
                  <p14:trim end="15834.6875"/>
                </p14:media>
              </p:ext>
            </p:extLst>
          </p:nvPr>
        </p:nvPicPr>
        <p:blipFill>
          <a:blip r:embed="rId7"/>
          <a:stretch>
            <a:fillRect/>
          </a:stretch>
        </p:blipFill>
        <p:spPr>
          <a:xfrm>
            <a:off x="-800100" y="4418013"/>
            <a:ext cx="406400" cy="406400"/>
          </a:xfrm>
          <a:prstGeom prst="rect">
            <a:avLst/>
          </a:prstGeom>
        </p:spPr>
      </p:pic>
      <p:pic>
        <p:nvPicPr>
          <p:cNvPr id="20" name="MorningCoffee-KimYoon_45ex6">
            <a:hlinkClick r:id="" action="ppaction://media"/>
            <a:extLst>
              <a:ext uri="{FF2B5EF4-FFF2-40B4-BE49-F238E27FC236}">
                <a16:creationId xmlns:a16="http://schemas.microsoft.com/office/drawing/2014/main" id="{2573E3C5-155C-4B92-838C-0B412A05AE58}"/>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00100" y="5016462"/>
            <a:ext cx="406400" cy="406400"/>
          </a:xfrm>
          <a:prstGeom prst="rect">
            <a:avLst/>
          </a:prstGeom>
        </p:spPr>
      </p:pic>
      <p:pic>
        <p:nvPicPr>
          <p:cNvPr id="4" name="btnInknoeActivity">
            <a:extLst>
              <a:ext uri="{FF2B5EF4-FFF2-40B4-BE49-F238E27FC236}">
                <a16:creationId xmlns:a16="http://schemas.microsoft.com/office/drawing/2014/main" id="{18680EE1-0A4B-4DA1-A2DD-6C5B6932A121}"/>
              </a:ext>
            </a:extLst>
          </p:cNvPr>
          <p:cNvPicPr>
            <a:picLocks noChangeAspect="1"/>
          </p:cNvPicPr>
          <p:nvPr>
            <p:custDataLst>
              <p:tags r:id="rId4"/>
            </p:custDataLst>
          </p:nvPr>
        </p:nvPicPr>
        <p:blipFill>
          <a:blip r:embed="rId8" r:link="rId9" cstate="print">
            <a:extLst>
              <a:ext uri="{28A0092B-C50C-407E-A947-70E740481C1C}">
                <a14:useLocalDpi xmlns:a14="http://schemas.microsoft.com/office/drawing/2010/main" val="0"/>
              </a:ext>
            </a:extLst>
          </a:blip>
          <a:stretch>
            <a:fillRect/>
          </a:stretch>
        </p:blipFill>
        <p:spPr>
          <a:xfrm>
            <a:off x="5126106" y="6166620"/>
            <a:ext cx="2219546" cy="571500"/>
          </a:xfrm>
          <a:prstGeom prst="rect">
            <a:avLst/>
          </a:prstGeom>
        </p:spPr>
      </p:pic>
      <p:grpSp>
        <p:nvGrpSpPr>
          <p:cNvPr id="8" name="Group 7"/>
          <p:cNvGrpSpPr/>
          <p:nvPr/>
        </p:nvGrpSpPr>
        <p:grpSpPr>
          <a:xfrm>
            <a:off x="6924316" y="3823865"/>
            <a:ext cx="4720096" cy="2385194"/>
            <a:chOff x="6937434" y="3674778"/>
            <a:chExt cx="4720096" cy="2385194"/>
          </a:xfrm>
        </p:grpSpPr>
        <p:sp>
          <p:nvSpPr>
            <p:cNvPr id="5" name="Rectangle: Rounded Corners 4">
              <a:extLst>
                <a:ext uri="{FF2B5EF4-FFF2-40B4-BE49-F238E27FC236}">
                  <a16:creationId xmlns:a16="http://schemas.microsoft.com/office/drawing/2014/main" id="{928F9429-C479-4B55-A29D-159E5D64FDE1}"/>
                </a:ext>
              </a:extLst>
            </p:cNvPr>
            <p:cNvSpPr/>
            <p:nvPr/>
          </p:nvSpPr>
          <p:spPr>
            <a:xfrm>
              <a:off x="6937434" y="3674778"/>
              <a:ext cx="4720096" cy="2385194"/>
            </a:xfrm>
            <a:prstGeom prst="roundRect">
              <a:avLst/>
            </a:prstGeom>
            <a:noFill/>
            <a:ln w="2857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pic>
          <p:nvPicPr>
            <p:cNvPr id="6" name="Picture 5"/>
            <p:cNvPicPr>
              <a:picLocks noChangeAspect="1"/>
            </p:cNvPicPr>
            <p:nvPr/>
          </p:nvPicPr>
          <p:blipFill rotWithShape="1">
            <a:blip r:embed="rId10">
              <a:extLst>
                <a:ext uri="{28A0092B-C50C-407E-A947-70E740481C1C}">
                  <a14:useLocalDpi xmlns:a14="http://schemas.microsoft.com/office/drawing/2010/main" val="0"/>
                </a:ext>
              </a:extLst>
            </a:blip>
            <a:srcRect l="11945" t="3234" r="3639" b="6690"/>
            <a:stretch/>
          </p:blipFill>
          <p:spPr>
            <a:xfrm>
              <a:off x="7172474" y="3728587"/>
              <a:ext cx="4255563" cy="2247320"/>
            </a:xfrm>
            <a:prstGeom prst="rect">
              <a:avLst/>
            </a:prstGeom>
          </p:spPr>
        </p:pic>
      </p:grpSp>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53588" y="2058315"/>
            <a:ext cx="6311118" cy="3163005"/>
          </a:xfrm>
          <a:prstGeom prst="rect">
            <a:avLst/>
          </a:prstGeom>
        </p:spPr>
      </p:pic>
    </p:spTree>
    <p:extLst>
      <p:ext uri="{BB962C8B-B14F-4D97-AF65-F5344CB8AC3E}">
        <p14:creationId xmlns:p14="http://schemas.microsoft.com/office/powerpoint/2010/main" val="11342577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25139" fill="hold"/>
                                        <p:tgtEl>
                                          <p:spTgt spid="22"/>
                                        </p:tgtEl>
                                      </p:cBhvr>
                                    </p:cmd>
                                  </p:childTnLst>
                                </p:cTn>
                              </p:par>
                            </p:childTnLst>
                          </p:cTn>
                        </p:par>
                        <p:par>
                          <p:cTn id="7" fill="hold">
                            <p:stCondLst>
                              <p:cond delay="125139"/>
                            </p:stCondLst>
                            <p:childTnLst>
                              <p:par>
                                <p:cTn id="8" presetID="1" presetClass="mediacall" presetSubtype="0" fill="hold" nodeType="afterEffect">
                                  <p:stCondLst>
                                    <p:cond delay="0"/>
                                  </p:stCondLst>
                                  <p:childTnLst>
                                    <p:cmd type="call" cmd="playFrom(0.0)">
                                      <p:cBhvr>
                                        <p:cTn id="9" dur="140974"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57576">
                <p:cTn id="10" fill="hold" display="0">
                  <p:stCondLst>
                    <p:cond delay="indefinite"/>
                  </p:stCondLst>
                  <p:endCondLst>
                    <p:cond evt="onStopAudio" delay="0">
                      <p:tgtEl>
                        <p:sldTgt/>
                      </p:tgtEl>
                    </p:cond>
                  </p:endCondLst>
                </p:cTn>
                <p:tgtEl>
                  <p:spTgt spid="22"/>
                </p:tgtEl>
              </p:cMediaNode>
            </p:audio>
            <p:audio>
              <p:cMediaNode vol="53030">
                <p:cTn id="11" fill="hold" display="0">
                  <p:stCondLst>
                    <p:cond delay="indefinite"/>
                  </p:stCondLst>
                  <p:endCondLst>
                    <p:cond evt="onStopAudio" delay="0">
                      <p:tgtEl>
                        <p:sldTgt/>
                      </p:tgtEl>
                    </p:cond>
                  </p:endCondLst>
                </p:cTn>
                <p:tgtEl>
                  <p:spTgt spid="20"/>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BDD1225C-7978-42C8-819C-37C1AB3F3672"/>
  <p:tag name="ISPRING_SCORM_RATE_SLIDES" val="1"/>
  <p:tag name="ISPRINGONLINEFOLDERID" val="0"/>
  <p:tag name="ISPRINGONLINEFOLDERPATH" val="内容列表"/>
  <p:tag name="ISPRINGCLOUDFOLDERID" val="0"/>
  <p:tag name="ISPRINGCLOUDFOLDERPATH" val="资源库"/>
  <p:tag name="ISPRING_PLAYERS_CUSTOMIZATION" val="UEsDBBQAAgAIAOeJc0s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DniXNL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OeJc0u1/AlkugIAAFUKAAAhAAAAdW5pdmVyc2FsL2ZsYXNoX3NraW5fc2V0dGluZ3MueG1slVZtb+IwDP5+vwJx3+nulZ3UITHGSZN2t+k27XvamjYiTaokZce/vzhN1gQo9LAmEft5bMexzVK1pXzxYTJJc8GEfAatKS8VarxuQoubadZqLfgsF1wD1zMuZE3YdPHxp/2kiUVeYokdyLGcDcmhDzO3nzEUF+PbHGWIkIu6IXz/IEoxy0i+LaVoeXExtWrfgGSUbw3y6sd8tR4MwKjS9xrqKKf1Nco4SiNBKcCUvq9RLrIYyYD5SFf2M5LThzp/+wPajiqqLW35CWWI1pAS4iJfL1GG8dx4j19ljnKeoOGvNtAvn1EGoYzsQcbO776iDDJE0zb/0yONFCUWNOacf8R3DhOkMOOHWV2hXCTghTDQxVdw5bF3vQtA7ms49ymOqxTsCet6sBDw0TMGCy1bSBN/6myqEm+PrTbzAYsNYcoAQlUPejJJP5FWeTexrsf9gTfKi9CX0/SQV8HaGlZdwoG7WN/jV6tbuytCp++6IEMJO6cMUuyVPfK3qesRMlD2yGdGC3jkbH+cwaGpI/lHviXuOc/X31iBE3MsnNWfvBUjPeDoqiBVp/CYWhSwUJjOC60B3y1NrK5LKTnKKeVkR0uiqeC/EJft7WVUmhwYXK+d7qxUU83gVMPZHM2aDstlz3E/OmvckN3PQn+57jzRZovfTInWJK9q87OkphPHM2NiCjNNTjNwTxo4yHu+EQHHxh4i1URuQb4IwcaG4UKDGutedMM1BE+ToAZpcrrKqXNyqvy8rTOQa/NqFJSvcqzsgBUtK2b+9CuFNygOGAPWjqor448T+t6XgcI1ARCZV75ru0NnqVumKYMd+OEPFPbKQ3dLlenSoYZb6gfY6LDlnGZUT7pd0fdKvEMC/Qn8q0krcnxgGdH2mmTK3iyafL+G+1yixezXGTZfuMns2fVS5NjYjytolPjv5D9QSwMEFAACAAgA54lzSy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54lzS2hxUpGaAQAAHwYAAB8AAAB1bml2ZXJzYWwvaHRtbF9za2luX3NldHRpbmdzLmpzjZRNb8IwDIbv/AqUXSfEPmG7ocGkSRwmjdu0QyimVKRJlaQdHeK/rw5fTeqOxRfy8uR17CredrrVYhHrPne37rfbv/t7pwFqVudw7euiRU9RZ0YkC5glKYhEAguQ4nj0JO/OBGXMpDOdlx9oa2p+TOE/Sy5MHc8IC01ohjpcEOA3oW2owz8nsVOra19TrdHz3Fole5GSFqTtSaVT7hh29epWvcQAVgXoC+iSR+CZDtxqI8+ODwOMOhepNOOynKpY9eY8Wsda5XLRln9VZqCrT77eA/2nwcvEsxOJsW8W0jDxZIjRTmYajIFD3scJBgkLPgdR8+279QfqGTcLCugiMYk90qMbjDqd8RgaXRqOMHxMVl6Nbg4wmpyFjd0Td7cYHiF4CbphNb7H8ECV5dk/PmCmVYwdaaDNnp9QofgikfEhdR+D5PCyaNvWvXOh7vpj5j0hFTyhFfX80rbZEYKGAK03lo55TZB3StkJSpREDkVo1LQq6DliwzmC+88u49byaJVW46EajlUbuF6Dniklqtt/XbpnmKuz+wVQSwMEFAACAAgAaWGeSz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aWGeS5r5lmRrAAAAawAAABwAAAB1bml2ZXJzYWwvbG9jYWxfc2V0dGluZ3MueG1ss7GvyM1RKEstKs7Mz7NVMtQzUFJIzUvOT8nMS7dVCg1x07VQUiguScxLSczJz0u1VcrLV1Kwt+OyyclPTswJTi0pASosVijISaxMLQpJzQUySlL9EnOBKp/tmfJ8ya5n09qfr9ivpG/HBQB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aWGeS7CHI/RsAQAA9wIAACkAAAB1bml2ZXJzYWwvc2tpbl9jdXN0b21pemF0aW9uX3NldHRpbmdzLnhtbI1S20okMRB99yuCPzBJKreGdiC3lnlR0QGfm+ns0qyml07EZcnHm3Z3GEdHNPVUdU6doiqnTb/GaJ9Snh7Hv30ep3gXch7jz7Q+Q6jdTQ/TfDOHFHJaHSr3Yxym5038MS21Wk25j0M/D3ZB0xqj7vUhJbVyqmbMMIok89Qr5Dy3FWvANWAr5iix7eqdxD/dOexCzKdV29UR+rFhE1OY8yYO4c8ajtlvoeMNLud+GCsvrQVbouynFseWQIxwyX2hGgAEstwRh4uUjdQEecw4hmIUBQqIcE4aUYikHGrWNaKqMN8IxCRj1BXqae1GWhtHbZHQEKLrNK8aW7rOSIwRIQSYK1xAZzCqbKgaGtRyQHBgQBRtNFGAOtuZjhXvvLAcKeoFxoUZAxgfjnvY7u25DtVvr7M/5xeCJ7/gJLp4a3XCXO3uaZ4reRsefz/0OaBxuDi/ufV3/mqrt5vrq/P/vnz18J61mLVu/am3XwBQSwMEFAACAAgAamGeSyTg/xfEDAAAYxkAABcAAAB1bml2ZXJzYWwvdW5pdmVyc2FsLnBuZ+1XaVxT55o/isVOLSBqCrI7ttJFxKgBFJO4AOIom4QisouWyy7IIQYI0UtbBEXa3lvwgiESLAHCTkMwAUJF4NYYUFnCYqSCISSHJGAgIWSbg/bOb2a+zefhw/md8/zf9z3P+n/Oc/L9fU+ZfGT1EQAAJqe9Pc4BgBECADbe/NAYRox/4u+Gbxuunjt1AmgYsBHDwqbY4z7HAaC5aIs2+gNY/rcr3iFXAcC0Z+3a0J9SfQkALFdOexzHXYuQCs7QLwnH+1/rz+YA2GNVJ4ynP3Xbnr8b8bEH7vElhy83eVSctvmi4HNfj022f9n/1/s3HbYN52/e+mLgqGeNq0pJnKAFT4EThvAJ9uqFKwHshPqgoISRaCynNojtXFclLkvpCiEqx2Ppfhj1m8eb7bNhc648NK+1qLWeFafhshd7LaRPYOzMiFnMkfyCMyX7GFs2AkBdoG3qNsQUyUBkw4vdLiPbLSR3q5P3/PmMWZ2rzPiXwNoJb2Fvg0NyzAMHP5oHbAAADw/Y8a3m6+A6uA6ug+vgOrgOroPr4Dq4Dv4/BPdla6TMrwDg+tD/8UfhDS5gcZkf2RiRoxaOzBRhuzLnKvK+xk8RVShacrCgi0UGs9hSAIjqJDzlFzIHbrF0wu8sIsYSws5zR4/E6GQtgzCUZ2Mht0VEwu+QvMqSJ6XMM2qTUwSy5CwAaJ+gUXIyeV2Ee9Wp0UmhTF7rhdmOQgI+QCXeN8lp7KycFtMoySl/MBqS8Ux0jYhC0nu4poj9SKtDkr/5YR5KtCS9gkLn6KQpjvrFIlIYitJDMOhUznJNcARBWEBQ6M5xeYpvQEqhsGtVQv9qtlCB74zko70Gpo+0OalKONrLMxlVs3j2wHTJ3/12bzClvbqN7rtvqderOMxJNP0yCyw6LmDG6r7XvApIjbhVv2ZHvtU9wZUeE0cjRrL+RT3zVeYIAfEpmGMSxZXnqNh/GxKm2XhJNQX5EyL8y9R+YVP1DU278xM5yaBhHD8PjcTVh3ILCcvt1TcyedbYQSiD1f/PkLD+KmF8KPQWag5TiJYHnlRgX9dxlXGfdo9Xu8bbEd78qFxW3k2fxECjh/eA9hRhWVrWKU985cCt5CxfunE0qp0+ZPUA5D6NPzZhsiIhiwkOwSUMrvBHug5j9gwKX/0of5VweKHhep2mNqdhq41q/OZPzWFouz7HYJQ3BRvUvthnPbl/5yjayzfLlmEyI/LhjrgU9SsqqNP8lW8V/hSvjWEpku1/yEDl2HsrXMBI/GSOFXX6733R/872OmbyH6Ibr49galaWh4ktHfL4hXAad4xO6ad9iFqwz121uld0+cm1o8PXieqak7qsISJbhkybgKopUCor6aG5hYIQK13TtPW9pvMaGUppCU5i1zQtsxV1XZG7vjwRc53PKxtx/03h3ku2+ucdfM/hDlmXdUCzTRR/kHuDsJNrNnOALWSaTMAJfgGNgQ+TmM7P0fZmFexkICMw75GNQvV5MYu4H36pF2iJY+o02xAVyG5ollecywox+TSh6/4KCKoEKTsRAqFFQDNbxtowxkOSkA+HpLkhzIHmWmzZpDSXeLPgmeUfoOL7Iw8uCw4gdoB7s/B70XlBeft5u1xJNOqAfZ7bz2p3ROuFHBsMrk9lK+lIDempkuMSM28/4DdDadSNf6wuj4amMBrp/XWTZq3J5BiljC1v00QHc0Jwe2nhos9Y0tPSbQjEx5AeF2uC67e4lCeMKuqp1oXlQqlTw0TkowpjKcjBLRUuWP8YQItZQDcGlhw0G01wwDa22owNtsGJvGq73P5S1BaWELAooTe2iVIyfeYarK/zTHUWqw1Bgq67IGTTuuT8RUGBv8mzvqgksrDCscdtPi5uUpiaER/Jf+152ePx3WAjNbIRY2spGowctvsNWVwmZ5sDYA452aqJr3tFjoTrBfzHblzGQ6eyR3tG0Pb8GgtGEVZ/TXqVJFD/Agfe5Yw+O7Fzw69Lw4F+4eWRnNBZgnPn0gtJvmP5efTqXGWoM+2oZr61xLkyp5z/BRiCavQtUbSJlb11obFlLCdGoYIw4zKaMcxJcJdMkUsjNY055aqYGm69AlK96Rh4Eafs/SGbcwIHbOaj7d2XT6zwXKe0hoMGCf879a9D4a4ANNK8JIDEDaM+MVHhjRBUZYZZiYKEw2VnUSRt8vkc6lu1iEK5hzWe18wp+9e0InlGGqu5QVGh6wCrZjb4yghu8mgbc2NlVTPWxQckMp7GkZUaBHWjW7tM7ZZYWszl0chwqcwRV17nSRPEmHgrI8E5JJLiSr1oN/c1EMZKF7/RmhuheCWtSwPu8nt7D5I+8odGcdFIZzY9mfKUBbbtDEyacksJx91Wk5t9k/Df9d6svXy0UMeOmyJ7oV1YxJb8asC0IQtjWlaF5LhL0/kmx+R79ROBPtwN0pWl+zkyKrUD5rCjqOhGhk+Zcd+MQHPYwas7Pc9TSp10hCssaTYuURFHpd7WuRVHynrSqqur+72Yfi7miO7fwMH+6KFDs/j3XoCNlZraGmMOqt1p9ycS8nIp1iwzwT+smHubK64iOKAxAsupfstcmXBXAFui/H0tYKVw62obUY44boGoFw879UR9i/NRONq3nvT0FCt/30O9mAs3vym6IyX77ZsNSLoiPoJpeoXxLnh9Wtm7LHXKwPRIqGrxsxnknO1x/0CTNkizA1VV6kwbaPxtMVG/4+Jjb/IoCzXy+niMvotFPACNjldVsQQx7AR3vmdvB/mXtoSuOnUTrRQ7aO3Ra/iTRWLc/uHc5SKSdkbSSNJBkuZ+O/ajXDNMO0vaNulbbG7RFK7KtnHxicnBT4hhdrwK0crHUTwK7vYNxX7jzpntecjuCNP7CRMu+8s53UdNiRf03z0gpmsujda3+vjEuPepjkmmUIXEg3p0I7/GoSZu07iW+FP0/FTrnYLMRHjf9oDmBYpBGwuKyPjyb0+i/fkPry1O/36AkVg/FP7JQuv/rKBO/Sr0roImDt0P9/LcmefkZFgd2mc0o95eBOZtkta+z2W81SSS9MJ/CBMQQHk2jOMOIFGmOitTBGJ5bO5dvCsw+e2i8qyJH+aGWxi++JDuQZYoJrYjF1VFeLWiclurn+7MNZpqMln0UheTv7CrLfP2jRwynkCBeVgn56zsEwFDb4fuEEFNzDtPFUkNzdN3iwOQKTP+z/01NKVnDSWB3CxAXJpp4e6iUu22C/RjXrizEqy+tqe0+HUTz4n5siVzsdciWN6pshM9vTqIxqfdtYZGtoSpssdPqbLDaBEO/e7uAi0oKoFdPy+HGjmYZQvyGZNvXE1kEN7bqVW7xQfl3aA4lTg8CD2FRhyyYJK+pI1Ii+Be7AKyizWVprm1in7axyhSYs85p0DNg5wIO9mhfbS+8pmOZtJQt5Wk2b8oP5mUuPvLPcsfzK+a9h6wkgwQFTxXv+FBrtrs6EK3pEsjS9hcH6Zh3TgULCl31syVF5UN37rQ6Z2hcOncsxaob2IXDUH3Tr3vmGx4/GEKLNgrPOo081nS4LxyMgVLKEk3/b72sdDh14GykhpYY5d6ll48kz1n/DysJqtrvjILY3cCLwASVW+5zsz/1vWXhvyYcNenXkyD6pkR5lt+sf62WJjmKkgPZNvwu5K38n5mibgYlmhm15ohye8GAcbyeVATNVp/tU7SiCYrm2jHcWc9epdrrD2u/iJTtxTJ1Nc+FIBGTWXOHO2B1Zxewp8fr1VY2SSxySwAKTYl1cr9926u4MqD3LTibOhPM2f4K58F8Z/DbGTTYyRs/ljMcJKhLlRk2Ql/raRK+Rk4v349GZHDOVIGf5/ZMUgk1K5SM3Rx44T7T9TPTagPz63l1pY2jnYcPJe593MAq0FFtDZ+IGgbZIF3eCF62Uv3Lweg/ovsjlvqNT5eAhi3v0/SL+Rh68oJs//I6H7CkEqZU13xAO9nGQtqUML+nCQ9iCgJf2eW5ozBUJAg2GeIWQrRFs3wW4b0pB3QvC1CxIjAOzVjDerBUIOrNMQpFEov+UBLvcM/+ti5hvW01e2THdcjbTSqrzJ2WtgpHF3yrh1Mlle7FZm1EDNexlKIGW8FBRo5h1N48/V07y1H7nvWAIAoqDP66u3oZqh94XxPbZt4a0qf1BYh9Je72T2Ke9Vb510tDx6OtgdZHxfk2eesvGn6odTxc+B6DFjel80ew4dd60wxYHwRCP4tfiRJ94ZzvRGLcn/f/wAgLOV/zd8/boFH63B3I3iiLpPkb8FqF066b/+XoFsK/C+BbvDB1MMHlEG2AUOnccNLUwY9M3wrvFqzGn22pJJaZU/Spi7rVFPMr+CRHueMc9UeqP/asNk8bFOh9WHvr+GzwGlPX4+GE1F//U9QSwMEFAACAAgAamGeS3Br3rpLAAAAagAAABsAAAB1bml2ZXJzYWwvdW5pdmVyc2FsLnBuZy54bWyzsa/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sCAACwCAAAFAAAAAAAAAABAAAAAAC9EQAAdW5pdmVyc2FsL3BsYXllci54bWxQSwECAAAUAAIACABpYZ5LsIcj9GwBAAD3AgAAKQAAAAAAAAABAAAAAADqFAAAdW5pdmVyc2FsL3NraW5fY3VzdG9taXphdGlvbl9zZXR0aW5ncy54bWxQSwECAAAUAAIACABqYZ5LJOD/F8QMAABjGQAAFwAAAAAAAAAAAAAAAACdFgAAdW5pdmVyc2FsL3VuaXZlcnNhbC5wbmdQSwECAAAUAAIACABqYZ5LcGveuksAAABqAAAAGwAAAAAAAAABAAAAAACWIwAAdW5pdmVyc2FsL3VuaXZlcnNhbC5wbmcueG1sUEsFBgAAAAALAAsASQMAABokAAAAAA=="/>
  <p:tag name="ISPRING_PRESENTATION_TITLE" val="34"/>
  <p:tag name="ISPRING_SCORM_RATE_QUIZZES" val="0"/>
  <p:tag name="ISPRING_SCORM_PASSING_SCORE" val="100.000000"/>
  <p:tag name="ISPRING_SCORM_ENDPOINT" val="&lt;endpoint&gt;&lt;enable&gt;0&lt;/enable&gt;&lt;lrs&gt;http://&lt;/lrs&gt;&lt;auth&gt;0&lt;/auth&gt;&lt;login&gt;&lt;/login&gt;&lt;password&gt;&lt;/password&gt;&lt;key&gt;&lt;/key&gt;&lt;name&gt;&lt;/name&gt;&lt;email&gt;&lt;/email&gt;&lt;/endpoint&gt;&#10;"/>
  <p:tag name="ISPRING_OUTPUT_FOLDER" val="D:\ppt\第11批\642183"/>
  <p:tag name="ISPRING_FIRST_PUBLISH" val="1"/>
  <p:tag name="INKNOELEADERBOARD" val="-1293103952"/>
</p:tagLst>
</file>

<file path=ppt/tags/tag2.xml><?xml version="1.0" encoding="utf-8"?>
<p:tagLst xmlns:a="http://schemas.openxmlformats.org/drawingml/2006/main" xmlns:r="http://schemas.openxmlformats.org/officeDocument/2006/relationships" xmlns:p="http://schemas.openxmlformats.org/presentationml/2006/main">
  <p:tag name="ANSWERS" val="false"/>
  <p:tag name="INKNOEBUTTONMODEL" val="{&quot;ActivityType&quot;:4,&quot;OptionCount&quot;:4,&quot;WcOptionCount&quot;:10,&quot;HasMultipleSubmission&quot;:false,&quot;HasAutoStop&quot;:true,&quot;HasMinimizeMode&quot;:false,&quot;TimerValue&quot;:&quot;03:00&quot;,&quot;HasAutoStart&quot;:false,&quot;HasCorrectAnswers&quot;:false,&quot;McqAnswers&quot;:[],&quot;ActivityId&quot;:&quot;&quot;,&quot;IaMcqCompetition&quot;:false,&quot;IsAnonymous&quot;:false,&quot;AutoAdvance&quot;:false,&quot;IsCompetitionMode&quot;:false}"/>
</p:tagLst>
</file>

<file path=ppt/theme/theme1.xml><?xml version="1.0" encoding="utf-8"?>
<a:theme xmlns:a="http://schemas.openxmlformats.org/drawingml/2006/main" name="Office Theme">
  <a:themeElements>
    <a:clrScheme name="自定义 17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F79646"/>
      </a:folHlink>
    </a:clrScheme>
    <a:fontScheme name="adlsmqyl">
      <a:majorFont>
        <a:latin typeface="字魂59号-创粗黑"/>
        <a:ea typeface="字魂59号-创粗黑"/>
        <a:cs typeface=""/>
      </a:majorFont>
      <a:minorFont>
        <a:latin typeface="字魂59号-创粗黑"/>
        <a:ea typeface="字魂59号-创粗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485</TotalTime>
  <Words>399</Words>
  <Application>Microsoft Office PowerPoint</Application>
  <PresentationFormat>Widescreen</PresentationFormat>
  <Paragraphs>31</Paragraphs>
  <Slides>5</Slides>
  <Notes>4</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vt:i4>
      </vt:variant>
    </vt:vector>
  </HeadingPairs>
  <TitlesOfParts>
    <vt:vector size="13" baseType="lpstr">
      <vt:lpstr>Microsoft YaHei</vt:lpstr>
      <vt:lpstr>Arial</vt:lpstr>
      <vt:lpstr>Arial-Rounded</vt:lpstr>
      <vt:lpstr>SimSun</vt:lpstr>
      <vt:lpstr>Times New Roman</vt:lpstr>
      <vt:lpstr>字体管家棉花糖</vt:lpstr>
      <vt:lpstr>字魂59号-创粗黑</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34</dc:title>
  <dc:creator>WIN7</dc:creator>
  <cp:lastModifiedBy>Admin</cp:lastModifiedBy>
  <cp:revision>233</cp:revision>
  <dcterms:created xsi:type="dcterms:W3CDTF">2017-08-18T03:02:00Z</dcterms:created>
  <dcterms:modified xsi:type="dcterms:W3CDTF">2025-12-12T09:36:10Z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2052-10.1.0.6748</vt:lpwstr>
  </property>
</Properties>
</file>