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7" r:id="rId3"/>
    <p:sldId id="316" r:id="rId4"/>
    <p:sldId id="309" r:id="rId5"/>
    <p:sldId id="312" r:id="rId6"/>
    <p:sldId id="315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435725" y="141605"/>
            <a:ext cx="6024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 - 0965.407.598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ngle\Downloads\HÌNH NỀN BẢNG LỚP-20210924T101920Z-001\HÌNH NỀN BẢNG LỚP\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640" y="0"/>
            <a:ext cx="1088136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20717" y="2298031"/>
            <a:ext cx="216568" cy="1363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792453" y="2269958"/>
            <a:ext cx="132347" cy="192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 flipV="1">
            <a:off x="3505569" y="2366211"/>
            <a:ext cx="4286884" cy="8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2589" y="1925052"/>
            <a:ext cx="56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223" y="1916851"/>
            <a:ext cx="56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0765" y="3569407"/>
            <a:ext cx="216568" cy="1363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2501" y="3541334"/>
            <a:ext cx="132347" cy="192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46947" y="3647840"/>
            <a:ext cx="6773779" cy="10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92637" y="3196428"/>
            <a:ext cx="56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2271" y="3174454"/>
            <a:ext cx="56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>
            <a:fillRect/>
          </a:stretch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260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4955" y="4696098"/>
            <a:ext cx="5354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ường thẳngBC,đường thẳng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đường cong x, đường cong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Ba </a:t>
              </a:r>
              <a:r>
                <a:rPr lang="en-US" sz="2800" b="1" dirty="0" err="1">
                  <a:solidFill>
                    <a:srgbClr val="0070C0"/>
                  </a:solidFill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</a:rPr>
                <a:t> A, H, M </a:t>
              </a:r>
              <a:r>
                <a:rPr lang="en-US" sz="2800" b="1" dirty="0" err="1">
                  <a:solidFill>
                    <a:srgbClr val="0070C0"/>
                  </a:solidFill>
                </a:rPr>
                <a:t>thẳng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hàng</a:t>
              </a:r>
              <a:r>
                <a:rPr lang="en-US" sz="28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Ba </a:t>
              </a:r>
              <a:r>
                <a:rPr lang="en-US" sz="2800" b="1" dirty="0" err="1">
                  <a:solidFill>
                    <a:srgbClr val="0070C0"/>
                  </a:solidFill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</a:rPr>
                <a:t> B, M, C </a:t>
              </a:r>
              <a:r>
                <a:rPr lang="en-US" sz="2800" b="1" dirty="0" err="1">
                  <a:solidFill>
                    <a:srgbClr val="0070C0"/>
                  </a:solidFill>
                </a:rPr>
                <a:t>thẳng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hàng</a:t>
              </a:r>
              <a:r>
                <a:rPr lang="en-US" sz="28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32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7327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645871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156874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81625" y="2247842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1271"/>
            <a:ext cx="9362505" cy="7106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2863" y="424765"/>
            <a:ext cx="825415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2279" y="1034862"/>
            <a:ext cx="2667636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281" y="1657338"/>
            <a:ext cx="81745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Đường thẳng, đường cong, ba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điểm thẳng hàng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3475" y="2382092"/>
            <a:ext cx="418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3 ( 101).</a:t>
            </a:r>
          </a:p>
          <a:p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6018" y="2979378"/>
            <a:ext cx="91536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HP001 4 hàng" panose="020B0603050302020204" pitchFamily="34" charset="0"/>
              </a:rPr>
              <a:t>- Ba </a:t>
            </a:r>
            <a:r>
              <a:rPr lang="en-US" sz="2900" b="1" dirty="0" err="1">
                <a:latin typeface="HP001 4 hàng" panose="020B0603050302020204" pitchFamily="34" charset="0"/>
              </a:rPr>
              <a:t>điểm</a:t>
            </a:r>
            <a:r>
              <a:rPr lang="en-US" sz="2900" b="1" dirty="0">
                <a:latin typeface="HP001 4 hàng" panose="020B0603050302020204" pitchFamily="34" charset="0"/>
              </a:rPr>
              <a:t>   …      </a:t>
            </a:r>
            <a:r>
              <a:rPr lang="en-US" sz="2900" b="1" dirty="0" err="1">
                <a:latin typeface="HP001 4 hàng" panose="020B0603050302020204" pitchFamily="34" charset="0"/>
              </a:rPr>
              <a:t>thẳng</a:t>
            </a:r>
            <a:r>
              <a:rPr lang="en-US" sz="2900" b="1" dirty="0">
                <a:latin typeface="HP001 4 hàng" panose="020B0603050302020204" pitchFamily="34" charset="0"/>
              </a:rPr>
              <a:t> </a:t>
            </a:r>
            <a:r>
              <a:rPr lang="en-US" sz="2900" b="1" dirty="0" err="1">
                <a:latin typeface="HP001 4 hàng" panose="020B0603050302020204" pitchFamily="34" charset="0"/>
              </a:rPr>
              <a:t>hẳng</a:t>
            </a:r>
            <a:r>
              <a:rPr lang="en-US" sz="29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0013" y="3496392"/>
            <a:ext cx="177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H, 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6019" y="3613324"/>
            <a:ext cx="63706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HP001 4 hàng" panose="020B0603050302020204" pitchFamily="34" charset="0"/>
              </a:rPr>
              <a:t>- Ba </a:t>
            </a:r>
            <a:r>
              <a:rPr lang="en-US" sz="2900" b="1" dirty="0" err="1">
                <a:latin typeface="HP001 4 hàng" panose="020B0603050302020204" pitchFamily="34" charset="0"/>
              </a:rPr>
              <a:t>điểm</a:t>
            </a:r>
            <a:r>
              <a:rPr lang="en-US" sz="2900" b="1" dirty="0">
                <a:latin typeface="HP001 4 hàng" panose="020B0603050302020204" pitchFamily="34" charset="0"/>
              </a:rPr>
              <a:t>   …      </a:t>
            </a:r>
            <a:r>
              <a:rPr lang="en-US" sz="2900" b="1" dirty="0" err="1">
                <a:latin typeface="HP001 4 hàng" panose="020B0603050302020204" pitchFamily="34" charset="0"/>
              </a:rPr>
              <a:t>thẳng</a:t>
            </a:r>
            <a:r>
              <a:rPr lang="en-US" sz="2900" b="1" dirty="0">
                <a:latin typeface="HP001 4 hàng" panose="020B0603050302020204" pitchFamily="34" charset="0"/>
              </a:rPr>
              <a:t> </a:t>
            </a:r>
            <a:r>
              <a:rPr lang="en-US" sz="2900" b="1" dirty="0" err="1">
                <a:latin typeface="HP001 4 hàng" panose="020B0603050302020204" pitchFamily="34" charset="0"/>
              </a:rPr>
              <a:t>hẳng</a:t>
            </a:r>
            <a:r>
              <a:rPr lang="en-US" sz="29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4397" y="2863956"/>
            <a:ext cx="177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M,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HP001 4H</vt:lpstr>
      <vt:lpstr>黑体</vt:lpstr>
      <vt:lpstr>Times New Roman</vt:lpstr>
      <vt:lpstr>字魂17号-萌趣果冻体</vt:lpstr>
      <vt:lpstr>方正卡通简体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Kim-Cuc</dc:creator>
  <cp:lastModifiedBy>Admin</cp:lastModifiedBy>
  <cp:revision>24</cp:revision>
  <dcterms:created xsi:type="dcterms:W3CDTF">2021-05-19T13:00:00Z</dcterms:created>
  <dcterms:modified xsi:type="dcterms:W3CDTF">2025-12-12T09:34:09Z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1033-12.2.0.13306</vt:lpwstr>
  </property>
  <property fmtid="{D5CDD505-2E9C-101B-9397-08002B2CF9AE}" pid="3" name="ICV">
    <vt:lpwstr>49BE7650384F4E5193F30F53237094F8_12</vt:lpwstr>
  </property>
</Properties>
</file>